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  <p:sldMasterId id="2147483678" r:id="rId2"/>
  </p:sldMasterIdLst>
  <p:notesMasterIdLst>
    <p:notesMasterId r:id="rId27"/>
  </p:notesMasterIdLst>
  <p:sldIdLst>
    <p:sldId id="256" r:id="rId3"/>
    <p:sldId id="258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8" r:id="rId12"/>
    <p:sldId id="341" r:id="rId13"/>
    <p:sldId id="340" r:id="rId14"/>
    <p:sldId id="334" r:id="rId15"/>
    <p:sldId id="336" r:id="rId16"/>
    <p:sldId id="337" r:id="rId17"/>
    <p:sldId id="310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Oswald Regular" panose="020B0604020202020204" charset="-52"/>
      <p:regular r:id="rId32"/>
      <p:bold r:id="rId33"/>
    </p:embeddedFont>
    <p:embeddedFont>
      <p:font typeface="Proxima Nova" panose="020B0604020202020204" charset="0"/>
      <p:regular r:id="rId34"/>
      <p:bold r:id="rId35"/>
      <p:italic r:id="rId36"/>
      <p:boldItalic r:id="rId37"/>
    </p:embeddedFont>
    <p:embeddedFont>
      <p:font typeface="Source Sans Pro" panose="020B0503030403020204" pitchFamily="34" charset="0"/>
      <p:regular r:id="rId38"/>
      <p:bold r:id="rId39"/>
      <p:italic r:id="rId40"/>
      <p:boldItalic r:id="rId41"/>
    </p:embeddedFont>
    <p:embeddedFont>
      <p:font typeface="Staatliches" panose="020B0604020202020204" charset="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49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0B1"/>
    <a:srgbClr val="DE4C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C8EAC7-351B-4306-82A9-31C58429CC38}">
  <a:tblStyle styleId="{4CC8EAC7-351B-4306-82A9-31C58429CC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40"/>
      </p:cViewPr>
      <p:guideLst>
        <p:guide orient="horz" pos="1620"/>
        <p:guide pos="49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2.fntdata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font" Target="fonts/font1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ость" providerId="Windows Live" clId="Web-{1FEAC5D1-3527-47BB-81B8-C3E7825BF415}"/>
    <pc:docChg chg="modSld">
      <pc:chgData name="Гость" userId="" providerId="Windows Live" clId="Web-{1FEAC5D1-3527-47BB-81B8-C3E7825BF415}" dt="2021-02-18T04:34:43.742" v="5"/>
      <pc:docMkLst>
        <pc:docMk/>
      </pc:docMkLst>
      <pc:sldChg chg="delSp">
        <pc:chgData name="Гость" userId="" providerId="Windows Live" clId="Web-{1FEAC5D1-3527-47BB-81B8-C3E7825BF415}" dt="2021-02-18T04:34:43.742" v="5"/>
        <pc:sldMkLst>
          <pc:docMk/>
          <pc:sldMk cId="2234093235" sldId="333"/>
        </pc:sldMkLst>
        <pc:spChg chg="del">
          <ac:chgData name="Гость" userId="" providerId="Windows Live" clId="Web-{1FEAC5D1-3527-47BB-81B8-C3E7825BF415}" dt="2021-02-18T04:34:43.742" v="5"/>
          <ac:spMkLst>
            <pc:docMk/>
            <pc:sldMk cId="2234093235" sldId="333"/>
            <ac:spMk id="4" creationId="{31CA2349-1A9D-4FCE-B523-4227C28A1E27}"/>
          </ac:spMkLst>
        </pc:spChg>
      </pc:sldChg>
      <pc:sldChg chg="addSp delSp modSp">
        <pc:chgData name="Гость" userId="" providerId="Windows Live" clId="Web-{1FEAC5D1-3527-47BB-81B8-C3E7825BF415}" dt="2021-02-18T04:34:41.507" v="4" actId="14100"/>
        <pc:sldMkLst>
          <pc:docMk/>
          <pc:sldMk cId="3742354983" sldId="334"/>
        </pc:sldMkLst>
        <pc:spChg chg="del">
          <ac:chgData name="Гость" userId="" providerId="Windows Live" clId="Web-{1FEAC5D1-3527-47BB-81B8-C3E7825BF415}" dt="2021-02-18T04:32:42.739" v="0"/>
          <ac:spMkLst>
            <pc:docMk/>
            <pc:sldMk cId="3742354983" sldId="334"/>
            <ac:spMk id="4" creationId="{2D64B6D0-0852-4528-84AF-13BD321B457B}"/>
          </ac:spMkLst>
        </pc:spChg>
        <pc:picChg chg="add mod">
          <ac:chgData name="Гость" userId="" providerId="Windows Live" clId="Web-{1FEAC5D1-3527-47BB-81B8-C3E7825BF415}" dt="2021-02-18T04:34:41.507" v="4" actId="14100"/>
          <ac:picMkLst>
            <pc:docMk/>
            <pc:sldMk cId="3742354983" sldId="334"/>
            <ac:picMk id="2" creationId="{FF21191F-1A40-44D6-9AA3-0655D56A71DB}"/>
          </ac:picMkLst>
        </pc:picChg>
      </pc:sldChg>
    </pc:docChg>
  </pc:docChgLst>
  <pc:docChgLst>
    <pc:chgData name="Гость" providerId="Windows Live" clId="Web-{CA5859C5-6096-4D57-A7BE-6C9286AD7439}"/>
    <pc:docChg chg="modSld">
      <pc:chgData name="Гость" userId="" providerId="Windows Live" clId="Web-{CA5859C5-6096-4D57-A7BE-6C9286AD7439}" dt="2021-02-18T04:38:39.517" v="0" actId="1076"/>
      <pc:docMkLst>
        <pc:docMk/>
      </pc:docMkLst>
      <pc:sldChg chg="modSp">
        <pc:chgData name="Гость" userId="" providerId="Windows Live" clId="Web-{CA5859C5-6096-4D57-A7BE-6C9286AD7439}" dt="2021-02-18T04:38:39.517" v="0" actId="1076"/>
        <pc:sldMkLst>
          <pc:docMk/>
          <pc:sldMk cId="3742354983" sldId="334"/>
        </pc:sldMkLst>
        <pc:picChg chg="mod">
          <ac:chgData name="Гость" userId="" providerId="Windows Live" clId="Web-{CA5859C5-6096-4D57-A7BE-6C9286AD7439}" dt="2021-02-18T04:38:39.517" v="0" actId="1076"/>
          <ac:picMkLst>
            <pc:docMk/>
            <pc:sldMk cId="3742354983" sldId="334"/>
            <ac:picMk id="2" creationId="{FF21191F-1A40-44D6-9AA3-0655D56A71DB}"/>
          </ac:picMkLst>
        </pc:picChg>
      </pc:sldChg>
    </pc:docChg>
  </pc:docChgLst>
  <pc:docChgLst>
    <pc:chgData name="Anastasiia Sukhonosenko" userId="a766a924895f3ec2" providerId="LiveId" clId="{F8957B0D-56AA-48D1-89DD-D4D2DFAD731F}"/>
    <pc:docChg chg="custSel modSld">
      <pc:chgData name="Anastasiia Sukhonosenko" userId="a766a924895f3ec2" providerId="LiveId" clId="{F8957B0D-56AA-48D1-89DD-D4D2DFAD731F}" dt="2021-03-08T19:29:39.132" v="0" actId="478"/>
      <pc:docMkLst>
        <pc:docMk/>
      </pc:docMkLst>
      <pc:sldChg chg="delSp mod">
        <pc:chgData name="Anastasiia Sukhonosenko" userId="a766a924895f3ec2" providerId="LiveId" clId="{F8957B0D-56AA-48D1-89DD-D4D2DFAD731F}" dt="2021-03-08T19:29:39.132" v="0" actId="478"/>
        <pc:sldMkLst>
          <pc:docMk/>
          <pc:sldMk cId="0" sldId="256"/>
        </pc:sldMkLst>
        <pc:spChg chg="del">
          <ac:chgData name="Anastasiia Sukhonosenko" userId="a766a924895f3ec2" providerId="LiveId" clId="{F8957B0D-56AA-48D1-89DD-D4D2DFAD731F}" dt="2021-03-08T19:29:39.132" v="0" actId="478"/>
          <ac:spMkLst>
            <pc:docMk/>
            <pc:sldMk cId="0" sldId="256"/>
            <ac:spMk id="5" creationId="{C70FD8E7-46A1-4709-ACBC-9D26D7B34B1B}"/>
          </ac:spMkLst>
        </pc:spChg>
      </pc:sldChg>
    </pc:docChg>
  </pc:docChgLst>
  <pc:docChgLst>
    <pc:chgData name="Гость" providerId="Windows Live" clId="Web-{62282D1A-B0D6-448D-A9D4-EAA8F0BA7768}"/>
    <pc:docChg chg="modSld">
      <pc:chgData name="Гость" userId="" providerId="Windows Live" clId="Web-{62282D1A-B0D6-448D-A9D4-EAA8F0BA7768}" dt="2021-02-18T13:14:04.662" v="14" actId="1076"/>
      <pc:docMkLst>
        <pc:docMk/>
      </pc:docMkLst>
      <pc:sldChg chg="addSp delSp modSp">
        <pc:chgData name="Гость" userId="" providerId="Windows Live" clId="Web-{62282D1A-B0D6-448D-A9D4-EAA8F0BA7768}" dt="2021-02-18T13:13:20.614" v="7" actId="14100"/>
        <pc:sldMkLst>
          <pc:docMk/>
          <pc:sldMk cId="2513927090" sldId="331"/>
        </pc:sldMkLst>
        <pc:spChg chg="del">
          <ac:chgData name="Гость" userId="" providerId="Windows Live" clId="Web-{62282D1A-B0D6-448D-A9D4-EAA8F0BA7768}" dt="2021-02-18T13:13:01.520" v="1"/>
          <ac:spMkLst>
            <pc:docMk/>
            <pc:sldMk cId="2513927090" sldId="331"/>
            <ac:spMk id="6" creationId="{03417D47-8F72-4DD4-BE07-508154F8E0F5}"/>
          </ac:spMkLst>
        </pc:spChg>
        <pc:picChg chg="add mod">
          <ac:chgData name="Гость" userId="" providerId="Windows Live" clId="Web-{62282D1A-B0D6-448D-A9D4-EAA8F0BA7768}" dt="2021-02-18T13:13:20.614" v="7" actId="14100"/>
          <ac:picMkLst>
            <pc:docMk/>
            <pc:sldMk cId="2513927090" sldId="331"/>
            <ac:picMk id="2" creationId="{7A3769D4-420A-41A1-B232-6AEDB3AE7DC0}"/>
          </ac:picMkLst>
        </pc:picChg>
      </pc:sldChg>
      <pc:sldChg chg="addSp delSp modSp">
        <pc:chgData name="Гость" userId="" providerId="Windows Live" clId="Web-{62282D1A-B0D6-448D-A9D4-EAA8F0BA7768}" dt="2021-02-18T13:14:04.662" v="14" actId="1076"/>
        <pc:sldMkLst>
          <pc:docMk/>
          <pc:sldMk cId="2234093235" sldId="333"/>
        </pc:sldMkLst>
        <pc:picChg chg="del">
          <ac:chgData name="Гость" userId="" providerId="Windows Live" clId="Web-{62282D1A-B0D6-448D-A9D4-EAA8F0BA7768}" dt="2021-02-18T13:13:32.318" v="8"/>
          <ac:picMkLst>
            <pc:docMk/>
            <pc:sldMk cId="2234093235" sldId="333"/>
            <ac:picMk id="2" creationId="{9A17C74C-75D7-40A1-9101-A3B460940097}"/>
          </ac:picMkLst>
        </pc:picChg>
        <pc:picChg chg="add mod">
          <ac:chgData name="Гость" userId="" providerId="Windows Live" clId="Web-{62282D1A-B0D6-448D-A9D4-EAA8F0BA7768}" dt="2021-02-18T13:14:04.662" v="14" actId="1076"/>
          <ac:picMkLst>
            <pc:docMk/>
            <pc:sldMk cId="2234093235" sldId="333"/>
            <ac:picMk id="3" creationId="{BE8F2592-98F6-4F0D-A1E0-4FB296CB0382}"/>
          </ac:picMkLst>
        </pc:picChg>
      </pc:sldChg>
    </pc:docChg>
  </pc:docChgLst>
  <pc:docChgLst>
    <pc:chgData name="Гость" providerId="Windows Live" clId="Web-{564CD979-3800-4BD9-BDC1-BBDD81FB597D}"/>
    <pc:docChg chg="modSld">
      <pc:chgData name="Гость" userId="" providerId="Windows Live" clId="Web-{564CD979-3800-4BD9-BDC1-BBDD81FB597D}" dt="2021-02-18T04:39:29.843" v="1" actId="1076"/>
      <pc:docMkLst>
        <pc:docMk/>
      </pc:docMkLst>
      <pc:sldChg chg="modSp">
        <pc:chgData name="Гость" userId="" providerId="Windows Live" clId="Web-{564CD979-3800-4BD9-BDC1-BBDD81FB597D}" dt="2021-02-18T04:39:29.843" v="1" actId="1076"/>
        <pc:sldMkLst>
          <pc:docMk/>
          <pc:sldMk cId="3742354983" sldId="334"/>
        </pc:sldMkLst>
        <pc:picChg chg="mod">
          <ac:chgData name="Гость" userId="" providerId="Windows Live" clId="Web-{564CD979-3800-4BD9-BDC1-BBDD81FB597D}" dt="2021-02-18T04:39:29.843" v="1" actId="1076"/>
          <ac:picMkLst>
            <pc:docMk/>
            <pc:sldMk cId="3742354983" sldId="334"/>
            <ac:picMk id="2" creationId="{FF21191F-1A40-44D6-9AA3-0655D56A71DB}"/>
          </ac:picMkLst>
        </pc:picChg>
      </pc:sldChg>
    </pc:docChg>
  </pc:docChgLst>
  <pc:docChgLst>
    <pc:chgData name="Гость" providerId="Windows Live" clId="Web-{5735581B-D57B-4862-9944-CE773BAE8670}"/>
    <pc:docChg chg="modSld">
      <pc:chgData name="Гость" userId="" providerId="Windows Live" clId="Web-{5735581B-D57B-4862-9944-CE773BAE8670}" dt="2021-02-18T04:37:07.140" v="5" actId="1076"/>
      <pc:docMkLst>
        <pc:docMk/>
      </pc:docMkLst>
      <pc:sldChg chg="addSp modSp">
        <pc:chgData name="Гость" userId="" providerId="Windows Live" clId="Web-{5735581B-D57B-4862-9944-CE773BAE8670}" dt="2021-02-18T04:37:07.140" v="5" actId="1076"/>
        <pc:sldMkLst>
          <pc:docMk/>
          <pc:sldMk cId="2234093235" sldId="333"/>
        </pc:sldMkLst>
        <pc:picChg chg="add mod">
          <ac:chgData name="Гость" userId="" providerId="Windows Live" clId="Web-{5735581B-D57B-4862-9944-CE773BAE8670}" dt="2021-02-18T04:37:07.140" v="5" actId="1076"/>
          <ac:picMkLst>
            <pc:docMk/>
            <pc:sldMk cId="2234093235" sldId="333"/>
            <ac:picMk id="2" creationId="{9A17C74C-75D7-40A1-9101-A3B460940097}"/>
          </ac:picMkLst>
        </pc:picChg>
      </pc:sldChg>
    </pc:docChg>
  </pc:docChgLst>
  <pc:docChgLst>
    <pc:chgData name="Гость" providerId="Windows Live" clId="Web-{C867ADC2-C7C6-41C0-A49B-CA21E22D2651}"/>
    <pc:docChg chg="modSld">
      <pc:chgData name="Гость" userId="" providerId="Windows Live" clId="Web-{C867ADC2-C7C6-41C0-A49B-CA21E22D2651}" dt="2021-02-18T04:35:04.174" v="2" actId="14100"/>
      <pc:docMkLst>
        <pc:docMk/>
      </pc:docMkLst>
      <pc:sldChg chg="modSp">
        <pc:chgData name="Гость" userId="" providerId="Windows Live" clId="Web-{C867ADC2-C7C6-41C0-A49B-CA21E22D2651}" dt="2021-02-18T04:35:04.174" v="2" actId="14100"/>
        <pc:sldMkLst>
          <pc:docMk/>
          <pc:sldMk cId="3742354983" sldId="334"/>
        </pc:sldMkLst>
        <pc:picChg chg="mod">
          <ac:chgData name="Гость" userId="" providerId="Windows Live" clId="Web-{C867ADC2-C7C6-41C0-A49B-CA21E22D2651}" dt="2021-02-18T04:35:04.174" v="2" actId="14100"/>
          <ac:picMkLst>
            <pc:docMk/>
            <pc:sldMk cId="3742354983" sldId="334"/>
            <ac:picMk id="2" creationId="{FF21191F-1A40-44D6-9AA3-0655D56A71DB}"/>
          </ac:picMkLst>
        </pc:picChg>
      </pc:sldChg>
    </pc:docChg>
  </pc:docChgLst>
  <pc:docChgLst>
    <pc:chgData name="Anastasiia Sukhonosenko" userId="a766a924895f3ec2" providerId="LiveId" clId="{51E4778A-DC66-4044-956D-39D1FDEB4096}"/>
    <pc:docChg chg="undo redo custSel addSld delSld modSld sldOrd">
      <pc:chgData name="Anastasiia Sukhonosenko" userId="a766a924895f3ec2" providerId="LiveId" clId="{51E4778A-DC66-4044-956D-39D1FDEB4096}" dt="2021-02-20T11:50:24.525" v="6780" actId="1036"/>
      <pc:docMkLst>
        <pc:docMk/>
      </pc:docMkLst>
      <pc:sldChg chg="addSp delSp modSp mod">
        <pc:chgData name="Anastasiia Sukhonosenko" userId="a766a924895f3ec2" providerId="LiveId" clId="{51E4778A-DC66-4044-956D-39D1FDEB4096}" dt="2021-02-20T11:50:24.525" v="6780" actId="1036"/>
        <pc:sldMkLst>
          <pc:docMk/>
          <pc:sldMk cId="0" sldId="256"/>
        </pc:sldMkLst>
        <pc:spChg chg="add del mod">
          <ac:chgData name="Anastasiia Sukhonosenko" userId="a766a924895f3ec2" providerId="LiveId" clId="{51E4778A-DC66-4044-956D-39D1FDEB4096}" dt="2021-02-17T16:17:04.456" v="3417" actId="478"/>
          <ac:spMkLst>
            <pc:docMk/>
            <pc:sldMk cId="0" sldId="256"/>
            <ac:spMk id="4" creationId="{2313D023-6619-4447-B4F1-718E2337B912}"/>
          </ac:spMkLst>
        </pc:spChg>
        <pc:spChg chg="add del mod">
          <ac:chgData name="Anastasiia Sukhonosenko" userId="a766a924895f3ec2" providerId="LiveId" clId="{51E4778A-DC66-4044-956D-39D1FDEB4096}" dt="2021-02-20T07:01:12.480" v="5146" actId="478"/>
          <ac:spMkLst>
            <pc:docMk/>
            <pc:sldMk cId="0" sldId="256"/>
            <ac:spMk id="4" creationId="{88B454CD-0DA2-48A8-870E-C70AC878E81E}"/>
          </ac:spMkLst>
        </pc:spChg>
        <pc:spChg chg="add mod">
          <ac:chgData name="Anastasiia Sukhonosenko" userId="a766a924895f3ec2" providerId="LiveId" clId="{51E4778A-DC66-4044-956D-39D1FDEB4096}" dt="2021-02-20T11:50:24.525" v="6780" actId="1036"/>
          <ac:spMkLst>
            <pc:docMk/>
            <pc:sldMk cId="0" sldId="256"/>
            <ac:spMk id="5" creationId="{C70FD8E7-46A1-4709-ACBC-9D26D7B34B1B}"/>
          </ac:spMkLst>
        </pc:spChg>
        <pc:spChg chg="add del mod">
          <ac:chgData name="Anastasiia Sukhonosenko" userId="a766a924895f3ec2" providerId="LiveId" clId="{51E4778A-DC66-4044-956D-39D1FDEB4096}" dt="2021-02-20T07:01:27.308" v="5151" actId="478"/>
          <ac:spMkLst>
            <pc:docMk/>
            <pc:sldMk cId="0" sldId="256"/>
            <ac:spMk id="6" creationId="{82CC84C4-2436-4FA1-99D0-0BC368E75356}"/>
          </ac:spMkLst>
        </pc:spChg>
        <pc:spChg chg="mod">
          <ac:chgData name="Anastasiia Sukhonosenko" userId="a766a924895f3ec2" providerId="LiveId" clId="{51E4778A-DC66-4044-956D-39D1FDEB4096}" dt="2021-02-20T07:00:11.465" v="5099" actId="14100"/>
          <ac:spMkLst>
            <pc:docMk/>
            <pc:sldMk cId="0" sldId="256"/>
            <ac:spMk id="610" creationId="{00000000-0000-0000-0000-000000000000}"/>
          </ac:spMkLst>
        </pc:spChg>
      </pc:sldChg>
      <pc:sldChg chg="del">
        <pc:chgData name="Anastasiia Sukhonosenko" userId="a766a924895f3ec2" providerId="LiveId" clId="{51E4778A-DC66-4044-956D-39D1FDEB4096}" dt="2021-02-15T12:05:03.290" v="91" actId="47"/>
        <pc:sldMkLst>
          <pc:docMk/>
          <pc:sldMk cId="0" sldId="257"/>
        </pc:sldMkLst>
      </pc:sldChg>
      <pc:sldChg chg="addSp delSp modSp">
        <pc:chgData name="Anastasiia Sukhonosenko" userId="a766a924895f3ec2" providerId="LiveId" clId="{51E4778A-DC66-4044-956D-39D1FDEB4096}" dt="2021-02-15T12:19:49.557" v="405"/>
        <pc:sldMkLst>
          <pc:docMk/>
          <pc:sldMk cId="0" sldId="258"/>
        </pc:sldMkLst>
        <pc:spChg chg="add del mod">
          <ac:chgData name="Anastasiia Sukhonosenko" userId="a766a924895f3ec2" providerId="LiveId" clId="{51E4778A-DC66-4044-956D-39D1FDEB4096}" dt="2021-02-15T12:19:49.557" v="405"/>
          <ac:spMkLst>
            <pc:docMk/>
            <pc:sldMk cId="0" sldId="258"/>
            <ac:spMk id="51" creationId="{DE2C6868-ED2F-49D9-B799-A14853A5EE6F}"/>
          </ac:spMkLst>
        </pc:spChg>
      </pc:sldChg>
      <pc:sldChg chg="del">
        <pc:chgData name="Anastasiia Sukhonosenko" userId="a766a924895f3ec2" providerId="LiveId" clId="{51E4778A-DC66-4044-956D-39D1FDEB4096}" dt="2021-02-20T11:01:19.353" v="6689" actId="47"/>
        <pc:sldMkLst>
          <pc:docMk/>
          <pc:sldMk cId="0" sldId="259"/>
        </pc:sldMkLst>
      </pc:sldChg>
      <pc:sldChg chg="del">
        <pc:chgData name="Anastasiia Sukhonosenko" userId="a766a924895f3ec2" providerId="LiveId" clId="{51E4778A-DC66-4044-956D-39D1FDEB4096}" dt="2021-02-20T11:01:21.273" v="6690" actId="47"/>
        <pc:sldMkLst>
          <pc:docMk/>
          <pc:sldMk cId="0" sldId="260"/>
        </pc:sldMkLst>
      </pc:sldChg>
      <pc:sldChg chg="del">
        <pc:chgData name="Anastasiia Sukhonosenko" userId="a766a924895f3ec2" providerId="LiveId" clId="{51E4778A-DC66-4044-956D-39D1FDEB4096}" dt="2021-02-20T11:01:22.036" v="6691" actId="47"/>
        <pc:sldMkLst>
          <pc:docMk/>
          <pc:sldMk cId="0" sldId="261"/>
        </pc:sldMkLst>
      </pc:sldChg>
      <pc:sldChg chg="del">
        <pc:chgData name="Anastasiia Sukhonosenko" userId="a766a924895f3ec2" providerId="LiveId" clId="{51E4778A-DC66-4044-956D-39D1FDEB4096}" dt="2021-02-20T11:01:22.347" v="6692" actId="47"/>
        <pc:sldMkLst>
          <pc:docMk/>
          <pc:sldMk cId="0" sldId="262"/>
        </pc:sldMkLst>
      </pc:sldChg>
      <pc:sldChg chg="del">
        <pc:chgData name="Anastasiia Sukhonosenko" userId="a766a924895f3ec2" providerId="LiveId" clId="{51E4778A-DC66-4044-956D-39D1FDEB4096}" dt="2021-02-20T11:01:23.136" v="6693" actId="47"/>
        <pc:sldMkLst>
          <pc:docMk/>
          <pc:sldMk cId="0" sldId="263"/>
        </pc:sldMkLst>
      </pc:sldChg>
      <pc:sldChg chg="modSp del mod">
        <pc:chgData name="Anastasiia Sukhonosenko" userId="a766a924895f3ec2" providerId="LiveId" clId="{51E4778A-DC66-4044-956D-39D1FDEB4096}" dt="2021-02-20T11:01:25.085" v="6694" actId="47"/>
        <pc:sldMkLst>
          <pc:docMk/>
          <pc:sldMk cId="0" sldId="264"/>
        </pc:sldMkLst>
        <pc:graphicFrameChg chg="mod modGraphic">
          <ac:chgData name="Anastasiia Sukhonosenko" userId="a766a924895f3ec2" providerId="LiveId" clId="{51E4778A-DC66-4044-956D-39D1FDEB4096}" dt="2021-02-17T15:04:12.107" v="3414"/>
          <ac:graphicFrameMkLst>
            <pc:docMk/>
            <pc:sldMk cId="0" sldId="264"/>
            <ac:graphicFrameMk id="703" creationId="{00000000-0000-0000-0000-000000000000}"/>
          </ac:graphicFrameMkLst>
        </pc:graphicFrameChg>
      </pc:sldChg>
      <pc:sldChg chg="del">
        <pc:chgData name="Anastasiia Sukhonosenko" userId="a766a924895f3ec2" providerId="LiveId" clId="{51E4778A-DC66-4044-956D-39D1FDEB4096}" dt="2021-02-20T11:01:25.524" v="6695" actId="47"/>
        <pc:sldMkLst>
          <pc:docMk/>
          <pc:sldMk cId="0" sldId="265"/>
        </pc:sldMkLst>
      </pc:sldChg>
      <pc:sldChg chg="del">
        <pc:chgData name="Anastasiia Sukhonosenko" userId="a766a924895f3ec2" providerId="LiveId" clId="{51E4778A-DC66-4044-956D-39D1FDEB4096}" dt="2021-02-20T11:01:26.011" v="6696" actId="47"/>
        <pc:sldMkLst>
          <pc:docMk/>
          <pc:sldMk cId="0" sldId="266"/>
        </pc:sldMkLst>
      </pc:sldChg>
      <pc:sldChg chg="del">
        <pc:chgData name="Anastasiia Sukhonosenko" userId="a766a924895f3ec2" providerId="LiveId" clId="{51E4778A-DC66-4044-956D-39D1FDEB4096}" dt="2021-02-20T11:01:26.567" v="6697" actId="47"/>
        <pc:sldMkLst>
          <pc:docMk/>
          <pc:sldMk cId="0" sldId="267"/>
        </pc:sldMkLst>
      </pc:sldChg>
      <pc:sldChg chg="del">
        <pc:chgData name="Anastasiia Sukhonosenko" userId="a766a924895f3ec2" providerId="LiveId" clId="{51E4778A-DC66-4044-956D-39D1FDEB4096}" dt="2021-02-20T11:01:27.689" v="6698" actId="47"/>
        <pc:sldMkLst>
          <pc:docMk/>
          <pc:sldMk cId="0" sldId="268"/>
        </pc:sldMkLst>
      </pc:sldChg>
      <pc:sldChg chg="del">
        <pc:chgData name="Anastasiia Sukhonosenko" userId="a766a924895f3ec2" providerId="LiveId" clId="{51E4778A-DC66-4044-956D-39D1FDEB4096}" dt="2021-02-20T11:01:28.447" v="6699" actId="47"/>
        <pc:sldMkLst>
          <pc:docMk/>
          <pc:sldMk cId="0" sldId="269"/>
        </pc:sldMkLst>
      </pc:sldChg>
      <pc:sldChg chg="del">
        <pc:chgData name="Anastasiia Sukhonosenko" userId="a766a924895f3ec2" providerId="LiveId" clId="{51E4778A-DC66-4044-956D-39D1FDEB4096}" dt="2021-02-20T11:01:29.019" v="6700" actId="47"/>
        <pc:sldMkLst>
          <pc:docMk/>
          <pc:sldMk cId="0" sldId="270"/>
        </pc:sldMkLst>
      </pc:sldChg>
      <pc:sldChg chg="del">
        <pc:chgData name="Anastasiia Sukhonosenko" userId="a766a924895f3ec2" providerId="LiveId" clId="{51E4778A-DC66-4044-956D-39D1FDEB4096}" dt="2021-02-20T11:01:29.533" v="6701" actId="47"/>
        <pc:sldMkLst>
          <pc:docMk/>
          <pc:sldMk cId="0" sldId="271"/>
        </pc:sldMkLst>
      </pc:sldChg>
      <pc:sldChg chg="del">
        <pc:chgData name="Anastasiia Sukhonosenko" userId="a766a924895f3ec2" providerId="LiveId" clId="{51E4778A-DC66-4044-956D-39D1FDEB4096}" dt="2021-02-20T11:01:29.946" v="6702" actId="47"/>
        <pc:sldMkLst>
          <pc:docMk/>
          <pc:sldMk cId="0" sldId="272"/>
        </pc:sldMkLst>
      </pc:sldChg>
      <pc:sldChg chg="del">
        <pc:chgData name="Anastasiia Sukhonosenko" userId="a766a924895f3ec2" providerId="LiveId" clId="{51E4778A-DC66-4044-956D-39D1FDEB4096}" dt="2021-02-20T11:01:30.437" v="6703" actId="47"/>
        <pc:sldMkLst>
          <pc:docMk/>
          <pc:sldMk cId="0" sldId="273"/>
        </pc:sldMkLst>
      </pc:sldChg>
      <pc:sldChg chg="del">
        <pc:chgData name="Anastasiia Sukhonosenko" userId="a766a924895f3ec2" providerId="LiveId" clId="{51E4778A-DC66-4044-956D-39D1FDEB4096}" dt="2021-02-20T11:01:30.858" v="6704" actId="47"/>
        <pc:sldMkLst>
          <pc:docMk/>
          <pc:sldMk cId="0" sldId="274"/>
        </pc:sldMkLst>
      </pc:sldChg>
      <pc:sldChg chg="del">
        <pc:chgData name="Anastasiia Sukhonosenko" userId="a766a924895f3ec2" providerId="LiveId" clId="{51E4778A-DC66-4044-956D-39D1FDEB4096}" dt="2021-02-20T11:01:31.369" v="6705" actId="47"/>
        <pc:sldMkLst>
          <pc:docMk/>
          <pc:sldMk cId="0" sldId="275"/>
        </pc:sldMkLst>
      </pc:sldChg>
      <pc:sldChg chg="del">
        <pc:chgData name="Anastasiia Sukhonosenko" userId="a766a924895f3ec2" providerId="LiveId" clId="{51E4778A-DC66-4044-956D-39D1FDEB4096}" dt="2021-02-20T11:01:31.805" v="6706" actId="47"/>
        <pc:sldMkLst>
          <pc:docMk/>
          <pc:sldMk cId="0" sldId="276"/>
        </pc:sldMkLst>
      </pc:sldChg>
      <pc:sldChg chg="del">
        <pc:chgData name="Anastasiia Sukhonosenko" userId="a766a924895f3ec2" providerId="LiveId" clId="{51E4778A-DC66-4044-956D-39D1FDEB4096}" dt="2021-02-20T11:01:32.571" v="6707" actId="47"/>
        <pc:sldMkLst>
          <pc:docMk/>
          <pc:sldMk cId="0" sldId="277"/>
        </pc:sldMkLst>
      </pc:sldChg>
      <pc:sldChg chg="del">
        <pc:chgData name="Anastasiia Sukhonosenko" userId="a766a924895f3ec2" providerId="LiveId" clId="{51E4778A-DC66-4044-956D-39D1FDEB4096}" dt="2021-02-20T11:01:33.143" v="6708" actId="47"/>
        <pc:sldMkLst>
          <pc:docMk/>
          <pc:sldMk cId="0" sldId="278"/>
        </pc:sldMkLst>
      </pc:sldChg>
      <pc:sldChg chg="del">
        <pc:chgData name="Anastasiia Sukhonosenko" userId="a766a924895f3ec2" providerId="LiveId" clId="{51E4778A-DC66-4044-956D-39D1FDEB4096}" dt="2021-02-20T11:01:37.945" v="6709" actId="47"/>
        <pc:sldMkLst>
          <pc:docMk/>
          <pc:sldMk cId="0" sldId="279"/>
        </pc:sldMkLst>
      </pc:sldChg>
      <pc:sldChg chg="del">
        <pc:chgData name="Anastasiia Sukhonosenko" userId="a766a924895f3ec2" providerId="LiveId" clId="{51E4778A-DC66-4044-956D-39D1FDEB4096}" dt="2021-02-20T11:01:38.663" v="6710" actId="47"/>
        <pc:sldMkLst>
          <pc:docMk/>
          <pc:sldMk cId="0" sldId="280"/>
        </pc:sldMkLst>
      </pc:sldChg>
      <pc:sldChg chg="del">
        <pc:chgData name="Anastasiia Sukhonosenko" userId="a766a924895f3ec2" providerId="LiveId" clId="{51E4778A-DC66-4044-956D-39D1FDEB4096}" dt="2021-02-20T11:01:39.348" v="6711" actId="47"/>
        <pc:sldMkLst>
          <pc:docMk/>
          <pc:sldMk cId="0" sldId="281"/>
        </pc:sldMkLst>
      </pc:sldChg>
      <pc:sldChg chg="del">
        <pc:chgData name="Anastasiia Sukhonosenko" userId="a766a924895f3ec2" providerId="LiveId" clId="{51E4778A-DC66-4044-956D-39D1FDEB4096}" dt="2021-02-20T11:01:39.917" v="6712" actId="47"/>
        <pc:sldMkLst>
          <pc:docMk/>
          <pc:sldMk cId="0" sldId="282"/>
        </pc:sldMkLst>
      </pc:sldChg>
      <pc:sldChg chg="del">
        <pc:chgData name="Anastasiia Sukhonosenko" userId="a766a924895f3ec2" providerId="LiveId" clId="{51E4778A-DC66-4044-956D-39D1FDEB4096}" dt="2021-02-20T11:01:40.497" v="6713" actId="47"/>
        <pc:sldMkLst>
          <pc:docMk/>
          <pc:sldMk cId="0" sldId="283"/>
        </pc:sldMkLst>
      </pc:sldChg>
      <pc:sldChg chg="del">
        <pc:chgData name="Anastasiia Sukhonosenko" userId="a766a924895f3ec2" providerId="LiveId" clId="{51E4778A-DC66-4044-956D-39D1FDEB4096}" dt="2021-02-20T11:01:40.948" v="6714" actId="47"/>
        <pc:sldMkLst>
          <pc:docMk/>
          <pc:sldMk cId="0" sldId="284"/>
        </pc:sldMkLst>
      </pc:sldChg>
      <pc:sldChg chg="del">
        <pc:chgData name="Anastasiia Sukhonosenko" userId="a766a924895f3ec2" providerId="LiveId" clId="{51E4778A-DC66-4044-956D-39D1FDEB4096}" dt="2021-02-20T11:01:41.506" v="6715" actId="47"/>
        <pc:sldMkLst>
          <pc:docMk/>
          <pc:sldMk cId="0" sldId="285"/>
        </pc:sldMkLst>
      </pc:sldChg>
      <pc:sldChg chg="del">
        <pc:chgData name="Anastasiia Sukhonosenko" userId="a766a924895f3ec2" providerId="LiveId" clId="{51E4778A-DC66-4044-956D-39D1FDEB4096}" dt="2021-02-20T11:01:42.094" v="6716" actId="47"/>
        <pc:sldMkLst>
          <pc:docMk/>
          <pc:sldMk cId="0" sldId="286"/>
        </pc:sldMkLst>
      </pc:sldChg>
      <pc:sldChg chg="del">
        <pc:chgData name="Anastasiia Sukhonosenko" userId="a766a924895f3ec2" providerId="LiveId" clId="{51E4778A-DC66-4044-956D-39D1FDEB4096}" dt="2021-02-20T11:01:42.520" v="6717" actId="47"/>
        <pc:sldMkLst>
          <pc:docMk/>
          <pc:sldMk cId="0" sldId="287"/>
        </pc:sldMkLst>
      </pc:sldChg>
      <pc:sldChg chg="del">
        <pc:chgData name="Anastasiia Sukhonosenko" userId="a766a924895f3ec2" providerId="LiveId" clId="{51E4778A-DC66-4044-956D-39D1FDEB4096}" dt="2021-02-20T11:01:43.237" v="6718" actId="47"/>
        <pc:sldMkLst>
          <pc:docMk/>
          <pc:sldMk cId="0" sldId="288"/>
        </pc:sldMkLst>
      </pc:sldChg>
      <pc:sldChg chg="del">
        <pc:chgData name="Anastasiia Sukhonosenko" userId="a766a924895f3ec2" providerId="LiveId" clId="{51E4778A-DC66-4044-956D-39D1FDEB4096}" dt="2021-02-20T11:01:43.595" v="6719" actId="47"/>
        <pc:sldMkLst>
          <pc:docMk/>
          <pc:sldMk cId="0" sldId="289"/>
        </pc:sldMkLst>
      </pc:sldChg>
      <pc:sldChg chg="del">
        <pc:chgData name="Anastasiia Sukhonosenko" userId="a766a924895f3ec2" providerId="LiveId" clId="{51E4778A-DC66-4044-956D-39D1FDEB4096}" dt="2021-02-20T11:01:44.122" v="6720" actId="47"/>
        <pc:sldMkLst>
          <pc:docMk/>
          <pc:sldMk cId="0" sldId="290"/>
        </pc:sldMkLst>
      </pc:sldChg>
      <pc:sldChg chg="del">
        <pc:chgData name="Anastasiia Sukhonosenko" userId="a766a924895f3ec2" providerId="LiveId" clId="{51E4778A-DC66-4044-956D-39D1FDEB4096}" dt="2021-02-20T11:01:44.817" v="6721" actId="47"/>
        <pc:sldMkLst>
          <pc:docMk/>
          <pc:sldMk cId="0" sldId="291"/>
        </pc:sldMkLst>
      </pc:sldChg>
      <pc:sldChg chg="del">
        <pc:chgData name="Anastasiia Sukhonosenko" userId="a766a924895f3ec2" providerId="LiveId" clId="{51E4778A-DC66-4044-956D-39D1FDEB4096}" dt="2021-02-20T11:01:45.393" v="6722" actId="47"/>
        <pc:sldMkLst>
          <pc:docMk/>
          <pc:sldMk cId="0" sldId="292"/>
        </pc:sldMkLst>
      </pc:sldChg>
      <pc:sldChg chg="del">
        <pc:chgData name="Anastasiia Sukhonosenko" userId="a766a924895f3ec2" providerId="LiveId" clId="{51E4778A-DC66-4044-956D-39D1FDEB4096}" dt="2021-02-20T11:01:46.175" v="6723" actId="47"/>
        <pc:sldMkLst>
          <pc:docMk/>
          <pc:sldMk cId="0" sldId="293"/>
        </pc:sldMkLst>
      </pc:sldChg>
      <pc:sldChg chg="del">
        <pc:chgData name="Anastasiia Sukhonosenko" userId="a766a924895f3ec2" providerId="LiveId" clId="{51E4778A-DC66-4044-956D-39D1FDEB4096}" dt="2021-02-20T11:01:46.378" v="6724" actId="47"/>
        <pc:sldMkLst>
          <pc:docMk/>
          <pc:sldMk cId="0" sldId="294"/>
        </pc:sldMkLst>
      </pc:sldChg>
      <pc:sldChg chg="del">
        <pc:chgData name="Anastasiia Sukhonosenko" userId="a766a924895f3ec2" providerId="LiveId" clId="{51E4778A-DC66-4044-956D-39D1FDEB4096}" dt="2021-02-20T11:01:47.032" v="6725" actId="47"/>
        <pc:sldMkLst>
          <pc:docMk/>
          <pc:sldMk cId="0" sldId="295"/>
        </pc:sldMkLst>
      </pc:sldChg>
      <pc:sldChg chg="del">
        <pc:chgData name="Anastasiia Sukhonosenko" userId="a766a924895f3ec2" providerId="LiveId" clId="{51E4778A-DC66-4044-956D-39D1FDEB4096}" dt="2021-02-20T11:01:47.443" v="6726" actId="47"/>
        <pc:sldMkLst>
          <pc:docMk/>
          <pc:sldMk cId="0" sldId="296"/>
        </pc:sldMkLst>
      </pc:sldChg>
      <pc:sldChg chg="del">
        <pc:chgData name="Anastasiia Sukhonosenko" userId="a766a924895f3ec2" providerId="LiveId" clId="{51E4778A-DC66-4044-956D-39D1FDEB4096}" dt="2021-02-20T11:01:48.431" v="6727" actId="47"/>
        <pc:sldMkLst>
          <pc:docMk/>
          <pc:sldMk cId="0" sldId="297"/>
        </pc:sldMkLst>
      </pc:sldChg>
      <pc:sldChg chg="del">
        <pc:chgData name="Anastasiia Sukhonosenko" userId="a766a924895f3ec2" providerId="LiveId" clId="{51E4778A-DC66-4044-956D-39D1FDEB4096}" dt="2021-02-20T11:01:48.909" v="6728" actId="47"/>
        <pc:sldMkLst>
          <pc:docMk/>
          <pc:sldMk cId="0" sldId="298"/>
        </pc:sldMkLst>
      </pc:sldChg>
      <pc:sldChg chg="del">
        <pc:chgData name="Anastasiia Sukhonosenko" userId="a766a924895f3ec2" providerId="LiveId" clId="{51E4778A-DC66-4044-956D-39D1FDEB4096}" dt="2021-02-20T11:01:49.388" v="6729" actId="47"/>
        <pc:sldMkLst>
          <pc:docMk/>
          <pc:sldMk cId="0" sldId="299"/>
        </pc:sldMkLst>
      </pc:sldChg>
      <pc:sldChg chg="del">
        <pc:chgData name="Anastasiia Sukhonosenko" userId="a766a924895f3ec2" providerId="LiveId" clId="{51E4778A-DC66-4044-956D-39D1FDEB4096}" dt="2021-02-20T11:01:49.855" v="6730" actId="47"/>
        <pc:sldMkLst>
          <pc:docMk/>
          <pc:sldMk cId="0" sldId="300"/>
        </pc:sldMkLst>
      </pc:sldChg>
      <pc:sldChg chg="del">
        <pc:chgData name="Anastasiia Sukhonosenko" userId="a766a924895f3ec2" providerId="LiveId" clId="{51E4778A-DC66-4044-956D-39D1FDEB4096}" dt="2021-02-20T11:01:50.281" v="6731" actId="47"/>
        <pc:sldMkLst>
          <pc:docMk/>
          <pc:sldMk cId="0" sldId="301"/>
        </pc:sldMkLst>
      </pc:sldChg>
      <pc:sldChg chg="del">
        <pc:chgData name="Anastasiia Sukhonosenko" userId="a766a924895f3ec2" providerId="LiveId" clId="{51E4778A-DC66-4044-956D-39D1FDEB4096}" dt="2021-02-20T11:01:50.619" v="6732" actId="47"/>
        <pc:sldMkLst>
          <pc:docMk/>
          <pc:sldMk cId="0" sldId="302"/>
        </pc:sldMkLst>
      </pc:sldChg>
      <pc:sldChg chg="del">
        <pc:chgData name="Anastasiia Sukhonosenko" userId="a766a924895f3ec2" providerId="LiveId" clId="{51E4778A-DC66-4044-956D-39D1FDEB4096}" dt="2021-02-20T11:01:51.096" v="6733" actId="47"/>
        <pc:sldMkLst>
          <pc:docMk/>
          <pc:sldMk cId="0" sldId="303"/>
        </pc:sldMkLst>
      </pc:sldChg>
      <pc:sldChg chg="del">
        <pc:chgData name="Anastasiia Sukhonosenko" userId="a766a924895f3ec2" providerId="LiveId" clId="{51E4778A-DC66-4044-956D-39D1FDEB4096}" dt="2021-02-20T11:01:51.749" v="6734" actId="47"/>
        <pc:sldMkLst>
          <pc:docMk/>
          <pc:sldMk cId="0" sldId="304"/>
        </pc:sldMkLst>
      </pc:sldChg>
      <pc:sldChg chg="del">
        <pc:chgData name="Anastasiia Sukhonosenko" userId="a766a924895f3ec2" providerId="LiveId" clId="{51E4778A-DC66-4044-956D-39D1FDEB4096}" dt="2021-02-20T11:01:52.438" v="6735" actId="47"/>
        <pc:sldMkLst>
          <pc:docMk/>
          <pc:sldMk cId="0" sldId="305"/>
        </pc:sldMkLst>
      </pc:sldChg>
      <pc:sldChg chg="del">
        <pc:chgData name="Anastasiia Sukhonosenko" userId="a766a924895f3ec2" providerId="LiveId" clId="{51E4778A-DC66-4044-956D-39D1FDEB4096}" dt="2021-02-20T11:01:53.935" v="6736" actId="47"/>
        <pc:sldMkLst>
          <pc:docMk/>
          <pc:sldMk cId="0" sldId="306"/>
        </pc:sldMkLst>
      </pc:sldChg>
      <pc:sldChg chg="del">
        <pc:chgData name="Anastasiia Sukhonosenko" userId="a766a924895f3ec2" providerId="LiveId" clId="{51E4778A-DC66-4044-956D-39D1FDEB4096}" dt="2021-02-20T11:01:54.672" v="6737" actId="47"/>
        <pc:sldMkLst>
          <pc:docMk/>
          <pc:sldMk cId="0" sldId="307"/>
        </pc:sldMkLst>
      </pc:sldChg>
      <pc:sldChg chg="del">
        <pc:chgData name="Anastasiia Sukhonosenko" userId="a766a924895f3ec2" providerId="LiveId" clId="{51E4778A-DC66-4044-956D-39D1FDEB4096}" dt="2021-02-20T11:01:55.299" v="6738" actId="47"/>
        <pc:sldMkLst>
          <pc:docMk/>
          <pc:sldMk cId="0" sldId="308"/>
        </pc:sldMkLst>
      </pc:sldChg>
      <pc:sldChg chg="del">
        <pc:chgData name="Anastasiia Sukhonosenko" userId="a766a924895f3ec2" providerId="LiveId" clId="{51E4778A-DC66-4044-956D-39D1FDEB4096}" dt="2021-02-20T11:01:56.868" v="6739" actId="47"/>
        <pc:sldMkLst>
          <pc:docMk/>
          <pc:sldMk cId="0" sldId="309"/>
        </pc:sldMkLst>
      </pc:sldChg>
      <pc:sldChg chg="add del">
        <pc:chgData name="Anastasiia Sukhonosenko" userId="a766a924895f3ec2" providerId="LiveId" clId="{51E4778A-DC66-4044-956D-39D1FDEB4096}" dt="2021-02-20T11:01:59.563" v="6741" actId="47"/>
        <pc:sldMkLst>
          <pc:docMk/>
          <pc:sldMk cId="0" sldId="310"/>
        </pc:sldMkLst>
      </pc:sldChg>
      <pc:sldChg chg="del">
        <pc:chgData name="Anastasiia Sukhonosenko" userId="a766a924895f3ec2" providerId="LiveId" clId="{51E4778A-DC66-4044-956D-39D1FDEB4096}" dt="2021-02-20T11:02:02.526" v="6742" actId="47"/>
        <pc:sldMkLst>
          <pc:docMk/>
          <pc:sldMk cId="0" sldId="311"/>
        </pc:sldMkLst>
      </pc:sldChg>
      <pc:sldChg chg="del">
        <pc:chgData name="Anastasiia Sukhonosenko" userId="a766a924895f3ec2" providerId="LiveId" clId="{51E4778A-DC66-4044-956D-39D1FDEB4096}" dt="2021-02-20T11:02:04.096" v="6743" actId="47"/>
        <pc:sldMkLst>
          <pc:docMk/>
          <pc:sldMk cId="0" sldId="312"/>
        </pc:sldMkLst>
      </pc:sldChg>
      <pc:sldChg chg="del">
        <pc:chgData name="Anastasiia Sukhonosenko" userId="a766a924895f3ec2" providerId="LiveId" clId="{51E4778A-DC66-4044-956D-39D1FDEB4096}" dt="2021-02-20T11:02:05.741" v="6744" actId="47"/>
        <pc:sldMkLst>
          <pc:docMk/>
          <pc:sldMk cId="0" sldId="313"/>
        </pc:sldMkLst>
      </pc:sldChg>
      <pc:sldChg chg="del">
        <pc:chgData name="Anastasiia Sukhonosenko" userId="a766a924895f3ec2" providerId="LiveId" clId="{51E4778A-DC66-4044-956D-39D1FDEB4096}" dt="2021-02-20T11:02:06.427" v="6745" actId="47"/>
        <pc:sldMkLst>
          <pc:docMk/>
          <pc:sldMk cId="0" sldId="314"/>
        </pc:sldMkLst>
      </pc:sldChg>
      <pc:sldChg chg="del">
        <pc:chgData name="Anastasiia Sukhonosenko" userId="a766a924895f3ec2" providerId="LiveId" clId="{51E4778A-DC66-4044-956D-39D1FDEB4096}" dt="2021-02-20T11:02:07.536" v="6746" actId="47"/>
        <pc:sldMkLst>
          <pc:docMk/>
          <pc:sldMk cId="0" sldId="315"/>
        </pc:sldMkLst>
      </pc:sldChg>
      <pc:sldChg chg="del">
        <pc:chgData name="Anastasiia Sukhonosenko" userId="a766a924895f3ec2" providerId="LiveId" clId="{51E4778A-DC66-4044-956D-39D1FDEB4096}" dt="2021-02-20T11:02:08.672" v="6747" actId="47"/>
        <pc:sldMkLst>
          <pc:docMk/>
          <pc:sldMk cId="0" sldId="316"/>
        </pc:sldMkLst>
      </pc:sldChg>
      <pc:sldChg chg="del">
        <pc:chgData name="Anastasiia Sukhonosenko" userId="a766a924895f3ec2" providerId="LiveId" clId="{51E4778A-DC66-4044-956D-39D1FDEB4096}" dt="2021-02-20T11:02:09.922" v="6748" actId="47"/>
        <pc:sldMkLst>
          <pc:docMk/>
          <pc:sldMk cId="0" sldId="317"/>
        </pc:sldMkLst>
      </pc:sldChg>
      <pc:sldChg chg="addSp delSp modSp mod">
        <pc:chgData name="Anastasiia Sukhonosenko" userId="a766a924895f3ec2" providerId="LiveId" clId="{51E4778A-DC66-4044-956D-39D1FDEB4096}" dt="2021-02-18T07:01:37.320" v="3931" actId="1076"/>
        <pc:sldMkLst>
          <pc:docMk/>
          <pc:sldMk cId="2420768494" sldId="327"/>
        </pc:sldMkLst>
        <pc:spChg chg="mod">
          <ac:chgData name="Anastasiia Sukhonosenko" userId="a766a924895f3ec2" providerId="LiveId" clId="{51E4778A-DC66-4044-956D-39D1FDEB4096}" dt="2021-02-15T12:21:29.609" v="440" actId="1076"/>
          <ac:spMkLst>
            <pc:docMk/>
            <pc:sldMk cId="2420768494" sldId="327"/>
            <ac:spMk id="29" creationId="{2B024DBE-6810-4C2A-84B5-86815F0C51CF}"/>
          </ac:spMkLst>
        </pc:spChg>
        <pc:spChg chg="add mod">
          <ac:chgData name="Anastasiia Sukhonosenko" userId="a766a924895f3ec2" providerId="LiveId" clId="{51E4778A-DC66-4044-956D-39D1FDEB4096}" dt="2021-02-18T06:56:56.526" v="3924" actId="1036"/>
          <ac:spMkLst>
            <pc:docMk/>
            <pc:sldMk cId="2420768494" sldId="327"/>
            <ac:spMk id="33" creationId="{9A571418-6B47-4719-985C-474D3798ACC9}"/>
          </ac:spMkLst>
        </pc:spChg>
        <pc:spChg chg="add mod">
          <ac:chgData name="Anastasiia Sukhonosenko" userId="a766a924895f3ec2" providerId="LiveId" clId="{51E4778A-DC66-4044-956D-39D1FDEB4096}" dt="2021-02-15T12:50:57.800" v="978" actId="1035"/>
          <ac:spMkLst>
            <pc:docMk/>
            <pc:sldMk cId="2420768494" sldId="327"/>
            <ac:spMk id="34" creationId="{428F366D-4D1F-41B7-BA11-209DA7AE515F}"/>
          </ac:spMkLst>
        </pc:spChg>
        <pc:spChg chg="add mod">
          <ac:chgData name="Anastasiia Sukhonosenko" userId="a766a924895f3ec2" providerId="LiveId" clId="{51E4778A-DC66-4044-956D-39D1FDEB4096}" dt="2021-02-18T06:56:56.526" v="3924" actId="1036"/>
          <ac:spMkLst>
            <pc:docMk/>
            <pc:sldMk cId="2420768494" sldId="327"/>
            <ac:spMk id="35" creationId="{898F79FA-22C3-4424-95EB-6650DA33FC73}"/>
          </ac:spMkLst>
        </pc:spChg>
        <pc:spChg chg="add mod">
          <ac:chgData name="Anastasiia Sukhonosenko" userId="a766a924895f3ec2" providerId="LiveId" clId="{51E4778A-DC66-4044-956D-39D1FDEB4096}" dt="2021-02-18T06:56:56.526" v="3924" actId="1036"/>
          <ac:spMkLst>
            <pc:docMk/>
            <pc:sldMk cId="2420768494" sldId="327"/>
            <ac:spMk id="36" creationId="{2D227601-BD8A-499A-B675-7EB3D0E6E761}"/>
          </ac:spMkLst>
        </pc:spChg>
        <pc:spChg chg="add mod">
          <ac:chgData name="Anastasiia Sukhonosenko" userId="a766a924895f3ec2" providerId="LiveId" clId="{51E4778A-DC66-4044-956D-39D1FDEB4096}" dt="2021-02-18T07:01:37.320" v="3931" actId="1076"/>
          <ac:spMkLst>
            <pc:docMk/>
            <pc:sldMk cId="2420768494" sldId="327"/>
            <ac:spMk id="38" creationId="{97ED7765-E454-4F2D-B56E-952C779604E8}"/>
          </ac:spMkLst>
        </pc:spChg>
        <pc:spChg chg="add mod">
          <ac:chgData name="Anastasiia Sukhonosenko" userId="a766a924895f3ec2" providerId="LiveId" clId="{51E4778A-DC66-4044-956D-39D1FDEB4096}" dt="2021-02-18T06:56:56.526" v="3924" actId="1036"/>
          <ac:spMkLst>
            <pc:docMk/>
            <pc:sldMk cId="2420768494" sldId="327"/>
            <ac:spMk id="39" creationId="{13BEC280-06D2-440B-B434-3B7B3671B093}"/>
          </ac:spMkLst>
        </pc:spChg>
        <pc:spChg chg="add mod">
          <ac:chgData name="Anastasiia Sukhonosenko" userId="a766a924895f3ec2" providerId="LiveId" clId="{51E4778A-DC66-4044-956D-39D1FDEB4096}" dt="2021-02-18T06:56:56.526" v="3924" actId="1036"/>
          <ac:spMkLst>
            <pc:docMk/>
            <pc:sldMk cId="2420768494" sldId="327"/>
            <ac:spMk id="40" creationId="{01CF4109-FFDB-4B1D-A3AB-4D3194A4BE95}"/>
          </ac:spMkLst>
        </pc:spChg>
        <pc:spChg chg="add mod">
          <ac:chgData name="Anastasiia Sukhonosenko" userId="a766a924895f3ec2" providerId="LiveId" clId="{51E4778A-DC66-4044-956D-39D1FDEB4096}" dt="2021-02-18T06:56:42.321" v="3897" actId="20577"/>
          <ac:spMkLst>
            <pc:docMk/>
            <pc:sldMk cId="2420768494" sldId="327"/>
            <ac:spMk id="41" creationId="{6958BC5C-93A8-434B-AAAD-CA9AAF3E792C}"/>
          </ac:spMkLst>
        </pc:spChg>
        <pc:spChg chg="add mod">
          <ac:chgData name="Anastasiia Sukhonosenko" userId="a766a924895f3ec2" providerId="LiveId" clId="{51E4778A-DC66-4044-956D-39D1FDEB4096}" dt="2021-02-18T06:56:56.526" v="3924" actId="1036"/>
          <ac:spMkLst>
            <pc:docMk/>
            <pc:sldMk cId="2420768494" sldId="327"/>
            <ac:spMk id="42" creationId="{DB069A9D-7603-47D1-9F22-2AAA9BC51451}"/>
          </ac:spMkLst>
        </pc:spChg>
        <pc:spChg chg="add mod">
          <ac:chgData name="Anastasiia Sukhonosenko" userId="a766a924895f3ec2" providerId="LiveId" clId="{51E4778A-DC66-4044-956D-39D1FDEB4096}" dt="2021-02-15T12:32:10.765" v="762" actId="1035"/>
          <ac:spMkLst>
            <pc:docMk/>
            <pc:sldMk cId="2420768494" sldId="327"/>
            <ac:spMk id="43" creationId="{93060EA5-FAD9-4D34-95E5-F74D32F936FC}"/>
          </ac:spMkLst>
        </pc:spChg>
        <pc:spChg chg="add mod">
          <ac:chgData name="Anastasiia Sukhonosenko" userId="a766a924895f3ec2" providerId="LiveId" clId="{51E4778A-DC66-4044-956D-39D1FDEB4096}" dt="2021-02-15T12:47:56.265" v="849" actId="1038"/>
          <ac:spMkLst>
            <pc:docMk/>
            <pc:sldMk cId="2420768494" sldId="327"/>
            <ac:spMk id="44" creationId="{3FEB74B1-9F32-4045-8838-2EE37FCA4173}"/>
          </ac:spMkLst>
        </pc:spChg>
        <pc:spChg chg="add mod">
          <ac:chgData name="Anastasiia Sukhonosenko" userId="a766a924895f3ec2" providerId="LiveId" clId="{51E4778A-DC66-4044-956D-39D1FDEB4096}" dt="2021-02-15T12:50:57.800" v="978" actId="1035"/>
          <ac:spMkLst>
            <pc:docMk/>
            <pc:sldMk cId="2420768494" sldId="327"/>
            <ac:spMk id="45" creationId="{81B88C32-D20B-4B33-9F2B-ECAD54CBBADE}"/>
          </ac:spMkLst>
        </pc:spChg>
        <pc:spChg chg="add mod">
          <ac:chgData name="Anastasiia Sukhonosenko" userId="a766a924895f3ec2" providerId="LiveId" clId="{51E4778A-DC66-4044-956D-39D1FDEB4096}" dt="2021-02-18T06:56:56.526" v="3924" actId="1036"/>
          <ac:spMkLst>
            <pc:docMk/>
            <pc:sldMk cId="2420768494" sldId="327"/>
            <ac:spMk id="46" creationId="{3834F153-7D54-424B-9DFC-346B10DF75EA}"/>
          </ac:spMkLst>
        </pc:spChg>
        <pc:spChg chg="add mod">
          <ac:chgData name="Anastasiia Sukhonosenko" userId="a766a924895f3ec2" providerId="LiveId" clId="{51E4778A-DC66-4044-956D-39D1FDEB4096}" dt="2021-02-18T06:56:56.526" v="3924" actId="1036"/>
          <ac:spMkLst>
            <pc:docMk/>
            <pc:sldMk cId="2420768494" sldId="327"/>
            <ac:spMk id="47" creationId="{5853319C-1FEF-4CB8-8249-41476006F470}"/>
          </ac:spMkLst>
        </pc:spChg>
        <pc:spChg chg="add mod">
          <ac:chgData name="Anastasiia Sukhonosenko" userId="a766a924895f3ec2" providerId="LiveId" clId="{51E4778A-DC66-4044-956D-39D1FDEB4096}" dt="2021-02-18T06:56:56.526" v="3924" actId="1036"/>
          <ac:spMkLst>
            <pc:docMk/>
            <pc:sldMk cId="2420768494" sldId="327"/>
            <ac:spMk id="48" creationId="{980CD349-CC58-4875-A339-2ABD20D95354}"/>
          </ac:spMkLst>
        </pc:spChg>
        <pc:spChg chg="add mod">
          <ac:chgData name="Anastasiia Sukhonosenko" userId="a766a924895f3ec2" providerId="LiveId" clId="{51E4778A-DC66-4044-956D-39D1FDEB4096}" dt="2021-02-15T12:47:56.265" v="849" actId="1038"/>
          <ac:spMkLst>
            <pc:docMk/>
            <pc:sldMk cId="2420768494" sldId="327"/>
            <ac:spMk id="49" creationId="{D8854955-6487-483B-997B-2F0CCD163A2A}"/>
          </ac:spMkLst>
        </pc:spChg>
        <pc:spChg chg="add del mod">
          <ac:chgData name="Anastasiia Sukhonosenko" userId="a766a924895f3ec2" providerId="LiveId" clId="{51E4778A-DC66-4044-956D-39D1FDEB4096}" dt="2021-02-15T12:31:50.632" v="750" actId="478"/>
          <ac:spMkLst>
            <pc:docMk/>
            <pc:sldMk cId="2420768494" sldId="327"/>
            <ac:spMk id="71" creationId="{1C5E81A4-5552-47D5-9D1D-B1E0D83116B6}"/>
          </ac:spMkLst>
        </pc:spChg>
        <pc:spChg chg="add del mod">
          <ac:chgData name="Anastasiia Sukhonosenko" userId="a766a924895f3ec2" providerId="LiveId" clId="{51E4778A-DC66-4044-956D-39D1FDEB4096}" dt="2021-02-15T12:31:07.187" v="741"/>
          <ac:spMkLst>
            <pc:docMk/>
            <pc:sldMk cId="2420768494" sldId="327"/>
            <ac:spMk id="72" creationId="{2D13E51D-5A26-47D4-9F80-22B3AC073DC3}"/>
          </ac:spMkLst>
        </pc:spChg>
        <pc:spChg chg="add del mod">
          <ac:chgData name="Anastasiia Sukhonosenko" userId="a766a924895f3ec2" providerId="LiveId" clId="{51E4778A-DC66-4044-956D-39D1FDEB4096}" dt="2021-02-15T12:31:53.324" v="751" actId="478"/>
          <ac:spMkLst>
            <pc:docMk/>
            <pc:sldMk cId="2420768494" sldId="327"/>
            <ac:spMk id="73" creationId="{EF2D01F3-846F-4989-B634-2C0CBA328F76}"/>
          </ac:spMkLst>
        </pc:spChg>
        <pc:spChg chg="add mod">
          <ac:chgData name="Anastasiia Sukhonosenko" userId="a766a924895f3ec2" providerId="LiveId" clId="{51E4778A-DC66-4044-956D-39D1FDEB4096}" dt="2021-02-18T06:56:56.526" v="3924" actId="1036"/>
          <ac:spMkLst>
            <pc:docMk/>
            <pc:sldMk cId="2420768494" sldId="327"/>
            <ac:spMk id="74" creationId="{A34621DB-B55E-471C-9912-9575116189EC}"/>
          </ac:spMkLst>
        </pc:spChg>
        <pc:spChg chg="mod">
          <ac:chgData name="Anastasiia Sukhonosenko" userId="a766a924895f3ec2" providerId="LiveId" clId="{51E4778A-DC66-4044-956D-39D1FDEB4096}" dt="2021-02-15T12:19:45.595" v="403" actId="1076"/>
          <ac:spMkLst>
            <pc:docMk/>
            <pc:sldMk cId="2420768494" sldId="327"/>
            <ac:spMk id="748" creationId="{00000000-0000-0000-0000-000000000000}"/>
          </ac:spMkLst>
        </pc:spChg>
        <pc:picChg chg="add del mod">
          <ac:chgData name="Anastasiia Sukhonosenko" userId="a766a924895f3ec2" providerId="LiveId" clId="{51E4778A-DC66-4044-956D-39D1FDEB4096}" dt="2021-02-15T12:30:08.608" v="725" actId="478"/>
          <ac:picMkLst>
            <pc:docMk/>
            <pc:sldMk cId="2420768494" sldId="327"/>
            <ac:picMk id="5" creationId="{BA1DC0BE-914C-4984-B3B0-9B1D1495B345}"/>
          </ac:picMkLst>
        </pc:picChg>
        <pc:cxnChg chg="add mod">
          <ac:chgData name="Anastasiia Sukhonosenko" userId="a766a924895f3ec2" providerId="LiveId" clId="{51E4778A-DC66-4044-956D-39D1FDEB4096}" dt="2021-02-15T12:48:01.959" v="855" actId="1038"/>
          <ac:cxnSpMkLst>
            <pc:docMk/>
            <pc:sldMk cId="2420768494" sldId="327"/>
            <ac:cxnSpMk id="9" creationId="{6EC01E70-16AB-477E-9FE4-E7D26EB349BE}"/>
          </ac:cxnSpMkLst>
        </pc:cxnChg>
        <pc:cxnChg chg="add mod">
          <ac:chgData name="Anastasiia Sukhonosenko" userId="a766a924895f3ec2" providerId="LiveId" clId="{51E4778A-DC66-4044-956D-39D1FDEB4096}" dt="2021-02-15T12:48:20.344" v="874" actId="1037"/>
          <ac:cxnSpMkLst>
            <pc:docMk/>
            <pc:sldMk cId="2420768494" sldId="327"/>
            <ac:cxnSpMk id="55" creationId="{2911D051-E7E4-4444-A085-3584A758E47C}"/>
          </ac:cxnSpMkLst>
        </pc:cxnChg>
        <pc:cxnChg chg="add mod">
          <ac:chgData name="Anastasiia Sukhonosenko" userId="a766a924895f3ec2" providerId="LiveId" clId="{51E4778A-DC66-4044-956D-39D1FDEB4096}" dt="2021-02-15T12:32:10.765" v="762" actId="1035"/>
          <ac:cxnSpMkLst>
            <pc:docMk/>
            <pc:sldMk cId="2420768494" sldId="327"/>
            <ac:cxnSpMk id="56" creationId="{DBCAAE5C-A570-4CDD-A0AE-A76067552FD8}"/>
          </ac:cxnSpMkLst>
        </pc:cxnChg>
        <pc:cxnChg chg="add mod">
          <ac:chgData name="Anastasiia Sukhonosenko" userId="a766a924895f3ec2" providerId="LiveId" clId="{51E4778A-DC66-4044-956D-39D1FDEB4096}" dt="2021-02-18T06:56:56.526" v="3924" actId="1036"/>
          <ac:cxnSpMkLst>
            <pc:docMk/>
            <pc:sldMk cId="2420768494" sldId="327"/>
            <ac:cxnSpMk id="62" creationId="{BA341286-6E4F-42C1-8ACB-B6A0BDDACFEE}"/>
          </ac:cxnSpMkLst>
        </pc:cxnChg>
        <pc:cxnChg chg="add mod">
          <ac:chgData name="Anastasiia Sukhonosenko" userId="a766a924895f3ec2" providerId="LiveId" clId="{51E4778A-DC66-4044-956D-39D1FDEB4096}" dt="2021-02-18T06:56:56.526" v="3924" actId="1036"/>
          <ac:cxnSpMkLst>
            <pc:docMk/>
            <pc:sldMk cId="2420768494" sldId="327"/>
            <ac:cxnSpMk id="63" creationId="{8A8FDFF5-549C-44FE-8F0B-499DEB268D6A}"/>
          </ac:cxnSpMkLst>
        </pc:cxnChg>
        <pc:cxnChg chg="add mod">
          <ac:chgData name="Anastasiia Sukhonosenko" userId="a766a924895f3ec2" providerId="LiveId" clId="{51E4778A-DC66-4044-956D-39D1FDEB4096}" dt="2021-02-18T06:56:56.526" v="3924" actId="1036"/>
          <ac:cxnSpMkLst>
            <pc:docMk/>
            <pc:sldMk cId="2420768494" sldId="327"/>
            <ac:cxnSpMk id="65" creationId="{EF78F9DD-3468-476F-A88A-CDF4709C1ACC}"/>
          </ac:cxnSpMkLst>
        </pc:cxnChg>
        <pc:cxnChg chg="add del mod">
          <ac:chgData name="Anastasiia Sukhonosenko" userId="a766a924895f3ec2" providerId="LiveId" clId="{51E4778A-DC66-4044-956D-39D1FDEB4096}" dt="2021-02-15T12:29:24.108" v="694" actId="478"/>
          <ac:cxnSpMkLst>
            <pc:docMk/>
            <pc:sldMk cId="2420768494" sldId="327"/>
            <ac:cxnSpMk id="66" creationId="{7A14CFDD-94D2-43DD-8064-A2089FEABE3C}"/>
          </ac:cxnSpMkLst>
        </pc:cxnChg>
        <pc:cxnChg chg="add del mod">
          <ac:chgData name="Anastasiia Sukhonosenko" userId="a766a924895f3ec2" providerId="LiveId" clId="{51E4778A-DC66-4044-956D-39D1FDEB4096}" dt="2021-02-15T12:49:15.120" v="946" actId="478"/>
          <ac:cxnSpMkLst>
            <pc:docMk/>
            <pc:sldMk cId="2420768494" sldId="327"/>
            <ac:cxnSpMk id="69" creationId="{45ABFA48-6469-4321-BAC8-768FFFFD3A56}"/>
          </ac:cxnSpMkLst>
        </pc:cxnChg>
      </pc:sldChg>
      <pc:sldChg chg="addSp delSp modSp mod">
        <pc:chgData name="Anastasiia Sukhonosenko" userId="a766a924895f3ec2" providerId="LiveId" clId="{51E4778A-DC66-4044-956D-39D1FDEB4096}" dt="2021-02-18T17:12:45.257" v="4410" actId="14100"/>
        <pc:sldMkLst>
          <pc:docMk/>
          <pc:sldMk cId="2437864112" sldId="328"/>
        </pc:sldMkLst>
        <pc:spChg chg="add del mod">
          <ac:chgData name="Anastasiia Sukhonosenko" userId="a766a924895f3ec2" providerId="LiveId" clId="{51E4778A-DC66-4044-956D-39D1FDEB4096}" dt="2021-02-15T12:32:20.245" v="765" actId="478"/>
          <ac:spMkLst>
            <pc:docMk/>
            <pc:sldMk cId="2437864112" sldId="328"/>
            <ac:spMk id="4" creationId="{60F043C3-E591-434F-B38A-187E61A8492D}"/>
          </ac:spMkLst>
        </pc:spChg>
        <pc:spChg chg="add del mod">
          <ac:chgData name="Anastasiia Sukhonosenko" userId="a766a924895f3ec2" providerId="LiveId" clId="{51E4778A-DC66-4044-956D-39D1FDEB4096}" dt="2021-02-15T12:57:21.928" v="1158" actId="478"/>
          <ac:spMkLst>
            <pc:docMk/>
            <pc:sldMk cId="2437864112" sldId="328"/>
            <ac:spMk id="5" creationId="{7DC5802E-435B-4D88-9D5A-81F35345ACF3}"/>
          </ac:spMkLst>
        </pc:spChg>
        <pc:spChg chg="add mod">
          <ac:chgData name="Anastasiia Sukhonosenko" userId="a766a924895f3ec2" providerId="LiveId" clId="{51E4778A-DC66-4044-956D-39D1FDEB4096}" dt="2021-02-15T13:07:15.971" v="1454" actId="1076"/>
          <ac:spMkLst>
            <pc:docMk/>
            <pc:sldMk cId="2437864112" sldId="328"/>
            <ac:spMk id="6" creationId="{470CB2AB-BACA-4DE8-99C0-6DCF3E693FD9}"/>
          </ac:spMkLst>
        </pc:spChg>
        <pc:spChg chg="add mod">
          <ac:chgData name="Anastasiia Sukhonosenko" userId="a766a924895f3ec2" providerId="LiveId" clId="{51E4778A-DC66-4044-956D-39D1FDEB4096}" dt="2021-02-15T13:05:53.224" v="1424" actId="1076"/>
          <ac:spMkLst>
            <pc:docMk/>
            <pc:sldMk cId="2437864112" sldId="328"/>
            <ac:spMk id="7" creationId="{EDF2F4D1-CA36-4B94-A9CB-E8438745CEFE}"/>
          </ac:spMkLst>
        </pc:spChg>
        <pc:spChg chg="add del mod">
          <ac:chgData name="Anastasiia Sukhonosenko" userId="a766a924895f3ec2" providerId="LiveId" clId="{51E4778A-DC66-4044-956D-39D1FDEB4096}" dt="2021-02-15T12:56:30.154" v="1128" actId="478"/>
          <ac:spMkLst>
            <pc:docMk/>
            <pc:sldMk cId="2437864112" sldId="328"/>
            <ac:spMk id="8" creationId="{941265E0-1DB7-4715-B5DA-3B07C315DC9B}"/>
          </ac:spMkLst>
        </pc:spChg>
        <pc:spChg chg="add del mod">
          <ac:chgData name="Anastasiia Sukhonosenko" userId="a766a924895f3ec2" providerId="LiveId" clId="{51E4778A-DC66-4044-956D-39D1FDEB4096}" dt="2021-02-15T12:57:19.266" v="1157" actId="478"/>
          <ac:spMkLst>
            <pc:docMk/>
            <pc:sldMk cId="2437864112" sldId="328"/>
            <ac:spMk id="9" creationId="{18930C41-5826-45E5-83AF-B662C7CEFAF3}"/>
          </ac:spMkLst>
        </pc:spChg>
        <pc:spChg chg="add mod">
          <ac:chgData name="Anastasiia Sukhonosenko" userId="a766a924895f3ec2" providerId="LiveId" clId="{51E4778A-DC66-4044-956D-39D1FDEB4096}" dt="2021-02-15T13:05:53.224" v="1424" actId="1076"/>
          <ac:spMkLst>
            <pc:docMk/>
            <pc:sldMk cId="2437864112" sldId="328"/>
            <ac:spMk id="10" creationId="{394B299B-9CB2-4C2F-8162-14458B247DE2}"/>
          </ac:spMkLst>
        </pc:spChg>
        <pc:spChg chg="add del mod">
          <ac:chgData name="Anastasiia Sukhonosenko" userId="a766a924895f3ec2" providerId="LiveId" clId="{51E4778A-DC66-4044-956D-39D1FDEB4096}" dt="2021-02-15T12:58:37.495" v="1177" actId="478"/>
          <ac:spMkLst>
            <pc:docMk/>
            <pc:sldMk cId="2437864112" sldId="328"/>
            <ac:spMk id="11" creationId="{77093968-5C71-439F-9F2A-5DF46B301D01}"/>
          </ac:spMkLst>
        </pc:spChg>
        <pc:spChg chg="add mod">
          <ac:chgData name="Anastasiia Sukhonosenko" userId="a766a924895f3ec2" providerId="LiveId" clId="{51E4778A-DC66-4044-956D-39D1FDEB4096}" dt="2021-02-15T13:07:15.971" v="1454" actId="1076"/>
          <ac:spMkLst>
            <pc:docMk/>
            <pc:sldMk cId="2437864112" sldId="328"/>
            <ac:spMk id="12" creationId="{4F1AC615-C4BC-4E72-96AA-939EF152F2DE}"/>
          </ac:spMkLst>
        </pc:spChg>
        <pc:spChg chg="mod">
          <ac:chgData name="Anastasiia Sukhonosenko" userId="a766a924895f3ec2" providerId="LiveId" clId="{51E4778A-DC66-4044-956D-39D1FDEB4096}" dt="2021-02-15T12:56:12.297" v="1125"/>
          <ac:spMkLst>
            <pc:docMk/>
            <pc:sldMk cId="2437864112" sldId="328"/>
            <ac:spMk id="14" creationId="{1EDD74B9-6CBA-4655-B570-658C7D493E2A}"/>
          </ac:spMkLst>
        </pc:spChg>
        <pc:spChg chg="mod">
          <ac:chgData name="Anastasiia Sukhonosenko" userId="a766a924895f3ec2" providerId="LiveId" clId="{51E4778A-DC66-4044-956D-39D1FDEB4096}" dt="2021-02-15T12:56:12.297" v="1125"/>
          <ac:spMkLst>
            <pc:docMk/>
            <pc:sldMk cId="2437864112" sldId="328"/>
            <ac:spMk id="15" creationId="{3BF21FC6-0361-4D97-A046-9AA1E1051D9D}"/>
          </ac:spMkLst>
        </pc:spChg>
        <pc:spChg chg="mod">
          <ac:chgData name="Anastasiia Sukhonosenko" userId="a766a924895f3ec2" providerId="LiveId" clId="{51E4778A-DC66-4044-956D-39D1FDEB4096}" dt="2021-02-15T12:56:12.297" v="1125"/>
          <ac:spMkLst>
            <pc:docMk/>
            <pc:sldMk cId="2437864112" sldId="328"/>
            <ac:spMk id="16" creationId="{F970646F-9405-45DE-8A9D-554FF73CB90D}"/>
          </ac:spMkLst>
        </pc:spChg>
        <pc:spChg chg="add mod">
          <ac:chgData name="Anastasiia Sukhonosenko" userId="a766a924895f3ec2" providerId="LiveId" clId="{51E4778A-DC66-4044-956D-39D1FDEB4096}" dt="2021-02-15T13:07:15.971" v="1454" actId="1076"/>
          <ac:spMkLst>
            <pc:docMk/>
            <pc:sldMk cId="2437864112" sldId="328"/>
            <ac:spMk id="17" creationId="{B277F870-C46B-4F51-BF86-0027E0934B7C}"/>
          </ac:spMkLst>
        </pc:spChg>
        <pc:spChg chg="add del mod">
          <ac:chgData name="Anastasiia Sukhonosenko" userId="a766a924895f3ec2" providerId="LiveId" clId="{51E4778A-DC66-4044-956D-39D1FDEB4096}" dt="2021-02-15T13:53:47.738" v="2938" actId="478"/>
          <ac:spMkLst>
            <pc:docMk/>
            <pc:sldMk cId="2437864112" sldId="328"/>
            <ac:spMk id="18" creationId="{D82E30D0-460E-4EBE-9217-1369771D9B02}"/>
          </ac:spMkLst>
        </pc:spChg>
        <pc:spChg chg="add mod">
          <ac:chgData name="Anastasiia Sukhonosenko" userId="a766a924895f3ec2" providerId="LiveId" clId="{51E4778A-DC66-4044-956D-39D1FDEB4096}" dt="2021-02-18T17:12:45.257" v="4410" actId="14100"/>
          <ac:spMkLst>
            <pc:docMk/>
            <pc:sldMk cId="2437864112" sldId="328"/>
            <ac:spMk id="19" creationId="{DCA973B9-7FF5-449A-A037-B62761611E10}"/>
          </ac:spMkLst>
        </pc:spChg>
        <pc:spChg chg="add del mod">
          <ac:chgData name="Anastasiia Sukhonosenko" userId="a766a924895f3ec2" providerId="LiveId" clId="{51E4778A-DC66-4044-956D-39D1FDEB4096}" dt="2021-02-15T13:00:12.855" v="1220" actId="478"/>
          <ac:spMkLst>
            <pc:docMk/>
            <pc:sldMk cId="2437864112" sldId="328"/>
            <ac:spMk id="20" creationId="{777E3364-8683-4DC9-8C6A-4AA52B5A674D}"/>
          </ac:spMkLst>
        </pc:spChg>
        <pc:spChg chg="add mod">
          <ac:chgData name="Anastasiia Sukhonosenko" userId="a766a924895f3ec2" providerId="LiveId" clId="{51E4778A-DC66-4044-956D-39D1FDEB4096}" dt="2021-02-15T13:06:03.155" v="1425" actId="1076"/>
          <ac:spMkLst>
            <pc:docMk/>
            <pc:sldMk cId="2437864112" sldId="328"/>
            <ac:spMk id="21" creationId="{EE0165EF-37E6-47FA-9E4C-1DEAB7F8BED2}"/>
          </ac:spMkLst>
        </pc:spChg>
        <pc:spChg chg="mod">
          <ac:chgData name="Anastasiia Sukhonosenko" userId="a766a924895f3ec2" providerId="LiveId" clId="{51E4778A-DC66-4044-956D-39D1FDEB4096}" dt="2021-02-15T13:01:09.501" v="1227" actId="108"/>
          <ac:spMkLst>
            <pc:docMk/>
            <pc:sldMk cId="2437864112" sldId="328"/>
            <ac:spMk id="23" creationId="{ECD3149B-5F87-4CDB-B81F-8ECBC844FA36}"/>
          </ac:spMkLst>
        </pc:spChg>
        <pc:spChg chg="mod">
          <ac:chgData name="Anastasiia Sukhonosenko" userId="a766a924895f3ec2" providerId="LiveId" clId="{51E4778A-DC66-4044-956D-39D1FDEB4096}" dt="2021-02-15T13:01:09.501" v="1227" actId="108"/>
          <ac:spMkLst>
            <pc:docMk/>
            <pc:sldMk cId="2437864112" sldId="328"/>
            <ac:spMk id="24" creationId="{C8551E36-A077-4DF2-A349-5A8FB82DF410}"/>
          </ac:spMkLst>
        </pc:spChg>
        <pc:spChg chg="mod">
          <ac:chgData name="Anastasiia Sukhonosenko" userId="a766a924895f3ec2" providerId="LiveId" clId="{51E4778A-DC66-4044-956D-39D1FDEB4096}" dt="2021-02-15T13:01:09.501" v="1227" actId="108"/>
          <ac:spMkLst>
            <pc:docMk/>
            <pc:sldMk cId="2437864112" sldId="328"/>
            <ac:spMk id="25" creationId="{1364139B-4962-4458-BA1D-0A48C0A26F20}"/>
          </ac:spMkLst>
        </pc:spChg>
        <pc:spChg chg="mod">
          <ac:chgData name="Anastasiia Sukhonosenko" userId="a766a924895f3ec2" providerId="LiveId" clId="{51E4778A-DC66-4044-956D-39D1FDEB4096}" dt="2021-02-15T13:01:09.501" v="1227" actId="108"/>
          <ac:spMkLst>
            <pc:docMk/>
            <pc:sldMk cId="2437864112" sldId="328"/>
            <ac:spMk id="26" creationId="{EC41B63F-72DC-4876-AD52-46B632A5D7E0}"/>
          </ac:spMkLst>
        </pc:spChg>
        <pc:spChg chg="add del mod">
          <ac:chgData name="Anastasiia Sukhonosenko" userId="a766a924895f3ec2" providerId="LiveId" clId="{51E4778A-DC66-4044-956D-39D1FDEB4096}" dt="2021-02-15T13:53:46.658" v="2936" actId="478"/>
          <ac:spMkLst>
            <pc:docMk/>
            <pc:sldMk cId="2437864112" sldId="328"/>
            <ac:spMk id="27" creationId="{BAD47DFB-915C-4390-966B-3B98836E2A67}"/>
          </ac:spMkLst>
        </pc:spChg>
        <pc:spChg chg="add del mod">
          <ac:chgData name="Anastasiia Sukhonosenko" userId="a766a924895f3ec2" providerId="LiveId" clId="{51E4778A-DC66-4044-956D-39D1FDEB4096}" dt="2021-02-15T13:54:16.563" v="2941" actId="478"/>
          <ac:spMkLst>
            <pc:docMk/>
            <pc:sldMk cId="2437864112" sldId="328"/>
            <ac:spMk id="28" creationId="{736EAC13-F6E0-46DB-884B-2D15E1456E97}"/>
          </ac:spMkLst>
        </pc:spChg>
        <pc:spChg chg="add del mod">
          <ac:chgData name="Anastasiia Sukhonosenko" userId="a766a924895f3ec2" providerId="LiveId" clId="{51E4778A-DC66-4044-956D-39D1FDEB4096}" dt="2021-02-15T13:53:44.873" v="2935" actId="478"/>
          <ac:spMkLst>
            <pc:docMk/>
            <pc:sldMk cId="2437864112" sldId="328"/>
            <ac:spMk id="30" creationId="{B89331AE-73BD-4C6F-994D-158233F9154A}"/>
          </ac:spMkLst>
        </pc:spChg>
        <pc:spChg chg="add del mod">
          <ac:chgData name="Anastasiia Sukhonosenko" userId="a766a924895f3ec2" providerId="LiveId" clId="{51E4778A-DC66-4044-956D-39D1FDEB4096}" dt="2021-02-15T13:53:43.539" v="2933" actId="478"/>
          <ac:spMkLst>
            <pc:docMk/>
            <pc:sldMk cId="2437864112" sldId="328"/>
            <ac:spMk id="31" creationId="{8E41AF47-77B4-4A7A-BF55-B3E9F376D0D3}"/>
          </ac:spMkLst>
        </pc:spChg>
        <pc:spChg chg="add del mod">
          <ac:chgData name="Anastasiia Sukhonosenko" userId="a766a924895f3ec2" providerId="LiveId" clId="{51E4778A-DC66-4044-956D-39D1FDEB4096}" dt="2021-02-15T13:53:54.408" v="2939" actId="478"/>
          <ac:spMkLst>
            <pc:docMk/>
            <pc:sldMk cId="2437864112" sldId="328"/>
            <ac:spMk id="32" creationId="{E32331F5-A254-4C93-9169-57F764E3D53B}"/>
          </ac:spMkLst>
        </pc:spChg>
        <pc:spChg chg="mod">
          <ac:chgData name="Anastasiia Sukhonosenko" userId="a766a924895f3ec2" providerId="LiveId" clId="{51E4778A-DC66-4044-956D-39D1FDEB4096}" dt="2021-02-15T12:12:39.701" v="208" actId="207"/>
          <ac:spMkLst>
            <pc:docMk/>
            <pc:sldMk cId="2437864112" sldId="328"/>
            <ac:spMk id="748" creationId="{00000000-0000-0000-0000-000000000000}"/>
          </ac:spMkLst>
        </pc:spChg>
        <pc:grpChg chg="add mod">
          <ac:chgData name="Anastasiia Sukhonosenko" userId="a766a924895f3ec2" providerId="LiveId" clId="{51E4778A-DC66-4044-956D-39D1FDEB4096}" dt="2021-02-15T13:05:53.224" v="1424" actId="1076"/>
          <ac:grpSpMkLst>
            <pc:docMk/>
            <pc:sldMk cId="2437864112" sldId="328"/>
            <ac:grpSpMk id="13" creationId="{F8055478-F9AF-4896-9826-9857BC575B85}"/>
          </ac:grpSpMkLst>
        </pc:grpChg>
        <pc:grpChg chg="add mod">
          <ac:chgData name="Anastasiia Sukhonosenko" userId="a766a924895f3ec2" providerId="LiveId" clId="{51E4778A-DC66-4044-956D-39D1FDEB4096}" dt="2021-02-15T13:06:03.155" v="1425" actId="1076"/>
          <ac:grpSpMkLst>
            <pc:docMk/>
            <pc:sldMk cId="2437864112" sldId="328"/>
            <ac:grpSpMk id="22" creationId="{2B92D4CD-053B-4F6D-9816-8997D3B0A14C}"/>
          </ac:grpSpMkLst>
        </pc:grpChg>
      </pc:sldChg>
      <pc:sldChg chg="addSp delSp modSp mod">
        <pc:chgData name="Anastasiia Sukhonosenko" userId="a766a924895f3ec2" providerId="LiveId" clId="{51E4778A-DC66-4044-956D-39D1FDEB4096}" dt="2021-02-19T06:36:50.352" v="5020" actId="1076"/>
        <pc:sldMkLst>
          <pc:docMk/>
          <pc:sldMk cId="2890668879" sldId="329"/>
        </pc:sldMkLst>
        <pc:spChg chg="mod">
          <ac:chgData name="Anastasiia Sukhonosenko" userId="a766a924895f3ec2" providerId="LiveId" clId="{51E4778A-DC66-4044-956D-39D1FDEB4096}" dt="2021-02-15T12:12:52.561" v="210" actId="207"/>
          <ac:spMkLst>
            <pc:docMk/>
            <pc:sldMk cId="2890668879" sldId="329"/>
            <ac:spMk id="748" creationId="{00000000-0000-0000-0000-000000000000}"/>
          </ac:spMkLst>
        </pc:spChg>
        <pc:graphicFrameChg chg="add mod modGraphic">
          <ac:chgData name="Anastasiia Sukhonosenko" userId="a766a924895f3ec2" providerId="LiveId" clId="{51E4778A-DC66-4044-956D-39D1FDEB4096}" dt="2021-02-19T06:36:50.352" v="5020" actId="1076"/>
          <ac:graphicFrameMkLst>
            <pc:docMk/>
            <pc:sldMk cId="2890668879" sldId="329"/>
            <ac:graphicFrameMk id="4" creationId="{7118738F-7DEE-4BF5-8A2A-6F31B5034E50}"/>
          </ac:graphicFrameMkLst>
        </pc:graphicFrameChg>
        <pc:graphicFrameChg chg="add del mod modGraphic">
          <ac:chgData name="Anastasiia Sukhonosenko" userId="a766a924895f3ec2" providerId="LiveId" clId="{51E4778A-DC66-4044-956D-39D1FDEB4096}" dt="2021-02-15T13:53:24.672" v="2928" actId="478"/>
          <ac:graphicFrameMkLst>
            <pc:docMk/>
            <pc:sldMk cId="2890668879" sldId="329"/>
            <ac:graphicFrameMk id="5" creationId="{55AED812-CE83-4189-B982-10988AEEC8A7}"/>
          </ac:graphicFrameMkLst>
        </pc:graphicFrameChg>
      </pc:sldChg>
      <pc:sldChg chg="addSp delSp modSp mod">
        <pc:chgData name="Anastasiia Sukhonosenko" userId="a766a924895f3ec2" providerId="LiveId" clId="{51E4778A-DC66-4044-956D-39D1FDEB4096}" dt="2021-02-19T11:43:06.255" v="5074" actId="113"/>
        <pc:sldMkLst>
          <pc:docMk/>
          <pc:sldMk cId="2430782079" sldId="330"/>
        </pc:sldMkLst>
        <pc:spChg chg="add mod">
          <ac:chgData name="Anastasiia Sukhonosenko" userId="a766a924895f3ec2" providerId="LiveId" clId="{51E4778A-DC66-4044-956D-39D1FDEB4096}" dt="2021-02-19T11:42:53.354" v="5072" actId="113"/>
          <ac:spMkLst>
            <pc:docMk/>
            <pc:sldMk cId="2430782079" sldId="330"/>
            <ac:spMk id="4" creationId="{A6FD6E04-464B-4A31-887C-18C5606608C6}"/>
          </ac:spMkLst>
        </pc:spChg>
        <pc:spChg chg="add del mod">
          <ac:chgData name="Anastasiia Sukhonosenko" userId="a766a924895f3ec2" providerId="LiveId" clId="{51E4778A-DC66-4044-956D-39D1FDEB4096}" dt="2021-02-15T13:58:51.790" v="3169" actId="478"/>
          <ac:spMkLst>
            <pc:docMk/>
            <pc:sldMk cId="2430782079" sldId="330"/>
            <ac:spMk id="5" creationId="{6CD047C6-5B22-4EE5-8D80-58DB0D1EF179}"/>
          </ac:spMkLst>
        </pc:spChg>
        <pc:spChg chg="add mod">
          <ac:chgData name="Anastasiia Sukhonosenko" userId="a766a924895f3ec2" providerId="LiveId" clId="{51E4778A-DC66-4044-956D-39D1FDEB4096}" dt="2021-02-15T14:00:41.617" v="3341" actId="1076"/>
          <ac:spMkLst>
            <pc:docMk/>
            <pc:sldMk cId="2430782079" sldId="330"/>
            <ac:spMk id="6" creationId="{D1CEBCC4-F971-4401-BBBD-81216C1BDC43}"/>
          </ac:spMkLst>
        </pc:spChg>
        <pc:spChg chg="add del mod">
          <ac:chgData name="Anastasiia Sukhonosenko" userId="a766a924895f3ec2" providerId="LiveId" clId="{51E4778A-DC66-4044-956D-39D1FDEB4096}" dt="2021-02-15T13:55:29.024" v="2968" actId="478"/>
          <ac:spMkLst>
            <pc:docMk/>
            <pc:sldMk cId="2430782079" sldId="330"/>
            <ac:spMk id="7" creationId="{C58E2265-D46C-43FE-93A3-419E452DF708}"/>
          </ac:spMkLst>
        </pc:spChg>
        <pc:spChg chg="add del mod">
          <ac:chgData name="Anastasiia Sukhonosenko" userId="a766a924895f3ec2" providerId="LiveId" clId="{51E4778A-DC66-4044-956D-39D1FDEB4096}" dt="2021-02-15T13:57:31.662" v="3116" actId="478"/>
          <ac:spMkLst>
            <pc:docMk/>
            <pc:sldMk cId="2430782079" sldId="330"/>
            <ac:spMk id="8" creationId="{41EE9445-C57C-46F1-B2BB-92EDAFDEE9C6}"/>
          </ac:spMkLst>
        </pc:spChg>
        <pc:spChg chg="add del mod">
          <ac:chgData name="Anastasiia Sukhonosenko" userId="a766a924895f3ec2" providerId="LiveId" clId="{51E4778A-DC66-4044-956D-39D1FDEB4096}" dt="2021-02-15T13:58:49.199" v="3168" actId="478"/>
          <ac:spMkLst>
            <pc:docMk/>
            <pc:sldMk cId="2430782079" sldId="330"/>
            <ac:spMk id="9" creationId="{D67DDD87-8EF0-42C3-8A8A-4ED38F1C6B59}"/>
          </ac:spMkLst>
        </pc:spChg>
        <pc:spChg chg="add mod">
          <ac:chgData name="Anastasiia Sukhonosenko" userId="a766a924895f3ec2" providerId="LiveId" clId="{51E4778A-DC66-4044-956D-39D1FDEB4096}" dt="2021-02-15T14:00:41.617" v="3341" actId="1076"/>
          <ac:spMkLst>
            <pc:docMk/>
            <pc:sldMk cId="2430782079" sldId="330"/>
            <ac:spMk id="11" creationId="{AD6E314D-D394-49A2-9357-3DBCF6C51E82}"/>
          </ac:spMkLst>
        </pc:spChg>
        <pc:spChg chg="add mod">
          <ac:chgData name="Anastasiia Sukhonosenko" userId="a766a924895f3ec2" providerId="LiveId" clId="{51E4778A-DC66-4044-956D-39D1FDEB4096}" dt="2021-02-19T11:43:06.255" v="5074" actId="113"/>
          <ac:spMkLst>
            <pc:docMk/>
            <pc:sldMk cId="2430782079" sldId="330"/>
            <ac:spMk id="12" creationId="{80DFD4E7-BE31-4AB5-8472-028C2A440F0D}"/>
          </ac:spMkLst>
        </pc:spChg>
        <pc:spChg chg="add mod">
          <ac:chgData name="Anastasiia Sukhonosenko" userId="a766a924895f3ec2" providerId="LiveId" clId="{51E4778A-DC66-4044-956D-39D1FDEB4096}" dt="2021-02-18T17:13:39.320" v="4423" actId="5793"/>
          <ac:spMkLst>
            <pc:docMk/>
            <pc:sldMk cId="2430782079" sldId="330"/>
            <ac:spMk id="13" creationId="{9C458280-EBD7-422F-B040-6A7BD0C7BE83}"/>
          </ac:spMkLst>
        </pc:spChg>
        <pc:spChg chg="mod">
          <ac:chgData name="Anastasiia Sukhonosenko" userId="a766a924895f3ec2" providerId="LiveId" clId="{51E4778A-DC66-4044-956D-39D1FDEB4096}" dt="2021-02-15T12:13:42.336" v="217" actId="207"/>
          <ac:spMkLst>
            <pc:docMk/>
            <pc:sldMk cId="2430782079" sldId="330"/>
            <ac:spMk id="748" creationId="{00000000-0000-0000-0000-000000000000}"/>
          </ac:spMkLst>
        </pc:spChg>
        <pc:cxnChg chg="add mod">
          <ac:chgData name="Anastasiia Sukhonosenko" userId="a766a924895f3ec2" providerId="LiveId" clId="{51E4778A-DC66-4044-956D-39D1FDEB4096}" dt="2021-02-18T17:13:22.027" v="4417" actId="14100"/>
          <ac:cxnSpMkLst>
            <pc:docMk/>
            <pc:sldMk cId="2430782079" sldId="330"/>
            <ac:cxnSpMk id="10" creationId="{D842017E-A9B9-48AD-A483-01E860A3A892}"/>
          </ac:cxnSpMkLst>
        </pc:cxnChg>
      </pc:sldChg>
      <pc:sldChg chg="addSp modSp mod">
        <pc:chgData name="Anastasiia Sukhonosenko" userId="a766a924895f3ec2" providerId="LiveId" clId="{51E4778A-DC66-4044-956D-39D1FDEB4096}" dt="2021-02-15T14:05:12.480" v="3397" actId="1076"/>
        <pc:sldMkLst>
          <pc:docMk/>
          <pc:sldMk cId="2513927090" sldId="331"/>
        </pc:sldMkLst>
        <pc:spChg chg="add mod">
          <ac:chgData name="Anastasiia Sukhonosenko" userId="a766a924895f3ec2" providerId="LiveId" clId="{51E4778A-DC66-4044-956D-39D1FDEB4096}" dt="2021-02-15T14:05:12.480" v="3397" actId="1076"/>
          <ac:spMkLst>
            <pc:docMk/>
            <pc:sldMk cId="2513927090" sldId="331"/>
            <ac:spMk id="6" creationId="{03417D47-8F72-4DD4-BE07-508154F8E0F5}"/>
          </ac:spMkLst>
        </pc:spChg>
        <pc:spChg chg="mod">
          <ac:chgData name="Anastasiia Sukhonosenko" userId="a766a924895f3ec2" providerId="LiveId" clId="{51E4778A-DC66-4044-956D-39D1FDEB4096}" dt="2021-02-15T12:13:49.938" v="219" actId="207"/>
          <ac:spMkLst>
            <pc:docMk/>
            <pc:sldMk cId="2513927090" sldId="331"/>
            <ac:spMk id="748" creationId="{00000000-0000-0000-0000-000000000000}"/>
          </ac:spMkLst>
        </pc:spChg>
      </pc:sldChg>
      <pc:sldChg chg="addSp delSp modSp mod">
        <pc:chgData name="Anastasiia Sukhonosenko" userId="a766a924895f3ec2" providerId="LiveId" clId="{51E4778A-DC66-4044-956D-39D1FDEB4096}" dt="2021-02-18T06:53:27.399" v="3857" actId="20577"/>
        <pc:sldMkLst>
          <pc:docMk/>
          <pc:sldMk cId="2168472009" sldId="332"/>
        </pc:sldMkLst>
        <pc:spChg chg="add mod ord">
          <ac:chgData name="Anastasiia Sukhonosenko" userId="a766a924895f3ec2" providerId="LiveId" clId="{51E4778A-DC66-4044-956D-39D1FDEB4096}" dt="2021-02-15T13:48:00.380" v="2763" actId="1076"/>
          <ac:spMkLst>
            <pc:docMk/>
            <pc:sldMk cId="2168472009" sldId="332"/>
            <ac:spMk id="2" creationId="{BA18326B-F80F-4AB1-BCEE-46C1E541EA92}"/>
          </ac:spMkLst>
        </pc:spChg>
        <pc:spChg chg="add mod">
          <ac:chgData name="Anastasiia Sukhonosenko" userId="a766a924895f3ec2" providerId="LiveId" clId="{51E4778A-DC66-4044-956D-39D1FDEB4096}" dt="2021-02-15T13:48:00.380" v="2763" actId="1076"/>
          <ac:spMkLst>
            <pc:docMk/>
            <pc:sldMk cId="2168472009" sldId="332"/>
            <ac:spMk id="4" creationId="{A8B81E16-9BF8-4365-AC2F-856EB4F8ED89}"/>
          </ac:spMkLst>
        </pc:spChg>
        <pc:spChg chg="add mod">
          <ac:chgData name="Anastasiia Sukhonosenko" userId="a766a924895f3ec2" providerId="LiveId" clId="{51E4778A-DC66-4044-956D-39D1FDEB4096}" dt="2021-02-15T13:48:00.380" v="2763" actId="1076"/>
          <ac:spMkLst>
            <pc:docMk/>
            <pc:sldMk cId="2168472009" sldId="332"/>
            <ac:spMk id="5" creationId="{DABA1711-4273-48FC-90AA-7F68C47CBC46}"/>
          </ac:spMkLst>
        </pc:spChg>
        <pc:spChg chg="add mod">
          <ac:chgData name="Anastasiia Sukhonosenko" userId="a766a924895f3ec2" providerId="LiveId" clId="{51E4778A-DC66-4044-956D-39D1FDEB4096}" dt="2021-02-15T13:48:00.380" v="2763" actId="1076"/>
          <ac:spMkLst>
            <pc:docMk/>
            <pc:sldMk cId="2168472009" sldId="332"/>
            <ac:spMk id="6" creationId="{70E6E117-7441-419C-8345-73AD4FC2A36E}"/>
          </ac:spMkLst>
        </pc:spChg>
        <pc:spChg chg="add mod">
          <ac:chgData name="Anastasiia Sukhonosenko" userId="a766a924895f3ec2" providerId="LiveId" clId="{51E4778A-DC66-4044-956D-39D1FDEB4096}" dt="2021-02-15T13:48:00.380" v="2763" actId="1076"/>
          <ac:spMkLst>
            <pc:docMk/>
            <pc:sldMk cId="2168472009" sldId="332"/>
            <ac:spMk id="7" creationId="{251E749E-6BE9-49A5-A163-0ADF4B80A727}"/>
          </ac:spMkLst>
        </pc:spChg>
        <pc:spChg chg="add mod">
          <ac:chgData name="Anastasiia Sukhonosenko" userId="a766a924895f3ec2" providerId="LiveId" clId="{51E4778A-DC66-4044-956D-39D1FDEB4096}" dt="2021-02-15T13:48:00.380" v="2763" actId="1076"/>
          <ac:spMkLst>
            <pc:docMk/>
            <pc:sldMk cId="2168472009" sldId="332"/>
            <ac:spMk id="8" creationId="{9F31C334-8131-48ED-A658-3472886D7BF9}"/>
          </ac:spMkLst>
        </pc:spChg>
        <pc:spChg chg="add mod">
          <ac:chgData name="Anastasiia Sukhonosenko" userId="a766a924895f3ec2" providerId="LiveId" clId="{51E4778A-DC66-4044-956D-39D1FDEB4096}" dt="2021-02-15T13:48:00.380" v="2763" actId="1076"/>
          <ac:spMkLst>
            <pc:docMk/>
            <pc:sldMk cId="2168472009" sldId="332"/>
            <ac:spMk id="9" creationId="{4CF2AFEC-2AE1-4AB9-8875-E67BF5526014}"/>
          </ac:spMkLst>
        </pc:spChg>
        <pc:spChg chg="add mod">
          <ac:chgData name="Anastasiia Sukhonosenko" userId="a766a924895f3ec2" providerId="LiveId" clId="{51E4778A-DC66-4044-956D-39D1FDEB4096}" dt="2021-02-15T13:48:00.380" v="2763" actId="1076"/>
          <ac:spMkLst>
            <pc:docMk/>
            <pc:sldMk cId="2168472009" sldId="332"/>
            <ac:spMk id="10" creationId="{CBC4B337-085B-4DDC-A371-7BBD243CEF82}"/>
          </ac:spMkLst>
        </pc:spChg>
        <pc:spChg chg="add mod">
          <ac:chgData name="Anastasiia Sukhonosenko" userId="a766a924895f3ec2" providerId="LiveId" clId="{51E4778A-DC66-4044-956D-39D1FDEB4096}" dt="2021-02-15T13:48:00.380" v="2763" actId="1076"/>
          <ac:spMkLst>
            <pc:docMk/>
            <pc:sldMk cId="2168472009" sldId="332"/>
            <ac:spMk id="11" creationId="{C039F440-645E-4862-A2BF-3A05EC737A93}"/>
          </ac:spMkLst>
        </pc:spChg>
        <pc:spChg chg="add mod">
          <ac:chgData name="Anastasiia Sukhonosenko" userId="a766a924895f3ec2" providerId="LiveId" clId="{51E4778A-DC66-4044-956D-39D1FDEB4096}" dt="2021-02-15T13:48:00.380" v="2763" actId="1076"/>
          <ac:spMkLst>
            <pc:docMk/>
            <pc:sldMk cId="2168472009" sldId="332"/>
            <ac:spMk id="12" creationId="{1A77D6FB-A623-4AD1-A9AB-6935D7D980B6}"/>
          </ac:spMkLst>
        </pc:spChg>
        <pc:spChg chg="add mod">
          <ac:chgData name="Anastasiia Sukhonosenko" userId="a766a924895f3ec2" providerId="LiveId" clId="{51E4778A-DC66-4044-956D-39D1FDEB4096}" dt="2021-02-15T13:48:00.380" v="2763" actId="1076"/>
          <ac:spMkLst>
            <pc:docMk/>
            <pc:sldMk cId="2168472009" sldId="332"/>
            <ac:spMk id="13" creationId="{F8D55338-1BFA-4A3B-92E5-9124B3D1CDA4}"/>
          </ac:spMkLst>
        </pc:spChg>
        <pc:spChg chg="add mod">
          <ac:chgData name="Anastasiia Sukhonosenko" userId="a766a924895f3ec2" providerId="LiveId" clId="{51E4778A-DC66-4044-956D-39D1FDEB4096}" dt="2021-02-15T13:48:00.380" v="2763" actId="1076"/>
          <ac:spMkLst>
            <pc:docMk/>
            <pc:sldMk cId="2168472009" sldId="332"/>
            <ac:spMk id="14" creationId="{31FB7772-D6CB-4ED5-BC9D-E151D7107D1E}"/>
          </ac:spMkLst>
        </pc:spChg>
        <pc:spChg chg="add del mod">
          <ac:chgData name="Anastasiia Sukhonosenko" userId="a766a924895f3ec2" providerId="LiveId" clId="{51E4778A-DC66-4044-956D-39D1FDEB4096}" dt="2021-02-15T13:29:29.224" v="2043" actId="478"/>
          <ac:spMkLst>
            <pc:docMk/>
            <pc:sldMk cId="2168472009" sldId="332"/>
            <ac:spMk id="15" creationId="{85441F1E-86DE-4652-8D60-CF7C75E3E31E}"/>
          </ac:spMkLst>
        </pc:spChg>
        <pc:spChg chg="add mod">
          <ac:chgData name="Anastasiia Sukhonosenko" userId="a766a924895f3ec2" providerId="LiveId" clId="{51E4778A-DC66-4044-956D-39D1FDEB4096}" dt="2021-02-15T13:48:00.380" v="2763" actId="1076"/>
          <ac:spMkLst>
            <pc:docMk/>
            <pc:sldMk cId="2168472009" sldId="332"/>
            <ac:spMk id="16" creationId="{A76ED590-1097-4824-9543-18A77BB800CB}"/>
          </ac:spMkLst>
        </pc:spChg>
        <pc:spChg chg="add mod">
          <ac:chgData name="Anastasiia Sukhonosenko" userId="a766a924895f3ec2" providerId="LiveId" clId="{51E4778A-DC66-4044-956D-39D1FDEB4096}" dt="2021-02-15T13:48:00.380" v="2763" actId="1076"/>
          <ac:spMkLst>
            <pc:docMk/>
            <pc:sldMk cId="2168472009" sldId="332"/>
            <ac:spMk id="17" creationId="{092103B4-9F89-432A-A855-6849BBB1B43C}"/>
          </ac:spMkLst>
        </pc:spChg>
        <pc:spChg chg="add mod">
          <ac:chgData name="Anastasiia Sukhonosenko" userId="a766a924895f3ec2" providerId="LiveId" clId="{51E4778A-DC66-4044-956D-39D1FDEB4096}" dt="2021-02-15T13:48:00.380" v="2763" actId="1076"/>
          <ac:spMkLst>
            <pc:docMk/>
            <pc:sldMk cId="2168472009" sldId="332"/>
            <ac:spMk id="18" creationId="{618D1B04-ABD2-4D85-80A4-8C8F9CA799B7}"/>
          </ac:spMkLst>
        </pc:spChg>
        <pc:spChg chg="add mod">
          <ac:chgData name="Anastasiia Sukhonosenko" userId="a766a924895f3ec2" providerId="LiveId" clId="{51E4778A-DC66-4044-956D-39D1FDEB4096}" dt="2021-02-15T13:48:00.380" v="2763" actId="1076"/>
          <ac:spMkLst>
            <pc:docMk/>
            <pc:sldMk cId="2168472009" sldId="332"/>
            <ac:spMk id="19" creationId="{2D38F249-121C-4F91-95FB-07AA0C1175C9}"/>
          </ac:spMkLst>
        </pc:spChg>
        <pc:spChg chg="add del">
          <ac:chgData name="Anastasiia Sukhonosenko" userId="a766a924895f3ec2" providerId="LiveId" clId="{51E4778A-DC66-4044-956D-39D1FDEB4096}" dt="2021-02-15T13:21:32.125" v="1868" actId="11529"/>
          <ac:spMkLst>
            <pc:docMk/>
            <pc:sldMk cId="2168472009" sldId="332"/>
            <ac:spMk id="21" creationId="{C8863CA3-4FC1-41DC-9CD4-CE83250A40AE}"/>
          </ac:spMkLst>
        </pc:spChg>
        <pc:spChg chg="add del mod">
          <ac:chgData name="Anastasiia Sukhonosenko" userId="a766a924895f3ec2" providerId="LiveId" clId="{51E4778A-DC66-4044-956D-39D1FDEB4096}" dt="2021-02-15T13:42:09.294" v="2658" actId="478"/>
          <ac:spMkLst>
            <pc:docMk/>
            <pc:sldMk cId="2168472009" sldId="332"/>
            <ac:spMk id="22" creationId="{7C38137E-BE90-453D-BED1-D427F9458807}"/>
          </ac:spMkLst>
        </pc:spChg>
        <pc:spChg chg="add mod">
          <ac:chgData name="Anastasiia Sukhonosenko" userId="a766a924895f3ec2" providerId="LiveId" clId="{51E4778A-DC66-4044-956D-39D1FDEB4096}" dt="2021-02-15T13:48:00.380" v="2763" actId="1076"/>
          <ac:spMkLst>
            <pc:docMk/>
            <pc:sldMk cId="2168472009" sldId="332"/>
            <ac:spMk id="23" creationId="{B03898DB-FEC0-4E80-B27A-A61A8DC0C780}"/>
          </ac:spMkLst>
        </pc:spChg>
        <pc:spChg chg="add mod">
          <ac:chgData name="Anastasiia Sukhonosenko" userId="a766a924895f3ec2" providerId="LiveId" clId="{51E4778A-DC66-4044-956D-39D1FDEB4096}" dt="2021-02-15T13:48:00.380" v="2763" actId="1076"/>
          <ac:spMkLst>
            <pc:docMk/>
            <pc:sldMk cId="2168472009" sldId="332"/>
            <ac:spMk id="24" creationId="{941CA8DD-2D44-4A5F-BA18-0287323AFC1E}"/>
          </ac:spMkLst>
        </pc:spChg>
        <pc:spChg chg="add mod">
          <ac:chgData name="Anastasiia Sukhonosenko" userId="a766a924895f3ec2" providerId="LiveId" clId="{51E4778A-DC66-4044-956D-39D1FDEB4096}" dt="2021-02-15T13:48:00.380" v="2763" actId="1076"/>
          <ac:spMkLst>
            <pc:docMk/>
            <pc:sldMk cId="2168472009" sldId="332"/>
            <ac:spMk id="26" creationId="{AAEC3B9C-13C4-4FA0-984E-49B73C1AD560}"/>
          </ac:spMkLst>
        </pc:spChg>
        <pc:spChg chg="add mod">
          <ac:chgData name="Anastasiia Sukhonosenko" userId="a766a924895f3ec2" providerId="LiveId" clId="{51E4778A-DC66-4044-956D-39D1FDEB4096}" dt="2021-02-15T13:48:00.380" v="2763" actId="1076"/>
          <ac:spMkLst>
            <pc:docMk/>
            <pc:sldMk cId="2168472009" sldId="332"/>
            <ac:spMk id="27" creationId="{CAF405A1-CC68-4497-BC33-D662FDB72FEE}"/>
          </ac:spMkLst>
        </pc:spChg>
        <pc:spChg chg="add mod">
          <ac:chgData name="Anastasiia Sukhonosenko" userId="a766a924895f3ec2" providerId="LiveId" clId="{51E4778A-DC66-4044-956D-39D1FDEB4096}" dt="2021-02-15T13:48:00.380" v="2763" actId="1076"/>
          <ac:spMkLst>
            <pc:docMk/>
            <pc:sldMk cId="2168472009" sldId="332"/>
            <ac:spMk id="30" creationId="{E89B02E5-C457-4F53-8742-260EB425B1F5}"/>
          </ac:spMkLst>
        </pc:spChg>
        <pc:spChg chg="add mod">
          <ac:chgData name="Anastasiia Sukhonosenko" userId="a766a924895f3ec2" providerId="LiveId" clId="{51E4778A-DC66-4044-956D-39D1FDEB4096}" dt="2021-02-15T13:48:00.380" v="2763" actId="1076"/>
          <ac:spMkLst>
            <pc:docMk/>
            <pc:sldMk cId="2168472009" sldId="332"/>
            <ac:spMk id="31" creationId="{3B25FB82-0224-4FC0-9180-97ABEFF6D692}"/>
          </ac:spMkLst>
        </pc:spChg>
        <pc:spChg chg="add mod">
          <ac:chgData name="Anastasiia Sukhonosenko" userId="a766a924895f3ec2" providerId="LiveId" clId="{51E4778A-DC66-4044-956D-39D1FDEB4096}" dt="2021-02-15T13:48:00.380" v="2763" actId="1076"/>
          <ac:spMkLst>
            <pc:docMk/>
            <pc:sldMk cId="2168472009" sldId="332"/>
            <ac:spMk id="32" creationId="{32F8320E-4527-4B67-AA37-034D6B3C9826}"/>
          </ac:spMkLst>
        </pc:spChg>
        <pc:spChg chg="add mod">
          <ac:chgData name="Anastasiia Sukhonosenko" userId="a766a924895f3ec2" providerId="LiveId" clId="{51E4778A-DC66-4044-956D-39D1FDEB4096}" dt="2021-02-18T06:53:27.399" v="3857" actId="20577"/>
          <ac:spMkLst>
            <pc:docMk/>
            <pc:sldMk cId="2168472009" sldId="332"/>
            <ac:spMk id="33" creationId="{4421BEC0-5EB4-43B0-83CB-8BEB270A6C07}"/>
          </ac:spMkLst>
        </pc:spChg>
        <pc:spChg chg="add mod">
          <ac:chgData name="Anastasiia Sukhonosenko" userId="a766a924895f3ec2" providerId="LiveId" clId="{51E4778A-DC66-4044-956D-39D1FDEB4096}" dt="2021-02-15T13:48:00.380" v="2763" actId="1076"/>
          <ac:spMkLst>
            <pc:docMk/>
            <pc:sldMk cId="2168472009" sldId="332"/>
            <ac:spMk id="38" creationId="{ABED3EDF-0064-4103-B1BA-A243E74F7CF4}"/>
          </ac:spMkLst>
        </pc:spChg>
        <pc:spChg chg="add mod">
          <ac:chgData name="Anastasiia Sukhonosenko" userId="a766a924895f3ec2" providerId="LiveId" clId="{51E4778A-DC66-4044-956D-39D1FDEB4096}" dt="2021-02-15T13:48:00.380" v="2763" actId="1076"/>
          <ac:spMkLst>
            <pc:docMk/>
            <pc:sldMk cId="2168472009" sldId="332"/>
            <ac:spMk id="44" creationId="{F04A2C8D-E645-4686-8719-5B0B03B8AD08}"/>
          </ac:spMkLst>
        </pc:spChg>
        <pc:spChg chg="add mod">
          <ac:chgData name="Anastasiia Sukhonosenko" userId="a766a924895f3ec2" providerId="LiveId" clId="{51E4778A-DC66-4044-956D-39D1FDEB4096}" dt="2021-02-15T13:48:00.380" v="2763" actId="1076"/>
          <ac:spMkLst>
            <pc:docMk/>
            <pc:sldMk cId="2168472009" sldId="332"/>
            <ac:spMk id="45" creationId="{3E3A7EA3-EC8A-4A12-B072-F1B266F232EE}"/>
          </ac:spMkLst>
        </pc:spChg>
        <pc:spChg chg="add mod">
          <ac:chgData name="Anastasiia Sukhonosenko" userId="a766a924895f3ec2" providerId="LiveId" clId="{51E4778A-DC66-4044-956D-39D1FDEB4096}" dt="2021-02-15T13:48:00.380" v="2763" actId="1076"/>
          <ac:spMkLst>
            <pc:docMk/>
            <pc:sldMk cId="2168472009" sldId="332"/>
            <ac:spMk id="46" creationId="{30E6B2D0-93A0-45DD-83D6-DDB499024E33}"/>
          </ac:spMkLst>
        </pc:spChg>
        <pc:spChg chg="add del mod">
          <ac:chgData name="Anastasiia Sukhonosenko" userId="a766a924895f3ec2" providerId="LiveId" clId="{51E4778A-DC66-4044-956D-39D1FDEB4096}" dt="2021-02-15T14:04:23.869" v="3389" actId="478"/>
          <ac:spMkLst>
            <pc:docMk/>
            <pc:sldMk cId="2168472009" sldId="332"/>
            <ac:spMk id="52" creationId="{07F7C63D-9BDE-4A74-9B87-2BAD4291F3B8}"/>
          </ac:spMkLst>
        </pc:spChg>
        <pc:spChg chg="mod">
          <ac:chgData name="Anastasiia Sukhonosenko" userId="a766a924895f3ec2" providerId="LiveId" clId="{51E4778A-DC66-4044-956D-39D1FDEB4096}" dt="2021-02-15T12:14:28.905" v="229" actId="207"/>
          <ac:spMkLst>
            <pc:docMk/>
            <pc:sldMk cId="2168472009" sldId="332"/>
            <ac:spMk id="748" creationId="{00000000-0000-0000-0000-000000000000}"/>
          </ac:spMkLst>
        </pc:spChg>
        <pc:cxnChg chg="add del mod">
          <ac:chgData name="Anastasiia Sukhonosenko" userId="a766a924895f3ec2" providerId="LiveId" clId="{51E4778A-DC66-4044-956D-39D1FDEB4096}" dt="2021-02-15T13:40:52.262" v="2588" actId="478"/>
          <ac:cxnSpMkLst>
            <pc:docMk/>
            <pc:sldMk cId="2168472009" sldId="332"/>
            <ac:cxnSpMk id="20" creationId="{5D35F116-D415-41BB-A5EA-001FCBB92ACB}"/>
          </ac:cxnSpMkLst>
        </pc:cxnChg>
        <pc:cxnChg chg="add mod">
          <ac:chgData name="Anastasiia Sukhonosenko" userId="a766a924895f3ec2" providerId="LiveId" clId="{51E4778A-DC66-4044-956D-39D1FDEB4096}" dt="2021-02-15T13:48:00.380" v="2763" actId="1076"/>
          <ac:cxnSpMkLst>
            <pc:docMk/>
            <pc:sldMk cId="2168472009" sldId="332"/>
            <ac:cxnSpMk id="34" creationId="{228245E5-597C-46F8-9BE7-832205ACA349}"/>
          </ac:cxnSpMkLst>
        </pc:cxnChg>
        <pc:cxnChg chg="add del mod">
          <ac:chgData name="Anastasiia Sukhonosenko" userId="a766a924895f3ec2" providerId="LiveId" clId="{51E4778A-DC66-4044-956D-39D1FDEB4096}" dt="2021-02-15T13:41:55.366" v="2620" actId="478"/>
          <ac:cxnSpMkLst>
            <pc:docMk/>
            <pc:sldMk cId="2168472009" sldId="332"/>
            <ac:cxnSpMk id="36" creationId="{5FC22091-2E80-442E-9815-BC353B13D441}"/>
          </ac:cxnSpMkLst>
        </pc:cxnChg>
        <pc:cxnChg chg="add del mod">
          <ac:chgData name="Anastasiia Sukhonosenko" userId="a766a924895f3ec2" providerId="LiveId" clId="{51E4778A-DC66-4044-956D-39D1FDEB4096}" dt="2021-02-15T13:41:55.366" v="2620" actId="478"/>
          <ac:cxnSpMkLst>
            <pc:docMk/>
            <pc:sldMk cId="2168472009" sldId="332"/>
            <ac:cxnSpMk id="37" creationId="{6FA768D4-2227-4DB1-8434-DB6440C078BD}"/>
          </ac:cxnSpMkLst>
        </pc:cxnChg>
        <pc:cxnChg chg="add mod">
          <ac:chgData name="Anastasiia Sukhonosenko" userId="a766a924895f3ec2" providerId="LiveId" clId="{51E4778A-DC66-4044-956D-39D1FDEB4096}" dt="2021-02-15T13:48:00.380" v="2763" actId="1076"/>
          <ac:cxnSpMkLst>
            <pc:docMk/>
            <pc:sldMk cId="2168472009" sldId="332"/>
            <ac:cxnSpMk id="39" creationId="{7E07F96B-DA4C-4FC6-A9D0-B5C6DB8BA2BA}"/>
          </ac:cxnSpMkLst>
        </pc:cxnChg>
        <pc:cxnChg chg="add mod">
          <ac:chgData name="Anastasiia Sukhonosenko" userId="a766a924895f3ec2" providerId="LiveId" clId="{51E4778A-DC66-4044-956D-39D1FDEB4096}" dt="2021-02-15T13:48:00.380" v="2763" actId="1076"/>
          <ac:cxnSpMkLst>
            <pc:docMk/>
            <pc:sldMk cId="2168472009" sldId="332"/>
            <ac:cxnSpMk id="40" creationId="{88F57ED9-5EB4-491D-967C-A75DD73B305C}"/>
          </ac:cxnSpMkLst>
        </pc:cxnChg>
        <pc:cxnChg chg="add mod">
          <ac:chgData name="Anastasiia Sukhonosenko" userId="a766a924895f3ec2" providerId="LiveId" clId="{51E4778A-DC66-4044-956D-39D1FDEB4096}" dt="2021-02-15T13:48:00.380" v="2763" actId="1076"/>
          <ac:cxnSpMkLst>
            <pc:docMk/>
            <pc:sldMk cId="2168472009" sldId="332"/>
            <ac:cxnSpMk id="42" creationId="{EDB02655-C645-48B2-9D60-946E8CB4E653}"/>
          </ac:cxnSpMkLst>
        </pc:cxnChg>
        <pc:cxnChg chg="add mod">
          <ac:chgData name="Anastasiia Sukhonosenko" userId="a766a924895f3ec2" providerId="LiveId" clId="{51E4778A-DC66-4044-956D-39D1FDEB4096}" dt="2021-02-15T13:48:00.380" v="2763" actId="1076"/>
          <ac:cxnSpMkLst>
            <pc:docMk/>
            <pc:sldMk cId="2168472009" sldId="332"/>
            <ac:cxnSpMk id="51" creationId="{D7DCCB82-2424-4D96-AAAA-37FB3D255596}"/>
          </ac:cxnSpMkLst>
        </pc:cxnChg>
        <pc:cxnChg chg="add mod">
          <ac:chgData name="Anastasiia Sukhonosenko" userId="a766a924895f3ec2" providerId="LiveId" clId="{51E4778A-DC66-4044-956D-39D1FDEB4096}" dt="2021-02-15T13:48:00.380" v="2763" actId="1076"/>
          <ac:cxnSpMkLst>
            <pc:docMk/>
            <pc:sldMk cId="2168472009" sldId="332"/>
            <ac:cxnSpMk id="53" creationId="{B3129B44-4547-440F-A24B-763BDA8BAF5B}"/>
          </ac:cxnSpMkLst>
        </pc:cxnChg>
      </pc:sldChg>
      <pc:sldChg chg="addSp modSp mod modNotesTx">
        <pc:chgData name="Anastasiia Sukhonosenko" userId="a766a924895f3ec2" providerId="LiveId" clId="{51E4778A-DC66-4044-956D-39D1FDEB4096}" dt="2021-02-18T15:13:22.533" v="4401" actId="20577"/>
        <pc:sldMkLst>
          <pc:docMk/>
          <pc:sldMk cId="2234093235" sldId="333"/>
        </pc:sldMkLst>
        <pc:spChg chg="add mod">
          <ac:chgData name="Anastasiia Sukhonosenko" userId="a766a924895f3ec2" providerId="LiveId" clId="{51E4778A-DC66-4044-956D-39D1FDEB4096}" dt="2021-02-15T14:04:43.378" v="3394" actId="113"/>
          <ac:spMkLst>
            <pc:docMk/>
            <pc:sldMk cId="2234093235" sldId="333"/>
            <ac:spMk id="4" creationId="{31CA2349-1A9D-4FCE-B523-4227C28A1E27}"/>
          </ac:spMkLst>
        </pc:spChg>
        <pc:spChg chg="mod">
          <ac:chgData name="Anastasiia Sukhonosenko" userId="a766a924895f3ec2" providerId="LiveId" clId="{51E4778A-DC66-4044-956D-39D1FDEB4096}" dt="2021-02-15T12:14:18.424" v="226" actId="207"/>
          <ac:spMkLst>
            <pc:docMk/>
            <pc:sldMk cId="2234093235" sldId="333"/>
            <ac:spMk id="748" creationId="{00000000-0000-0000-0000-000000000000}"/>
          </ac:spMkLst>
        </pc:spChg>
        <pc:picChg chg="mod">
          <ac:chgData name="Anastasiia Sukhonosenko" userId="a766a924895f3ec2" providerId="LiveId" clId="{51E4778A-DC66-4044-956D-39D1FDEB4096}" dt="2021-02-18T05:17:21.860" v="3418" actId="1076"/>
          <ac:picMkLst>
            <pc:docMk/>
            <pc:sldMk cId="2234093235" sldId="333"/>
            <ac:picMk id="2" creationId="{9A17C74C-75D7-40A1-9101-A3B460940097}"/>
          </ac:picMkLst>
        </pc:picChg>
      </pc:sldChg>
      <pc:sldChg chg="addSp modSp mod ord">
        <pc:chgData name="Anastasiia Sukhonosenko" userId="a766a924895f3ec2" providerId="LiveId" clId="{51E4778A-DC66-4044-956D-39D1FDEB4096}" dt="2021-02-15T14:04:55.333" v="3395"/>
        <pc:sldMkLst>
          <pc:docMk/>
          <pc:sldMk cId="3742354983" sldId="334"/>
        </pc:sldMkLst>
        <pc:spChg chg="add mod">
          <ac:chgData name="Anastasiia Sukhonosenko" userId="a766a924895f3ec2" providerId="LiveId" clId="{51E4778A-DC66-4044-956D-39D1FDEB4096}" dt="2021-02-15T14:04:55.333" v="3395"/>
          <ac:spMkLst>
            <pc:docMk/>
            <pc:sldMk cId="3742354983" sldId="334"/>
            <ac:spMk id="4" creationId="{2D64B6D0-0852-4528-84AF-13BD321B457B}"/>
          </ac:spMkLst>
        </pc:spChg>
        <pc:spChg chg="mod">
          <ac:chgData name="Anastasiia Sukhonosenko" userId="a766a924895f3ec2" providerId="LiveId" clId="{51E4778A-DC66-4044-956D-39D1FDEB4096}" dt="2021-02-15T12:14:12.134" v="224" actId="207"/>
          <ac:spMkLst>
            <pc:docMk/>
            <pc:sldMk cId="3742354983" sldId="334"/>
            <ac:spMk id="748" creationId="{00000000-0000-0000-0000-000000000000}"/>
          </ac:spMkLst>
        </pc:spChg>
      </pc:sldChg>
      <pc:sldChg chg="addSp delSp modSp del mod ord">
        <pc:chgData name="Anastasiia Sukhonosenko" userId="a766a924895f3ec2" providerId="LiveId" clId="{51E4778A-DC66-4044-956D-39D1FDEB4096}" dt="2021-02-20T11:46:40.141" v="6750" actId="47"/>
        <pc:sldMkLst>
          <pc:docMk/>
          <pc:sldMk cId="258753828" sldId="335"/>
        </pc:sldMkLst>
        <pc:spChg chg="add del mod">
          <ac:chgData name="Anastasiia Sukhonosenko" userId="a766a924895f3ec2" providerId="LiveId" clId="{51E4778A-DC66-4044-956D-39D1FDEB4096}" dt="2021-02-19T06:11:07.090" v="4974" actId="478"/>
          <ac:spMkLst>
            <pc:docMk/>
            <pc:sldMk cId="258753828" sldId="335"/>
            <ac:spMk id="3" creationId="{92769C58-AC13-401F-8FCA-176686F8E666}"/>
          </ac:spMkLst>
        </pc:spChg>
        <pc:spChg chg="add mod">
          <ac:chgData name="Anastasiia Sukhonosenko" userId="a766a924895f3ec2" providerId="LiveId" clId="{51E4778A-DC66-4044-956D-39D1FDEB4096}" dt="2021-02-19T06:09:42.776" v="4963" actId="1035"/>
          <ac:spMkLst>
            <pc:docMk/>
            <pc:sldMk cId="258753828" sldId="335"/>
            <ac:spMk id="4" creationId="{315BA31D-B901-4264-9EAF-D9EDE807B87C}"/>
          </ac:spMkLst>
        </pc:spChg>
        <pc:spChg chg="add mod ord">
          <ac:chgData name="Anastasiia Sukhonosenko" userId="a766a924895f3ec2" providerId="LiveId" clId="{51E4778A-DC66-4044-956D-39D1FDEB4096}" dt="2021-02-19T06:09:56.598" v="4964" actId="693"/>
          <ac:spMkLst>
            <pc:docMk/>
            <pc:sldMk cId="258753828" sldId="335"/>
            <ac:spMk id="5" creationId="{0D97AAF7-1D9C-40A4-8E15-F6204D85D78A}"/>
          </ac:spMkLst>
        </pc:spChg>
        <pc:spChg chg="add del mod">
          <ac:chgData name="Anastasiia Sukhonosenko" userId="a766a924895f3ec2" providerId="LiveId" clId="{51E4778A-DC66-4044-956D-39D1FDEB4096}" dt="2021-02-19T06:11:07.090" v="4974" actId="478"/>
          <ac:spMkLst>
            <pc:docMk/>
            <pc:sldMk cId="258753828" sldId="335"/>
            <ac:spMk id="6" creationId="{678A56DD-AAE1-4275-A413-4C4B3858E075}"/>
          </ac:spMkLst>
        </pc:spChg>
        <pc:spChg chg="add del mod">
          <ac:chgData name="Anastasiia Sukhonosenko" userId="a766a924895f3ec2" providerId="LiveId" clId="{51E4778A-DC66-4044-956D-39D1FDEB4096}" dt="2021-02-19T06:11:07.090" v="4974" actId="478"/>
          <ac:spMkLst>
            <pc:docMk/>
            <pc:sldMk cId="258753828" sldId="335"/>
            <ac:spMk id="7" creationId="{B453217C-0805-495A-A59D-0E373DAF2B63}"/>
          </ac:spMkLst>
        </pc:spChg>
        <pc:spChg chg="add del mod">
          <ac:chgData name="Anastasiia Sukhonosenko" userId="a766a924895f3ec2" providerId="LiveId" clId="{51E4778A-DC66-4044-956D-39D1FDEB4096}" dt="2021-02-19T06:11:07.090" v="4974" actId="478"/>
          <ac:spMkLst>
            <pc:docMk/>
            <pc:sldMk cId="258753828" sldId="335"/>
            <ac:spMk id="8" creationId="{54AD3FED-16AA-44EF-AA5C-1E55379ACDCE}"/>
          </ac:spMkLst>
        </pc:spChg>
        <pc:spChg chg="add del mod">
          <ac:chgData name="Anastasiia Sukhonosenko" userId="a766a924895f3ec2" providerId="LiveId" clId="{51E4778A-DC66-4044-956D-39D1FDEB4096}" dt="2021-02-19T06:11:07.090" v="4974" actId="478"/>
          <ac:spMkLst>
            <pc:docMk/>
            <pc:sldMk cId="258753828" sldId="335"/>
            <ac:spMk id="9" creationId="{8FF6BC73-E9F2-45E0-83B1-6B26992A85C4}"/>
          </ac:spMkLst>
        </pc:spChg>
        <pc:spChg chg="add del mod">
          <ac:chgData name="Anastasiia Sukhonosenko" userId="a766a924895f3ec2" providerId="LiveId" clId="{51E4778A-DC66-4044-956D-39D1FDEB4096}" dt="2021-02-19T06:09:38.923" v="4958" actId="1076"/>
          <ac:spMkLst>
            <pc:docMk/>
            <pc:sldMk cId="258753828" sldId="335"/>
            <ac:spMk id="10" creationId="{AAB0E3F0-3A77-47E7-83E0-6C711F160189}"/>
          </ac:spMkLst>
        </pc:spChg>
        <pc:spChg chg="add del mod">
          <ac:chgData name="Anastasiia Sukhonosenko" userId="a766a924895f3ec2" providerId="LiveId" clId="{51E4778A-DC66-4044-956D-39D1FDEB4096}" dt="2021-02-18T17:13:49.305" v="4424" actId="478"/>
          <ac:spMkLst>
            <pc:docMk/>
            <pc:sldMk cId="258753828" sldId="335"/>
            <ac:spMk id="11" creationId="{A94A4A15-C3F6-4337-83A1-D1E01552A299}"/>
          </ac:spMkLst>
        </pc:spChg>
        <pc:spChg chg="add mod">
          <ac:chgData name="Anastasiia Sukhonosenko" userId="a766a924895f3ec2" providerId="LiveId" clId="{51E4778A-DC66-4044-956D-39D1FDEB4096}" dt="2021-02-19T06:08:15.124" v="4937" actId="1037"/>
          <ac:spMkLst>
            <pc:docMk/>
            <pc:sldMk cId="258753828" sldId="335"/>
            <ac:spMk id="12" creationId="{8B3F3071-AF61-4784-AF49-C37312987D54}"/>
          </ac:spMkLst>
        </pc:spChg>
        <pc:spChg chg="add mod">
          <ac:chgData name="Anastasiia Sukhonosenko" userId="a766a924895f3ec2" providerId="LiveId" clId="{51E4778A-DC66-4044-956D-39D1FDEB4096}" dt="2021-02-19T06:08:15.124" v="4937" actId="1037"/>
          <ac:spMkLst>
            <pc:docMk/>
            <pc:sldMk cId="258753828" sldId="335"/>
            <ac:spMk id="13" creationId="{0847C478-B1D9-4524-B159-605F4D4AF2DF}"/>
          </ac:spMkLst>
        </pc:spChg>
        <pc:spChg chg="add mod">
          <ac:chgData name="Anastasiia Sukhonosenko" userId="a766a924895f3ec2" providerId="LiveId" clId="{51E4778A-DC66-4044-956D-39D1FDEB4096}" dt="2021-02-19T06:08:15.124" v="4937" actId="1037"/>
          <ac:spMkLst>
            <pc:docMk/>
            <pc:sldMk cId="258753828" sldId="335"/>
            <ac:spMk id="14" creationId="{BAB50F13-E467-4ED2-AA43-75029770E149}"/>
          </ac:spMkLst>
        </pc:spChg>
        <pc:spChg chg="add mod">
          <ac:chgData name="Anastasiia Sukhonosenko" userId="a766a924895f3ec2" providerId="LiveId" clId="{51E4778A-DC66-4044-956D-39D1FDEB4096}" dt="2021-02-19T06:08:15.124" v="4937" actId="1037"/>
          <ac:spMkLst>
            <pc:docMk/>
            <pc:sldMk cId="258753828" sldId="335"/>
            <ac:spMk id="15" creationId="{2BBF4843-D038-4840-94EF-239ECF8B63E1}"/>
          </ac:spMkLst>
        </pc:spChg>
        <pc:spChg chg="add mod">
          <ac:chgData name="Anastasiia Sukhonosenko" userId="a766a924895f3ec2" providerId="LiveId" clId="{51E4778A-DC66-4044-956D-39D1FDEB4096}" dt="2021-02-19T06:08:15.124" v="4937" actId="1037"/>
          <ac:spMkLst>
            <pc:docMk/>
            <pc:sldMk cId="258753828" sldId="335"/>
            <ac:spMk id="17" creationId="{4E7BF1AE-75BF-449D-A9EC-7486AEFEE142}"/>
          </ac:spMkLst>
        </pc:spChg>
        <pc:spChg chg="add del mod">
          <ac:chgData name="Anastasiia Sukhonosenko" userId="a766a924895f3ec2" providerId="LiveId" clId="{51E4778A-DC66-4044-956D-39D1FDEB4096}" dt="2021-02-19T06:11:07.090" v="4974" actId="478"/>
          <ac:spMkLst>
            <pc:docMk/>
            <pc:sldMk cId="258753828" sldId="335"/>
            <ac:spMk id="18" creationId="{74D379E5-3CE6-42E3-9C95-4492DF1FDE24}"/>
          </ac:spMkLst>
        </pc:spChg>
        <pc:spChg chg="mod">
          <ac:chgData name="Anastasiia Sukhonosenko" userId="a766a924895f3ec2" providerId="LiveId" clId="{51E4778A-DC66-4044-956D-39D1FDEB4096}" dt="2021-02-15T12:14:04.387" v="222" actId="207"/>
          <ac:spMkLst>
            <pc:docMk/>
            <pc:sldMk cId="258753828" sldId="335"/>
            <ac:spMk id="748" creationId="{00000000-0000-0000-0000-000000000000}"/>
          </ac:spMkLst>
        </pc:spChg>
        <pc:graphicFrameChg chg="add del mod modGraphic">
          <ac:chgData name="Anastasiia Sukhonosenko" userId="a766a924895f3ec2" providerId="LiveId" clId="{51E4778A-DC66-4044-956D-39D1FDEB4096}" dt="2021-02-19T06:11:07.090" v="4974" actId="478"/>
          <ac:graphicFrameMkLst>
            <pc:docMk/>
            <pc:sldMk cId="258753828" sldId="335"/>
            <ac:graphicFrameMk id="2" creationId="{01782B90-27CA-480F-AFDD-389BAA2FE21D}"/>
          </ac:graphicFrameMkLst>
        </pc:graphicFrameChg>
        <pc:picChg chg="add del mod">
          <ac:chgData name="Anastasiia Sukhonosenko" userId="a766a924895f3ec2" providerId="LiveId" clId="{51E4778A-DC66-4044-956D-39D1FDEB4096}" dt="2021-02-19T06:12:24.883" v="4991" actId="478"/>
          <ac:picMkLst>
            <pc:docMk/>
            <pc:sldMk cId="258753828" sldId="335"/>
            <ac:picMk id="11" creationId="{C087865A-F238-4F7B-ABC9-179263E61E63}"/>
          </ac:picMkLst>
        </pc:picChg>
        <pc:picChg chg="add mod">
          <ac:chgData name="Anastasiia Sukhonosenko" userId="a766a924895f3ec2" providerId="LiveId" clId="{51E4778A-DC66-4044-956D-39D1FDEB4096}" dt="2021-02-19T06:12:46.573" v="4996" actId="1076"/>
          <ac:picMkLst>
            <pc:docMk/>
            <pc:sldMk cId="258753828" sldId="335"/>
            <ac:picMk id="16" creationId="{EEF5072D-7C0F-4D32-A9A4-7E8F4B7A75A2}"/>
          </ac:picMkLst>
        </pc:picChg>
      </pc:sldChg>
      <pc:sldChg chg="addSp modSp mod">
        <pc:chgData name="Anastasiia Sukhonosenko" userId="a766a924895f3ec2" providerId="LiveId" clId="{51E4778A-DC66-4044-956D-39D1FDEB4096}" dt="2021-02-19T06:33:24.026" v="5018" actId="20577"/>
        <pc:sldMkLst>
          <pc:docMk/>
          <pc:sldMk cId="1084945852" sldId="336"/>
        </pc:sldMkLst>
        <pc:spChg chg="mod">
          <ac:chgData name="Anastasiia Sukhonosenko" userId="a766a924895f3ec2" providerId="LiveId" clId="{51E4778A-DC66-4044-956D-39D1FDEB4096}" dt="2021-02-19T06:33:24.026" v="5018" actId="20577"/>
          <ac:spMkLst>
            <pc:docMk/>
            <pc:sldMk cId="1084945852" sldId="336"/>
            <ac:spMk id="29" creationId="{2B024DBE-6810-4C2A-84B5-86815F0C51CF}"/>
          </ac:spMkLst>
        </pc:spChg>
        <pc:spChg chg="mod">
          <ac:chgData name="Anastasiia Sukhonosenko" userId="a766a924895f3ec2" providerId="LiveId" clId="{51E4778A-DC66-4044-956D-39D1FDEB4096}" dt="2021-02-15T12:13:58.826" v="221" actId="207"/>
          <ac:spMkLst>
            <pc:docMk/>
            <pc:sldMk cId="1084945852" sldId="336"/>
            <ac:spMk id="748" creationId="{00000000-0000-0000-0000-000000000000}"/>
          </ac:spMkLst>
        </pc:spChg>
        <pc:picChg chg="add mod">
          <ac:chgData name="Anastasiia Sukhonosenko" userId="a766a924895f3ec2" providerId="LiveId" clId="{51E4778A-DC66-4044-956D-39D1FDEB4096}" dt="2021-02-19T06:25:47.236" v="5000" actId="1076"/>
          <ac:picMkLst>
            <pc:docMk/>
            <pc:sldMk cId="1084945852" sldId="336"/>
            <ac:picMk id="3" creationId="{9D7C0146-D340-44ED-A239-CF0F400CC427}"/>
          </ac:picMkLst>
        </pc:picChg>
        <pc:picChg chg="add mod">
          <ac:chgData name="Anastasiia Sukhonosenko" userId="a766a924895f3ec2" providerId="LiveId" clId="{51E4778A-DC66-4044-956D-39D1FDEB4096}" dt="2021-02-19T06:33:10.174" v="5005" actId="1076"/>
          <ac:picMkLst>
            <pc:docMk/>
            <pc:sldMk cId="1084945852" sldId="336"/>
            <ac:picMk id="5" creationId="{576317B3-E867-42C9-91A3-AD8A2532FB62}"/>
          </ac:picMkLst>
        </pc:picChg>
      </pc:sldChg>
      <pc:sldChg chg="delSp modSp mod">
        <pc:chgData name="Anastasiia Sukhonosenko" userId="a766a924895f3ec2" providerId="LiveId" clId="{51E4778A-DC66-4044-956D-39D1FDEB4096}" dt="2021-02-20T11:50:08.906" v="6768" actId="478"/>
        <pc:sldMkLst>
          <pc:docMk/>
          <pc:sldMk cId="812118023" sldId="337"/>
        </pc:sldMkLst>
        <pc:spChg chg="del mod">
          <ac:chgData name="Anastasiia Sukhonosenko" userId="a766a924895f3ec2" providerId="LiveId" clId="{51E4778A-DC66-4044-956D-39D1FDEB4096}" dt="2021-02-20T11:50:08.906" v="6768" actId="478"/>
          <ac:spMkLst>
            <pc:docMk/>
            <pc:sldMk cId="812118023" sldId="337"/>
            <ac:spMk id="1950" creationId="{00000000-0000-0000-0000-000000000000}"/>
          </ac:spMkLst>
        </pc:spChg>
      </pc:sldChg>
      <pc:sldChg chg="addSp delSp modSp add mod modShow">
        <pc:chgData name="Anastasiia Sukhonosenko" userId="a766a924895f3ec2" providerId="LiveId" clId="{51E4778A-DC66-4044-956D-39D1FDEB4096}" dt="2021-02-18T06:22:14.717" v="3490" actId="20577"/>
        <pc:sldMkLst>
          <pc:docMk/>
          <pc:sldMk cId="855543584" sldId="338"/>
        </pc:sldMkLst>
        <pc:spChg chg="add mod">
          <ac:chgData name="Anastasiia Sukhonosenko" userId="a766a924895f3ec2" providerId="LiveId" clId="{51E4778A-DC66-4044-956D-39D1FDEB4096}" dt="2021-02-18T06:20:22.644" v="3421"/>
          <ac:spMkLst>
            <pc:docMk/>
            <pc:sldMk cId="855543584" sldId="338"/>
            <ac:spMk id="5" creationId="{177343C2-9812-4AB3-BA2C-1BD1D9B0D342}"/>
          </ac:spMkLst>
        </pc:spChg>
        <pc:spChg chg="add mod">
          <ac:chgData name="Anastasiia Sukhonosenko" userId="a766a924895f3ec2" providerId="LiveId" clId="{51E4778A-DC66-4044-956D-39D1FDEB4096}" dt="2021-02-18T06:20:22.644" v="3421"/>
          <ac:spMkLst>
            <pc:docMk/>
            <pc:sldMk cId="855543584" sldId="338"/>
            <ac:spMk id="6" creationId="{4AB20D0F-27FB-4BED-8A1E-77DB88E52260}"/>
          </ac:spMkLst>
        </pc:spChg>
        <pc:spChg chg="add mod">
          <ac:chgData name="Anastasiia Sukhonosenko" userId="a766a924895f3ec2" providerId="LiveId" clId="{51E4778A-DC66-4044-956D-39D1FDEB4096}" dt="2021-02-18T06:20:22.644" v="3421"/>
          <ac:spMkLst>
            <pc:docMk/>
            <pc:sldMk cId="855543584" sldId="338"/>
            <ac:spMk id="7" creationId="{6A5F9684-8666-4599-8155-644CB526ED08}"/>
          </ac:spMkLst>
        </pc:spChg>
        <pc:spChg chg="add mod">
          <ac:chgData name="Anastasiia Sukhonosenko" userId="a766a924895f3ec2" providerId="LiveId" clId="{51E4778A-DC66-4044-956D-39D1FDEB4096}" dt="2021-02-18T06:20:22.644" v="3421"/>
          <ac:spMkLst>
            <pc:docMk/>
            <pc:sldMk cId="855543584" sldId="338"/>
            <ac:spMk id="8" creationId="{7EFC43AF-878B-4A17-9F2D-A3BC5EE1B449}"/>
          </ac:spMkLst>
        </pc:spChg>
        <pc:spChg chg="add mod">
          <ac:chgData name="Anastasiia Sukhonosenko" userId="a766a924895f3ec2" providerId="LiveId" clId="{51E4778A-DC66-4044-956D-39D1FDEB4096}" dt="2021-02-18T06:20:22.644" v="3421"/>
          <ac:spMkLst>
            <pc:docMk/>
            <pc:sldMk cId="855543584" sldId="338"/>
            <ac:spMk id="9" creationId="{3AF083E6-A51E-423A-A36C-453A89D64AAC}"/>
          </ac:spMkLst>
        </pc:spChg>
        <pc:spChg chg="add mod">
          <ac:chgData name="Anastasiia Sukhonosenko" userId="a766a924895f3ec2" providerId="LiveId" clId="{51E4778A-DC66-4044-956D-39D1FDEB4096}" dt="2021-02-18T06:20:22.644" v="3421"/>
          <ac:spMkLst>
            <pc:docMk/>
            <pc:sldMk cId="855543584" sldId="338"/>
            <ac:spMk id="10" creationId="{FC9E2D71-2118-4D1F-ADE9-CFA3D5C171B3}"/>
          </ac:spMkLst>
        </pc:spChg>
        <pc:spChg chg="add mod">
          <ac:chgData name="Anastasiia Sukhonosenko" userId="a766a924895f3ec2" providerId="LiveId" clId="{51E4778A-DC66-4044-956D-39D1FDEB4096}" dt="2021-02-18T06:20:22.644" v="3421"/>
          <ac:spMkLst>
            <pc:docMk/>
            <pc:sldMk cId="855543584" sldId="338"/>
            <ac:spMk id="11" creationId="{CF69C4B9-DC57-4530-9E45-1F3AE90E5BF4}"/>
          </ac:spMkLst>
        </pc:spChg>
        <pc:spChg chg="add mod">
          <ac:chgData name="Anastasiia Sukhonosenko" userId="a766a924895f3ec2" providerId="LiveId" clId="{51E4778A-DC66-4044-956D-39D1FDEB4096}" dt="2021-02-18T06:20:22.644" v="3421"/>
          <ac:spMkLst>
            <pc:docMk/>
            <pc:sldMk cId="855543584" sldId="338"/>
            <ac:spMk id="12" creationId="{0573A28B-0460-47DF-94C5-4B70823AB6AF}"/>
          </ac:spMkLst>
        </pc:spChg>
        <pc:spChg chg="add mod">
          <ac:chgData name="Anastasiia Sukhonosenko" userId="a766a924895f3ec2" providerId="LiveId" clId="{51E4778A-DC66-4044-956D-39D1FDEB4096}" dt="2021-02-18T06:20:22.644" v="3421"/>
          <ac:spMkLst>
            <pc:docMk/>
            <pc:sldMk cId="855543584" sldId="338"/>
            <ac:spMk id="13" creationId="{E7840D18-95EC-4FD5-8161-5BB7096FAFE9}"/>
          </ac:spMkLst>
        </pc:spChg>
        <pc:spChg chg="add mod">
          <ac:chgData name="Anastasiia Sukhonosenko" userId="a766a924895f3ec2" providerId="LiveId" clId="{51E4778A-DC66-4044-956D-39D1FDEB4096}" dt="2021-02-18T06:20:22.644" v="3421"/>
          <ac:spMkLst>
            <pc:docMk/>
            <pc:sldMk cId="855543584" sldId="338"/>
            <ac:spMk id="14" creationId="{4A560E01-C6AE-4C3B-BA25-A677FD630A0D}"/>
          </ac:spMkLst>
        </pc:spChg>
        <pc:spChg chg="add mod">
          <ac:chgData name="Anastasiia Sukhonosenko" userId="a766a924895f3ec2" providerId="LiveId" clId="{51E4778A-DC66-4044-956D-39D1FDEB4096}" dt="2021-02-18T06:20:22.644" v="3421"/>
          <ac:spMkLst>
            <pc:docMk/>
            <pc:sldMk cId="855543584" sldId="338"/>
            <ac:spMk id="15" creationId="{6C1AB6FE-41A4-4057-8A3D-288301FA6042}"/>
          </ac:spMkLst>
        </pc:spChg>
        <pc:spChg chg="add mod">
          <ac:chgData name="Anastasiia Sukhonosenko" userId="a766a924895f3ec2" providerId="LiveId" clId="{51E4778A-DC66-4044-956D-39D1FDEB4096}" dt="2021-02-18T06:20:22.644" v="3421"/>
          <ac:spMkLst>
            <pc:docMk/>
            <pc:sldMk cId="855543584" sldId="338"/>
            <ac:spMk id="16" creationId="{303B08B8-A124-406E-A5A7-AA1502C6854D}"/>
          </ac:spMkLst>
        </pc:spChg>
        <pc:spChg chg="add mod">
          <ac:chgData name="Anastasiia Sukhonosenko" userId="a766a924895f3ec2" providerId="LiveId" clId="{51E4778A-DC66-4044-956D-39D1FDEB4096}" dt="2021-02-18T06:20:22.644" v="3421"/>
          <ac:spMkLst>
            <pc:docMk/>
            <pc:sldMk cId="855543584" sldId="338"/>
            <ac:spMk id="17" creationId="{A6037B24-B19F-4E45-95A6-2789B675EE6A}"/>
          </ac:spMkLst>
        </pc:spChg>
        <pc:spChg chg="add mod">
          <ac:chgData name="Anastasiia Sukhonosenko" userId="a766a924895f3ec2" providerId="LiveId" clId="{51E4778A-DC66-4044-956D-39D1FDEB4096}" dt="2021-02-18T06:20:22.644" v="3421"/>
          <ac:spMkLst>
            <pc:docMk/>
            <pc:sldMk cId="855543584" sldId="338"/>
            <ac:spMk id="18" creationId="{9E9CA4F3-F9A8-4CAC-8884-2BA8CD174BE1}"/>
          </ac:spMkLst>
        </pc:spChg>
        <pc:spChg chg="add mod">
          <ac:chgData name="Anastasiia Sukhonosenko" userId="a766a924895f3ec2" providerId="LiveId" clId="{51E4778A-DC66-4044-956D-39D1FDEB4096}" dt="2021-02-18T06:21:51.696" v="3458" actId="20577"/>
          <ac:spMkLst>
            <pc:docMk/>
            <pc:sldMk cId="855543584" sldId="338"/>
            <ac:spMk id="19" creationId="{0CD656C8-EF74-44C3-9946-59C7B21FE13C}"/>
          </ac:spMkLst>
        </pc:spChg>
        <pc:spChg chg="add mod">
          <ac:chgData name="Anastasiia Sukhonosenko" userId="a766a924895f3ec2" providerId="LiveId" clId="{51E4778A-DC66-4044-956D-39D1FDEB4096}" dt="2021-02-18T06:20:22.644" v="3421"/>
          <ac:spMkLst>
            <pc:docMk/>
            <pc:sldMk cId="855543584" sldId="338"/>
            <ac:spMk id="20" creationId="{CF7FF982-60C7-4461-8AEA-4FBDFA5DBD33}"/>
          </ac:spMkLst>
        </pc:spChg>
        <pc:spChg chg="add mod">
          <ac:chgData name="Anastasiia Sukhonosenko" userId="a766a924895f3ec2" providerId="LiveId" clId="{51E4778A-DC66-4044-956D-39D1FDEB4096}" dt="2021-02-18T06:20:22.644" v="3421"/>
          <ac:spMkLst>
            <pc:docMk/>
            <pc:sldMk cId="855543584" sldId="338"/>
            <ac:spMk id="21" creationId="{0693363C-97CE-4D9B-91B1-C48905DFEB21}"/>
          </ac:spMkLst>
        </pc:spChg>
        <pc:spChg chg="add mod">
          <ac:chgData name="Anastasiia Sukhonosenko" userId="a766a924895f3ec2" providerId="LiveId" clId="{51E4778A-DC66-4044-956D-39D1FDEB4096}" dt="2021-02-18T06:22:14.717" v="3490" actId="20577"/>
          <ac:spMkLst>
            <pc:docMk/>
            <pc:sldMk cId="855543584" sldId="338"/>
            <ac:spMk id="22" creationId="{702F4263-0287-43FA-8E86-DB1552B538FC}"/>
          </ac:spMkLst>
        </pc:spChg>
        <pc:spChg chg="add mod">
          <ac:chgData name="Anastasiia Sukhonosenko" userId="a766a924895f3ec2" providerId="LiveId" clId="{51E4778A-DC66-4044-956D-39D1FDEB4096}" dt="2021-02-18T06:20:22.644" v="3421"/>
          <ac:spMkLst>
            <pc:docMk/>
            <pc:sldMk cId="855543584" sldId="338"/>
            <ac:spMk id="23" creationId="{025A9CD5-D359-4B35-8EBC-22038B590380}"/>
          </ac:spMkLst>
        </pc:spChg>
        <pc:spChg chg="add mod">
          <ac:chgData name="Anastasiia Sukhonosenko" userId="a766a924895f3ec2" providerId="LiveId" clId="{51E4778A-DC66-4044-956D-39D1FDEB4096}" dt="2021-02-18T06:20:22.644" v="3421"/>
          <ac:spMkLst>
            <pc:docMk/>
            <pc:sldMk cId="855543584" sldId="338"/>
            <ac:spMk id="24" creationId="{E1E663F8-2227-4604-9A0D-C0134C39F9DD}"/>
          </ac:spMkLst>
        </pc:spChg>
        <pc:spChg chg="add mod">
          <ac:chgData name="Anastasiia Sukhonosenko" userId="a766a924895f3ec2" providerId="LiveId" clId="{51E4778A-DC66-4044-956D-39D1FDEB4096}" dt="2021-02-18T06:21:12.180" v="3445" actId="1076"/>
          <ac:spMkLst>
            <pc:docMk/>
            <pc:sldMk cId="855543584" sldId="338"/>
            <ac:spMk id="25" creationId="{A7601BE6-B3BE-4E8F-86E5-FD297BF55D1B}"/>
          </ac:spMkLst>
        </pc:spChg>
        <pc:spChg chg="add mod">
          <ac:chgData name="Anastasiia Sukhonosenko" userId="a766a924895f3ec2" providerId="LiveId" clId="{51E4778A-DC66-4044-956D-39D1FDEB4096}" dt="2021-02-18T06:20:22.644" v="3421"/>
          <ac:spMkLst>
            <pc:docMk/>
            <pc:sldMk cId="855543584" sldId="338"/>
            <ac:spMk id="26" creationId="{82ADF7E6-0179-4280-A917-52D99EE77DED}"/>
          </ac:spMkLst>
        </pc:spChg>
        <pc:spChg chg="add mod">
          <ac:chgData name="Anastasiia Sukhonosenko" userId="a766a924895f3ec2" providerId="LiveId" clId="{51E4778A-DC66-4044-956D-39D1FDEB4096}" dt="2021-02-18T06:20:22.644" v="3421"/>
          <ac:spMkLst>
            <pc:docMk/>
            <pc:sldMk cId="855543584" sldId="338"/>
            <ac:spMk id="27" creationId="{381F922F-2DE6-4B5A-8C89-3C87A93463B9}"/>
          </ac:spMkLst>
        </pc:spChg>
        <pc:spChg chg="add mod">
          <ac:chgData name="Anastasiia Sukhonosenko" userId="a766a924895f3ec2" providerId="LiveId" clId="{51E4778A-DC66-4044-956D-39D1FDEB4096}" dt="2021-02-18T06:20:22.644" v="3421"/>
          <ac:spMkLst>
            <pc:docMk/>
            <pc:sldMk cId="855543584" sldId="338"/>
            <ac:spMk id="28" creationId="{1C73D0AD-8BBF-49CB-B788-463DA51AC1AD}"/>
          </ac:spMkLst>
        </pc:spChg>
        <pc:spChg chg="add mod">
          <ac:chgData name="Anastasiia Sukhonosenko" userId="a766a924895f3ec2" providerId="LiveId" clId="{51E4778A-DC66-4044-956D-39D1FDEB4096}" dt="2021-02-18T06:20:22.644" v="3421"/>
          <ac:spMkLst>
            <pc:docMk/>
            <pc:sldMk cId="855543584" sldId="338"/>
            <ac:spMk id="30" creationId="{573C168E-5D94-46F7-9CE2-70A1D418461E}"/>
          </ac:spMkLst>
        </pc:spChg>
        <pc:spChg chg="add mod">
          <ac:chgData name="Anastasiia Sukhonosenko" userId="a766a924895f3ec2" providerId="LiveId" clId="{51E4778A-DC66-4044-956D-39D1FDEB4096}" dt="2021-02-18T06:20:22.644" v="3421"/>
          <ac:spMkLst>
            <pc:docMk/>
            <pc:sldMk cId="855543584" sldId="338"/>
            <ac:spMk id="31" creationId="{C0812BCE-B911-4ADF-A208-51E361B8A1C7}"/>
          </ac:spMkLst>
        </pc:spChg>
        <pc:spChg chg="add mod">
          <ac:chgData name="Anastasiia Sukhonosenko" userId="a766a924895f3ec2" providerId="LiveId" clId="{51E4778A-DC66-4044-956D-39D1FDEB4096}" dt="2021-02-18T06:20:22.644" v="3421"/>
          <ac:spMkLst>
            <pc:docMk/>
            <pc:sldMk cId="855543584" sldId="338"/>
            <ac:spMk id="32" creationId="{8C0ED6DF-EBAF-40ED-AD88-C3790E301A78}"/>
          </ac:spMkLst>
        </pc:spChg>
        <pc:spChg chg="add mod">
          <ac:chgData name="Anastasiia Sukhonosenko" userId="a766a924895f3ec2" providerId="LiveId" clId="{51E4778A-DC66-4044-956D-39D1FDEB4096}" dt="2021-02-18T06:20:22.644" v="3421"/>
          <ac:spMkLst>
            <pc:docMk/>
            <pc:sldMk cId="855543584" sldId="338"/>
            <ac:spMk id="33" creationId="{A05DCF74-1E8F-409E-A8E2-C682CBDB8DCC}"/>
          </ac:spMkLst>
        </pc:spChg>
        <pc:spChg chg="add mod">
          <ac:chgData name="Anastasiia Sukhonosenko" userId="a766a924895f3ec2" providerId="LiveId" clId="{51E4778A-DC66-4044-956D-39D1FDEB4096}" dt="2021-02-18T06:20:22.644" v="3421"/>
          <ac:spMkLst>
            <pc:docMk/>
            <pc:sldMk cId="855543584" sldId="338"/>
            <ac:spMk id="34" creationId="{BE932E67-8A88-422E-9EA6-4AA94A2E316E}"/>
          </ac:spMkLst>
        </pc:spChg>
        <pc:spChg chg="add mod">
          <ac:chgData name="Anastasiia Sukhonosenko" userId="a766a924895f3ec2" providerId="LiveId" clId="{51E4778A-DC66-4044-956D-39D1FDEB4096}" dt="2021-02-18T06:20:22.644" v="3421"/>
          <ac:spMkLst>
            <pc:docMk/>
            <pc:sldMk cId="855543584" sldId="338"/>
            <ac:spMk id="35" creationId="{1EEA7B08-EC3B-42EF-A567-AFB8874A9334}"/>
          </ac:spMkLst>
        </pc:spChg>
        <pc:spChg chg="add mod">
          <ac:chgData name="Anastasiia Sukhonosenko" userId="a766a924895f3ec2" providerId="LiveId" clId="{51E4778A-DC66-4044-956D-39D1FDEB4096}" dt="2021-02-18T06:20:22.644" v="3421"/>
          <ac:spMkLst>
            <pc:docMk/>
            <pc:sldMk cId="855543584" sldId="338"/>
            <ac:spMk id="36" creationId="{57A2B7C2-2EF5-4F48-8AE2-31AD6CEAA69C}"/>
          </ac:spMkLst>
        </pc:spChg>
        <pc:spChg chg="add mod">
          <ac:chgData name="Anastasiia Sukhonosenko" userId="a766a924895f3ec2" providerId="LiveId" clId="{51E4778A-DC66-4044-956D-39D1FDEB4096}" dt="2021-02-18T06:20:22.644" v="3421"/>
          <ac:spMkLst>
            <pc:docMk/>
            <pc:sldMk cId="855543584" sldId="338"/>
            <ac:spMk id="37" creationId="{A5FD3A52-385F-4355-B214-64F7C6679170}"/>
          </ac:spMkLst>
        </pc:spChg>
        <pc:picChg chg="del">
          <ac:chgData name="Anastasiia Sukhonosenko" userId="a766a924895f3ec2" providerId="LiveId" clId="{51E4778A-DC66-4044-956D-39D1FDEB4096}" dt="2021-02-18T06:20:13.011" v="3420" actId="478"/>
          <ac:picMkLst>
            <pc:docMk/>
            <pc:sldMk cId="855543584" sldId="338"/>
            <ac:picMk id="2" creationId="{9A17C74C-75D7-40A1-9101-A3B460940097}"/>
          </ac:picMkLst>
        </pc:picChg>
      </pc:sldChg>
      <pc:sldChg chg="addSp delSp modSp add del mod">
        <pc:chgData name="Anastasiia Sukhonosenko" userId="a766a924895f3ec2" providerId="LiveId" clId="{51E4778A-DC66-4044-956D-39D1FDEB4096}" dt="2021-02-15T13:54:24.240" v="2942" actId="47"/>
        <pc:sldMkLst>
          <pc:docMk/>
          <pc:sldMk cId="1534112172" sldId="338"/>
        </pc:sldMkLst>
        <pc:graphicFrameChg chg="add del mod">
          <ac:chgData name="Anastasiia Sukhonosenko" userId="a766a924895f3ec2" providerId="LiveId" clId="{51E4778A-DC66-4044-956D-39D1FDEB4096}" dt="2021-02-15T13:18:59.166" v="1851" actId="478"/>
          <ac:graphicFrameMkLst>
            <pc:docMk/>
            <pc:sldMk cId="1534112172" sldId="338"/>
            <ac:graphicFrameMk id="35" creationId="{7258E9BF-85B8-4223-B0A2-B61597BE5EFC}"/>
          </ac:graphicFrameMkLst>
        </pc:graphicFrameChg>
      </pc:sldChg>
      <pc:sldChg chg="modSp add del mod">
        <pc:chgData name="Anastasiia Sukhonosenko" userId="a766a924895f3ec2" providerId="LiveId" clId="{51E4778A-DC66-4044-956D-39D1FDEB4096}" dt="2021-02-15T12:32:17.527" v="764" actId="47"/>
        <pc:sldMkLst>
          <pc:docMk/>
          <pc:sldMk cId="2178018224" sldId="338"/>
        </pc:sldMkLst>
        <pc:graphicFrameChg chg="modGraphic">
          <ac:chgData name="Anastasiia Sukhonosenko" userId="a766a924895f3ec2" providerId="LiveId" clId="{51E4778A-DC66-4044-956D-39D1FDEB4096}" dt="2021-02-15T12:09:42.781" v="171" actId="14734"/>
          <ac:graphicFrameMkLst>
            <pc:docMk/>
            <pc:sldMk cId="2178018224" sldId="338"/>
            <ac:graphicFrameMk id="866" creationId="{00000000-0000-0000-0000-000000000000}"/>
          </ac:graphicFrameMkLst>
        </pc:graphicFrameChg>
      </pc:sldChg>
      <pc:sldChg chg="addSp delSp modSp add del mod">
        <pc:chgData name="Anastasiia Sukhonosenko" userId="a766a924895f3ec2" providerId="LiveId" clId="{51E4778A-DC66-4044-956D-39D1FDEB4096}" dt="2021-02-15T12:32:16.239" v="763" actId="47"/>
        <pc:sldMkLst>
          <pc:docMk/>
          <pc:sldMk cId="1803166102" sldId="339"/>
        </pc:sldMkLst>
        <pc:spChg chg="add mod">
          <ac:chgData name="Anastasiia Sukhonosenko" userId="a766a924895f3ec2" providerId="LiveId" clId="{51E4778A-DC66-4044-956D-39D1FDEB4096}" dt="2021-02-15T12:09:56.656" v="174"/>
          <ac:spMkLst>
            <pc:docMk/>
            <pc:sldMk cId="1803166102" sldId="339"/>
            <ac:spMk id="16" creationId="{3CA4173C-2A31-4CAB-9DDA-C26DD5296D54}"/>
          </ac:spMkLst>
        </pc:spChg>
        <pc:spChg chg="mod">
          <ac:chgData name="Anastasiia Sukhonosenko" userId="a766a924895f3ec2" providerId="LiveId" clId="{51E4778A-DC66-4044-956D-39D1FDEB4096}" dt="2021-02-15T12:09:59.675" v="176" actId="1076"/>
          <ac:spMkLst>
            <pc:docMk/>
            <pc:sldMk cId="1803166102" sldId="339"/>
            <ac:spMk id="29" creationId="{2B024DBE-6810-4C2A-84B5-86815F0C51CF}"/>
          </ac:spMkLst>
        </pc:spChg>
        <pc:spChg chg="del">
          <ac:chgData name="Anastasiia Sukhonosenko" userId="a766a924895f3ec2" providerId="LiveId" clId="{51E4778A-DC66-4044-956D-39D1FDEB4096}" dt="2021-02-15T12:09:56.253" v="173" actId="478"/>
          <ac:spMkLst>
            <pc:docMk/>
            <pc:sldMk cId="1803166102" sldId="339"/>
            <ac:spMk id="33" creationId="{9A571418-6B47-4719-985C-474D3798ACC9}"/>
          </ac:spMkLst>
        </pc:spChg>
        <pc:spChg chg="del">
          <ac:chgData name="Anastasiia Sukhonosenko" userId="a766a924895f3ec2" providerId="LiveId" clId="{51E4778A-DC66-4044-956D-39D1FDEB4096}" dt="2021-02-15T12:09:56.253" v="173" actId="478"/>
          <ac:spMkLst>
            <pc:docMk/>
            <pc:sldMk cId="1803166102" sldId="339"/>
            <ac:spMk id="34" creationId="{428F366D-4D1F-41B7-BA11-209DA7AE515F}"/>
          </ac:spMkLst>
        </pc:spChg>
        <pc:spChg chg="del">
          <ac:chgData name="Anastasiia Sukhonosenko" userId="a766a924895f3ec2" providerId="LiveId" clId="{51E4778A-DC66-4044-956D-39D1FDEB4096}" dt="2021-02-15T12:09:56.253" v="173" actId="478"/>
          <ac:spMkLst>
            <pc:docMk/>
            <pc:sldMk cId="1803166102" sldId="339"/>
            <ac:spMk id="35" creationId="{898F79FA-22C3-4424-95EB-6650DA33FC73}"/>
          </ac:spMkLst>
        </pc:spChg>
        <pc:spChg chg="del">
          <ac:chgData name="Anastasiia Sukhonosenko" userId="a766a924895f3ec2" providerId="LiveId" clId="{51E4778A-DC66-4044-956D-39D1FDEB4096}" dt="2021-02-15T12:09:56.253" v="173" actId="478"/>
          <ac:spMkLst>
            <pc:docMk/>
            <pc:sldMk cId="1803166102" sldId="339"/>
            <ac:spMk id="36" creationId="{2D227601-BD8A-499A-B675-7EB3D0E6E761}"/>
          </ac:spMkLst>
        </pc:spChg>
        <pc:spChg chg="del">
          <ac:chgData name="Anastasiia Sukhonosenko" userId="a766a924895f3ec2" providerId="LiveId" clId="{51E4778A-DC66-4044-956D-39D1FDEB4096}" dt="2021-02-15T12:09:56.253" v="173" actId="478"/>
          <ac:spMkLst>
            <pc:docMk/>
            <pc:sldMk cId="1803166102" sldId="339"/>
            <ac:spMk id="38" creationId="{97ED7765-E454-4F2D-B56E-952C779604E8}"/>
          </ac:spMkLst>
        </pc:spChg>
        <pc:spChg chg="del">
          <ac:chgData name="Anastasiia Sukhonosenko" userId="a766a924895f3ec2" providerId="LiveId" clId="{51E4778A-DC66-4044-956D-39D1FDEB4096}" dt="2021-02-15T12:09:56.253" v="173" actId="478"/>
          <ac:spMkLst>
            <pc:docMk/>
            <pc:sldMk cId="1803166102" sldId="339"/>
            <ac:spMk id="39" creationId="{13BEC280-06D2-440B-B434-3B7B3671B093}"/>
          </ac:spMkLst>
        </pc:spChg>
        <pc:spChg chg="del">
          <ac:chgData name="Anastasiia Sukhonosenko" userId="a766a924895f3ec2" providerId="LiveId" clId="{51E4778A-DC66-4044-956D-39D1FDEB4096}" dt="2021-02-15T12:09:56.253" v="173" actId="478"/>
          <ac:spMkLst>
            <pc:docMk/>
            <pc:sldMk cId="1803166102" sldId="339"/>
            <ac:spMk id="40" creationId="{01CF4109-FFDB-4B1D-A3AB-4D3194A4BE95}"/>
          </ac:spMkLst>
        </pc:spChg>
        <pc:spChg chg="del">
          <ac:chgData name="Anastasiia Sukhonosenko" userId="a766a924895f3ec2" providerId="LiveId" clId="{51E4778A-DC66-4044-956D-39D1FDEB4096}" dt="2021-02-15T12:09:56.253" v="173" actId="478"/>
          <ac:spMkLst>
            <pc:docMk/>
            <pc:sldMk cId="1803166102" sldId="339"/>
            <ac:spMk id="41" creationId="{6958BC5C-93A8-434B-AAAD-CA9AAF3E792C}"/>
          </ac:spMkLst>
        </pc:spChg>
        <pc:spChg chg="del">
          <ac:chgData name="Anastasiia Sukhonosenko" userId="a766a924895f3ec2" providerId="LiveId" clId="{51E4778A-DC66-4044-956D-39D1FDEB4096}" dt="2021-02-15T12:09:56.253" v="173" actId="478"/>
          <ac:spMkLst>
            <pc:docMk/>
            <pc:sldMk cId="1803166102" sldId="339"/>
            <ac:spMk id="42" creationId="{DB069A9D-7603-47D1-9F22-2AAA9BC51451}"/>
          </ac:spMkLst>
        </pc:spChg>
        <pc:spChg chg="del">
          <ac:chgData name="Anastasiia Sukhonosenko" userId="a766a924895f3ec2" providerId="LiveId" clId="{51E4778A-DC66-4044-956D-39D1FDEB4096}" dt="2021-02-15T12:10:03.156" v="177" actId="478"/>
          <ac:spMkLst>
            <pc:docMk/>
            <pc:sldMk cId="1803166102" sldId="339"/>
            <ac:spMk id="44" creationId="{3FEB74B1-9F32-4045-8838-2EE37FCA4173}"/>
          </ac:spMkLst>
        </pc:spChg>
        <pc:spChg chg="mod">
          <ac:chgData name="Anastasiia Sukhonosenko" userId="a766a924895f3ec2" providerId="LiveId" clId="{51E4778A-DC66-4044-956D-39D1FDEB4096}" dt="2021-02-15T12:13:00.315" v="212" actId="207"/>
          <ac:spMkLst>
            <pc:docMk/>
            <pc:sldMk cId="1803166102" sldId="339"/>
            <ac:spMk id="748" creationId="{00000000-0000-0000-0000-000000000000}"/>
          </ac:spMkLst>
        </pc:spChg>
        <pc:graphicFrameChg chg="add mod modGraphic">
          <ac:chgData name="Anastasiia Sukhonosenko" userId="a766a924895f3ec2" providerId="LiveId" clId="{51E4778A-DC66-4044-956D-39D1FDEB4096}" dt="2021-02-15T12:10:33.755" v="201" actId="20577"/>
          <ac:graphicFrameMkLst>
            <pc:docMk/>
            <pc:sldMk cId="1803166102" sldId="339"/>
            <ac:graphicFrameMk id="17" creationId="{3A09FF30-ED44-46A8-A8E1-CBEC942E555C}"/>
          </ac:graphicFrameMkLst>
        </pc:graphicFrameChg>
      </pc:sldChg>
      <pc:sldChg chg="addSp delSp modSp add del mod modShow">
        <pc:chgData name="Anastasiia Sukhonosenko" userId="a766a924895f3ec2" providerId="LiveId" clId="{51E4778A-DC66-4044-956D-39D1FDEB4096}" dt="2021-02-20T11:00:26.912" v="6656" actId="47"/>
        <pc:sldMkLst>
          <pc:docMk/>
          <pc:sldMk cId="2567814140" sldId="339"/>
        </pc:sldMkLst>
        <pc:spChg chg="mod">
          <ac:chgData name="Anastasiia Sukhonosenko" userId="a766a924895f3ec2" providerId="LiveId" clId="{51E4778A-DC66-4044-956D-39D1FDEB4096}" dt="2021-02-19T06:11:56.745" v="4983" actId="1076"/>
          <ac:spMkLst>
            <pc:docMk/>
            <pc:sldMk cId="2567814140" sldId="339"/>
            <ac:spMk id="3" creationId="{92769C58-AC13-401F-8FCA-176686F8E666}"/>
          </ac:spMkLst>
        </pc:spChg>
        <pc:spChg chg="mod">
          <ac:chgData name="Anastasiia Sukhonosenko" userId="a766a924895f3ec2" providerId="LiveId" clId="{51E4778A-DC66-4044-956D-39D1FDEB4096}" dt="2021-02-19T06:11:53.379" v="4982" actId="1076"/>
          <ac:spMkLst>
            <pc:docMk/>
            <pc:sldMk cId="2567814140" sldId="339"/>
            <ac:spMk id="6" creationId="{678A56DD-AAE1-4275-A413-4C4B3858E075}"/>
          </ac:spMkLst>
        </pc:spChg>
        <pc:spChg chg="mod">
          <ac:chgData name="Anastasiia Sukhonosenko" userId="a766a924895f3ec2" providerId="LiveId" clId="{51E4778A-DC66-4044-956D-39D1FDEB4096}" dt="2021-02-19T06:11:59.371" v="4984" actId="1076"/>
          <ac:spMkLst>
            <pc:docMk/>
            <pc:sldMk cId="2567814140" sldId="339"/>
            <ac:spMk id="7" creationId="{B453217C-0805-495A-A59D-0E373DAF2B63}"/>
          </ac:spMkLst>
        </pc:spChg>
        <pc:spChg chg="mod">
          <ac:chgData name="Anastasiia Sukhonosenko" userId="a766a924895f3ec2" providerId="LiveId" clId="{51E4778A-DC66-4044-956D-39D1FDEB4096}" dt="2021-02-19T06:12:11.695" v="4989" actId="1038"/>
          <ac:spMkLst>
            <pc:docMk/>
            <pc:sldMk cId="2567814140" sldId="339"/>
            <ac:spMk id="8" creationId="{54AD3FED-16AA-44EF-AA5C-1E55379ACDCE}"/>
          </ac:spMkLst>
        </pc:spChg>
        <pc:spChg chg="mod">
          <ac:chgData name="Anastasiia Sukhonosenko" userId="a766a924895f3ec2" providerId="LiveId" clId="{51E4778A-DC66-4044-956D-39D1FDEB4096}" dt="2021-02-20T07:10:23.733" v="5288" actId="1076"/>
          <ac:spMkLst>
            <pc:docMk/>
            <pc:sldMk cId="2567814140" sldId="339"/>
            <ac:spMk id="9" creationId="{8FF6BC73-E9F2-45E0-83B1-6B26992A85C4}"/>
          </ac:spMkLst>
        </pc:spChg>
        <pc:spChg chg="mod">
          <ac:chgData name="Anastasiia Sukhonosenko" userId="a766a924895f3ec2" providerId="LiveId" clId="{51E4778A-DC66-4044-956D-39D1FDEB4096}" dt="2021-02-19T16:40:13.330" v="5084" actId="14100"/>
          <ac:spMkLst>
            <pc:docMk/>
            <pc:sldMk cId="2567814140" sldId="339"/>
            <ac:spMk id="14" creationId="{BAB50F13-E467-4ED2-AA43-75029770E149}"/>
          </ac:spMkLst>
        </pc:spChg>
        <pc:spChg chg="mod">
          <ac:chgData name="Anastasiia Sukhonosenko" userId="a766a924895f3ec2" providerId="LiveId" clId="{51E4778A-DC66-4044-956D-39D1FDEB4096}" dt="2021-02-19T06:12:15.474" v="4990" actId="1076"/>
          <ac:spMkLst>
            <pc:docMk/>
            <pc:sldMk cId="2567814140" sldId="339"/>
            <ac:spMk id="18" creationId="{74D379E5-3CE6-42E3-9C95-4492DF1FDE24}"/>
          </ac:spMkLst>
        </pc:spChg>
        <pc:graphicFrameChg chg="add del mod modGraphic">
          <ac:chgData name="Anastasiia Sukhonosenko" userId="a766a924895f3ec2" providerId="LiveId" clId="{51E4778A-DC66-4044-956D-39D1FDEB4096}" dt="2021-02-20T09:04:50.452" v="5833" actId="14734"/>
          <ac:graphicFrameMkLst>
            <pc:docMk/>
            <pc:sldMk cId="2567814140" sldId="339"/>
            <ac:graphicFrameMk id="2" creationId="{01782B90-27CA-480F-AFDD-389BAA2FE21D}"/>
          </ac:graphicFrameMkLst>
        </pc:graphicFrameChg>
      </pc:sldChg>
      <pc:sldChg chg="add del">
        <pc:chgData name="Anastasiia Sukhonosenko" userId="a766a924895f3ec2" providerId="LiveId" clId="{51E4778A-DC66-4044-956D-39D1FDEB4096}" dt="2021-02-18T15:11:22.206" v="4399" actId="47"/>
        <pc:sldMkLst>
          <pc:docMk/>
          <pc:sldMk cId="2598408344" sldId="339"/>
        </pc:sldMkLst>
      </pc:sldChg>
      <pc:sldChg chg="delSp modSp add mod ord">
        <pc:chgData name="Anastasiia Sukhonosenko" userId="a766a924895f3ec2" providerId="LiveId" clId="{51E4778A-DC66-4044-956D-39D1FDEB4096}" dt="2021-02-20T11:01:11.556" v="6688" actId="1036"/>
        <pc:sldMkLst>
          <pc:docMk/>
          <pc:sldMk cId="2524445391" sldId="340"/>
        </pc:sldMkLst>
        <pc:spChg chg="del">
          <ac:chgData name="Anastasiia Sukhonosenko" userId="a766a924895f3ec2" providerId="LiveId" clId="{51E4778A-DC66-4044-956D-39D1FDEB4096}" dt="2021-02-20T11:00:35.082" v="6657" actId="478"/>
          <ac:spMkLst>
            <pc:docMk/>
            <pc:sldMk cId="2524445391" sldId="340"/>
            <ac:spMk id="4" creationId="{315BA31D-B901-4264-9EAF-D9EDE807B87C}"/>
          </ac:spMkLst>
        </pc:spChg>
        <pc:spChg chg="del">
          <ac:chgData name="Anastasiia Sukhonosenko" userId="a766a924895f3ec2" providerId="LiveId" clId="{51E4778A-DC66-4044-956D-39D1FDEB4096}" dt="2021-02-20T11:00:35.082" v="6657" actId="478"/>
          <ac:spMkLst>
            <pc:docMk/>
            <pc:sldMk cId="2524445391" sldId="340"/>
            <ac:spMk id="5" creationId="{0D97AAF7-1D9C-40A4-8E15-F6204D85D78A}"/>
          </ac:spMkLst>
        </pc:spChg>
        <pc:spChg chg="del">
          <ac:chgData name="Anastasiia Sukhonosenko" userId="a766a924895f3ec2" providerId="LiveId" clId="{51E4778A-DC66-4044-956D-39D1FDEB4096}" dt="2021-02-20T11:00:35.082" v="6657" actId="478"/>
          <ac:spMkLst>
            <pc:docMk/>
            <pc:sldMk cId="2524445391" sldId="340"/>
            <ac:spMk id="10" creationId="{AAB0E3F0-3A77-47E7-83E0-6C711F160189}"/>
          </ac:spMkLst>
        </pc:spChg>
        <pc:spChg chg="del">
          <ac:chgData name="Anastasiia Sukhonosenko" userId="a766a924895f3ec2" providerId="LiveId" clId="{51E4778A-DC66-4044-956D-39D1FDEB4096}" dt="2021-02-20T11:00:35.082" v="6657" actId="478"/>
          <ac:spMkLst>
            <pc:docMk/>
            <pc:sldMk cId="2524445391" sldId="340"/>
            <ac:spMk id="12" creationId="{8B3F3071-AF61-4784-AF49-C37312987D54}"/>
          </ac:spMkLst>
        </pc:spChg>
        <pc:spChg chg="del">
          <ac:chgData name="Anastasiia Sukhonosenko" userId="a766a924895f3ec2" providerId="LiveId" clId="{51E4778A-DC66-4044-956D-39D1FDEB4096}" dt="2021-02-20T11:00:35.082" v="6657" actId="478"/>
          <ac:spMkLst>
            <pc:docMk/>
            <pc:sldMk cId="2524445391" sldId="340"/>
            <ac:spMk id="13" creationId="{0847C478-B1D9-4524-B159-605F4D4AF2DF}"/>
          </ac:spMkLst>
        </pc:spChg>
        <pc:spChg chg="del">
          <ac:chgData name="Anastasiia Sukhonosenko" userId="a766a924895f3ec2" providerId="LiveId" clId="{51E4778A-DC66-4044-956D-39D1FDEB4096}" dt="2021-02-20T11:00:35.082" v="6657" actId="478"/>
          <ac:spMkLst>
            <pc:docMk/>
            <pc:sldMk cId="2524445391" sldId="340"/>
            <ac:spMk id="14" creationId="{BAB50F13-E467-4ED2-AA43-75029770E149}"/>
          </ac:spMkLst>
        </pc:spChg>
        <pc:spChg chg="del">
          <ac:chgData name="Anastasiia Sukhonosenko" userId="a766a924895f3ec2" providerId="LiveId" clId="{51E4778A-DC66-4044-956D-39D1FDEB4096}" dt="2021-02-20T11:00:35.082" v="6657" actId="478"/>
          <ac:spMkLst>
            <pc:docMk/>
            <pc:sldMk cId="2524445391" sldId="340"/>
            <ac:spMk id="15" creationId="{2BBF4843-D038-4840-94EF-239ECF8B63E1}"/>
          </ac:spMkLst>
        </pc:spChg>
        <pc:spChg chg="del">
          <ac:chgData name="Anastasiia Sukhonosenko" userId="a766a924895f3ec2" providerId="LiveId" clId="{51E4778A-DC66-4044-956D-39D1FDEB4096}" dt="2021-02-20T11:00:35.082" v="6657" actId="478"/>
          <ac:spMkLst>
            <pc:docMk/>
            <pc:sldMk cId="2524445391" sldId="340"/>
            <ac:spMk id="17" creationId="{4E7BF1AE-75BF-449D-A9EC-7486AEFEE142}"/>
          </ac:spMkLst>
        </pc:spChg>
        <pc:spChg chg="mod">
          <ac:chgData name="Anastasiia Sukhonosenko" userId="a766a924895f3ec2" providerId="LiveId" clId="{51E4778A-DC66-4044-956D-39D1FDEB4096}" dt="2021-02-20T11:00:47.534" v="6666" actId="20577"/>
          <ac:spMkLst>
            <pc:docMk/>
            <pc:sldMk cId="2524445391" sldId="340"/>
            <ac:spMk id="29" creationId="{2B024DBE-6810-4C2A-84B5-86815F0C51CF}"/>
          </ac:spMkLst>
        </pc:spChg>
        <pc:picChg chg="mod">
          <ac:chgData name="Anastasiia Sukhonosenko" userId="a766a924895f3ec2" providerId="LiveId" clId="{51E4778A-DC66-4044-956D-39D1FDEB4096}" dt="2021-02-20T11:01:11.556" v="6688" actId="1036"/>
          <ac:picMkLst>
            <pc:docMk/>
            <pc:sldMk cId="2524445391" sldId="340"/>
            <ac:picMk id="16" creationId="{EEF5072D-7C0F-4D32-A9A4-7E8F4B7A75A2}"/>
          </ac:picMkLst>
        </pc:picChg>
      </pc:sldChg>
      <pc:sldChg chg="addSp delSp modSp add mod modShow">
        <pc:chgData name="Anastasiia Sukhonosenko" userId="a766a924895f3ec2" providerId="LiveId" clId="{51E4778A-DC66-4044-956D-39D1FDEB4096}" dt="2021-02-20T11:46:15.742" v="6749" actId="729"/>
        <pc:sldMkLst>
          <pc:docMk/>
          <pc:sldMk cId="803871915" sldId="341"/>
        </pc:sldMkLst>
        <pc:spChg chg="mod">
          <ac:chgData name="Anastasiia Sukhonosenko" userId="a766a924895f3ec2" providerId="LiveId" clId="{51E4778A-DC66-4044-956D-39D1FDEB4096}" dt="2021-02-20T09:59:35.360" v="6653" actId="1036"/>
          <ac:spMkLst>
            <pc:docMk/>
            <pc:sldMk cId="803871915" sldId="341"/>
            <ac:spMk id="3" creationId="{92769C58-AC13-401F-8FCA-176686F8E666}"/>
          </ac:spMkLst>
        </pc:spChg>
        <pc:spChg chg="del">
          <ac:chgData name="Anastasiia Sukhonosenko" userId="a766a924895f3ec2" providerId="LiveId" clId="{51E4778A-DC66-4044-956D-39D1FDEB4096}" dt="2021-02-20T09:31:31.011" v="6259" actId="478"/>
          <ac:spMkLst>
            <pc:docMk/>
            <pc:sldMk cId="803871915" sldId="341"/>
            <ac:spMk id="4" creationId="{315BA31D-B901-4264-9EAF-D9EDE807B87C}"/>
          </ac:spMkLst>
        </pc:spChg>
        <pc:spChg chg="mod">
          <ac:chgData name="Anastasiia Sukhonosenko" userId="a766a924895f3ec2" providerId="LiveId" clId="{51E4778A-DC66-4044-956D-39D1FDEB4096}" dt="2021-02-20T09:59:35.360" v="6653" actId="1036"/>
          <ac:spMkLst>
            <pc:docMk/>
            <pc:sldMk cId="803871915" sldId="341"/>
            <ac:spMk id="5" creationId="{0D97AAF7-1D9C-40A4-8E15-F6204D85D78A}"/>
          </ac:spMkLst>
        </pc:spChg>
        <pc:spChg chg="del">
          <ac:chgData name="Anastasiia Sukhonosenko" userId="a766a924895f3ec2" providerId="LiveId" clId="{51E4778A-DC66-4044-956D-39D1FDEB4096}" dt="2021-02-20T09:21:24.710" v="6052" actId="478"/>
          <ac:spMkLst>
            <pc:docMk/>
            <pc:sldMk cId="803871915" sldId="341"/>
            <ac:spMk id="6" creationId="{678A56DD-AAE1-4275-A413-4C4B3858E075}"/>
          </ac:spMkLst>
        </pc:spChg>
        <pc:spChg chg="del">
          <ac:chgData name="Anastasiia Sukhonosenko" userId="a766a924895f3ec2" providerId="LiveId" clId="{51E4778A-DC66-4044-956D-39D1FDEB4096}" dt="2021-02-20T09:21:24.710" v="6052" actId="478"/>
          <ac:spMkLst>
            <pc:docMk/>
            <pc:sldMk cId="803871915" sldId="341"/>
            <ac:spMk id="7" creationId="{B453217C-0805-495A-A59D-0E373DAF2B63}"/>
          </ac:spMkLst>
        </pc:spChg>
        <pc:spChg chg="del">
          <ac:chgData name="Anastasiia Sukhonosenko" userId="a766a924895f3ec2" providerId="LiveId" clId="{51E4778A-DC66-4044-956D-39D1FDEB4096}" dt="2021-02-20T09:21:24.710" v="6052" actId="478"/>
          <ac:spMkLst>
            <pc:docMk/>
            <pc:sldMk cId="803871915" sldId="341"/>
            <ac:spMk id="8" creationId="{54AD3FED-16AA-44EF-AA5C-1E55379ACDCE}"/>
          </ac:spMkLst>
        </pc:spChg>
        <pc:spChg chg="mod">
          <ac:chgData name="Anastasiia Sukhonosenko" userId="a766a924895f3ec2" providerId="LiveId" clId="{51E4778A-DC66-4044-956D-39D1FDEB4096}" dt="2021-02-20T09:59:35.360" v="6653" actId="1036"/>
          <ac:spMkLst>
            <pc:docMk/>
            <pc:sldMk cId="803871915" sldId="341"/>
            <ac:spMk id="9" creationId="{8FF6BC73-E9F2-45E0-83B1-6B26992A85C4}"/>
          </ac:spMkLst>
        </pc:spChg>
        <pc:spChg chg="del mod">
          <ac:chgData name="Anastasiia Sukhonosenko" userId="a766a924895f3ec2" providerId="LiveId" clId="{51E4778A-DC66-4044-956D-39D1FDEB4096}" dt="2021-02-20T09:38:06.420" v="6466" actId="478"/>
          <ac:spMkLst>
            <pc:docMk/>
            <pc:sldMk cId="803871915" sldId="341"/>
            <ac:spMk id="10" creationId="{AAB0E3F0-3A77-47E7-83E0-6C711F160189}"/>
          </ac:spMkLst>
        </pc:spChg>
        <pc:spChg chg="mod">
          <ac:chgData name="Anastasiia Sukhonosenko" userId="a766a924895f3ec2" providerId="LiveId" clId="{51E4778A-DC66-4044-956D-39D1FDEB4096}" dt="2021-02-20T09:59:35.360" v="6653" actId="1036"/>
          <ac:spMkLst>
            <pc:docMk/>
            <pc:sldMk cId="803871915" sldId="341"/>
            <ac:spMk id="12" creationId="{8B3F3071-AF61-4784-AF49-C37312987D54}"/>
          </ac:spMkLst>
        </pc:spChg>
        <pc:spChg chg="mod">
          <ac:chgData name="Anastasiia Sukhonosenko" userId="a766a924895f3ec2" providerId="LiveId" clId="{51E4778A-DC66-4044-956D-39D1FDEB4096}" dt="2021-02-20T09:59:35.360" v="6653" actId="1036"/>
          <ac:spMkLst>
            <pc:docMk/>
            <pc:sldMk cId="803871915" sldId="341"/>
            <ac:spMk id="13" creationId="{0847C478-B1D9-4524-B159-605F4D4AF2DF}"/>
          </ac:spMkLst>
        </pc:spChg>
        <pc:spChg chg="mod">
          <ac:chgData name="Anastasiia Sukhonosenko" userId="a766a924895f3ec2" providerId="LiveId" clId="{51E4778A-DC66-4044-956D-39D1FDEB4096}" dt="2021-02-20T09:59:35.360" v="6653" actId="1036"/>
          <ac:spMkLst>
            <pc:docMk/>
            <pc:sldMk cId="803871915" sldId="341"/>
            <ac:spMk id="14" creationId="{BAB50F13-E467-4ED2-AA43-75029770E149}"/>
          </ac:spMkLst>
        </pc:spChg>
        <pc:spChg chg="mod">
          <ac:chgData name="Anastasiia Sukhonosenko" userId="a766a924895f3ec2" providerId="LiveId" clId="{51E4778A-DC66-4044-956D-39D1FDEB4096}" dt="2021-02-20T09:59:35.360" v="6653" actId="1036"/>
          <ac:spMkLst>
            <pc:docMk/>
            <pc:sldMk cId="803871915" sldId="341"/>
            <ac:spMk id="15" creationId="{2BBF4843-D038-4840-94EF-239ECF8B63E1}"/>
          </ac:spMkLst>
        </pc:spChg>
        <pc:spChg chg="mod">
          <ac:chgData name="Anastasiia Sukhonosenko" userId="a766a924895f3ec2" providerId="LiveId" clId="{51E4778A-DC66-4044-956D-39D1FDEB4096}" dt="2021-02-20T09:59:35.360" v="6653" actId="1036"/>
          <ac:spMkLst>
            <pc:docMk/>
            <pc:sldMk cId="803871915" sldId="341"/>
            <ac:spMk id="17" creationId="{4E7BF1AE-75BF-449D-A9EC-7486AEFEE142}"/>
          </ac:spMkLst>
        </pc:spChg>
        <pc:spChg chg="del">
          <ac:chgData name="Anastasiia Sukhonosenko" userId="a766a924895f3ec2" providerId="LiveId" clId="{51E4778A-DC66-4044-956D-39D1FDEB4096}" dt="2021-02-20T09:21:24.710" v="6052" actId="478"/>
          <ac:spMkLst>
            <pc:docMk/>
            <pc:sldMk cId="803871915" sldId="341"/>
            <ac:spMk id="18" creationId="{74D379E5-3CE6-42E3-9C95-4492DF1FDE24}"/>
          </ac:spMkLst>
        </pc:spChg>
        <pc:spChg chg="add mod">
          <ac:chgData name="Anastasiia Sukhonosenko" userId="a766a924895f3ec2" providerId="LiveId" clId="{51E4778A-DC66-4044-956D-39D1FDEB4096}" dt="2021-02-20T09:59:35.360" v="6653" actId="1036"/>
          <ac:spMkLst>
            <pc:docMk/>
            <pc:sldMk cId="803871915" sldId="341"/>
            <ac:spMk id="19" creationId="{8D167268-0AA9-4E52-AEE4-F7C7803AB623}"/>
          </ac:spMkLst>
        </pc:spChg>
        <pc:spChg chg="add mod">
          <ac:chgData name="Anastasiia Sukhonosenko" userId="a766a924895f3ec2" providerId="LiveId" clId="{51E4778A-DC66-4044-956D-39D1FDEB4096}" dt="2021-02-20T09:59:35.360" v="6653" actId="1036"/>
          <ac:spMkLst>
            <pc:docMk/>
            <pc:sldMk cId="803871915" sldId="341"/>
            <ac:spMk id="20" creationId="{63B20303-78CA-47ED-9CB8-544A283945FE}"/>
          </ac:spMkLst>
        </pc:spChg>
        <pc:spChg chg="add mod ord">
          <ac:chgData name="Anastasiia Sukhonosenko" userId="a766a924895f3ec2" providerId="LiveId" clId="{51E4778A-DC66-4044-956D-39D1FDEB4096}" dt="2021-02-20T09:59:35.360" v="6653" actId="1036"/>
          <ac:spMkLst>
            <pc:docMk/>
            <pc:sldMk cId="803871915" sldId="341"/>
            <ac:spMk id="21" creationId="{15FA8464-424D-42AD-985A-A35472CCAFC8}"/>
          </ac:spMkLst>
        </pc:spChg>
        <pc:spChg chg="add mod">
          <ac:chgData name="Anastasiia Sukhonosenko" userId="a766a924895f3ec2" providerId="LiveId" clId="{51E4778A-DC66-4044-956D-39D1FDEB4096}" dt="2021-02-20T09:59:35.360" v="6653" actId="1036"/>
          <ac:spMkLst>
            <pc:docMk/>
            <pc:sldMk cId="803871915" sldId="341"/>
            <ac:spMk id="22" creationId="{BB58B47C-0AA1-4131-A090-176C55D38DE5}"/>
          </ac:spMkLst>
        </pc:spChg>
        <pc:spChg chg="add mod ord">
          <ac:chgData name="Anastasiia Sukhonosenko" userId="a766a924895f3ec2" providerId="LiveId" clId="{51E4778A-DC66-4044-956D-39D1FDEB4096}" dt="2021-02-20T09:59:35.360" v="6653" actId="1036"/>
          <ac:spMkLst>
            <pc:docMk/>
            <pc:sldMk cId="803871915" sldId="341"/>
            <ac:spMk id="23" creationId="{57CCA570-716E-4FC1-97FA-DC1D4662D599}"/>
          </ac:spMkLst>
        </pc:spChg>
        <pc:spChg chg="add mod">
          <ac:chgData name="Anastasiia Sukhonosenko" userId="a766a924895f3ec2" providerId="LiveId" clId="{51E4778A-DC66-4044-956D-39D1FDEB4096}" dt="2021-02-20T09:59:35.360" v="6653" actId="1036"/>
          <ac:spMkLst>
            <pc:docMk/>
            <pc:sldMk cId="803871915" sldId="341"/>
            <ac:spMk id="24" creationId="{B59542FC-FBE5-42B9-B65C-3AE0F43352B2}"/>
          </ac:spMkLst>
        </pc:spChg>
        <pc:spChg chg="add mod ord">
          <ac:chgData name="Anastasiia Sukhonosenko" userId="a766a924895f3ec2" providerId="LiveId" clId="{51E4778A-DC66-4044-956D-39D1FDEB4096}" dt="2021-02-20T09:59:35.360" v="6653" actId="1036"/>
          <ac:spMkLst>
            <pc:docMk/>
            <pc:sldMk cId="803871915" sldId="341"/>
            <ac:spMk id="25" creationId="{41C134C3-0E4E-435C-AB4F-11D97642F785}"/>
          </ac:spMkLst>
        </pc:spChg>
        <pc:spChg chg="mod">
          <ac:chgData name="Anastasiia Sukhonosenko" userId="a766a924895f3ec2" providerId="LiveId" clId="{51E4778A-DC66-4044-956D-39D1FDEB4096}" dt="2021-02-20T09:51:40.171" v="6496" actId="1076"/>
          <ac:spMkLst>
            <pc:docMk/>
            <pc:sldMk cId="803871915" sldId="341"/>
            <ac:spMk id="29" creationId="{2B024DBE-6810-4C2A-84B5-86815F0C51CF}"/>
          </ac:spMkLst>
        </pc:spChg>
        <pc:spChg chg="add mod">
          <ac:chgData name="Anastasiia Sukhonosenko" userId="a766a924895f3ec2" providerId="LiveId" clId="{51E4778A-DC66-4044-956D-39D1FDEB4096}" dt="2021-02-20T09:59:35.360" v="6653" actId="1036"/>
          <ac:spMkLst>
            <pc:docMk/>
            <pc:sldMk cId="803871915" sldId="341"/>
            <ac:spMk id="30" creationId="{039E0465-B4CA-49FF-B03C-69459DDC402A}"/>
          </ac:spMkLst>
        </pc:spChg>
        <pc:spChg chg="add mod">
          <ac:chgData name="Anastasiia Sukhonosenko" userId="a766a924895f3ec2" providerId="LiveId" clId="{51E4778A-DC66-4044-956D-39D1FDEB4096}" dt="2021-02-20T09:59:35.360" v="6653" actId="1036"/>
          <ac:spMkLst>
            <pc:docMk/>
            <pc:sldMk cId="803871915" sldId="341"/>
            <ac:spMk id="31" creationId="{2E7D9BC4-23A1-43ED-AE9C-63ADA04BDFF1}"/>
          </ac:spMkLst>
        </pc:spChg>
        <pc:spChg chg="add mod ord">
          <ac:chgData name="Anastasiia Sukhonosenko" userId="a766a924895f3ec2" providerId="LiveId" clId="{51E4778A-DC66-4044-956D-39D1FDEB4096}" dt="2021-02-20T09:59:35.360" v="6653" actId="1036"/>
          <ac:spMkLst>
            <pc:docMk/>
            <pc:sldMk cId="803871915" sldId="341"/>
            <ac:spMk id="35" creationId="{4DD78E57-8F52-411F-8883-45DC7329B3C2}"/>
          </ac:spMkLst>
        </pc:spChg>
        <pc:spChg chg="add mod">
          <ac:chgData name="Anastasiia Sukhonosenko" userId="a766a924895f3ec2" providerId="LiveId" clId="{51E4778A-DC66-4044-956D-39D1FDEB4096}" dt="2021-02-20T09:59:35.360" v="6653" actId="1036"/>
          <ac:spMkLst>
            <pc:docMk/>
            <pc:sldMk cId="803871915" sldId="341"/>
            <ac:spMk id="40" creationId="{BAC50085-002D-44D4-B3B5-F80D619F7765}"/>
          </ac:spMkLst>
        </pc:spChg>
        <pc:spChg chg="add mod">
          <ac:chgData name="Anastasiia Sukhonosenko" userId="a766a924895f3ec2" providerId="LiveId" clId="{51E4778A-DC66-4044-956D-39D1FDEB4096}" dt="2021-02-20T09:59:35.360" v="6653" actId="1036"/>
          <ac:spMkLst>
            <pc:docMk/>
            <pc:sldMk cId="803871915" sldId="341"/>
            <ac:spMk id="49" creationId="{BB184845-B284-4035-BB90-6F21E170D745}"/>
          </ac:spMkLst>
        </pc:spChg>
        <pc:spChg chg="add del mod">
          <ac:chgData name="Anastasiia Sukhonosenko" userId="a766a924895f3ec2" providerId="LiveId" clId="{51E4778A-DC66-4044-956D-39D1FDEB4096}" dt="2021-02-20T09:27:40.262" v="6195"/>
          <ac:spMkLst>
            <pc:docMk/>
            <pc:sldMk cId="803871915" sldId="341"/>
            <ac:spMk id="56" creationId="{113DA770-BF56-46E2-A7CE-B88D09B9863B}"/>
          </ac:spMkLst>
        </pc:spChg>
        <pc:spChg chg="add mod">
          <ac:chgData name="Anastasiia Sukhonosenko" userId="a766a924895f3ec2" providerId="LiveId" clId="{51E4778A-DC66-4044-956D-39D1FDEB4096}" dt="2021-02-20T09:59:35.360" v="6653" actId="1036"/>
          <ac:spMkLst>
            <pc:docMk/>
            <pc:sldMk cId="803871915" sldId="341"/>
            <ac:spMk id="57" creationId="{A3EA7A7F-FAE4-4C68-BE75-6A818289973F}"/>
          </ac:spMkLst>
        </pc:spChg>
        <pc:spChg chg="add del mod">
          <ac:chgData name="Anastasiia Sukhonosenko" userId="a766a924895f3ec2" providerId="LiveId" clId="{51E4778A-DC66-4044-956D-39D1FDEB4096}" dt="2021-02-20T09:33:14.875" v="6275" actId="478"/>
          <ac:spMkLst>
            <pc:docMk/>
            <pc:sldMk cId="803871915" sldId="341"/>
            <ac:spMk id="58" creationId="{88842F73-0033-46C3-B48B-ABCEA6E6E4CA}"/>
          </ac:spMkLst>
        </pc:spChg>
        <pc:spChg chg="add mod">
          <ac:chgData name="Anastasiia Sukhonosenko" userId="a766a924895f3ec2" providerId="LiveId" clId="{51E4778A-DC66-4044-956D-39D1FDEB4096}" dt="2021-02-20T09:59:35.360" v="6653" actId="1036"/>
          <ac:spMkLst>
            <pc:docMk/>
            <pc:sldMk cId="803871915" sldId="341"/>
            <ac:spMk id="60" creationId="{4217DB2B-0CB4-4BBD-A558-501BABDE73F3}"/>
          </ac:spMkLst>
        </pc:spChg>
        <pc:spChg chg="add mod">
          <ac:chgData name="Anastasiia Sukhonosenko" userId="a766a924895f3ec2" providerId="LiveId" clId="{51E4778A-DC66-4044-956D-39D1FDEB4096}" dt="2021-02-20T09:59:35.360" v="6653" actId="1036"/>
          <ac:spMkLst>
            <pc:docMk/>
            <pc:sldMk cId="803871915" sldId="341"/>
            <ac:spMk id="68" creationId="{4073662C-8D0E-4D4B-9A3A-003EF5D42C3F}"/>
          </ac:spMkLst>
        </pc:spChg>
        <pc:spChg chg="add mod">
          <ac:chgData name="Anastasiia Sukhonosenko" userId="a766a924895f3ec2" providerId="LiveId" clId="{51E4778A-DC66-4044-956D-39D1FDEB4096}" dt="2021-02-20T09:59:48.044" v="6655" actId="1076"/>
          <ac:spMkLst>
            <pc:docMk/>
            <pc:sldMk cId="803871915" sldId="341"/>
            <ac:spMk id="69" creationId="{B66D828A-132E-4872-980D-1FFD969F4B74}"/>
          </ac:spMkLst>
        </pc:spChg>
        <pc:spChg chg="add mod">
          <ac:chgData name="Anastasiia Sukhonosenko" userId="a766a924895f3ec2" providerId="LiveId" clId="{51E4778A-DC66-4044-956D-39D1FDEB4096}" dt="2021-02-20T09:59:35.360" v="6653" actId="1036"/>
          <ac:spMkLst>
            <pc:docMk/>
            <pc:sldMk cId="803871915" sldId="341"/>
            <ac:spMk id="84" creationId="{A9885AA4-B26E-45D0-ADAE-B9CD569C21F1}"/>
          </ac:spMkLst>
        </pc:spChg>
        <pc:spChg chg="add mod">
          <ac:chgData name="Anastasiia Sukhonosenko" userId="a766a924895f3ec2" providerId="LiveId" clId="{51E4778A-DC66-4044-956D-39D1FDEB4096}" dt="2021-02-20T09:59:35.360" v="6653" actId="1036"/>
          <ac:spMkLst>
            <pc:docMk/>
            <pc:sldMk cId="803871915" sldId="341"/>
            <ac:spMk id="85" creationId="{8B0A1534-F92A-4603-AA7A-3C9502FF4AA1}"/>
          </ac:spMkLst>
        </pc:spChg>
        <pc:spChg chg="mod">
          <ac:chgData name="Anastasiia Sukhonosenko" userId="a766a924895f3ec2" providerId="LiveId" clId="{51E4778A-DC66-4044-956D-39D1FDEB4096}" dt="2021-02-20T09:55:15.690" v="6580" actId="207"/>
          <ac:spMkLst>
            <pc:docMk/>
            <pc:sldMk cId="803871915" sldId="341"/>
            <ac:spMk id="87" creationId="{098A433D-1249-4E87-81DE-E53DD1059D1C}"/>
          </ac:spMkLst>
        </pc:spChg>
        <pc:spChg chg="mod">
          <ac:chgData name="Anastasiia Sukhonosenko" userId="a766a924895f3ec2" providerId="LiveId" clId="{51E4778A-DC66-4044-956D-39D1FDEB4096}" dt="2021-02-20T09:55:15.690" v="6580" actId="207"/>
          <ac:spMkLst>
            <pc:docMk/>
            <pc:sldMk cId="803871915" sldId="341"/>
            <ac:spMk id="88" creationId="{556DF520-9DCD-4222-9B5D-D841CB0A7F26}"/>
          </ac:spMkLst>
        </pc:spChg>
        <pc:spChg chg="mod">
          <ac:chgData name="Anastasiia Sukhonosenko" userId="a766a924895f3ec2" providerId="LiveId" clId="{51E4778A-DC66-4044-956D-39D1FDEB4096}" dt="2021-02-20T09:55:15.690" v="6580" actId="207"/>
          <ac:spMkLst>
            <pc:docMk/>
            <pc:sldMk cId="803871915" sldId="341"/>
            <ac:spMk id="89" creationId="{2CF7EF09-6927-4BA9-9B61-6C92F10E9302}"/>
          </ac:spMkLst>
        </pc:spChg>
        <pc:spChg chg="mod">
          <ac:chgData name="Anastasiia Sukhonosenko" userId="a766a924895f3ec2" providerId="LiveId" clId="{51E4778A-DC66-4044-956D-39D1FDEB4096}" dt="2021-02-20T09:55:15.690" v="6580" actId="207"/>
          <ac:spMkLst>
            <pc:docMk/>
            <pc:sldMk cId="803871915" sldId="341"/>
            <ac:spMk id="90" creationId="{1FDA3525-88A1-42D9-9A04-7168A37E959F}"/>
          </ac:spMkLst>
        </pc:spChg>
        <pc:spChg chg="mod">
          <ac:chgData name="Anastasiia Sukhonosenko" userId="a766a924895f3ec2" providerId="LiveId" clId="{51E4778A-DC66-4044-956D-39D1FDEB4096}" dt="2021-02-20T09:55:19.511" v="6581" actId="207"/>
          <ac:spMkLst>
            <pc:docMk/>
            <pc:sldMk cId="803871915" sldId="341"/>
            <ac:spMk id="92" creationId="{3B71A177-6B2E-4FF8-83BD-526531442ADE}"/>
          </ac:spMkLst>
        </pc:spChg>
        <pc:spChg chg="mod">
          <ac:chgData name="Anastasiia Sukhonosenko" userId="a766a924895f3ec2" providerId="LiveId" clId="{51E4778A-DC66-4044-956D-39D1FDEB4096}" dt="2021-02-20T09:55:19.511" v="6581" actId="207"/>
          <ac:spMkLst>
            <pc:docMk/>
            <pc:sldMk cId="803871915" sldId="341"/>
            <ac:spMk id="93" creationId="{7A93E8A9-B109-4E62-82CB-B1D3DB300668}"/>
          </ac:spMkLst>
        </pc:spChg>
        <pc:spChg chg="mod">
          <ac:chgData name="Anastasiia Sukhonosenko" userId="a766a924895f3ec2" providerId="LiveId" clId="{51E4778A-DC66-4044-956D-39D1FDEB4096}" dt="2021-02-20T09:55:19.511" v="6581" actId="207"/>
          <ac:spMkLst>
            <pc:docMk/>
            <pc:sldMk cId="803871915" sldId="341"/>
            <ac:spMk id="94" creationId="{A5EEC464-2C7E-4B78-AC21-76518FE62194}"/>
          </ac:spMkLst>
        </pc:spChg>
        <pc:spChg chg="mod">
          <ac:chgData name="Anastasiia Sukhonosenko" userId="a766a924895f3ec2" providerId="LiveId" clId="{51E4778A-DC66-4044-956D-39D1FDEB4096}" dt="2021-02-20T09:55:19.511" v="6581" actId="207"/>
          <ac:spMkLst>
            <pc:docMk/>
            <pc:sldMk cId="803871915" sldId="341"/>
            <ac:spMk id="95" creationId="{A147EEBF-C151-4B80-97A0-AE52D6557510}"/>
          </ac:spMkLst>
        </pc:spChg>
        <pc:spChg chg="mod">
          <ac:chgData name="Anastasiia Sukhonosenko" userId="a766a924895f3ec2" providerId="LiveId" clId="{51E4778A-DC66-4044-956D-39D1FDEB4096}" dt="2021-02-20T09:55:19.511" v="6581" actId="207"/>
          <ac:spMkLst>
            <pc:docMk/>
            <pc:sldMk cId="803871915" sldId="341"/>
            <ac:spMk id="96" creationId="{A64A23C2-D5D0-40E0-9496-5DEC22F1141F}"/>
          </ac:spMkLst>
        </pc:spChg>
        <pc:spChg chg="mod">
          <ac:chgData name="Anastasiia Sukhonosenko" userId="a766a924895f3ec2" providerId="LiveId" clId="{51E4778A-DC66-4044-956D-39D1FDEB4096}" dt="2021-02-20T09:55:19.511" v="6581" actId="207"/>
          <ac:spMkLst>
            <pc:docMk/>
            <pc:sldMk cId="803871915" sldId="341"/>
            <ac:spMk id="97" creationId="{FB501E28-FD97-41DB-BA9C-6EEC3D18BCB1}"/>
          </ac:spMkLst>
        </pc:spChg>
        <pc:spChg chg="mod">
          <ac:chgData name="Anastasiia Sukhonosenko" userId="a766a924895f3ec2" providerId="LiveId" clId="{51E4778A-DC66-4044-956D-39D1FDEB4096}" dt="2021-02-20T09:55:19.511" v="6581" actId="207"/>
          <ac:spMkLst>
            <pc:docMk/>
            <pc:sldMk cId="803871915" sldId="341"/>
            <ac:spMk id="98" creationId="{04241246-A1D7-4CC1-A202-0125E3562EB4}"/>
          </ac:spMkLst>
        </pc:spChg>
        <pc:spChg chg="mod">
          <ac:chgData name="Anastasiia Sukhonosenko" userId="a766a924895f3ec2" providerId="LiveId" clId="{51E4778A-DC66-4044-956D-39D1FDEB4096}" dt="2021-02-20T09:55:19.511" v="6581" actId="207"/>
          <ac:spMkLst>
            <pc:docMk/>
            <pc:sldMk cId="803871915" sldId="341"/>
            <ac:spMk id="99" creationId="{CE637170-3DB5-43AD-BF1E-277F5ABB08C2}"/>
          </ac:spMkLst>
        </pc:spChg>
        <pc:spChg chg="mod">
          <ac:chgData name="Anastasiia Sukhonosenko" userId="a766a924895f3ec2" providerId="LiveId" clId="{51E4778A-DC66-4044-956D-39D1FDEB4096}" dt="2021-02-20T09:55:19.511" v="6581" actId="207"/>
          <ac:spMkLst>
            <pc:docMk/>
            <pc:sldMk cId="803871915" sldId="341"/>
            <ac:spMk id="100" creationId="{8D2157BC-DD18-49F5-B1AB-D375D072A154}"/>
          </ac:spMkLst>
        </pc:spChg>
        <pc:spChg chg="add mod ord">
          <ac:chgData name="Anastasiia Sukhonosenko" userId="a766a924895f3ec2" providerId="LiveId" clId="{51E4778A-DC66-4044-956D-39D1FDEB4096}" dt="2021-02-20T09:59:35.360" v="6653" actId="1036"/>
          <ac:spMkLst>
            <pc:docMk/>
            <pc:sldMk cId="803871915" sldId="341"/>
            <ac:spMk id="101" creationId="{DE5F98B5-CDE9-4AFD-A81F-2C085EC797C4}"/>
          </ac:spMkLst>
        </pc:spChg>
        <pc:spChg chg="add mod ord">
          <ac:chgData name="Anastasiia Sukhonosenko" userId="a766a924895f3ec2" providerId="LiveId" clId="{51E4778A-DC66-4044-956D-39D1FDEB4096}" dt="2021-02-20T09:59:35.360" v="6653" actId="1036"/>
          <ac:spMkLst>
            <pc:docMk/>
            <pc:sldMk cId="803871915" sldId="341"/>
            <ac:spMk id="105" creationId="{419D35A9-8C2E-4822-B600-3054F666C25F}"/>
          </ac:spMkLst>
        </pc:spChg>
        <pc:spChg chg="add mod">
          <ac:chgData name="Anastasiia Sukhonosenko" userId="a766a924895f3ec2" providerId="LiveId" clId="{51E4778A-DC66-4044-956D-39D1FDEB4096}" dt="2021-02-20T09:59:35.360" v="6653" actId="1036"/>
          <ac:spMkLst>
            <pc:docMk/>
            <pc:sldMk cId="803871915" sldId="341"/>
            <ac:spMk id="706" creationId="{1F8AB76E-6C2A-4F4F-A158-FDCDA7E7C29C}"/>
          </ac:spMkLst>
        </pc:spChg>
        <pc:grpChg chg="add mod">
          <ac:chgData name="Anastasiia Sukhonosenko" userId="a766a924895f3ec2" providerId="LiveId" clId="{51E4778A-DC66-4044-956D-39D1FDEB4096}" dt="2021-02-20T09:59:35.360" v="6653" actId="1036"/>
          <ac:grpSpMkLst>
            <pc:docMk/>
            <pc:sldMk cId="803871915" sldId="341"/>
            <ac:grpSpMk id="86" creationId="{9C9D213A-1EB6-47B7-AEE1-1412E7550E99}"/>
          </ac:grpSpMkLst>
        </pc:grpChg>
        <pc:grpChg chg="add mod">
          <ac:chgData name="Anastasiia Sukhonosenko" userId="a766a924895f3ec2" providerId="LiveId" clId="{51E4778A-DC66-4044-956D-39D1FDEB4096}" dt="2021-02-20T09:59:35.360" v="6653" actId="1036"/>
          <ac:grpSpMkLst>
            <pc:docMk/>
            <pc:sldMk cId="803871915" sldId="341"/>
            <ac:grpSpMk id="91" creationId="{538EB106-4E98-40F3-BE9D-AEAED53C6705}"/>
          </ac:grpSpMkLst>
        </pc:grpChg>
        <pc:graphicFrameChg chg="del">
          <ac:chgData name="Anastasiia Sukhonosenko" userId="a766a924895f3ec2" providerId="LiveId" clId="{51E4778A-DC66-4044-956D-39D1FDEB4096}" dt="2021-02-20T09:05:02.940" v="5835" actId="478"/>
          <ac:graphicFrameMkLst>
            <pc:docMk/>
            <pc:sldMk cId="803871915" sldId="341"/>
            <ac:graphicFrameMk id="2" creationId="{01782B90-27CA-480F-AFDD-389BAA2FE21D}"/>
          </ac:graphicFrameMkLst>
        </pc:graphicFrameChg>
        <pc:cxnChg chg="add mod">
          <ac:chgData name="Anastasiia Sukhonosenko" userId="a766a924895f3ec2" providerId="LiveId" clId="{51E4778A-DC66-4044-956D-39D1FDEB4096}" dt="2021-02-20T09:59:35.360" v="6653" actId="1036"/>
          <ac:cxnSpMkLst>
            <pc:docMk/>
            <pc:sldMk cId="803871915" sldId="341"/>
            <ac:cxnSpMk id="16" creationId="{2FE9B69A-6F80-4FE1-83D3-6AD89EB7DFEA}"/>
          </ac:cxnSpMkLst>
        </pc:cxnChg>
        <pc:cxnChg chg="add mod">
          <ac:chgData name="Anastasiia Sukhonosenko" userId="a766a924895f3ec2" providerId="LiveId" clId="{51E4778A-DC66-4044-956D-39D1FDEB4096}" dt="2021-02-20T09:59:35.360" v="6653" actId="1036"/>
          <ac:cxnSpMkLst>
            <pc:docMk/>
            <pc:sldMk cId="803871915" sldId="341"/>
            <ac:cxnSpMk id="61" creationId="{FAA4DCAE-7CF0-41B4-9E89-99CECC8E7878}"/>
          </ac:cxnSpMkLst>
        </pc:cxnChg>
        <pc:cxnChg chg="add mod">
          <ac:chgData name="Anastasiia Sukhonosenko" userId="a766a924895f3ec2" providerId="LiveId" clId="{51E4778A-DC66-4044-956D-39D1FDEB4096}" dt="2021-02-20T09:59:35.360" v="6653" actId="1036"/>
          <ac:cxnSpMkLst>
            <pc:docMk/>
            <pc:sldMk cId="803871915" sldId="341"/>
            <ac:cxnSpMk id="70" creationId="{4A3C3C83-6A9A-4430-B083-5B6722FB90EB}"/>
          </ac:cxnSpMkLst>
        </pc:cxnChg>
        <pc:cxnChg chg="add mod">
          <ac:chgData name="Anastasiia Sukhonosenko" userId="a766a924895f3ec2" providerId="LiveId" clId="{51E4778A-DC66-4044-956D-39D1FDEB4096}" dt="2021-02-20T09:59:35.360" v="6653" actId="1036"/>
          <ac:cxnSpMkLst>
            <pc:docMk/>
            <pc:sldMk cId="803871915" sldId="341"/>
            <ac:cxnSpMk id="73" creationId="{F4EEE4A5-8ADF-4A14-BEBC-93B0D0949823}"/>
          </ac:cxnSpMkLst>
        </pc:cxnChg>
        <pc:cxnChg chg="add mod">
          <ac:chgData name="Anastasiia Sukhonosenko" userId="a766a924895f3ec2" providerId="LiveId" clId="{51E4778A-DC66-4044-956D-39D1FDEB4096}" dt="2021-02-20T09:59:35.360" v="6653" actId="1036"/>
          <ac:cxnSpMkLst>
            <pc:docMk/>
            <pc:sldMk cId="803871915" sldId="341"/>
            <ac:cxnSpMk id="106" creationId="{D7D31E87-7DF9-4080-A0EB-CB7CA0C0E594}"/>
          </ac:cxnSpMkLst>
        </pc:cxnChg>
        <pc:cxnChg chg="add mod">
          <ac:chgData name="Anastasiia Sukhonosenko" userId="a766a924895f3ec2" providerId="LiveId" clId="{51E4778A-DC66-4044-956D-39D1FDEB4096}" dt="2021-02-20T09:59:35.360" v="6653" actId="1036"/>
          <ac:cxnSpMkLst>
            <pc:docMk/>
            <pc:sldMk cId="803871915" sldId="341"/>
            <ac:cxnSpMk id="109" creationId="{1ABADAC6-1B02-4D59-A5BF-400F094B0A9D}"/>
          </ac:cxnSpMkLst>
        </pc:cxnChg>
        <pc:cxnChg chg="add mod">
          <ac:chgData name="Anastasiia Sukhonosenko" userId="a766a924895f3ec2" providerId="LiveId" clId="{51E4778A-DC66-4044-956D-39D1FDEB4096}" dt="2021-02-20T09:59:35.360" v="6653" actId="1036"/>
          <ac:cxnSpMkLst>
            <pc:docMk/>
            <pc:sldMk cId="803871915" sldId="341"/>
            <ac:cxnSpMk id="112" creationId="{8D009C8C-312F-482F-9F3B-39EA2E5C4AE3}"/>
          </ac:cxnSpMkLst>
        </pc:cxnChg>
        <pc:cxnChg chg="add mod">
          <ac:chgData name="Anastasiia Sukhonosenko" userId="a766a924895f3ec2" providerId="LiveId" clId="{51E4778A-DC66-4044-956D-39D1FDEB4096}" dt="2021-02-20T09:59:35.360" v="6653" actId="1036"/>
          <ac:cxnSpMkLst>
            <pc:docMk/>
            <pc:sldMk cId="803871915" sldId="341"/>
            <ac:cxnSpMk id="115" creationId="{E834D130-ADC5-4A8E-9999-FAD512AB01BF}"/>
          </ac:cxnSpMkLst>
        </pc:cxnChg>
        <pc:cxnChg chg="add mod">
          <ac:chgData name="Anastasiia Sukhonosenko" userId="a766a924895f3ec2" providerId="LiveId" clId="{51E4778A-DC66-4044-956D-39D1FDEB4096}" dt="2021-02-20T09:59:35.360" v="6653" actId="1036"/>
          <ac:cxnSpMkLst>
            <pc:docMk/>
            <pc:sldMk cId="803871915" sldId="341"/>
            <ac:cxnSpMk id="121" creationId="{D09D6FD5-5E9A-4B77-AED3-D44607675464}"/>
          </ac:cxnSpMkLst>
        </pc:cxnChg>
        <pc:cxnChg chg="add mod">
          <ac:chgData name="Anastasiia Sukhonosenko" userId="a766a924895f3ec2" providerId="LiveId" clId="{51E4778A-DC66-4044-956D-39D1FDEB4096}" dt="2021-02-20T09:59:35.360" v="6653" actId="1036"/>
          <ac:cxnSpMkLst>
            <pc:docMk/>
            <pc:sldMk cId="803871915" sldId="341"/>
            <ac:cxnSpMk id="720" creationId="{A0050C92-A934-44EF-A44C-92DCD8EA300D}"/>
          </ac:cxnSpMkLst>
        </pc:cxnChg>
      </pc:sldChg>
      <pc:sldMasterChg chg="delSldLayout">
        <pc:chgData name="Anastasiia Sukhonosenko" userId="a766a924895f3ec2" providerId="LiveId" clId="{51E4778A-DC66-4044-956D-39D1FDEB4096}" dt="2021-02-20T11:01:55.299" v="6738" actId="47"/>
        <pc:sldMasterMkLst>
          <pc:docMk/>
          <pc:sldMasterMk cId="0" sldId="2147483677"/>
        </pc:sldMasterMkLst>
        <pc:sldLayoutChg chg="del">
          <pc:chgData name="Anastasiia Sukhonosenko" userId="a766a924895f3ec2" providerId="LiveId" clId="{51E4778A-DC66-4044-956D-39D1FDEB4096}" dt="2021-02-20T11:01:21.273" v="6690" actId="47"/>
          <pc:sldLayoutMkLst>
            <pc:docMk/>
            <pc:sldMasterMk cId="0" sldId="2147483677"/>
            <pc:sldLayoutMk cId="0" sldId="2147483649"/>
          </pc:sldLayoutMkLst>
        </pc:sldLayoutChg>
        <pc:sldLayoutChg chg="del">
          <pc:chgData name="Anastasiia Sukhonosenko" userId="a766a924895f3ec2" providerId="LiveId" clId="{51E4778A-DC66-4044-956D-39D1FDEB4096}" dt="2021-02-15T12:05:03.290" v="91" actId="47"/>
          <pc:sldLayoutMkLst>
            <pc:docMk/>
            <pc:sldMasterMk cId="0" sldId="2147483677"/>
            <pc:sldLayoutMk cId="0" sldId="2147483650"/>
          </pc:sldLayoutMkLst>
        </pc:sldLayoutChg>
        <pc:sldLayoutChg chg="del">
          <pc:chgData name="Anastasiia Sukhonosenko" userId="a766a924895f3ec2" providerId="LiveId" clId="{51E4778A-DC66-4044-956D-39D1FDEB4096}" dt="2021-02-20T11:01:42.094" v="6716" actId="47"/>
          <pc:sldLayoutMkLst>
            <pc:docMk/>
            <pc:sldMasterMk cId="0" sldId="2147483677"/>
            <pc:sldLayoutMk cId="0" sldId="2147483651"/>
          </pc:sldLayoutMkLst>
        </pc:sldLayoutChg>
        <pc:sldLayoutChg chg="del">
          <pc:chgData name="Anastasiia Sukhonosenko" userId="a766a924895f3ec2" providerId="LiveId" clId="{51E4778A-DC66-4044-956D-39D1FDEB4096}" dt="2021-02-20T11:01:48.431" v="6727" actId="47"/>
          <pc:sldLayoutMkLst>
            <pc:docMk/>
            <pc:sldMasterMk cId="0" sldId="2147483677"/>
            <pc:sldLayoutMk cId="0" sldId="2147483653"/>
          </pc:sldLayoutMkLst>
        </pc:sldLayoutChg>
        <pc:sldLayoutChg chg="del">
          <pc:chgData name="Anastasiia Sukhonosenko" userId="a766a924895f3ec2" providerId="LiveId" clId="{51E4778A-DC66-4044-956D-39D1FDEB4096}" dt="2021-02-20T11:01:31.805" v="6706" actId="47"/>
          <pc:sldLayoutMkLst>
            <pc:docMk/>
            <pc:sldMasterMk cId="0" sldId="2147483677"/>
            <pc:sldLayoutMk cId="0" sldId="2147483654"/>
          </pc:sldLayoutMkLst>
        </pc:sldLayoutChg>
        <pc:sldLayoutChg chg="del">
          <pc:chgData name="Anastasiia Sukhonosenko" userId="a766a924895f3ec2" providerId="LiveId" clId="{51E4778A-DC66-4044-956D-39D1FDEB4096}" dt="2021-02-20T11:01:19.353" v="6689" actId="47"/>
          <pc:sldLayoutMkLst>
            <pc:docMk/>
            <pc:sldMasterMk cId="0" sldId="2147483677"/>
            <pc:sldLayoutMk cId="0" sldId="2147483655"/>
          </pc:sldLayoutMkLst>
        </pc:sldLayoutChg>
        <pc:sldLayoutChg chg="del">
          <pc:chgData name="Anastasiia Sukhonosenko" userId="a766a924895f3ec2" providerId="LiveId" clId="{51E4778A-DC66-4044-956D-39D1FDEB4096}" dt="2021-02-20T11:01:26.011" v="6696" actId="47"/>
          <pc:sldLayoutMkLst>
            <pc:docMk/>
            <pc:sldMasterMk cId="0" sldId="2147483677"/>
            <pc:sldLayoutMk cId="0" sldId="2147483656"/>
          </pc:sldLayoutMkLst>
        </pc:sldLayoutChg>
        <pc:sldLayoutChg chg="del">
          <pc:chgData name="Anastasiia Sukhonosenko" userId="a766a924895f3ec2" providerId="LiveId" clId="{51E4778A-DC66-4044-956D-39D1FDEB4096}" dt="2021-02-20T11:01:44.122" v="6720" actId="47"/>
          <pc:sldLayoutMkLst>
            <pc:docMk/>
            <pc:sldMasterMk cId="0" sldId="2147483677"/>
            <pc:sldLayoutMk cId="0" sldId="2147483657"/>
          </pc:sldLayoutMkLst>
        </pc:sldLayoutChg>
        <pc:sldLayoutChg chg="del">
          <pc:chgData name="Anastasiia Sukhonosenko" userId="a766a924895f3ec2" providerId="LiveId" clId="{51E4778A-DC66-4044-956D-39D1FDEB4096}" dt="2021-02-20T11:01:29.533" v="6701" actId="47"/>
          <pc:sldLayoutMkLst>
            <pc:docMk/>
            <pc:sldMasterMk cId="0" sldId="2147483677"/>
            <pc:sldLayoutMk cId="0" sldId="2147483659"/>
          </pc:sldLayoutMkLst>
        </pc:sldLayoutChg>
        <pc:sldLayoutChg chg="del">
          <pc:chgData name="Anastasiia Sukhonosenko" userId="a766a924895f3ec2" providerId="LiveId" clId="{51E4778A-DC66-4044-956D-39D1FDEB4096}" dt="2021-02-20T11:01:23.136" v="6693" actId="47"/>
          <pc:sldLayoutMkLst>
            <pc:docMk/>
            <pc:sldMasterMk cId="0" sldId="2147483677"/>
            <pc:sldLayoutMk cId="0" sldId="2147483661"/>
          </pc:sldLayoutMkLst>
        </pc:sldLayoutChg>
        <pc:sldLayoutChg chg="del">
          <pc:chgData name="Anastasiia Sukhonosenko" userId="a766a924895f3ec2" providerId="LiveId" clId="{51E4778A-DC66-4044-956D-39D1FDEB4096}" dt="2021-02-20T11:01:47.032" v="6725" actId="47"/>
          <pc:sldLayoutMkLst>
            <pc:docMk/>
            <pc:sldMasterMk cId="0" sldId="2147483677"/>
            <pc:sldLayoutMk cId="0" sldId="2147483662"/>
          </pc:sldLayoutMkLst>
        </pc:sldLayoutChg>
        <pc:sldLayoutChg chg="del">
          <pc:chgData name="Anastasiia Sukhonosenko" userId="a766a924895f3ec2" providerId="LiveId" clId="{51E4778A-DC66-4044-956D-39D1FDEB4096}" dt="2021-02-20T11:01:22.036" v="6691" actId="47"/>
          <pc:sldLayoutMkLst>
            <pc:docMk/>
            <pc:sldMasterMk cId="0" sldId="2147483677"/>
            <pc:sldLayoutMk cId="0" sldId="2147483663"/>
          </pc:sldLayoutMkLst>
        </pc:sldLayoutChg>
        <pc:sldLayoutChg chg="del">
          <pc:chgData name="Anastasiia Sukhonosenko" userId="a766a924895f3ec2" providerId="LiveId" clId="{51E4778A-DC66-4044-956D-39D1FDEB4096}" dt="2021-02-20T11:01:22.347" v="6692" actId="47"/>
          <pc:sldLayoutMkLst>
            <pc:docMk/>
            <pc:sldMasterMk cId="0" sldId="2147483677"/>
            <pc:sldLayoutMk cId="0" sldId="2147483664"/>
          </pc:sldLayoutMkLst>
        </pc:sldLayoutChg>
        <pc:sldLayoutChg chg="del">
          <pc:chgData name="Anastasiia Sukhonosenko" userId="a766a924895f3ec2" providerId="LiveId" clId="{51E4778A-DC66-4044-956D-39D1FDEB4096}" dt="2021-02-20T11:01:38.663" v="6710" actId="47"/>
          <pc:sldLayoutMkLst>
            <pc:docMk/>
            <pc:sldMasterMk cId="0" sldId="2147483677"/>
            <pc:sldLayoutMk cId="0" sldId="2147483665"/>
          </pc:sldLayoutMkLst>
        </pc:sldLayoutChg>
        <pc:sldLayoutChg chg="del">
          <pc:chgData name="Anastasiia Sukhonosenko" userId="a766a924895f3ec2" providerId="LiveId" clId="{51E4778A-DC66-4044-956D-39D1FDEB4096}" dt="2021-02-20T11:01:29.946" v="6702" actId="47"/>
          <pc:sldLayoutMkLst>
            <pc:docMk/>
            <pc:sldMasterMk cId="0" sldId="2147483677"/>
            <pc:sldLayoutMk cId="0" sldId="2147483666"/>
          </pc:sldLayoutMkLst>
        </pc:sldLayoutChg>
        <pc:sldLayoutChg chg="del">
          <pc:chgData name="Anastasiia Sukhonosenko" userId="a766a924895f3ec2" providerId="LiveId" clId="{51E4778A-DC66-4044-956D-39D1FDEB4096}" dt="2021-02-20T11:01:33.143" v="6708" actId="47"/>
          <pc:sldLayoutMkLst>
            <pc:docMk/>
            <pc:sldMasterMk cId="0" sldId="2147483677"/>
            <pc:sldLayoutMk cId="0" sldId="2147483667"/>
          </pc:sldLayoutMkLst>
        </pc:sldLayoutChg>
        <pc:sldLayoutChg chg="del">
          <pc:chgData name="Anastasiia Sukhonosenko" userId="a766a924895f3ec2" providerId="LiveId" clId="{51E4778A-DC66-4044-956D-39D1FDEB4096}" dt="2021-02-20T11:01:43.237" v="6718" actId="47"/>
          <pc:sldLayoutMkLst>
            <pc:docMk/>
            <pc:sldMasterMk cId="0" sldId="2147483677"/>
            <pc:sldLayoutMk cId="0" sldId="2147483668"/>
          </pc:sldLayoutMkLst>
        </pc:sldLayoutChg>
        <pc:sldLayoutChg chg="del">
          <pc:chgData name="Anastasiia Sukhonosenko" userId="a766a924895f3ec2" providerId="LiveId" clId="{51E4778A-DC66-4044-956D-39D1FDEB4096}" dt="2021-02-20T11:01:51.749" v="6734" actId="47"/>
          <pc:sldLayoutMkLst>
            <pc:docMk/>
            <pc:sldMasterMk cId="0" sldId="2147483677"/>
            <pc:sldLayoutMk cId="0" sldId="2147483670"/>
          </pc:sldLayoutMkLst>
        </pc:sldLayoutChg>
        <pc:sldLayoutChg chg="del">
          <pc:chgData name="Anastasiia Sukhonosenko" userId="a766a924895f3ec2" providerId="LiveId" clId="{51E4778A-DC66-4044-956D-39D1FDEB4096}" dt="2021-02-20T11:01:51.096" v="6733" actId="47"/>
          <pc:sldLayoutMkLst>
            <pc:docMk/>
            <pc:sldMasterMk cId="0" sldId="2147483677"/>
            <pc:sldLayoutMk cId="0" sldId="2147483671"/>
          </pc:sldLayoutMkLst>
        </pc:sldLayoutChg>
        <pc:sldLayoutChg chg="del">
          <pc:chgData name="Anastasiia Sukhonosenko" userId="a766a924895f3ec2" providerId="LiveId" clId="{51E4778A-DC66-4044-956D-39D1FDEB4096}" dt="2021-02-20T11:01:55.299" v="6738" actId="47"/>
          <pc:sldLayoutMkLst>
            <pc:docMk/>
            <pc:sldMasterMk cId="0" sldId="2147483677"/>
            <pc:sldLayoutMk cId="0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aad5083c14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aad5083c14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371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aad5083c14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aad5083c14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14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aad5083c14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aad5083c14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073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aad5083c14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aad5083c14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1687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aad5083c14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aad5083c14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6673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gb52db8a4c0_1_8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3" name="Google Shape;1933;gb52db8a4c0_1_8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4014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gb50054cfff_0_8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8" name="Google Shape;2088;gb50054cfff_0_8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0" name="Google Shape;6620;gb50054cfff_0_12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1" name="Google Shape;6621;gb50054cfff_0_126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" name="Google Shape;7034;gb50054cfff_0_13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5" name="Google Shape;7035;gb50054cfff_0_130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5" name="Google Shape;7395;gb50054cfff_0_13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6" name="Google Shape;7396;gb50054cfff_0_13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ab8c1d4cb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ab8c1d4cb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" name="Google Shape;7905;gb50054cfff_0_139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6" name="Google Shape;7906;gb50054cfff_0_139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5" name="Google Shape;8525;gb50054cfff_0_14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6" name="Google Shape;8526;gb50054cfff_0_14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9" name="Google Shape;9119;gb50054cfff_0_15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0" name="Google Shape;9120;gb50054cfff_0_15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0" name="Google Shape;9440;gb50054cfff_0_15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1" name="Google Shape;9441;gb50054cfff_0_15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5" name="Google Shape;9745;gb50054cfff_0_15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6" name="Google Shape;9746;gb50054cfff_0_15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aad5083c14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aad5083c14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9580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aad5083c14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aad5083c14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3073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aad5083c14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aad5083c14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848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aad5083c14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aad5083c14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952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aad5083c14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aad5083c14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711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aad5083c14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aad5083c14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1286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aad5083c14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aad5083c14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0" i="0" dirty="0">
                <a:solidFill>
                  <a:srgbClr val="424242"/>
                </a:solidFill>
                <a:effectLst/>
                <a:latin typeface="Open Sans"/>
              </a:rPr>
              <a:t>Метод оценки T-</a:t>
            </a:r>
            <a:r>
              <a:rPr lang="ru-RU" b="0" i="0" dirty="0" err="1">
                <a:solidFill>
                  <a:srgbClr val="424242"/>
                </a:solidFill>
                <a:effectLst/>
                <a:latin typeface="Open Sans"/>
              </a:rPr>
              <a:t>shirt</a:t>
            </a:r>
            <a:r>
              <a:rPr lang="ru-RU" b="0" i="0" dirty="0">
                <a:solidFill>
                  <a:srgbClr val="424242"/>
                </a:solidFill>
                <a:effectLst/>
                <a:latin typeface="Open Sans"/>
              </a:rPr>
              <a:t> </a:t>
            </a:r>
            <a:r>
              <a:rPr lang="ru-RU" b="0" i="0" dirty="0" err="1">
                <a:solidFill>
                  <a:srgbClr val="424242"/>
                </a:solidFill>
                <a:effectLst/>
                <a:latin typeface="Open Sans"/>
              </a:rPr>
              <a:t>sizes</a:t>
            </a:r>
            <a:r>
              <a:rPr lang="ru-RU" b="0" i="0" dirty="0">
                <a:solidFill>
                  <a:srgbClr val="424242"/>
                </a:solidFill>
                <a:effectLst/>
                <a:latin typeface="Open Sans"/>
              </a:rPr>
              <a:t> — по «размерам футболки». Здесь может быть всего три уровня сложности задачи — </a:t>
            </a:r>
            <a:r>
              <a:rPr lang="ru-RU" b="0" i="0" dirty="0" err="1">
                <a:solidFill>
                  <a:srgbClr val="424242"/>
                </a:solidFill>
                <a:effectLst/>
                <a:latin typeface="Open Sans"/>
              </a:rPr>
              <a:t>Small</a:t>
            </a:r>
            <a:r>
              <a:rPr lang="ru-RU" b="0" i="0" dirty="0">
                <a:solidFill>
                  <a:srgbClr val="424242"/>
                </a:solidFill>
                <a:effectLst/>
                <a:latin typeface="Open Sans"/>
              </a:rPr>
              <a:t>, </a:t>
            </a:r>
            <a:r>
              <a:rPr lang="ru-RU" b="0" i="0" dirty="0" err="1">
                <a:solidFill>
                  <a:srgbClr val="424242"/>
                </a:solidFill>
                <a:effectLst/>
                <a:latin typeface="Open Sans"/>
              </a:rPr>
              <a:t>Medium</a:t>
            </a:r>
            <a:r>
              <a:rPr lang="ru-RU" b="0" i="0" dirty="0">
                <a:solidFill>
                  <a:srgbClr val="424242"/>
                </a:solidFill>
                <a:effectLst/>
                <a:latin typeface="Open Sans"/>
              </a:rPr>
              <a:t>, </a:t>
            </a:r>
            <a:r>
              <a:rPr lang="ru-RU" b="0" i="0" dirty="0" err="1">
                <a:solidFill>
                  <a:srgbClr val="424242"/>
                </a:solidFill>
                <a:effectLst/>
                <a:latin typeface="Open Sans"/>
              </a:rPr>
              <a:t>Large</a:t>
            </a:r>
            <a:r>
              <a:rPr lang="ru-RU" b="0" i="0" dirty="0">
                <a:solidFill>
                  <a:srgbClr val="424242"/>
                </a:solidFill>
                <a:effectLst/>
                <a:latin typeface="Open Sans"/>
              </a:rPr>
              <a:t>. То есть маленькая, средняя или большая задача. Может быть больше, если это нужно, но их все равно ограниченное количество.</a:t>
            </a:r>
            <a:br>
              <a:rPr lang="ru-RU" dirty="0"/>
            </a:br>
            <a:br>
              <a:rPr lang="ru-RU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4580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58026" y="2050524"/>
            <a:ext cx="1182901" cy="1181302"/>
          </a:xfrm>
          <a:custGeom>
            <a:avLst/>
            <a:gdLst/>
            <a:ahLst/>
            <a:cxnLst/>
            <a:rect l="l" t="t" r="r" b="b"/>
            <a:pathLst>
              <a:path w="23545" h="23512" extrusionOk="0">
                <a:moveTo>
                  <a:pt x="11773" y="0"/>
                </a:moveTo>
                <a:cubicBezTo>
                  <a:pt x="5269" y="0"/>
                  <a:pt x="1" y="5268"/>
                  <a:pt x="1" y="11772"/>
                </a:cubicBezTo>
                <a:cubicBezTo>
                  <a:pt x="1" y="18244"/>
                  <a:pt x="5269" y="23512"/>
                  <a:pt x="11773" y="23512"/>
                </a:cubicBezTo>
                <a:cubicBezTo>
                  <a:pt x="18277" y="23512"/>
                  <a:pt x="23545" y="18244"/>
                  <a:pt x="23545" y="11772"/>
                </a:cubicBezTo>
                <a:cubicBezTo>
                  <a:pt x="23545" y="5268"/>
                  <a:pt x="18277" y="0"/>
                  <a:pt x="117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522258" y="2460783"/>
            <a:ext cx="2390260" cy="2390293"/>
          </a:xfrm>
          <a:custGeom>
            <a:avLst/>
            <a:gdLst/>
            <a:ahLst/>
            <a:cxnLst/>
            <a:rect l="l" t="t" r="r" b="b"/>
            <a:pathLst>
              <a:path w="38407" h="38406" extrusionOk="0">
                <a:moveTo>
                  <a:pt x="19220" y="0"/>
                </a:moveTo>
                <a:cubicBezTo>
                  <a:pt x="8618" y="0"/>
                  <a:pt x="1" y="8618"/>
                  <a:pt x="1" y="19219"/>
                </a:cubicBezTo>
                <a:cubicBezTo>
                  <a:pt x="1" y="29821"/>
                  <a:pt x="8618" y="38406"/>
                  <a:pt x="19220" y="38406"/>
                </a:cubicBezTo>
                <a:cubicBezTo>
                  <a:pt x="29821" y="38406"/>
                  <a:pt x="38406" y="29821"/>
                  <a:pt x="38406" y="19219"/>
                </a:cubicBezTo>
                <a:cubicBezTo>
                  <a:pt x="38406" y="8618"/>
                  <a:pt x="29821" y="0"/>
                  <a:pt x="192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935125" y="5032499"/>
            <a:ext cx="655832" cy="327929"/>
          </a:xfrm>
          <a:custGeom>
            <a:avLst/>
            <a:gdLst/>
            <a:ahLst/>
            <a:cxnLst/>
            <a:rect l="l" t="t" r="r" b="b"/>
            <a:pathLst>
              <a:path w="10538" h="5269" extrusionOk="0">
                <a:moveTo>
                  <a:pt x="5269" y="0"/>
                </a:moveTo>
                <a:lnTo>
                  <a:pt x="1" y="5268"/>
                </a:lnTo>
                <a:lnTo>
                  <a:pt x="1106" y="5268"/>
                </a:lnTo>
                <a:lnTo>
                  <a:pt x="5269" y="1106"/>
                </a:lnTo>
                <a:lnTo>
                  <a:pt x="9431" y="5268"/>
                </a:lnTo>
                <a:lnTo>
                  <a:pt x="10537" y="5268"/>
                </a:lnTo>
                <a:lnTo>
                  <a:pt x="52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809659" y="4585882"/>
            <a:ext cx="904710" cy="522235"/>
          </a:xfrm>
          <a:custGeom>
            <a:avLst/>
            <a:gdLst/>
            <a:ahLst/>
            <a:cxnLst/>
            <a:rect l="l" t="t" r="r" b="b"/>
            <a:pathLst>
              <a:path w="14537" h="8391" extrusionOk="0">
                <a:moveTo>
                  <a:pt x="7285" y="1"/>
                </a:moveTo>
                <a:lnTo>
                  <a:pt x="1" y="7285"/>
                </a:lnTo>
                <a:lnTo>
                  <a:pt x="1" y="8391"/>
                </a:lnTo>
                <a:lnTo>
                  <a:pt x="7285" y="1106"/>
                </a:lnTo>
                <a:lnTo>
                  <a:pt x="14537" y="8391"/>
                </a:lnTo>
                <a:lnTo>
                  <a:pt x="14537" y="7285"/>
                </a:lnTo>
                <a:lnTo>
                  <a:pt x="728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809659" y="4826057"/>
            <a:ext cx="904710" cy="520181"/>
          </a:xfrm>
          <a:custGeom>
            <a:avLst/>
            <a:gdLst/>
            <a:ahLst/>
            <a:cxnLst/>
            <a:rect l="l" t="t" r="r" b="b"/>
            <a:pathLst>
              <a:path w="14537" h="8358" extrusionOk="0">
                <a:moveTo>
                  <a:pt x="7285" y="0"/>
                </a:moveTo>
                <a:lnTo>
                  <a:pt x="1" y="7252"/>
                </a:lnTo>
                <a:lnTo>
                  <a:pt x="1" y="8358"/>
                </a:lnTo>
                <a:lnTo>
                  <a:pt x="7285" y="1106"/>
                </a:lnTo>
                <a:lnTo>
                  <a:pt x="14537" y="8358"/>
                </a:lnTo>
                <a:lnTo>
                  <a:pt x="14537" y="7252"/>
                </a:lnTo>
                <a:lnTo>
                  <a:pt x="728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809659" y="3573963"/>
            <a:ext cx="83021" cy="83025"/>
          </a:xfrm>
          <a:custGeom>
            <a:avLst/>
            <a:gdLst/>
            <a:ahLst/>
            <a:cxnLst/>
            <a:rect l="l" t="t" r="r" b="b"/>
            <a:pathLst>
              <a:path w="1334" h="1334" extrusionOk="0">
                <a:moveTo>
                  <a:pt x="228" y="0"/>
                </a:moveTo>
                <a:lnTo>
                  <a:pt x="1" y="228"/>
                </a:lnTo>
                <a:lnTo>
                  <a:pt x="1" y="1333"/>
                </a:lnTo>
                <a:lnTo>
                  <a:pt x="13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809659" y="3573963"/>
            <a:ext cx="291509" cy="289467"/>
          </a:xfrm>
          <a:custGeom>
            <a:avLst/>
            <a:gdLst/>
            <a:ahLst/>
            <a:cxnLst/>
            <a:rect l="l" t="t" r="r" b="b"/>
            <a:pathLst>
              <a:path w="4684" h="4651" extrusionOk="0">
                <a:moveTo>
                  <a:pt x="3578" y="0"/>
                </a:moveTo>
                <a:lnTo>
                  <a:pt x="1" y="3545"/>
                </a:lnTo>
                <a:lnTo>
                  <a:pt x="1" y="4650"/>
                </a:lnTo>
                <a:lnTo>
                  <a:pt x="468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142585" y="5225995"/>
            <a:ext cx="240912" cy="119496"/>
          </a:xfrm>
          <a:custGeom>
            <a:avLst/>
            <a:gdLst/>
            <a:ahLst/>
            <a:cxnLst/>
            <a:rect l="l" t="t" r="r" b="b"/>
            <a:pathLst>
              <a:path w="3871" h="1920" extrusionOk="0">
                <a:moveTo>
                  <a:pt x="1952" y="1"/>
                </a:moveTo>
                <a:lnTo>
                  <a:pt x="1" y="1919"/>
                </a:lnTo>
                <a:lnTo>
                  <a:pt x="1106" y="1919"/>
                </a:lnTo>
                <a:lnTo>
                  <a:pt x="1952" y="1106"/>
                </a:lnTo>
                <a:lnTo>
                  <a:pt x="2765" y="1919"/>
                </a:lnTo>
                <a:lnTo>
                  <a:pt x="3871" y="1919"/>
                </a:lnTo>
                <a:lnTo>
                  <a:pt x="195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809659" y="3573963"/>
            <a:ext cx="904710" cy="497900"/>
          </a:xfrm>
          <a:custGeom>
            <a:avLst/>
            <a:gdLst/>
            <a:ahLst/>
            <a:cxnLst/>
            <a:rect l="l" t="t" r="r" b="b"/>
            <a:pathLst>
              <a:path w="14537" h="8000" extrusionOk="0">
                <a:moveTo>
                  <a:pt x="6895" y="0"/>
                </a:moveTo>
                <a:lnTo>
                  <a:pt x="1" y="6894"/>
                </a:lnTo>
                <a:lnTo>
                  <a:pt x="1" y="8000"/>
                </a:lnTo>
                <a:lnTo>
                  <a:pt x="7285" y="715"/>
                </a:lnTo>
                <a:lnTo>
                  <a:pt x="14537" y="8000"/>
                </a:lnTo>
                <a:lnTo>
                  <a:pt x="14537" y="6894"/>
                </a:lnTo>
                <a:lnTo>
                  <a:pt x="764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424915" y="3573963"/>
            <a:ext cx="289455" cy="289467"/>
          </a:xfrm>
          <a:custGeom>
            <a:avLst/>
            <a:gdLst/>
            <a:ahLst/>
            <a:cxnLst/>
            <a:rect l="l" t="t" r="r" b="b"/>
            <a:pathLst>
              <a:path w="4651" h="4651" extrusionOk="0">
                <a:moveTo>
                  <a:pt x="1" y="0"/>
                </a:moveTo>
                <a:lnTo>
                  <a:pt x="4651" y="4650"/>
                </a:lnTo>
                <a:lnTo>
                  <a:pt x="4651" y="3545"/>
                </a:lnTo>
                <a:lnTo>
                  <a:pt x="110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631348" y="3573963"/>
            <a:ext cx="83021" cy="83025"/>
          </a:xfrm>
          <a:custGeom>
            <a:avLst/>
            <a:gdLst/>
            <a:ahLst/>
            <a:cxnLst/>
            <a:rect l="l" t="t" r="r" b="b"/>
            <a:pathLst>
              <a:path w="1334" h="1334" extrusionOk="0">
                <a:moveTo>
                  <a:pt x="1" y="0"/>
                </a:moveTo>
                <a:lnTo>
                  <a:pt x="1334" y="1333"/>
                </a:lnTo>
                <a:lnTo>
                  <a:pt x="1334" y="228"/>
                </a:lnTo>
                <a:lnTo>
                  <a:pt x="110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6809659" y="4171007"/>
            <a:ext cx="904710" cy="522235"/>
          </a:xfrm>
          <a:custGeom>
            <a:avLst/>
            <a:gdLst/>
            <a:ahLst/>
            <a:cxnLst/>
            <a:rect l="l" t="t" r="r" b="b"/>
            <a:pathLst>
              <a:path w="14537" h="8391" extrusionOk="0">
                <a:moveTo>
                  <a:pt x="7285" y="0"/>
                </a:moveTo>
                <a:lnTo>
                  <a:pt x="1" y="7285"/>
                </a:lnTo>
                <a:lnTo>
                  <a:pt x="1" y="8390"/>
                </a:lnTo>
                <a:lnTo>
                  <a:pt x="7285" y="1138"/>
                </a:lnTo>
                <a:lnTo>
                  <a:pt x="14537" y="8390"/>
                </a:lnTo>
                <a:lnTo>
                  <a:pt x="14537" y="7285"/>
                </a:lnTo>
                <a:lnTo>
                  <a:pt x="728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809659" y="4379441"/>
            <a:ext cx="904710" cy="522235"/>
          </a:xfrm>
          <a:custGeom>
            <a:avLst/>
            <a:gdLst/>
            <a:ahLst/>
            <a:cxnLst/>
            <a:rect l="l" t="t" r="r" b="b"/>
            <a:pathLst>
              <a:path w="14537" h="8391" extrusionOk="0">
                <a:moveTo>
                  <a:pt x="7285" y="1"/>
                </a:moveTo>
                <a:lnTo>
                  <a:pt x="1" y="7253"/>
                </a:lnTo>
                <a:lnTo>
                  <a:pt x="1" y="8391"/>
                </a:lnTo>
                <a:lnTo>
                  <a:pt x="7285" y="1106"/>
                </a:lnTo>
                <a:lnTo>
                  <a:pt x="14537" y="8391"/>
                </a:lnTo>
                <a:lnTo>
                  <a:pt x="14537" y="7253"/>
                </a:lnTo>
                <a:lnTo>
                  <a:pt x="728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6809659" y="3756070"/>
            <a:ext cx="904710" cy="522235"/>
          </a:xfrm>
          <a:custGeom>
            <a:avLst/>
            <a:gdLst/>
            <a:ahLst/>
            <a:cxnLst/>
            <a:rect l="l" t="t" r="r" b="b"/>
            <a:pathLst>
              <a:path w="14537" h="8391" extrusionOk="0">
                <a:moveTo>
                  <a:pt x="7285" y="1"/>
                </a:moveTo>
                <a:lnTo>
                  <a:pt x="1" y="7285"/>
                </a:lnTo>
                <a:lnTo>
                  <a:pt x="1" y="8391"/>
                </a:lnTo>
                <a:lnTo>
                  <a:pt x="7285" y="1139"/>
                </a:lnTo>
                <a:lnTo>
                  <a:pt x="14537" y="8391"/>
                </a:lnTo>
                <a:lnTo>
                  <a:pt x="14537" y="7285"/>
                </a:lnTo>
                <a:lnTo>
                  <a:pt x="728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809659" y="3964565"/>
            <a:ext cx="904710" cy="522235"/>
          </a:xfrm>
          <a:custGeom>
            <a:avLst/>
            <a:gdLst/>
            <a:ahLst/>
            <a:cxnLst/>
            <a:rect l="l" t="t" r="r" b="b"/>
            <a:pathLst>
              <a:path w="14537" h="8391" extrusionOk="0">
                <a:moveTo>
                  <a:pt x="7285" y="0"/>
                </a:moveTo>
                <a:lnTo>
                  <a:pt x="1" y="7285"/>
                </a:lnTo>
                <a:lnTo>
                  <a:pt x="1" y="8390"/>
                </a:lnTo>
                <a:lnTo>
                  <a:pt x="7285" y="1106"/>
                </a:lnTo>
                <a:lnTo>
                  <a:pt x="14537" y="8390"/>
                </a:lnTo>
                <a:lnTo>
                  <a:pt x="14537" y="7285"/>
                </a:lnTo>
                <a:lnTo>
                  <a:pt x="728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1177572" y="2805525"/>
            <a:ext cx="609211" cy="704042"/>
          </a:xfrm>
          <a:custGeom>
            <a:avLst/>
            <a:gdLst/>
            <a:ahLst/>
            <a:cxnLst/>
            <a:rect l="l" t="t" r="r" b="b"/>
            <a:pathLst>
              <a:path w="12749" h="14732" extrusionOk="0">
                <a:moveTo>
                  <a:pt x="0" y="0"/>
                </a:moveTo>
                <a:lnTo>
                  <a:pt x="0" y="14732"/>
                </a:lnTo>
                <a:lnTo>
                  <a:pt x="12748" y="7350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-11175" y="681261"/>
            <a:ext cx="1477121" cy="235996"/>
          </a:xfrm>
          <a:custGeom>
            <a:avLst/>
            <a:gdLst/>
            <a:ahLst/>
            <a:cxnLst/>
            <a:rect l="l" t="t" r="r" b="b"/>
            <a:pathLst>
              <a:path w="24228" h="3871" extrusionOk="0">
                <a:moveTo>
                  <a:pt x="0" y="0"/>
                </a:moveTo>
                <a:lnTo>
                  <a:pt x="0" y="3870"/>
                </a:lnTo>
                <a:lnTo>
                  <a:pt x="24227" y="3870"/>
                </a:lnTo>
                <a:lnTo>
                  <a:pt x="2422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6990525" y="681261"/>
            <a:ext cx="736047" cy="235996"/>
          </a:xfrm>
          <a:custGeom>
            <a:avLst/>
            <a:gdLst/>
            <a:ahLst/>
            <a:cxnLst/>
            <a:rect l="l" t="t" r="r" b="b"/>
            <a:pathLst>
              <a:path w="24228" h="3871" extrusionOk="0">
                <a:moveTo>
                  <a:pt x="0" y="0"/>
                </a:moveTo>
                <a:lnTo>
                  <a:pt x="0" y="3870"/>
                </a:lnTo>
                <a:lnTo>
                  <a:pt x="24227" y="3870"/>
                </a:lnTo>
                <a:lnTo>
                  <a:pt x="2422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ctrTitle"/>
          </p:nvPr>
        </p:nvSpPr>
        <p:spPr>
          <a:xfrm>
            <a:off x="2126700" y="800100"/>
            <a:ext cx="4523400" cy="293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subTitle" idx="1"/>
          </p:nvPr>
        </p:nvSpPr>
        <p:spPr>
          <a:xfrm>
            <a:off x="2126700" y="3776775"/>
            <a:ext cx="3129600" cy="8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713225" y="346322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"/>
          <p:cNvSpPr txBox="1">
            <a:spLocks noGrp="1"/>
          </p:cNvSpPr>
          <p:nvPr>
            <p:ph type="title"/>
          </p:nvPr>
        </p:nvSpPr>
        <p:spPr>
          <a:xfrm>
            <a:off x="713250" y="34750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4"/>
          <p:cNvSpPr txBox="1">
            <a:spLocks noGrp="1"/>
          </p:cNvSpPr>
          <p:nvPr>
            <p:ph type="subTitle" idx="1"/>
          </p:nvPr>
        </p:nvSpPr>
        <p:spPr>
          <a:xfrm>
            <a:off x="1754163" y="1397775"/>
            <a:ext cx="25080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None/>
              <a:defRPr sz="2400">
                <a:solidFill>
                  <a:srgbClr val="1500B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255" name="Google Shape;255;p14"/>
          <p:cNvSpPr txBox="1">
            <a:spLocks noGrp="1"/>
          </p:cNvSpPr>
          <p:nvPr>
            <p:ph type="title" idx="2" hasCustomPrompt="1"/>
          </p:nvPr>
        </p:nvSpPr>
        <p:spPr>
          <a:xfrm>
            <a:off x="1021363" y="1208692"/>
            <a:ext cx="757500" cy="9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DE4C4D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56" name="Google Shape;256;p14"/>
          <p:cNvSpPr txBox="1">
            <a:spLocks noGrp="1"/>
          </p:cNvSpPr>
          <p:nvPr>
            <p:ph type="subTitle" idx="3"/>
          </p:nvPr>
        </p:nvSpPr>
        <p:spPr>
          <a:xfrm>
            <a:off x="1754174" y="1887172"/>
            <a:ext cx="22188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4"/>
          <p:cNvSpPr txBox="1">
            <a:spLocks noGrp="1"/>
          </p:cNvSpPr>
          <p:nvPr>
            <p:ph type="subTitle" idx="4"/>
          </p:nvPr>
        </p:nvSpPr>
        <p:spPr>
          <a:xfrm>
            <a:off x="5614638" y="1397767"/>
            <a:ext cx="25080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None/>
              <a:defRPr sz="2400">
                <a:solidFill>
                  <a:srgbClr val="1500B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258" name="Google Shape;258;p14"/>
          <p:cNvSpPr txBox="1">
            <a:spLocks noGrp="1"/>
          </p:cNvSpPr>
          <p:nvPr>
            <p:ph type="title" idx="5" hasCustomPrompt="1"/>
          </p:nvPr>
        </p:nvSpPr>
        <p:spPr>
          <a:xfrm>
            <a:off x="4881838" y="1208692"/>
            <a:ext cx="757500" cy="9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DE4C4D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59" name="Google Shape;259;p14"/>
          <p:cNvSpPr txBox="1">
            <a:spLocks noGrp="1"/>
          </p:cNvSpPr>
          <p:nvPr>
            <p:ph type="subTitle" idx="6"/>
          </p:nvPr>
        </p:nvSpPr>
        <p:spPr>
          <a:xfrm>
            <a:off x="5614649" y="1887172"/>
            <a:ext cx="22188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4"/>
          <p:cNvSpPr txBox="1">
            <a:spLocks noGrp="1"/>
          </p:cNvSpPr>
          <p:nvPr>
            <p:ph type="subTitle" idx="7"/>
          </p:nvPr>
        </p:nvSpPr>
        <p:spPr>
          <a:xfrm>
            <a:off x="1754163" y="2993900"/>
            <a:ext cx="25080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None/>
              <a:defRPr sz="2400">
                <a:solidFill>
                  <a:srgbClr val="1500B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261" name="Google Shape;261;p14"/>
          <p:cNvSpPr txBox="1">
            <a:spLocks noGrp="1"/>
          </p:cNvSpPr>
          <p:nvPr>
            <p:ph type="title" idx="8" hasCustomPrompt="1"/>
          </p:nvPr>
        </p:nvSpPr>
        <p:spPr>
          <a:xfrm>
            <a:off x="1021363" y="2804825"/>
            <a:ext cx="757500" cy="9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DE4C4D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62" name="Google Shape;262;p14"/>
          <p:cNvSpPr txBox="1">
            <a:spLocks noGrp="1"/>
          </p:cNvSpPr>
          <p:nvPr>
            <p:ph type="subTitle" idx="9"/>
          </p:nvPr>
        </p:nvSpPr>
        <p:spPr>
          <a:xfrm>
            <a:off x="1754174" y="3482814"/>
            <a:ext cx="22188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4"/>
          <p:cNvSpPr txBox="1">
            <a:spLocks noGrp="1"/>
          </p:cNvSpPr>
          <p:nvPr>
            <p:ph type="subTitle" idx="13"/>
          </p:nvPr>
        </p:nvSpPr>
        <p:spPr>
          <a:xfrm>
            <a:off x="5614638" y="2993900"/>
            <a:ext cx="25080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None/>
              <a:defRPr sz="2400">
                <a:solidFill>
                  <a:srgbClr val="1500B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264" name="Google Shape;264;p14"/>
          <p:cNvSpPr txBox="1">
            <a:spLocks noGrp="1"/>
          </p:cNvSpPr>
          <p:nvPr>
            <p:ph type="title" idx="14" hasCustomPrompt="1"/>
          </p:nvPr>
        </p:nvSpPr>
        <p:spPr>
          <a:xfrm>
            <a:off x="4881838" y="2804825"/>
            <a:ext cx="757500" cy="9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DE4C4D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65" name="Google Shape;265;p14"/>
          <p:cNvSpPr txBox="1">
            <a:spLocks noGrp="1"/>
          </p:cNvSpPr>
          <p:nvPr>
            <p:ph type="subTitle" idx="15"/>
          </p:nvPr>
        </p:nvSpPr>
        <p:spPr>
          <a:xfrm>
            <a:off x="5614649" y="3482814"/>
            <a:ext cx="22188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6" name="Google Shape;266;p14"/>
          <p:cNvGrpSpPr/>
          <p:nvPr/>
        </p:nvGrpSpPr>
        <p:grpSpPr>
          <a:xfrm>
            <a:off x="-42" y="4143562"/>
            <a:ext cx="1452701" cy="930045"/>
            <a:chOff x="-1172100" y="1818413"/>
            <a:chExt cx="717100" cy="459100"/>
          </a:xfrm>
        </p:grpSpPr>
        <p:sp>
          <p:nvSpPr>
            <p:cNvPr id="267" name="Google Shape;267;p14"/>
            <p:cNvSpPr/>
            <p:nvPr/>
          </p:nvSpPr>
          <p:spPr>
            <a:xfrm>
              <a:off x="-1172100" y="1954738"/>
              <a:ext cx="106550" cy="212200"/>
            </a:xfrm>
            <a:custGeom>
              <a:avLst/>
              <a:gdLst/>
              <a:ahLst/>
              <a:cxnLst/>
              <a:rect l="l" t="t" r="r" b="b"/>
              <a:pathLst>
                <a:path w="4262" h="8488" extrusionOk="0">
                  <a:moveTo>
                    <a:pt x="1" y="0"/>
                  </a:moveTo>
                  <a:lnTo>
                    <a:pt x="1" y="878"/>
                  </a:lnTo>
                  <a:lnTo>
                    <a:pt x="3350" y="4260"/>
                  </a:lnTo>
                  <a:lnTo>
                    <a:pt x="1" y="7610"/>
                  </a:lnTo>
                  <a:lnTo>
                    <a:pt x="1" y="8488"/>
                  </a:lnTo>
                  <a:lnTo>
                    <a:pt x="4261" y="42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E4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-1100550" y="1914088"/>
              <a:ext cx="169125" cy="293500"/>
            </a:xfrm>
            <a:custGeom>
              <a:avLst/>
              <a:gdLst/>
              <a:ahLst/>
              <a:cxnLst/>
              <a:rect l="l" t="t" r="r" b="b"/>
              <a:pathLst>
                <a:path w="6765" h="11740" extrusionOk="0">
                  <a:moveTo>
                    <a:pt x="1" y="0"/>
                  </a:moveTo>
                  <a:lnTo>
                    <a:pt x="5854" y="5886"/>
                  </a:lnTo>
                  <a:lnTo>
                    <a:pt x="1" y="11740"/>
                  </a:lnTo>
                  <a:lnTo>
                    <a:pt x="879" y="11740"/>
                  </a:lnTo>
                  <a:lnTo>
                    <a:pt x="6765" y="5886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rgbClr val="DE4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-1168025" y="1914088"/>
              <a:ext cx="169125" cy="293500"/>
            </a:xfrm>
            <a:custGeom>
              <a:avLst/>
              <a:gdLst/>
              <a:ahLst/>
              <a:cxnLst/>
              <a:rect l="l" t="t" r="r" b="b"/>
              <a:pathLst>
                <a:path w="6765" h="11740" extrusionOk="0">
                  <a:moveTo>
                    <a:pt x="1" y="0"/>
                  </a:moveTo>
                  <a:lnTo>
                    <a:pt x="5854" y="5886"/>
                  </a:lnTo>
                  <a:lnTo>
                    <a:pt x="1" y="11740"/>
                  </a:lnTo>
                  <a:lnTo>
                    <a:pt x="911" y="11740"/>
                  </a:lnTo>
                  <a:lnTo>
                    <a:pt x="6765" y="5886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rgbClr val="DE4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-630625" y="1914088"/>
              <a:ext cx="26850" cy="27675"/>
            </a:xfrm>
            <a:custGeom>
              <a:avLst/>
              <a:gdLst/>
              <a:ahLst/>
              <a:cxnLst/>
              <a:rect l="l" t="t" r="r" b="b"/>
              <a:pathLst>
                <a:path w="1074" h="1107" extrusionOk="0">
                  <a:moveTo>
                    <a:pt x="0" y="0"/>
                  </a:moveTo>
                  <a:lnTo>
                    <a:pt x="1073" y="1106"/>
                  </a:lnTo>
                  <a:lnTo>
                    <a:pt x="1073" y="195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rgbClr val="DE4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-698125" y="1914088"/>
              <a:ext cx="94350" cy="94325"/>
            </a:xfrm>
            <a:custGeom>
              <a:avLst/>
              <a:gdLst/>
              <a:ahLst/>
              <a:cxnLst/>
              <a:rect l="l" t="t" r="r" b="b"/>
              <a:pathLst>
                <a:path w="3774" h="3773" extrusionOk="0">
                  <a:moveTo>
                    <a:pt x="1" y="0"/>
                  </a:moveTo>
                  <a:lnTo>
                    <a:pt x="3773" y="3773"/>
                  </a:lnTo>
                  <a:lnTo>
                    <a:pt x="3773" y="2895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rgbClr val="DE4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-1172100" y="2022213"/>
              <a:ext cx="39050" cy="78075"/>
            </a:xfrm>
            <a:custGeom>
              <a:avLst/>
              <a:gdLst/>
              <a:ahLst/>
              <a:cxnLst/>
              <a:rect l="l" t="t" r="r" b="b"/>
              <a:pathLst>
                <a:path w="1562" h="3123" extrusionOk="0">
                  <a:moveTo>
                    <a:pt x="1" y="0"/>
                  </a:moveTo>
                  <a:lnTo>
                    <a:pt x="1" y="878"/>
                  </a:lnTo>
                  <a:lnTo>
                    <a:pt x="651" y="1561"/>
                  </a:lnTo>
                  <a:lnTo>
                    <a:pt x="1" y="2212"/>
                  </a:lnTo>
                  <a:lnTo>
                    <a:pt x="1" y="3122"/>
                  </a:lnTo>
                  <a:lnTo>
                    <a:pt x="1562" y="15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E4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-764775" y="1914088"/>
              <a:ext cx="161000" cy="293500"/>
            </a:xfrm>
            <a:custGeom>
              <a:avLst/>
              <a:gdLst/>
              <a:ahLst/>
              <a:cxnLst/>
              <a:rect l="l" t="t" r="r" b="b"/>
              <a:pathLst>
                <a:path w="6440" h="11740" extrusionOk="0">
                  <a:moveTo>
                    <a:pt x="0" y="0"/>
                  </a:moveTo>
                  <a:lnTo>
                    <a:pt x="5854" y="5886"/>
                  </a:lnTo>
                  <a:lnTo>
                    <a:pt x="0" y="11740"/>
                  </a:lnTo>
                  <a:lnTo>
                    <a:pt x="878" y="11740"/>
                  </a:lnTo>
                  <a:lnTo>
                    <a:pt x="6439" y="6179"/>
                  </a:lnTo>
                  <a:lnTo>
                    <a:pt x="6439" y="5561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rgbClr val="DE4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-698125" y="2113263"/>
              <a:ext cx="94350" cy="94325"/>
            </a:xfrm>
            <a:custGeom>
              <a:avLst/>
              <a:gdLst/>
              <a:ahLst/>
              <a:cxnLst/>
              <a:rect l="l" t="t" r="r" b="b"/>
              <a:pathLst>
                <a:path w="3774" h="3773" extrusionOk="0">
                  <a:moveTo>
                    <a:pt x="3773" y="1"/>
                  </a:moveTo>
                  <a:lnTo>
                    <a:pt x="1" y="3773"/>
                  </a:lnTo>
                  <a:lnTo>
                    <a:pt x="911" y="3773"/>
                  </a:lnTo>
                  <a:lnTo>
                    <a:pt x="3773" y="911"/>
                  </a:lnTo>
                  <a:lnTo>
                    <a:pt x="3773" y="1"/>
                  </a:lnTo>
                  <a:close/>
                </a:path>
              </a:pathLst>
            </a:custGeom>
            <a:solidFill>
              <a:srgbClr val="DE4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-630625" y="2180738"/>
              <a:ext cx="26850" cy="26850"/>
            </a:xfrm>
            <a:custGeom>
              <a:avLst/>
              <a:gdLst/>
              <a:ahLst/>
              <a:cxnLst/>
              <a:rect l="l" t="t" r="r" b="b"/>
              <a:pathLst>
                <a:path w="1074" h="1074" extrusionOk="0">
                  <a:moveTo>
                    <a:pt x="1073" y="1"/>
                  </a:moveTo>
                  <a:lnTo>
                    <a:pt x="0" y="1074"/>
                  </a:lnTo>
                  <a:lnTo>
                    <a:pt x="878" y="1074"/>
                  </a:lnTo>
                  <a:lnTo>
                    <a:pt x="1073" y="879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DE4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-966400" y="1914088"/>
              <a:ext cx="169125" cy="293500"/>
            </a:xfrm>
            <a:custGeom>
              <a:avLst/>
              <a:gdLst/>
              <a:ahLst/>
              <a:cxnLst/>
              <a:rect l="l" t="t" r="r" b="b"/>
              <a:pathLst>
                <a:path w="6765" h="11740" extrusionOk="0">
                  <a:moveTo>
                    <a:pt x="0" y="0"/>
                  </a:moveTo>
                  <a:lnTo>
                    <a:pt x="5854" y="5886"/>
                  </a:lnTo>
                  <a:lnTo>
                    <a:pt x="0" y="11740"/>
                  </a:lnTo>
                  <a:lnTo>
                    <a:pt x="911" y="11740"/>
                  </a:lnTo>
                  <a:lnTo>
                    <a:pt x="6765" y="5886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rgbClr val="DE4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-1033875" y="1914088"/>
              <a:ext cx="169125" cy="293500"/>
            </a:xfrm>
            <a:custGeom>
              <a:avLst/>
              <a:gdLst/>
              <a:ahLst/>
              <a:cxnLst/>
              <a:rect l="l" t="t" r="r" b="b"/>
              <a:pathLst>
                <a:path w="6765" h="11740" extrusionOk="0">
                  <a:moveTo>
                    <a:pt x="0" y="0"/>
                  </a:moveTo>
                  <a:lnTo>
                    <a:pt x="5886" y="5886"/>
                  </a:lnTo>
                  <a:lnTo>
                    <a:pt x="0" y="11740"/>
                  </a:lnTo>
                  <a:lnTo>
                    <a:pt x="911" y="11740"/>
                  </a:lnTo>
                  <a:lnTo>
                    <a:pt x="6764" y="5886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rgbClr val="DE4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-832250" y="1914088"/>
              <a:ext cx="169125" cy="293500"/>
            </a:xfrm>
            <a:custGeom>
              <a:avLst/>
              <a:gdLst/>
              <a:ahLst/>
              <a:cxnLst/>
              <a:rect l="l" t="t" r="r" b="b"/>
              <a:pathLst>
                <a:path w="6765" h="11740" extrusionOk="0">
                  <a:moveTo>
                    <a:pt x="0" y="0"/>
                  </a:moveTo>
                  <a:lnTo>
                    <a:pt x="5854" y="5886"/>
                  </a:lnTo>
                  <a:lnTo>
                    <a:pt x="0" y="11740"/>
                  </a:lnTo>
                  <a:lnTo>
                    <a:pt x="911" y="11740"/>
                  </a:lnTo>
                  <a:lnTo>
                    <a:pt x="6764" y="5886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rgbClr val="DE4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-899725" y="1914088"/>
              <a:ext cx="169125" cy="293500"/>
            </a:xfrm>
            <a:custGeom>
              <a:avLst/>
              <a:gdLst/>
              <a:ahLst/>
              <a:cxnLst/>
              <a:rect l="l" t="t" r="r" b="b"/>
              <a:pathLst>
                <a:path w="6765" h="11740" extrusionOk="0">
                  <a:moveTo>
                    <a:pt x="0" y="0"/>
                  </a:moveTo>
                  <a:lnTo>
                    <a:pt x="5886" y="5886"/>
                  </a:lnTo>
                  <a:lnTo>
                    <a:pt x="0" y="11740"/>
                  </a:lnTo>
                  <a:lnTo>
                    <a:pt x="911" y="11740"/>
                  </a:lnTo>
                  <a:lnTo>
                    <a:pt x="6764" y="5886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rgbClr val="DE4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-990800" y="1818413"/>
              <a:ext cx="535800" cy="459100"/>
            </a:xfrm>
            <a:custGeom>
              <a:avLst/>
              <a:gdLst/>
              <a:ahLst/>
              <a:cxnLst/>
              <a:rect l="l" t="t" r="r" b="b"/>
              <a:pathLst>
                <a:path w="21432" h="18364" extrusionOk="0">
                  <a:moveTo>
                    <a:pt x="12220" y="966"/>
                  </a:moveTo>
                  <a:cubicBezTo>
                    <a:pt x="12234" y="966"/>
                    <a:pt x="12247" y="966"/>
                    <a:pt x="12261" y="966"/>
                  </a:cubicBezTo>
                  <a:cubicBezTo>
                    <a:pt x="16781" y="998"/>
                    <a:pt x="20456" y="4673"/>
                    <a:pt x="20456" y="9193"/>
                  </a:cubicBezTo>
                  <a:cubicBezTo>
                    <a:pt x="20456" y="14147"/>
                    <a:pt x="16386" y="17431"/>
                    <a:pt x="12153" y="17431"/>
                  </a:cubicBezTo>
                  <a:cubicBezTo>
                    <a:pt x="10134" y="17431"/>
                    <a:pt x="8077" y="16684"/>
                    <a:pt x="6407" y="15014"/>
                  </a:cubicBezTo>
                  <a:cubicBezTo>
                    <a:pt x="1246" y="9820"/>
                    <a:pt x="4898" y="966"/>
                    <a:pt x="12220" y="966"/>
                  </a:cubicBezTo>
                  <a:close/>
                  <a:moveTo>
                    <a:pt x="12170" y="1"/>
                  </a:moveTo>
                  <a:cubicBezTo>
                    <a:pt x="9919" y="1"/>
                    <a:pt x="7625" y="832"/>
                    <a:pt x="5757" y="2689"/>
                  </a:cubicBezTo>
                  <a:cubicBezTo>
                    <a:pt x="1" y="8478"/>
                    <a:pt x="4066" y="18364"/>
                    <a:pt x="12261" y="18364"/>
                  </a:cubicBezTo>
                  <a:cubicBezTo>
                    <a:pt x="17301" y="18364"/>
                    <a:pt x="21399" y="14266"/>
                    <a:pt x="21431" y="9193"/>
                  </a:cubicBezTo>
                  <a:cubicBezTo>
                    <a:pt x="21431" y="3664"/>
                    <a:pt x="16896" y="1"/>
                    <a:pt x="12170" y="1"/>
                  </a:cubicBezTo>
                  <a:close/>
                </a:path>
              </a:pathLst>
            </a:custGeom>
            <a:solidFill>
              <a:srgbClr val="150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" name="Google Shape;281;p14"/>
          <p:cNvSpPr/>
          <p:nvPr/>
        </p:nvSpPr>
        <p:spPr>
          <a:xfrm>
            <a:off x="8439900" y="192754"/>
            <a:ext cx="344101" cy="344101"/>
          </a:xfrm>
          <a:custGeom>
            <a:avLst/>
            <a:gdLst/>
            <a:ahLst/>
            <a:cxnLst/>
            <a:rect l="l" t="t" r="r" b="b"/>
            <a:pathLst>
              <a:path w="1660" h="1660" extrusionOk="0">
                <a:moveTo>
                  <a:pt x="1" y="1"/>
                </a:moveTo>
                <a:lnTo>
                  <a:pt x="1" y="1659"/>
                </a:lnTo>
                <a:lnTo>
                  <a:pt x="1659" y="1659"/>
                </a:lnTo>
                <a:lnTo>
                  <a:pt x="1659" y="1"/>
                </a:lnTo>
                <a:close/>
              </a:path>
            </a:pathLst>
          </a:custGeom>
          <a:solidFill>
            <a:srgbClr val="DE4C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4"/>
          <p:cNvSpPr/>
          <p:nvPr/>
        </p:nvSpPr>
        <p:spPr>
          <a:xfrm>
            <a:off x="8439900" y="1102755"/>
            <a:ext cx="344101" cy="344101"/>
          </a:xfrm>
          <a:custGeom>
            <a:avLst/>
            <a:gdLst/>
            <a:ahLst/>
            <a:cxnLst/>
            <a:rect l="l" t="t" r="r" b="b"/>
            <a:pathLst>
              <a:path w="1660" h="1660" fill="none" extrusionOk="0">
                <a:moveTo>
                  <a:pt x="1" y="1"/>
                </a:moveTo>
                <a:lnTo>
                  <a:pt x="1659" y="1"/>
                </a:lnTo>
                <a:lnTo>
                  <a:pt x="1659" y="1659"/>
                </a:lnTo>
                <a:lnTo>
                  <a:pt x="1" y="1659"/>
                </a:lnTo>
                <a:close/>
              </a:path>
            </a:pathLst>
          </a:custGeom>
          <a:noFill/>
          <a:ln w="38100" cap="flat" cmpd="sng">
            <a:solidFill>
              <a:srgbClr val="DE4C4D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AND_BODY_1_1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3"/>
          <p:cNvSpPr txBox="1">
            <a:spLocks noGrp="1"/>
          </p:cNvSpPr>
          <p:nvPr>
            <p:ph type="title"/>
          </p:nvPr>
        </p:nvSpPr>
        <p:spPr>
          <a:xfrm>
            <a:off x="4572000" y="539500"/>
            <a:ext cx="36900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6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46" name="Google Shape;446;p23"/>
          <p:cNvSpPr txBox="1">
            <a:spLocks noGrp="1"/>
          </p:cNvSpPr>
          <p:nvPr>
            <p:ph type="subTitle" idx="1"/>
          </p:nvPr>
        </p:nvSpPr>
        <p:spPr>
          <a:xfrm>
            <a:off x="4572000" y="2451450"/>
            <a:ext cx="2471100" cy="14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23"/>
          <p:cNvSpPr/>
          <p:nvPr/>
        </p:nvSpPr>
        <p:spPr>
          <a:xfrm>
            <a:off x="753390" y="2551771"/>
            <a:ext cx="1777325" cy="1775384"/>
          </a:xfrm>
          <a:custGeom>
            <a:avLst/>
            <a:gdLst/>
            <a:ahLst/>
            <a:cxnLst/>
            <a:rect l="l" t="t" r="r" b="b"/>
            <a:pathLst>
              <a:path w="29301" h="29269" extrusionOk="0">
                <a:moveTo>
                  <a:pt x="0" y="1"/>
                </a:moveTo>
                <a:lnTo>
                  <a:pt x="0" y="29268"/>
                </a:lnTo>
                <a:lnTo>
                  <a:pt x="29300" y="29268"/>
                </a:lnTo>
                <a:lnTo>
                  <a:pt x="29300" y="1"/>
                </a:lnTo>
                <a:close/>
              </a:path>
            </a:pathLst>
          </a:custGeom>
          <a:solidFill>
            <a:srgbClr val="DE4C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3"/>
          <p:cNvSpPr/>
          <p:nvPr/>
        </p:nvSpPr>
        <p:spPr>
          <a:xfrm rot="-5400000">
            <a:off x="2210467" y="1930305"/>
            <a:ext cx="1465323" cy="1463328"/>
          </a:xfrm>
          <a:custGeom>
            <a:avLst/>
            <a:gdLst/>
            <a:ahLst/>
            <a:cxnLst/>
            <a:rect l="l" t="t" r="r" b="b"/>
            <a:pathLst>
              <a:path w="23545" h="23512" extrusionOk="0">
                <a:moveTo>
                  <a:pt x="11773" y="0"/>
                </a:moveTo>
                <a:cubicBezTo>
                  <a:pt x="5269" y="0"/>
                  <a:pt x="1" y="5268"/>
                  <a:pt x="1" y="11772"/>
                </a:cubicBezTo>
                <a:cubicBezTo>
                  <a:pt x="1" y="18244"/>
                  <a:pt x="5269" y="23512"/>
                  <a:pt x="11773" y="23512"/>
                </a:cubicBezTo>
                <a:cubicBezTo>
                  <a:pt x="18277" y="23512"/>
                  <a:pt x="23545" y="18244"/>
                  <a:pt x="23545" y="11772"/>
                </a:cubicBezTo>
                <a:cubicBezTo>
                  <a:pt x="23545" y="5268"/>
                  <a:pt x="18277" y="0"/>
                  <a:pt x="11773" y="0"/>
                </a:cubicBezTo>
                <a:close/>
              </a:path>
            </a:pathLst>
          </a:custGeom>
          <a:solidFill>
            <a:srgbClr val="1500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9" name="Google Shape;449;p23"/>
          <p:cNvGrpSpPr/>
          <p:nvPr/>
        </p:nvGrpSpPr>
        <p:grpSpPr>
          <a:xfrm>
            <a:off x="1083223" y="1072863"/>
            <a:ext cx="2252782" cy="2286674"/>
            <a:chOff x="2082275" y="3308359"/>
            <a:chExt cx="883756" cy="897016"/>
          </a:xfrm>
        </p:grpSpPr>
        <p:sp>
          <p:nvSpPr>
            <p:cNvPr id="450" name="Google Shape;450;p23"/>
            <p:cNvSpPr/>
            <p:nvPr/>
          </p:nvSpPr>
          <p:spPr>
            <a:xfrm>
              <a:off x="2171700" y="3485050"/>
              <a:ext cx="631725" cy="630900"/>
            </a:xfrm>
            <a:custGeom>
              <a:avLst/>
              <a:gdLst/>
              <a:ahLst/>
              <a:cxnLst/>
              <a:rect l="l" t="t" r="r" b="b"/>
              <a:pathLst>
                <a:path w="25269" h="25236" extrusionOk="0">
                  <a:moveTo>
                    <a:pt x="358" y="0"/>
                  </a:moveTo>
                  <a:cubicBezTo>
                    <a:pt x="228" y="131"/>
                    <a:pt x="131" y="293"/>
                    <a:pt x="1" y="423"/>
                  </a:cubicBezTo>
                  <a:lnTo>
                    <a:pt x="24813" y="25236"/>
                  </a:lnTo>
                  <a:lnTo>
                    <a:pt x="25268" y="2487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2096900" y="3636275"/>
              <a:ext cx="554500" cy="555275"/>
            </a:xfrm>
            <a:custGeom>
              <a:avLst/>
              <a:gdLst/>
              <a:ahLst/>
              <a:cxnLst/>
              <a:rect l="l" t="t" r="r" b="b"/>
              <a:pathLst>
                <a:path w="22180" h="22211" extrusionOk="0">
                  <a:moveTo>
                    <a:pt x="163" y="0"/>
                  </a:moveTo>
                  <a:cubicBezTo>
                    <a:pt x="98" y="228"/>
                    <a:pt x="33" y="423"/>
                    <a:pt x="1" y="650"/>
                  </a:cubicBezTo>
                  <a:lnTo>
                    <a:pt x="21561" y="22211"/>
                  </a:lnTo>
                  <a:cubicBezTo>
                    <a:pt x="21789" y="22178"/>
                    <a:pt x="21984" y="22113"/>
                    <a:pt x="22179" y="22048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2140800" y="3529775"/>
              <a:ext cx="617100" cy="617075"/>
            </a:xfrm>
            <a:custGeom>
              <a:avLst/>
              <a:gdLst/>
              <a:ahLst/>
              <a:cxnLst/>
              <a:rect l="l" t="t" r="r" b="b"/>
              <a:pathLst>
                <a:path w="24684" h="24683" extrusionOk="0">
                  <a:moveTo>
                    <a:pt x="294" y="0"/>
                  </a:moveTo>
                  <a:cubicBezTo>
                    <a:pt x="196" y="163"/>
                    <a:pt x="98" y="325"/>
                    <a:pt x="1" y="520"/>
                  </a:cubicBezTo>
                  <a:lnTo>
                    <a:pt x="24195" y="24682"/>
                  </a:lnTo>
                  <a:cubicBezTo>
                    <a:pt x="24358" y="24585"/>
                    <a:pt x="24521" y="24487"/>
                    <a:pt x="24683" y="24390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2116425" y="3580175"/>
              <a:ext cx="591875" cy="591875"/>
            </a:xfrm>
            <a:custGeom>
              <a:avLst/>
              <a:gdLst/>
              <a:ahLst/>
              <a:cxnLst/>
              <a:rect l="l" t="t" r="r" b="b"/>
              <a:pathLst>
                <a:path w="23675" h="23675" extrusionOk="0">
                  <a:moveTo>
                    <a:pt x="228" y="0"/>
                  </a:moveTo>
                  <a:cubicBezTo>
                    <a:pt x="163" y="195"/>
                    <a:pt x="65" y="358"/>
                    <a:pt x="0" y="553"/>
                  </a:cubicBezTo>
                  <a:lnTo>
                    <a:pt x="23122" y="23674"/>
                  </a:lnTo>
                  <a:cubicBezTo>
                    <a:pt x="23317" y="23609"/>
                    <a:pt x="23512" y="23544"/>
                    <a:pt x="23675" y="23447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2084700" y="3699675"/>
              <a:ext cx="504100" cy="503275"/>
            </a:xfrm>
            <a:custGeom>
              <a:avLst/>
              <a:gdLst/>
              <a:ahLst/>
              <a:cxnLst/>
              <a:rect l="l" t="t" r="r" b="b"/>
              <a:pathLst>
                <a:path w="20164" h="20131" extrusionOk="0">
                  <a:moveTo>
                    <a:pt x="99" y="1"/>
                  </a:moveTo>
                  <a:cubicBezTo>
                    <a:pt x="66" y="228"/>
                    <a:pt x="33" y="456"/>
                    <a:pt x="1" y="716"/>
                  </a:cubicBezTo>
                  <a:lnTo>
                    <a:pt x="19448" y="20130"/>
                  </a:lnTo>
                  <a:cubicBezTo>
                    <a:pt x="19675" y="20130"/>
                    <a:pt x="19903" y="20098"/>
                    <a:pt x="20163" y="20065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2207475" y="3444400"/>
              <a:ext cx="635775" cy="636600"/>
            </a:xfrm>
            <a:custGeom>
              <a:avLst/>
              <a:gdLst/>
              <a:ahLst/>
              <a:cxnLst/>
              <a:rect l="l" t="t" r="r" b="b"/>
              <a:pathLst>
                <a:path w="25431" h="25464" extrusionOk="0">
                  <a:moveTo>
                    <a:pt x="391" y="0"/>
                  </a:moveTo>
                  <a:cubicBezTo>
                    <a:pt x="326" y="66"/>
                    <a:pt x="261" y="131"/>
                    <a:pt x="196" y="196"/>
                  </a:cubicBezTo>
                  <a:lnTo>
                    <a:pt x="0" y="391"/>
                  </a:lnTo>
                  <a:lnTo>
                    <a:pt x="25041" y="25463"/>
                  </a:lnTo>
                  <a:lnTo>
                    <a:pt x="25236" y="25268"/>
                  </a:lnTo>
                  <a:lnTo>
                    <a:pt x="25431" y="25073"/>
                  </a:lnTo>
                  <a:lnTo>
                    <a:pt x="3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2082275" y="3772025"/>
              <a:ext cx="433350" cy="433350"/>
            </a:xfrm>
            <a:custGeom>
              <a:avLst/>
              <a:gdLst/>
              <a:ahLst/>
              <a:cxnLst/>
              <a:rect l="l" t="t" r="r" b="b"/>
              <a:pathLst>
                <a:path w="17334" h="17334" extrusionOk="0">
                  <a:moveTo>
                    <a:pt x="0" y="1"/>
                  </a:moveTo>
                  <a:cubicBezTo>
                    <a:pt x="0" y="294"/>
                    <a:pt x="0" y="554"/>
                    <a:pt x="65" y="814"/>
                  </a:cubicBezTo>
                  <a:lnTo>
                    <a:pt x="16520" y="17301"/>
                  </a:lnTo>
                  <a:cubicBezTo>
                    <a:pt x="16781" y="17301"/>
                    <a:pt x="17041" y="17334"/>
                    <a:pt x="17333" y="173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2093650" y="3859825"/>
              <a:ext cx="334175" cy="334975"/>
            </a:xfrm>
            <a:custGeom>
              <a:avLst/>
              <a:gdLst/>
              <a:ahLst/>
              <a:cxnLst/>
              <a:rect l="l" t="t" r="r" b="b"/>
              <a:pathLst>
                <a:path w="13367" h="13399" extrusionOk="0">
                  <a:moveTo>
                    <a:pt x="1" y="1"/>
                  </a:moveTo>
                  <a:cubicBezTo>
                    <a:pt x="66" y="359"/>
                    <a:pt x="163" y="716"/>
                    <a:pt x="261" y="1074"/>
                  </a:cubicBezTo>
                  <a:lnTo>
                    <a:pt x="12326" y="13139"/>
                  </a:lnTo>
                  <a:cubicBezTo>
                    <a:pt x="12651" y="13236"/>
                    <a:pt x="13009" y="13334"/>
                    <a:pt x="13366" y="133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2533506" y="3308361"/>
              <a:ext cx="432525" cy="433325"/>
            </a:xfrm>
            <a:custGeom>
              <a:avLst/>
              <a:gdLst/>
              <a:ahLst/>
              <a:cxnLst/>
              <a:rect l="l" t="t" r="r" b="b"/>
              <a:pathLst>
                <a:path w="17301" h="17333" extrusionOk="0">
                  <a:moveTo>
                    <a:pt x="0" y="0"/>
                  </a:moveTo>
                  <a:lnTo>
                    <a:pt x="17301" y="17333"/>
                  </a:lnTo>
                  <a:cubicBezTo>
                    <a:pt x="17301" y="17040"/>
                    <a:pt x="17301" y="16780"/>
                    <a:pt x="17268" y="16520"/>
                  </a:cubicBezTo>
                  <a:lnTo>
                    <a:pt x="813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2462750" y="3322450"/>
              <a:ext cx="503275" cy="503275"/>
            </a:xfrm>
            <a:custGeom>
              <a:avLst/>
              <a:gdLst/>
              <a:ahLst/>
              <a:cxnLst/>
              <a:rect l="l" t="t" r="r" b="b"/>
              <a:pathLst>
                <a:path w="20131" h="20131" extrusionOk="0">
                  <a:moveTo>
                    <a:pt x="684" y="1"/>
                  </a:moveTo>
                  <a:lnTo>
                    <a:pt x="1" y="66"/>
                  </a:lnTo>
                  <a:lnTo>
                    <a:pt x="20065" y="20130"/>
                  </a:lnTo>
                  <a:cubicBezTo>
                    <a:pt x="20098" y="19902"/>
                    <a:pt x="20098" y="19675"/>
                    <a:pt x="20130" y="19415"/>
                  </a:cubicBezTo>
                  <a:lnTo>
                    <a:pt x="6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2144050" y="3987475"/>
              <a:ext cx="156125" cy="156925"/>
            </a:xfrm>
            <a:custGeom>
              <a:avLst/>
              <a:gdLst/>
              <a:ahLst/>
              <a:cxnLst/>
              <a:rect l="l" t="t" r="r" b="b"/>
              <a:pathLst>
                <a:path w="6245" h="6277" extrusionOk="0">
                  <a:moveTo>
                    <a:pt x="1" y="1"/>
                  </a:moveTo>
                  <a:lnTo>
                    <a:pt x="1" y="1"/>
                  </a:lnTo>
                  <a:cubicBezTo>
                    <a:pt x="1529" y="2602"/>
                    <a:pt x="3676" y="4748"/>
                    <a:pt x="6245" y="627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2605250" y="3308359"/>
              <a:ext cx="335000" cy="334975"/>
            </a:xfrm>
            <a:custGeom>
              <a:avLst/>
              <a:gdLst/>
              <a:ahLst/>
              <a:cxnLst/>
              <a:rect l="l" t="t" r="r" b="b"/>
              <a:pathLst>
                <a:path w="13400" h="13399" extrusionOk="0">
                  <a:moveTo>
                    <a:pt x="1" y="1"/>
                  </a:moveTo>
                  <a:lnTo>
                    <a:pt x="13399" y="13399"/>
                  </a:lnTo>
                  <a:cubicBezTo>
                    <a:pt x="13302" y="13041"/>
                    <a:pt x="13204" y="12683"/>
                    <a:pt x="13106" y="12326"/>
                  </a:cubicBezTo>
                  <a:lnTo>
                    <a:pt x="1074" y="261"/>
                  </a:lnTo>
                  <a:cubicBezTo>
                    <a:pt x="716" y="163"/>
                    <a:pt x="359" y="66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2732900" y="3358759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" y="1"/>
                  </a:moveTo>
                  <a:lnTo>
                    <a:pt x="6277" y="6277"/>
                  </a:lnTo>
                  <a:cubicBezTo>
                    <a:pt x="4748" y="3676"/>
                    <a:pt x="2570" y="152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2292850" y="3378550"/>
              <a:ext cx="617075" cy="617075"/>
            </a:xfrm>
            <a:custGeom>
              <a:avLst/>
              <a:gdLst/>
              <a:ahLst/>
              <a:cxnLst/>
              <a:rect l="l" t="t" r="r" b="b"/>
              <a:pathLst>
                <a:path w="24683" h="24683" extrusionOk="0">
                  <a:moveTo>
                    <a:pt x="488" y="0"/>
                  </a:moveTo>
                  <a:cubicBezTo>
                    <a:pt x="325" y="98"/>
                    <a:pt x="163" y="196"/>
                    <a:pt x="0" y="293"/>
                  </a:cubicBezTo>
                  <a:lnTo>
                    <a:pt x="24390" y="24683"/>
                  </a:lnTo>
                  <a:cubicBezTo>
                    <a:pt x="24487" y="24520"/>
                    <a:pt x="24585" y="24358"/>
                    <a:pt x="24682" y="24195"/>
                  </a:cubicBezTo>
                  <a:lnTo>
                    <a:pt x="4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2247300" y="3409450"/>
              <a:ext cx="631725" cy="630900"/>
            </a:xfrm>
            <a:custGeom>
              <a:avLst/>
              <a:gdLst/>
              <a:ahLst/>
              <a:cxnLst/>
              <a:rect l="l" t="t" r="r" b="b"/>
              <a:pathLst>
                <a:path w="25269" h="25236" extrusionOk="0">
                  <a:moveTo>
                    <a:pt x="456" y="0"/>
                  </a:moveTo>
                  <a:cubicBezTo>
                    <a:pt x="326" y="98"/>
                    <a:pt x="164" y="228"/>
                    <a:pt x="1" y="325"/>
                  </a:cubicBezTo>
                  <a:lnTo>
                    <a:pt x="24943" y="25235"/>
                  </a:lnTo>
                  <a:cubicBezTo>
                    <a:pt x="25041" y="25105"/>
                    <a:pt x="25171" y="24943"/>
                    <a:pt x="25269" y="24813"/>
                  </a:cubicBezTo>
                  <a:lnTo>
                    <a:pt x="4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2399350" y="3333825"/>
              <a:ext cx="555275" cy="555300"/>
            </a:xfrm>
            <a:custGeom>
              <a:avLst/>
              <a:gdLst/>
              <a:ahLst/>
              <a:cxnLst/>
              <a:rect l="l" t="t" r="r" b="b"/>
              <a:pathLst>
                <a:path w="22211" h="22212" extrusionOk="0">
                  <a:moveTo>
                    <a:pt x="618" y="1"/>
                  </a:moveTo>
                  <a:cubicBezTo>
                    <a:pt x="423" y="66"/>
                    <a:pt x="195" y="98"/>
                    <a:pt x="0" y="163"/>
                  </a:cubicBezTo>
                  <a:lnTo>
                    <a:pt x="22048" y="22212"/>
                  </a:lnTo>
                  <a:cubicBezTo>
                    <a:pt x="22081" y="22017"/>
                    <a:pt x="22146" y="21789"/>
                    <a:pt x="22211" y="21594"/>
                  </a:cubicBezTo>
                  <a:lnTo>
                    <a:pt x="6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2343250" y="3353350"/>
              <a:ext cx="591875" cy="591875"/>
            </a:xfrm>
            <a:custGeom>
              <a:avLst/>
              <a:gdLst/>
              <a:ahLst/>
              <a:cxnLst/>
              <a:rect l="l" t="t" r="r" b="b"/>
              <a:pathLst>
                <a:path w="23675" h="23675" extrusionOk="0">
                  <a:moveTo>
                    <a:pt x="553" y="0"/>
                  </a:moveTo>
                  <a:lnTo>
                    <a:pt x="0" y="228"/>
                  </a:lnTo>
                  <a:lnTo>
                    <a:pt x="23447" y="23674"/>
                  </a:lnTo>
                  <a:cubicBezTo>
                    <a:pt x="23512" y="23479"/>
                    <a:pt x="23609" y="23317"/>
                    <a:pt x="23675" y="23122"/>
                  </a:cubicBezTo>
                  <a:lnTo>
                    <a:pt x="5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27"/>
          <p:cNvGrpSpPr/>
          <p:nvPr/>
        </p:nvGrpSpPr>
        <p:grpSpPr>
          <a:xfrm>
            <a:off x="134273" y="2702619"/>
            <a:ext cx="2252767" cy="2313568"/>
            <a:chOff x="2082275" y="3297809"/>
            <a:chExt cx="883750" cy="907566"/>
          </a:xfrm>
        </p:grpSpPr>
        <p:sp>
          <p:nvSpPr>
            <p:cNvPr id="547" name="Google Shape;547;p27"/>
            <p:cNvSpPr/>
            <p:nvPr/>
          </p:nvSpPr>
          <p:spPr>
            <a:xfrm>
              <a:off x="2171700" y="3485050"/>
              <a:ext cx="631725" cy="630900"/>
            </a:xfrm>
            <a:custGeom>
              <a:avLst/>
              <a:gdLst/>
              <a:ahLst/>
              <a:cxnLst/>
              <a:rect l="l" t="t" r="r" b="b"/>
              <a:pathLst>
                <a:path w="25269" h="25236" extrusionOk="0">
                  <a:moveTo>
                    <a:pt x="358" y="0"/>
                  </a:moveTo>
                  <a:cubicBezTo>
                    <a:pt x="228" y="131"/>
                    <a:pt x="131" y="293"/>
                    <a:pt x="1" y="423"/>
                  </a:cubicBezTo>
                  <a:lnTo>
                    <a:pt x="24813" y="25236"/>
                  </a:lnTo>
                  <a:lnTo>
                    <a:pt x="25268" y="2487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2096900" y="3636275"/>
              <a:ext cx="554500" cy="555275"/>
            </a:xfrm>
            <a:custGeom>
              <a:avLst/>
              <a:gdLst/>
              <a:ahLst/>
              <a:cxnLst/>
              <a:rect l="l" t="t" r="r" b="b"/>
              <a:pathLst>
                <a:path w="22180" h="22211" extrusionOk="0">
                  <a:moveTo>
                    <a:pt x="163" y="0"/>
                  </a:moveTo>
                  <a:cubicBezTo>
                    <a:pt x="98" y="228"/>
                    <a:pt x="33" y="423"/>
                    <a:pt x="1" y="650"/>
                  </a:cubicBezTo>
                  <a:lnTo>
                    <a:pt x="21561" y="22211"/>
                  </a:lnTo>
                  <a:cubicBezTo>
                    <a:pt x="21789" y="22178"/>
                    <a:pt x="21984" y="22113"/>
                    <a:pt x="22179" y="22048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2140800" y="3529775"/>
              <a:ext cx="617100" cy="617075"/>
            </a:xfrm>
            <a:custGeom>
              <a:avLst/>
              <a:gdLst/>
              <a:ahLst/>
              <a:cxnLst/>
              <a:rect l="l" t="t" r="r" b="b"/>
              <a:pathLst>
                <a:path w="24684" h="24683" extrusionOk="0">
                  <a:moveTo>
                    <a:pt x="294" y="0"/>
                  </a:moveTo>
                  <a:cubicBezTo>
                    <a:pt x="196" y="163"/>
                    <a:pt x="98" y="325"/>
                    <a:pt x="1" y="520"/>
                  </a:cubicBezTo>
                  <a:lnTo>
                    <a:pt x="24195" y="24682"/>
                  </a:lnTo>
                  <a:cubicBezTo>
                    <a:pt x="24358" y="24585"/>
                    <a:pt x="24521" y="24487"/>
                    <a:pt x="24683" y="24390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2116425" y="3580175"/>
              <a:ext cx="591875" cy="591875"/>
            </a:xfrm>
            <a:custGeom>
              <a:avLst/>
              <a:gdLst/>
              <a:ahLst/>
              <a:cxnLst/>
              <a:rect l="l" t="t" r="r" b="b"/>
              <a:pathLst>
                <a:path w="23675" h="23675" extrusionOk="0">
                  <a:moveTo>
                    <a:pt x="228" y="0"/>
                  </a:moveTo>
                  <a:cubicBezTo>
                    <a:pt x="163" y="195"/>
                    <a:pt x="65" y="358"/>
                    <a:pt x="0" y="553"/>
                  </a:cubicBezTo>
                  <a:lnTo>
                    <a:pt x="23122" y="23674"/>
                  </a:lnTo>
                  <a:cubicBezTo>
                    <a:pt x="23317" y="23609"/>
                    <a:pt x="23512" y="23544"/>
                    <a:pt x="23675" y="23447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2084700" y="3699675"/>
              <a:ext cx="504100" cy="503275"/>
            </a:xfrm>
            <a:custGeom>
              <a:avLst/>
              <a:gdLst/>
              <a:ahLst/>
              <a:cxnLst/>
              <a:rect l="l" t="t" r="r" b="b"/>
              <a:pathLst>
                <a:path w="20164" h="20131" extrusionOk="0">
                  <a:moveTo>
                    <a:pt x="99" y="1"/>
                  </a:moveTo>
                  <a:cubicBezTo>
                    <a:pt x="66" y="228"/>
                    <a:pt x="33" y="456"/>
                    <a:pt x="1" y="716"/>
                  </a:cubicBezTo>
                  <a:lnTo>
                    <a:pt x="19448" y="20130"/>
                  </a:lnTo>
                  <a:cubicBezTo>
                    <a:pt x="19675" y="20130"/>
                    <a:pt x="19903" y="20098"/>
                    <a:pt x="20163" y="20065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2207475" y="3444400"/>
              <a:ext cx="635775" cy="636600"/>
            </a:xfrm>
            <a:custGeom>
              <a:avLst/>
              <a:gdLst/>
              <a:ahLst/>
              <a:cxnLst/>
              <a:rect l="l" t="t" r="r" b="b"/>
              <a:pathLst>
                <a:path w="25431" h="25464" extrusionOk="0">
                  <a:moveTo>
                    <a:pt x="391" y="0"/>
                  </a:moveTo>
                  <a:cubicBezTo>
                    <a:pt x="326" y="66"/>
                    <a:pt x="261" y="131"/>
                    <a:pt x="196" y="196"/>
                  </a:cubicBezTo>
                  <a:lnTo>
                    <a:pt x="0" y="391"/>
                  </a:lnTo>
                  <a:lnTo>
                    <a:pt x="25041" y="25463"/>
                  </a:lnTo>
                  <a:lnTo>
                    <a:pt x="25236" y="25268"/>
                  </a:lnTo>
                  <a:lnTo>
                    <a:pt x="25431" y="25073"/>
                  </a:lnTo>
                  <a:lnTo>
                    <a:pt x="3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2082275" y="3772025"/>
              <a:ext cx="433350" cy="433350"/>
            </a:xfrm>
            <a:custGeom>
              <a:avLst/>
              <a:gdLst/>
              <a:ahLst/>
              <a:cxnLst/>
              <a:rect l="l" t="t" r="r" b="b"/>
              <a:pathLst>
                <a:path w="17334" h="17334" extrusionOk="0">
                  <a:moveTo>
                    <a:pt x="0" y="1"/>
                  </a:moveTo>
                  <a:cubicBezTo>
                    <a:pt x="0" y="294"/>
                    <a:pt x="0" y="554"/>
                    <a:pt x="65" y="814"/>
                  </a:cubicBezTo>
                  <a:lnTo>
                    <a:pt x="16520" y="17301"/>
                  </a:lnTo>
                  <a:cubicBezTo>
                    <a:pt x="16781" y="17301"/>
                    <a:pt x="17041" y="17334"/>
                    <a:pt x="17333" y="173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2093650" y="3859825"/>
              <a:ext cx="334175" cy="334975"/>
            </a:xfrm>
            <a:custGeom>
              <a:avLst/>
              <a:gdLst/>
              <a:ahLst/>
              <a:cxnLst/>
              <a:rect l="l" t="t" r="r" b="b"/>
              <a:pathLst>
                <a:path w="13367" h="13399" extrusionOk="0">
                  <a:moveTo>
                    <a:pt x="1" y="1"/>
                  </a:moveTo>
                  <a:cubicBezTo>
                    <a:pt x="66" y="359"/>
                    <a:pt x="163" y="716"/>
                    <a:pt x="261" y="1074"/>
                  </a:cubicBezTo>
                  <a:lnTo>
                    <a:pt x="12326" y="13139"/>
                  </a:lnTo>
                  <a:cubicBezTo>
                    <a:pt x="12651" y="13236"/>
                    <a:pt x="13009" y="13334"/>
                    <a:pt x="13366" y="133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2518275" y="3297809"/>
              <a:ext cx="432525" cy="433325"/>
            </a:xfrm>
            <a:custGeom>
              <a:avLst/>
              <a:gdLst/>
              <a:ahLst/>
              <a:cxnLst/>
              <a:rect l="l" t="t" r="r" b="b"/>
              <a:pathLst>
                <a:path w="17301" h="17333" extrusionOk="0">
                  <a:moveTo>
                    <a:pt x="0" y="0"/>
                  </a:moveTo>
                  <a:lnTo>
                    <a:pt x="17301" y="17333"/>
                  </a:lnTo>
                  <a:cubicBezTo>
                    <a:pt x="17301" y="17040"/>
                    <a:pt x="17301" y="16780"/>
                    <a:pt x="17268" y="16520"/>
                  </a:cubicBezTo>
                  <a:lnTo>
                    <a:pt x="813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2462750" y="3322450"/>
              <a:ext cx="503275" cy="503275"/>
            </a:xfrm>
            <a:custGeom>
              <a:avLst/>
              <a:gdLst/>
              <a:ahLst/>
              <a:cxnLst/>
              <a:rect l="l" t="t" r="r" b="b"/>
              <a:pathLst>
                <a:path w="20131" h="20131" extrusionOk="0">
                  <a:moveTo>
                    <a:pt x="684" y="1"/>
                  </a:moveTo>
                  <a:lnTo>
                    <a:pt x="1" y="66"/>
                  </a:lnTo>
                  <a:lnTo>
                    <a:pt x="20065" y="20130"/>
                  </a:lnTo>
                  <a:cubicBezTo>
                    <a:pt x="20098" y="19902"/>
                    <a:pt x="20098" y="19675"/>
                    <a:pt x="20130" y="19415"/>
                  </a:cubicBezTo>
                  <a:lnTo>
                    <a:pt x="6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2144050" y="3987475"/>
              <a:ext cx="156125" cy="156925"/>
            </a:xfrm>
            <a:custGeom>
              <a:avLst/>
              <a:gdLst/>
              <a:ahLst/>
              <a:cxnLst/>
              <a:rect l="l" t="t" r="r" b="b"/>
              <a:pathLst>
                <a:path w="6245" h="6277" extrusionOk="0">
                  <a:moveTo>
                    <a:pt x="1" y="1"/>
                  </a:moveTo>
                  <a:lnTo>
                    <a:pt x="1" y="1"/>
                  </a:lnTo>
                  <a:cubicBezTo>
                    <a:pt x="1529" y="2602"/>
                    <a:pt x="3676" y="4748"/>
                    <a:pt x="6245" y="627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2605250" y="3308359"/>
              <a:ext cx="335000" cy="334975"/>
            </a:xfrm>
            <a:custGeom>
              <a:avLst/>
              <a:gdLst/>
              <a:ahLst/>
              <a:cxnLst/>
              <a:rect l="l" t="t" r="r" b="b"/>
              <a:pathLst>
                <a:path w="13400" h="13399" extrusionOk="0">
                  <a:moveTo>
                    <a:pt x="1" y="1"/>
                  </a:moveTo>
                  <a:lnTo>
                    <a:pt x="13399" y="13399"/>
                  </a:lnTo>
                  <a:cubicBezTo>
                    <a:pt x="13302" y="13041"/>
                    <a:pt x="13204" y="12683"/>
                    <a:pt x="13106" y="12326"/>
                  </a:cubicBezTo>
                  <a:lnTo>
                    <a:pt x="1074" y="261"/>
                  </a:lnTo>
                  <a:cubicBezTo>
                    <a:pt x="716" y="163"/>
                    <a:pt x="359" y="66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2732900" y="3358759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" y="1"/>
                  </a:moveTo>
                  <a:lnTo>
                    <a:pt x="6277" y="6277"/>
                  </a:lnTo>
                  <a:cubicBezTo>
                    <a:pt x="4748" y="3676"/>
                    <a:pt x="2570" y="152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2292850" y="3378550"/>
              <a:ext cx="617075" cy="617075"/>
            </a:xfrm>
            <a:custGeom>
              <a:avLst/>
              <a:gdLst/>
              <a:ahLst/>
              <a:cxnLst/>
              <a:rect l="l" t="t" r="r" b="b"/>
              <a:pathLst>
                <a:path w="24683" h="24683" extrusionOk="0">
                  <a:moveTo>
                    <a:pt x="488" y="0"/>
                  </a:moveTo>
                  <a:cubicBezTo>
                    <a:pt x="325" y="98"/>
                    <a:pt x="163" y="196"/>
                    <a:pt x="0" y="293"/>
                  </a:cubicBezTo>
                  <a:lnTo>
                    <a:pt x="24390" y="24683"/>
                  </a:lnTo>
                  <a:cubicBezTo>
                    <a:pt x="24487" y="24520"/>
                    <a:pt x="24585" y="24358"/>
                    <a:pt x="24682" y="24195"/>
                  </a:cubicBezTo>
                  <a:lnTo>
                    <a:pt x="4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2247300" y="3409450"/>
              <a:ext cx="631725" cy="630900"/>
            </a:xfrm>
            <a:custGeom>
              <a:avLst/>
              <a:gdLst/>
              <a:ahLst/>
              <a:cxnLst/>
              <a:rect l="l" t="t" r="r" b="b"/>
              <a:pathLst>
                <a:path w="25269" h="25236" extrusionOk="0">
                  <a:moveTo>
                    <a:pt x="456" y="0"/>
                  </a:moveTo>
                  <a:cubicBezTo>
                    <a:pt x="326" y="98"/>
                    <a:pt x="164" y="228"/>
                    <a:pt x="1" y="325"/>
                  </a:cubicBezTo>
                  <a:lnTo>
                    <a:pt x="24943" y="25235"/>
                  </a:lnTo>
                  <a:cubicBezTo>
                    <a:pt x="25041" y="25105"/>
                    <a:pt x="25171" y="24943"/>
                    <a:pt x="25269" y="24813"/>
                  </a:cubicBezTo>
                  <a:lnTo>
                    <a:pt x="4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2399350" y="3333825"/>
              <a:ext cx="555275" cy="555300"/>
            </a:xfrm>
            <a:custGeom>
              <a:avLst/>
              <a:gdLst/>
              <a:ahLst/>
              <a:cxnLst/>
              <a:rect l="l" t="t" r="r" b="b"/>
              <a:pathLst>
                <a:path w="22211" h="22212" extrusionOk="0">
                  <a:moveTo>
                    <a:pt x="618" y="1"/>
                  </a:moveTo>
                  <a:cubicBezTo>
                    <a:pt x="423" y="66"/>
                    <a:pt x="195" y="98"/>
                    <a:pt x="0" y="163"/>
                  </a:cubicBezTo>
                  <a:lnTo>
                    <a:pt x="22048" y="22212"/>
                  </a:lnTo>
                  <a:cubicBezTo>
                    <a:pt x="22081" y="22017"/>
                    <a:pt x="22146" y="21789"/>
                    <a:pt x="22211" y="21594"/>
                  </a:cubicBezTo>
                  <a:lnTo>
                    <a:pt x="6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2343250" y="3353350"/>
              <a:ext cx="591875" cy="591875"/>
            </a:xfrm>
            <a:custGeom>
              <a:avLst/>
              <a:gdLst/>
              <a:ahLst/>
              <a:cxnLst/>
              <a:rect l="l" t="t" r="r" b="b"/>
              <a:pathLst>
                <a:path w="23675" h="23675" extrusionOk="0">
                  <a:moveTo>
                    <a:pt x="553" y="0"/>
                  </a:moveTo>
                  <a:lnTo>
                    <a:pt x="0" y="228"/>
                  </a:lnTo>
                  <a:lnTo>
                    <a:pt x="23447" y="23674"/>
                  </a:lnTo>
                  <a:cubicBezTo>
                    <a:pt x="23512" y="23479"/>
                    <a:pt x="23609" y="23317"/>
                    <a:pt x="23675" y="23122"/>
                  </a:cubicBezTo>
                  <a:lnTo>
                    <a:pt x="5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4" name="Google Shape;564;p27"/>
          <p:cNvSpPr/>
          <p:nvPr/>
        </p:nvSpPr>
        <p:spPr>
          <a:xfrm>
            <a:off x="7666875" y="564111"/>
            <a:ext cx="1477121" cy="235996"/>
          </a:xfrm>
          <a:custGeom>
            <a:avLst/>
            <a:gdLst/>
            <a:ahLst/>
            <a:cxnLst/>
            <a:rect l="l" t="t" r="r" b="b"/>
            <a:pathLst>
              <a:path w="24228" h="3871" extrusionOk="0">
                <a:moveTo>
                  <a:pt x="0" y="0"/>
                </a:moveTo>
                <a:lnTo>
                  <a:pt x="0" y="3870"/>
                </a:lnTo>
                <a:lnTo>
                  <a:pt x="24227" y="3870"/>
                </a:lnTo>
                <a:lnTo>
                  <a:pt x="24227" y="0"/>
                </a:lnTo>
                <a:close/>
              </a:path>
            </a:pathLst>
          </a:custGeom>
          <a:solidFill>
            <a:srgbClr val="DE4C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_1"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8"/>
          <p:cNvSpPr/>
          <p:nvPr/>
        </p:nvSpPr>
        <p:spPr>
          <a:xfrm>
            <a:off x="170047" y="3630473"/>
            <a:ext cx="1469441" cy="1469441"/>
          </a:xfrm>
          <a:custGeom>
            <a:avLst/>
            <a:gdLst/>
            <a:ahLst/>
            <a:cxnLst/>
            <a:rect l="l" t="t" r="r" b="b"/>
            <a:pathLst>
              <a:path w="23512" h="23512" extrusionOk="0">
                <a:moveTo>
                  <a:pt x="11772" y="0"/>
                </a:moveTo>
                <a:cubicBezTo>
                  <a:pt x="5268" y="0"/>
                  <a:pt x="0" y="5269"/>
                  <a:pt x="0" y="11772"/>
                </a:cubicBezTo>
                <a:cubicBezTo>
                  <a:pt x="0" y="18244"/>
                  <a:pt x="5268" y="23512"/>
                  <a:pt x="11772" y="23512"/>
                </a:cubicBezTo>
                <a:cubicBezTo>
                  <a:pt x="18244" y="23512"/>
                  <a:pt x="23512" y="18244"/>
                  <a:pt x="23512" y="11772"/>
                </a:cubicBezTo>
                <a:cubicBezTo>
                  <a:pt x="23512" y="5269"/>
                  <a:pt x="18244" y="0"/>
                  <a:pt x="11772" y="0"/>
                </a:cubicBezTo>
                <a:close/>
              </a:path>
            </a:pathLst>
          </a:custGeom>
          <a:solidFill>
            <a:srgbClr val="1500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28"/>
          <p:cNvGrpSpPr/>
          <p:nvPr/>
        </p:nvGrpSpPr>
        <p:grpSpPr>
          <a:xfrm>
            <a:off x="7831041" y="486579"/>
            <a:ext cx="653277" cy="653277"/>
            <a:chOff x="7831041" y="486579"/>
            <a:chExt cx="653277" cy="653277"/>
          </a:xfrm>
        </p:grpSpPr>
        <p:sp>
          <p:nvSpPr>
            <p:cNvPr id="568" name="Google Shape;568;p28"/>
            <p:cNvSpPr/>
            <p:nvPr/>
          </p:nvSpPr>
          <p:spPr>
            <a:xfrm rot="10800000">
              <a:off x="8433079" y="486579"/>
              <a:ext cx="51239" cy="653277"/>
            </a:xfrm>
            <a:custGeom>
              <a:avLst/>
              <a:gdLst/>
              <a:ahLst/>
              <a:cxnLst/>
              <a:rect l="l" t="t" r="r" b="b"/>
              <a:pathLst>
                <a:path w="1334" h="17008" extrusionOk="0">
                  <a:moveTo>
                    <a:pt x="0" y="0"/>
                  </a:moveTo>
                  <a:lnTo>
                    <a:pt x="0" y="17008"/>
                  </a:lnTo>
                  <a:lnTo>
                    <a:pt x="1334" y="17008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DE4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8"/>
            <p:cNvSpPr/>
            <p:nvPr/>
          </p:nvSpPr>
          <p:spPr>
            <a:xfrm rot="10800000">
              <a:off x="7831041" y="486582"/>
              <a:ext cx="653277" cy="52506"/>
            </a:xfrm>
            <a:custGeom>
              <a:avLst/>
              <a:gdLst/>
              <a:ahLst/>
              <a:cxnLst/>
              <a:rect l="l" t="t" r="r" b="b"/>
              <a:pathLst>
                <a:path w="17008" h="1367" extrusionOk="0">
                  <a:moveTo>
                    <a:pt x="0" y="1"/>
                  </a:moveTo>
                  <a:lnTo>
                    <a:pt x="0" y="1367"/>
                  </a:lnTo>
                  <a:lnTo>
                    <a:pt x="17008" y="1367"/>
                  </a:lnTo>
                  <a:lnTo>
                    <a:pt x="17008" y="1"/>
                  </a:lnTo>
                  <a:close/>
                </a:path>
              </a:pathLst>
            </a:custGeom>
            <a:solidFill>
              <a:srgbClr val="DE4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28"/>
          <p:cNvGrpSpPr/>
          <p:nvPr/>
        </p:nvGrpSpPr>
        <p:grpSpPr>
          <a:xfrm>
            <a:off x="8" y="4542855"/>
            <a:ext cx="1151313" cy="594572"/>
            <a:chOff x="-1172100" y="1914088"/>
            <a:chExt cx="568325" cy="293500"/>
          </a:xfrm>
        </p:grpSpPr>
        <p:sp>
          <p:nvSpPr>
            <p:cNvPr id="571" name="Google Shape;571;p28"/>
            <p:cNvSpPr/>
            <p:nvPr/>
          </p:nvSpPr>
          <p:spPr>
            <a:xfrm>
              <a:off x="-1172100" y="1954738"/>
              <a:ext cx="106550" cy="212200"/>
            </a:xfrm>
            <a:custGeom>
              <a:avLst/>
              <a:gdLst/>
              <a:ahLst/>
              <a:cxnLst/>
              <a:rect l="l" t="t" r="r" b="b"/>
              <a:pathLst>
                <a:path w="4262" h="8488" extrusionOk="0">
                  <a:moveTo>
                    <a:pt x="1" y="0"/>
                  </a:moveTo>
                  <a:lnTo>
                    <a:pt x="1" y="878"/>
                  </a:lnTo>
                  <a:lnTo>
                    <a:pt x="3350" y="4260"/>
                  </a:lnTo>
                  <a:lnTo>
                    <a:pt x="1" y="7610"/>
                  </a:lnTo>
                  <a:lnTo>
                    <a:pt x="1" y="8488"/>
                  </a:lnTo>
                  <a:lnTo>
                    <a:pt x="4261" y="42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E4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-1100550" y="1914088"/>
              <a:ext cx="169125" cy="293500"/>
            </a:xfrm>
            <a:custGeom>
              <a:avLst/>
              <a:gdLst/>
              <a:ahLst/>
              <a:cxnLst/>
              <a:rect l="l" t="t" r="r" b="b"/>
              <a:pathLst>
                <a:path w="6765" h="11740" extrusionOk="0">
                  <a:moveTo>
                    <a:pt x="1" y="0"/>
                  </a:moveTo>
                  <a:lnTo>
                    <a:pt x="5854" y="5886"/>
                  </a:lnTo>
                  <a:lnTo>
                    <a:pt x="1" y="11740"/>
                  </a:lnTo>
                  <a:lnTo>
                    <a:pt x="879" y="11740"/>
                  </a:lnTo>
                  <a:lnTo>
                    <a:pt x="6765" y="5886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rgbClr val="DE4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-1168025" y="1914088"/>
              <a:ext cx="169125" cy="293500"/>
            </a:xfrm>
            <a:custGeom>
              <a:avLst/>
              <a:gdLst/>
              <a:ahLst/>
              <a:cxnLst/>
              <a:rect l="l" t="t" r="r" b="b"/>
              <a:pathLst>
                <a:path w="6765" h="11740" extrusionOk="0">
                  <a:moveTo>
                    <a:pt x="1" y="0"/>
                  </a:moveTo>
                  <a:lnTo>
                    <a:pt x="5854" y="5886"/>
                  </a:lnTo>
                  <a:lnTo>
                    <a:pt x="1" y="11740"/>
                  </a:lnTo>
                  <a:lnTo>
                    <a:pt x="911" y="11740"/>
                  </a:lnTo>
                  <a:lnTo>
                    <a:pt x="6765" y="5886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rgbClr val="DE4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-630625" y="1914088"/>
              <a:ext cx="26850" cy="27675"/>
            </a:xfrm>
            <a:custGeom>
              <a:avLst/>
              <a:gdLst/>
              <a:ahLst/>
              <a:cxnLst/>
              <a:rect l="l" t="t" r="r" b="b"/>
              <a:pathLst>
                <a:path w="1074" h="1107" extrusionOk="0">
                  <a:moveTo>
                    <a:pt x="0" y="0"/>
                  </a:moveTo>
                  <a:lnTo>
                    <a:pt x="1073" y="1106"/>
                  </a:lnTo>
                  <a:lnTo>
                    <a:pt x="1073" y="195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rgbClr val="DE4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-698125" y="1914088"/>
              <a:ext cx="94350" cy="94325"/>
            </a:xfrm>
            <a:custGeom>
              <a:avLst/>
              <a:gdLst/>
              <a:ahLst/>
              <a:cxnLst/>
              <a:rect l="l" t="t" r="r" b="b"/>
              <a:pathLst>
                <a:path w="3774" h="3773" extrusionOk="0">
                  <a:moveTo>
                    <a:pt x="1" y="0"/>
                  </a:moveTo>
                  <a:lnTo>
                    <a:pt x="3773" y="3773"/>
                  </a:lnTo>
                  <a:lnTo>
                    <a:pt x="3773" y="2895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rgbClr val="DE4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-1172100" y="2022213"/>
              <a:ext cx="39050" cy="78075"/>
            </a:xfrm>
            <a:custGeom>
              <a:avLst/>
              <a:gdLst/>
              <a:ahLst/>
              <a:cxnLst/>
              <a:rect l="l" t="t" r="r" b="b"/>
              <a:pathLst>
                <a:path w="1562" h="3123" extrusionOk="0">
                  <a:moveTo>
                    <a:pt x="1" y="0"/>
                  </a:moveTo>
                  <a:lnTo>
                    <a:pt x="1" y="878"/>
                  </a:lnTo>
                  <a:lnTo>
                    <a:pt x="651" y="1561"/>
                  </a:lnTo>
                  <a:lnTo>
                    <a:pt x="1" y="2212"/>
                  </a:lnTo>
                  <a:lnTo>
                    <a:pt x="1" y="3122"/>
                  </a:lnTo>
                  <a:lnTo>
                    <a:pt x="1562" y="15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E4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-764775" y="1914088"/>
              <a:ext cx="161000" cy="293500"/>
            </a:xfrm>
            <a:custGeom>
              <a:avLst/>
              <a:gdLst/>
              <a:ahLst/>
              <a:cxnLst/>
              <a:rect l="l" t="t" r="r" b="b"/>
              <a:pathLst>
                <a:path w="6440" h="11740" extrusionOk="0">
                  <a:moveTo>
                    <a:pt x="0" y="0"/>
                  </a:moveTo>
                  <a:lnTo>
                    <a:pt x="5854" y="5886"/>
                  </a:lnTo>
                  <a:lnTo>
                    <a:pt x="0" y="11740"/>
                  </a:lnTo>
                  <a:lnTo>
                    <a:pt x="878" y="11740"/>
                  </a:lnTo>
                  <a:lnTo>
                    <a:pt x="6439" y="6179"/>
                  </a:lnTo>
                  <a:lnTo>
                    <a:pt x="6439" y="5561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rgbClr val="DE4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-698125" y="2113263"/>
              <a:ext cx="94350" cy="94325"/>
            </a:xfrm>
            <a:custGeom>
              <a:avLst/>
              <a:gdLst/>
              <a:ahLst/>
              <a:cxnLst/>
              <a:rect l="l" t="t" r="r" b="b"/>
              <a:pathLst>
                <a:path w="3774" h="3773" extrusionOk="0">
                  <a:moveTo>
                    <a:pt x="3773" y="1"/>
                  </a:moveTo>
                  <a:lnTo>
                    <a:pt x="1" y="3773"/>
                  </a:lnTo>
                  <a:lnTo>
                    <a:pt x="911" y="3773"/>
                  </a:lnTo>
                  <a:lnTo>
                    <a:pt x="3773" y="911"/>
                  </a:lnTo>
                  <a:lnTo>
                    <a:pt x="3773" y="1"/>
                  </a:lnTo>
                  <a:close/>
                </a:path>
              </a:pathLst>
            </a:custGeom>
            <a:solidFill>
              <a:srgbClr val="DE4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-630625" y="2180738"/>
              <a:ext cx="26850" cy="26850"/>
            </a:xfrm>
            <a:custGeom>
              <a:avLst/>
              <a:gdLst/>
              <a:ahLst/>
              <a:cxnLst/>
              <a:rect l="l" t="t" r="r" b="b"/>
              <a:pathLst>
                <a:path w="1074" h="1074" extrusionOk="0">
                  <a:moveTo>
                    <a:pt x="1073" y="1"/>
                  </a:moveTo>
                  <a:lnTo>
                    <a:pt x="0" y="1074"/>
                  </a:lnTo>
                  <a:lnTo>
                    <a:pt x="878" y="1074"/>
                  </a:lnTo>
                  <a:lnTo>
                    <a:pt x="1073" y="879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DE4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-966400" y="1914088"/>
              <a:ext cx="169125" cy="293500"/>
            </a:xfrm>
            <a:custGeom>
              <a:avLst/>
              <a:gdLst/>
              <a:ahLst/>
              <a:cxnLst/>
              <a:rect l="l" t="t" r="r" b="b"/>
              <a:pathLst>
                <a:path w="6765" h="11740" extrusionOk="0">
                  <a:moveTo>
                    <a:pt x="0" y="0"/>
                  </a:moveTo>
                  <a:lnTo>
                    <a:pt x="5854" y="5886"/>
                  </a:lnTo>
                  <a:lnTo>
                    <a:pt x="0" y="11740"/>
                  </a:lnTo>
                  <a:lnTo>
                    <a:pt x="911" y="11740"/>
                  </a:lnTo>
                  <a:lnTo>
                    <a:pt x="6765" y="5886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rgbClr val="DE4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-1033875" y="1914088"/>
              <a:ext cx="169125" cy="293500"/>
            </a:xfrm>
            <a:custGeom>
              <a:avLst/>
              <a:gdLst/>
              <a:ahLst/>
              <a:cxnLst/>
              <a:rect l="l" t="t" r="r" b="b"/>
              <a:pathLst>
                <a:path w="6765" h="11740" extrusionOk="0">
                  <a:moveTo>
                    <a:pt x="0" y="0"/>
                  </a:moveTo>
                  <a:lnTo>
                    <a:pt x="5886" y="5886"/>
                  </a:lnTo>
                  <a:lnTo>
                    <a:pt x="0" y="11740"/>
                  </a:lnTo>
                  <a:lnTo>
                    <a:pt x="911" y="11740"/>
                  </a:lnTo>
                  <a:lnTo>
                    <a:pt x="6764" y="5886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rgbClr val="DE4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-832250" y="1914088"/>
              <a:ext cx="169125" cy="293500"/>
            </a:xfrm>
            <a:custGeom>
              <a:avLst/>
              <a:gdLst/>
              <a:ahLst/>
              <a:cxnLst/>
              <a:rect l="l" t="t" r="r" b="b"/>
              <a:pathLst>
                <a:path w="6765" h="11740" extrusionOk="0">
                  <a:moveTo>
                    <a:pt x="0" y="0"/>
                  </a:moveTo>
                  <a:lnTo>
                    <a:pt x="5854" y="5886"/>
                  </a:lnTo>
                  <a:lnTo>
                    <a:pt x="0" y="11740"/>
                  </a:lnTo>
                  <a:lnTo>
                    <a:pt x="911" y="11740"/>
                  </a:lnTo>
                  <a:lnTo>
                    <a:pt x="6764" y="5886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rgbClr val="DE4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-899725" y="1914088"/>
              <a:ext cx="169125" cy="293500"/>
            </a:xfrm>
            <a:custGeom>
              <a:avLst/>
              <a:gdLst/>
              <a:ahLst/>
              <a:cxnLst/>
              <a:rect l="l" t="t" r="r" b="b"/>
              <a:pathLst>
                <a:path w="6765" h="11740" extrusionOk="0">
                  <a:moveTo>
                    <a:pt x="0" y="0"/>
                  </a:moveTo>
                  <a:lnTo>
                    <a:pt x="5886" y="5886"/>
                  </a:lnTo>
                  <a:lnTo>
                    <a:pt x="0" y="11740"/>
                  </a:lnTo>
                  <a:lnTo>
                    <a:pt x="911" y="11740"/>
                  </a:lnTo>
                  <a:lnTo>
                    <a:pt x="6764" y="5886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rgbClr val="DE4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_1_1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9"/>
          <p:cNvSpPr/>
          <p:nvPr/>
        </p:nvSpPr>
        <p:spPr>
          <a:xfrm>
            <a:off x="8439900" y="192754"/>
            <a:ext cx="344101" cy="344101"/>
          </a:xfrm>
          <a:custGeom>
            <a:avLst/>
            <a:gdLst/>
            <a:ahLst/>
            <a:cxnLst/>
            <a:rect l="l" t="t" r="r" b="b"/>
            <a:pathLst>
              <a:path w="1660" h="1660" extrusionOk="0">
                <a:moveTo>
                  <a:pt x="1" y="1"/>
                </a:moveTo>
                <a:lnTo>
                  <a:pt x="1" y="1659"/>
                </a:lnTo>
                <a:lnTo>
                  <a:pt x="1659" y="1659"/>
                </a:lnTo>
                <a:lnTo>
                  <a:pt x="1659" y="1"/>
                </a:lnTo>
                <a:close/>
              </a:path>
            </a:pathLst>
          </a:custGeom>
          <a:solidFill>
            <a:srgbClr val="DE4C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9"/>
          <p:cNvSpPr/>
          <p:nvPr/>
        </p:nvSpPr>
        <p:spPr>
          <a:xfrm>
            <a:off x="8439900" y="1102755"/>
            <a:ext cx="344101" cy="344101"/>
          </a:xfrm>
          <a:custGeom>
            <a:avLst/>
            <a:gdLst/>
            <a:ahLst/>
            <a:cxnLst/>
            <a:rect l="l" t="t" r="r" b="b"/>
            <a:pathLst>
              <a:path w="1660" h="1660" fill="none" extrusionOk="0">
                <a:moveTo>
                  <a:pt x="1" y="1"/>
                </a:moveTo>
                <a:lnTo>
                  <a:pt x="1659" y="1"/>
                </a:lnTo>
                <a:lnTo>
                  <a:pt x="1659" y="1659"/>
                </a:lnTo>
                <a:lnTo>
                  <a:pt x="1" y="1659"/>
                </a:lnTo>
                <a:close/>
              </a:path>
            </a:pathLst>
          </a:custGeom>
          <a:noFill/>
          <a:ln w="38100" cap="flat" cmpd="sng">
            <a:solidFill>
              <a:srgbClr val="DE4C4D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7" name="Google Shape;587;p29"/>
          <p:cNvGrpSpPr/>
          <p:nvPr/>
        </p:nvGrpSpPr>
        <p:grpSpPr>
          <a:xfrm rot="-5400000">
            <a:off x="296651" y="4188637"/>
            <a:ext cx="641990" cy="1267712"/>
            <a:chOff x="8264275" y="3318138"/>
            <a:chExt cx="363425" cy="717600"/>
          </a:xfrm>
        </p:grpSpPr>
        <p:sp>
          <p:nvSpPr>
            <p:cNvPr id="588" name="Google Shape;588;p29"/>
            <p:cNvSpPr/>
            <p:nvPr/>
          </p:nvSpPr>
          <p:spPr>
            <a:xfrm>
              <a:off x="8314675" y="3904013"/>
              <a:ext cx="263450" cy="131725"/>
            </a:xfrm>
            <a:custGeom>
              <a:avLst/>
              <a:gdLst/>
              <a:ahLst/>
              <a:cxnLst/>
              <a:rect l="l" t="t" r="r" b="b"/>
              <a:pathLst>
                <a:path w="10538" h="5269" extrusionOk="0">
                  <a:moveTo>
                    <a:pt x="5269" y="0"/>
                  </a:moveTo>
                  <a:lnTo>
                    <a:pt x="1" y="5268"/>
                  </a:lnTo>
                  <a:lnTo>
                    <a:pt x="1106" y="5268"/>
                  </a:lnTo>
                  <a:lnTo>
                    <a:pt x="5269" y="1106"/>
                  </a:lnTo>
                  <a:lnTo>
                    <a:pt x="9431" y="5268"/>
                  </a:lnTo>
                  <a:lnTo>
                    <a:pt x="10537" y="5268"/>
                  </a:lnTo>
                  <a:lnTo>
                    <a:pt x="5269" y="0"/>
                  </a:lnTo>
                  <a:close/>
                </a:path>
              </a:pathLst>
            </a:custGeom>
            <a:solidFill>
              <a:srgbClr val="150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8264275" y="3724613"/>
              <a:ext cx="363425" cy="209775"/>
            </a:xfrm>
            <a:custGeom>
              <a:avLst/>
              <a:gdLst/>
              <a:ahLst/>
              <a:cxnLst/>
              <a:rect l="l" t="t" r="r" b="b"/>
              <a:pathLst>
                <a:path w="14537" h="8391" extrusionOk="0">
                  <a:moveTo>
                    <a:pt x="7285" y="1"/>
                  </a:moveTo>
                  <a:lnTo>
                    <a:pt x="1" y="7285"/>
                  </a:lnTo>
                  <a:lnTo>
                    <a:pt x="1" y="8391"/>
                  </a:lnTo>
                  <a:lnTo>
                    <a:pt x="7285" y="1106"/>
                  </a:lnTo>
                  <a:lnTo>
                    <a:pt x="14537" y="8391"/>
                  </a:lnTo>
                  <a:lnTo>
                    <a:pt x="14537" y="7285"/>
                  </a:lnTo>
                  <a:lnTo>
                    <a:pt x="7285" y="1"/>
                  </a:lnTo>
                  <a:close/>
                </a:path>
              </a:pathLst>
            </a:custGeom>
            <a:solidFill>
              <a:srgbClr val="150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8264275" y="3821088"/>
              <a:ext cx="363425" cy="208950"/>
            </a:xfrm>
            <a:custGeom>
              <a:avLst/>
              <a:gdLst/>
              <a:ahLst/>
              <a:cxnLst/>
              <a:rect l="l" t="t" r="r" b="b"/>
              <a:pathLst>
                <a:path w="14537" h="8358" extrusionOk="0">
                  <a:moveTo>
                    <a:pt x="7285" y="0"/>
                  </a:moveTo>
                  <a:lnTo>
                    <a:pt x="1" y="7252"/>
                  </a:lnTo>
                  <a:lnTo>
                    <a:pt x="1" y="8358"/>
                  </a:lnTo>
                  <a:lnTo>
                    <a:pt x="7285" y="1106"/>
                  </a:lnTo>
                  <a:lnTo>
                    <a:pt x="14537" y="8358"/>
                  </a:lnTo>
                  <a:lnTo>
                    <a:pt x="14537" y="7252"/>
                  </a:lnTo>
                  <a:lnTo>
                    <a:pt x="7285" y="0"/>
                  </a:lnTo>
                  <a:close/>
                </a:path>
              </a:pathLst>
            </a:custGeom>
            <a:solidFill>
              <a:srgbClr val="150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8264275" y="3318138"/>
              <a:ext cx="33350" cy="33350"/>
            </a:xfrm>
            <a:custGeom>
              <a:avLst/>
              <a:gdLst/>
              <a:ahLst/>
              <a:cxnLst/>
              <a:rect l="l" t="t" r="r" b="b"/>
              <a:pathLst>
                <a:path w="1334" h="1334" extrusionOk="0">
                  <a:moveTo>
                    <a:pt x="228" y="0"/>
                  </a:moveTo>
                  <a:lnTo>
                    <a:pt x="1" y="228"/>
                  </a:lnTo>
                  <a:lnTo>
                    <a:pt x="1" y="1333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150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8264275" y="3318138"/>
              <a:ext cx="117100" cy="116275"/>
            </a:xfrm>
            <a:custGeom>
              <a:avLst/>
              <a:gdLst/>
              <a:ahLst/>
              <a:cxnLst/>
              <a:rect l="l" t="t" r="r" b="b"/>
              <a:pathLst>
                <a:path w="4684" h="4651" extrusionOk="0">
                  <a:moveTo>
                    <a:pt x="3578" y="0"/>
                  </a:moveTo>
                  <a:lnTo>
                    <a:pt x="1" y="3545"/>
                  </a:lnTo>
                  <a:lnTo>
                    <a:pt x="1" y="4650"/>
                  </a:lnTo>
                  <a:lnTo>
                    <a:pt x="4683" y="0"/>
                  </a:lnTo>
                  <a:close/>
                </a:path>
              </a:pathLst>
            </a:custGeom>
            <a:solidFill>
              <a:srgbClr val="150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8398013" y="3981738"/>
              <a:ext cx="96775" cy="48000"/>
            </a:xfrm>
            <a:custGeom>
              <a:avLst/>
              <a:gdLst/>
              <a:ahLst/>
              <a:cxnLst/>
              <a:rect l="l" t="t" r="r" b="b"/>
              <a:pathLst>
                <a:path w="3871" h="1920" extrusionOk="0">
                  <a:moveTo>
                    <a:pt x="1952" y="1"/>
                  </a:moveTo>
                  <a:lnTo>
                    <a:pt x="1" y="1919"/>
                  </a:lnTo>
                  <a:lnTo>
                    <a:pt x="1106" y="1919"/>
                  </a:lnTo>
                  <a:lnTo>
                    <a:pt x="1952" y="1106"/>
                  </a:lnTo>
                  <a:lnTo>
                    <a:pt x="2765" y="1919"/>
                  </a:lnTo>
                  <a:lnTo>
                    <a:pt x="3871" y="1919"/>
                  </a:lnTo>
                  <a:lnTo>
                    <a:pt x="1952" y="1"/>
                  </a:lnTo>
                  <a:close/>
                </a:path>
              </a:pathLst>
            </a:custGeom>
            <a:solidFill>
              <a:srgbClr val="150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8264275" y="3318138"/>
              <a:ext cx="363425" cy="200000"/>
            </a:xfrm>
            <a:custGeom>
              <a:avLst/>
              <a:gdLst/>
              <a:ahLst/>
              <a:cxnLst/>
              <a:rect l="l" t="t" r="r" b="b"/>
              <a:pathLst>
                <a:path w="14537" h="8000" extrusionOk="0">
                  <a:moveTo>
                    <a:pt x="6895" y="0"/>
                  </a:moveTo>
                  <a:lnTo>
                    <a:pt x="1" y="6894"/>
                  </a:lnTo>
                  <a:lnTo>
                    <a:pt x="1" y="8000"/>
                  </a:lnTo>
                  <a:lnTo>
                    <a:pt x="7285" y="715"/>
                  </a:lnTo>
                  <a:lnTo>
                    <a:pt x="14537" y="8000"/>
                  </a:lnTo>
                  <a:lnTo>
                    <a:pt x="14537" y="6894"/>
                  </a:lnTo>
                  <a:lnTo>
                    <a:pt x="7643" y="0"/>
                  </a:lnTo>
                  <a:close/>
                </a:path>
              </a:pathLst>
            </a:custGeom>
            <a:solidFill>
              <a:srgbClr val="150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8511425" y="3318138"/>
              <a:ext cx="116275" cy="116275"/>
            </a:xfrm>
            <a:custGeom>
              <a:avLst/>
              <a:gdLst/>
              <a:ahLst/>
              <a:cxnLst/>
              <a:rect l="l" t="t" r="r" b="b"/>
              <a:pathLst>
                <a:path w="4651" h="4651" extrusionOk="0">
                  <a:moveTo>
                    <a:pt x="1" y="0"/>
                  </a:moveTo>
                  <a:lnTo>
                    <a:pt x="4651" y="4650"/>
                  </a:lnTo>
                  <a:lnTo>
                    <a:pt x="4651" y="3545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150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8594350" y="3318138"/>
              <a:ext cx="33350" cy="33350"/>
            </a:xfrm>
            <a:custGeom>
              <a:avLst/>
              <a:gdLst/>
              <a:ahLst/>
              <a:cxnLst/>
              <a:rect l="l" t="t" r="r" b="b"/>
              <a:pathLst>
                <a:path w="1334" h="1334" extrusionOk="0">
                  <a:moveTo>
                    <a:pt x="1" y="0"/>
                  </a:moveTo>
                  <a:lnTo>
                    <a:pt x="1334" y="1333"/>
                  </a:lnTo>
                  <a:lnTo>
                    <a:pt x="1334" y="228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150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8264275" y="3557963"/>
              <a:ext cx="363425" cy="209775"/>
            </a:xfrm>
            <a:custGeom>
              <a:avLst/>
              <a:gdLst/>
              <a:ahLst/>
              <a:cxnLst/>
              <a:rect l="l" t="t" r="r" b="b"/>
              <a:pathLst>
                <a:path w="14537" h="8391" extrusionOk="0">
                  <a:moveTo>
                    <a:pt x="7285" y="0"/>
                  </a:moveTo>
                  <a:lnTo>
                    <a:pt x="1" y="7285"/>
                  </a:lnTo>
                  <a:lnTo>
                    <a:pt x="1" y="8390"/>
                  </a:lnTo>
                  <a:lnTo>
                    <a:pt x="7285" y="1138"/>
                  </a:lnTo>
                  <a:lnTo>
                    <a:pt x="14537" y="8390"/>
                  </a:lnTo>
                  <a:lnTo>
                    <a:pt x="14537" y="7285"/>
                  </a:lnTo>
                  <a:lnTo>
                    <a:pt x="7285" y="0"/>
                  </a:lnTo>
                  <a:close/>
                </a:path>
              </a:pathLst>
            </a:custGeom>
            <a:solidFill>
              <a:srgbClr val="150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8264275" y="3641688"/>
              <a:ext cx="363425" cy="209775"/>
            </a:xfrm>
            <a:custGeom>
              <a:avLst/>
              <a:gdLst/>
              <a:ahLst/>
              <a:cxnLst/>
              <a:rect l="l" t="t" r="r" b="b"/>
              <a:pathLst>
                <a:path w="14537" h="8391" extrusionOk="0">
                  <a:moveTo>
                    <a:pt x="7285" y="1"/>
                  </a:moveTo>
                  <a:lnTo>
                    <a:pt x="1" y="7253"/>
                  </a:lnTo>
                  <a:lnTo>
                    <a:pt x="1" y="8391"/>
                  </a:lnTo>
                  <a:lnTo>
                    <a:pt x="7285" y="1106"/>
                  </a:lnTo>
                  <a:lnTo>
                    <a:pt x="14537" y="8391"/>
                  </a:lnTo>
                  <a:lnTo>
                    <a:pt x="14537" y="7253"/>
                  </a:lnTo>
                  <a:lnTo>
                    <a:pt x="7285" y="1"/>
                  </a:lnTo>
                  <a:close/>
                </a:path>
              </a:pathLst>
            </a:custGeom>
            <a:solidFill>
              <a:srgbClr val="150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8264275" y="3391288"/>
              <a:ext cx="363425" cy="209775"/>
            </a:xfrm>
            <a:custGeom>
              <a:avLst/>
              <a:gdLst/>
              <a:ahLst/>
              <a:cxnLst/>
              <a:rect l="l" t="t" r="r" b="b"/>
              <a:pathLst>
                <a:path w="14537" h="8391" extrusionOk="0">
                  <a:moveTo>
                    <a:pt x="7285" y="1"/>
                  </a:moveTo>
                  <a:lnTo>
                    <a:pt x="1" y="7285"/>
                  </a:lnTo>
                  <a:lnTo>
                    <a:pt x="1" y="8391"/>
                  </a:lnTo>
                  <a:lnTo>
                    <a:pt x="7285" y="1139"/>
                  </a:lnTo>
                  <a:lnTo>
                    <a:pt x="14537" y="8391"/>
                  </a:lnTo>
                  <a:lnTo>
                    <a:pt x="14537" y="7285"/>
                  </a:lnTo>
                  <a:lnTo>
                    <a:pt x="7285" y="1"/>
                  </a:lnTo>
                  <a:close/>
                </a:path>
              </a:pathLst>
            </a:custGeom>
            <a:solidFill>
              <a:srgbClr val="150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8264275" y="3475038"/>
              <a:ext cx="363425" cy="209775"/>
            </a:xfrm>
            <a:custGeom>
              <a:avLst/>
              <a:gdLst/>
              <a:ahLst/>
              <a:cxnLst/>
              <a:rect l="l" t="t" r="r" b="b"/>
              <a:pathLst>
                <a:path w="14537" h="8391" extrusionOk="0">
                  <a:moveTo>
                    <a:pt x="7285" y="0"/>
                  </a:moveTo>
                  <a:lnTo>
                    <a:pt x="1" y="7285"/>
                  </a:lnTo>
                  <a:lnTo>
                    <a:pt x="1" y="8390"/>
                  </a:lnTo>
                  <a:lnTo>
                    <a:pt x="7285" y="1106"/>
                  </a:lnTo>
                  <a:lnTo>
                    <a:pt x="14537" y="8390"/>
                  </a:lnTo>
                  <a:lnTo>
                    <a:pt x="14537" y="7285"/>
                  </a:lnTo>
                  <a:lnTo>
                    <a:pt x="7285" y="0"/>
                  </a:lnTo>
                  <a:close/>
                </a:path>
              </a:pathLst>
            </a:custGeom>
            <a:solidFill>
              <a:srgbClr val="150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Regular"/>
              <a:buNone/>
              <a:defRPr sz="28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Regular"/>
              <a:buNone/>
              <a:defRPr sz="28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Regular"/>
              <a:buNone/>
              <a:defRPr sz="28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Regular"/>
              <a:buNone/>
              <a:defRPr sz="28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Regular"/>
              <a:buNone/>
              <a:defRPr sz="28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Regular"/>
              <a:buNone/>
              <a:defRPr sz="28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Regular"/>
              <a:buNone/>
              <a:defRPr sz="28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Regular"/>
              <a:buNone/>
              <a:defRPr sz="28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○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■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○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■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○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Source Sans Pro"/>
              <a:buChar char="■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0" r:id="rId4"/>
    <p:sldLayoutId id="2147483669" r:id="rId5"/>
    <p:sldLayoutId id="2147483673" r:id="rId6"/>
    <p:sldLayoutId id="2147483674" r:id="rId7"/>
    <p:sldLayoutId id="214748367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603" name="Google Shape;603;p3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cvB0UtvH/ai-shopping-amazo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Staatliches?query=STAA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fonts.google.com/specimen/Source+Sans+Pro?query=SOURCE+SANS+PRO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flaticon-for-gsuit-gslide/haekgjfnhhdkgfgmldhfokhmfkgmciba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2"/>
          <p:cNvSpPr txBox="1">
            <a:spLocks noGrp="1"/>
          </p:cNvSpPr>
          <p:nvPr>
            <p:ph type="ctrTitle"/>
          </p:nvPr>
        </p:nvSpPr>
        <p:spPr>
          <a:xfrm>
            <a:off x="2126700" y="800100"/>
            <a:ext cx="5226920" cy="293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rgbClr val="1500B1"/>
                </a:solidFill>
                <a:latin typeface="+mj-lt"/>
              </a:rPr>
              <a:t>Интеллектуальный Покупатель </a:t>
            </a:r>
            <a:r>
              <a:rPr lang="en-US" sz="4400">
                <a:solidFill>
                  <a:srgbClr val="1500B1"/>
                </a:solidFill>
                <a:latin typeface="+mj-lt"/>
              </a:rPr>
              <a:t>Amazon</a:t>
            </a:r>
            <a:endParaRPr sz="4400">
              <a:solidFill>
                <a:srgbClr val="1500B1"/>
              </a:solidFill>
              <a:latin typeface="+mj-lt"/>
            </a:endParaRPr>
          </a:p>
        </p:txBody>
      </p:sp>
      <p:sp>
        <p:nvSpPr>
          <p:cNvPr id="610" name="Google Shape;610;p32"/>
          <p:cNvSpPr txBox="1">
            <a:spLocks noGrp="1"/>
          </p:cNvSpPr>
          <p:nvPr>
            <p:ph type="subTitle" idx="1"/>
          </p:nvPr>
        </p:nvSpPr>
        <p:spPr>
          <a:xfrm>
            <a:off x="2126700" y="3776775"/>
            <a:ext cx="3129600" cy="4187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План проекта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41"/>
          <p:cNvSpPr/>
          <p:nvPr/>
        </p:nvSpPr>
        <p:spPr>
          <a:xfrm>
            <a:off x="232826" y="417191"/>
            <a:ext cx="367490" cy="424687"/>
          </a:xfrm>
          <a:custGeom>
            <a:avLst/>
            <a:gdLst/>
            <a:ahLst/>
            <a:cxnLst/>
            <a:rect l="l" t="t" r="r" b="b"/>
            <a:pathLst>
              <a:path w="12749" h="14732" extrusionOk="0">
                <a:moveTo>
                  <a:pt x="0" y="0"/>
                </a:moveTo>
                <a:lnTo>
                  <a:pt x="0" y="14732"/>
                </a:lnTo>
                <a:lnTo>
                  <a:pt x="12748" y="7350"/>
                </a:lnTo>
                <a:lnTo>
                  <a:pt x="0" y="0"/>
                </a:lnTo>
                <a:close/>
              </a:path>
            </a:pathLst>
          </a:custGeom>
          <a:solidFill>
            <a:srgbClr val="DE4C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910;p48">
            <a:extLst>
              <a:ext uri="{FF2B5EF4-FFF2-40B4-BE49-F238E27FC236}">
                <a16:creationId xmlns:a16="http://schemas.microsoft.com/office/drawing/2014/main" id="{2B024DBE-6810-4C2A-84B5-86815F0C51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8600" y="366236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+mj-lt"/>
              </a:rPr>
              <a:t>0</a:t>
            </a:r>
            <a:r>
              <a:rPr lang="ru-RU" sz="2400" b="1">
                <a:solidFill>
                  <a:schemeClr val="lt2"/>
                </a:solidFill>
                <a:latin typeface="+mj-lt"/>
              </a:rPr>
              <a:t>7</a:t>
            </a:r>
            <a:r>
              <a:rPr lang="en" sz="2400" b="1">
                <a:solidFill>
                  <a:schemeClr val="lt2"/>
                </a:solidFill>
              </a:rPr>
              <a:t> </a:t>
            </a:r>
            <a:r>
              <a:rPr lang="ru-RU" sz="2400" b="1" err="1">
                <a:solidFill>
                  <a:schemeClr val="tx1"/>
                </a:solidFill>
                <a:latin typeface="+mj-lt"/>
              </a:rPr>
              <a:t>Бэклог</a:t>
            </a:r>
            <a:r>
              <a:rPr lang="ru-RU" sz="2400" b="1">
                <a:solidFill>
                  <a:schemeClr val="tx1"/>
                </a:solidFill>
                <a:latin typeface="+mj-lt"/>
              </a:rPr>
              <a:t> продукта</a:t>
            </a:r>
            <a:endParaRPr sz="24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Box 40">
            <a:extLst>
              <a:ext uri="{FF2B5EF4-FFF2-40B4-BE49-F238E27FC236}">
                <a16:creationId xmlns:a16="http://schemas.microsoft.com/office/drawing/2014/main" id="{177343C2-9812-4AB3-BA2C-1BD1D9B0D342}"/>
              </a:ext>
            </a:extLst>
          </p:cNvPr>
          <p:cNvSpPr txBox="1"/>
          <p:nvPr/>
        </p:nvSpPr>
        <p:spPr>
          <a:xfrm>
            <a:off x="336053" y="1396091"/>
            <a:ext cx="2686713" cy="629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Хочу</a:t>
            </a:r>
            <a:r>
              <a:rPr dirty="0"/>
              <a:t> </a:t>
            </a:r>
            <a:r>
              <a:rPr b="0" dirty="0" err="1"/>
              <a:t>видеть</a:t>
            </a:r>
            <a:r>
              <a:rPr b="0" dirty="0"/>
              <a:t> в </a:t>
            </a:r>
            <a:r>
              <a:rPr b="0" dirty="0" err="1"/>
              <a:t>результатах</a:t>
            </a:r>
            <a:r>
              <a:rPr b="0" dirty="0"/>
              <a:t> </a:t>
            </a:r>
            <a:r>
              <a:rPr b="0" dirty="0" err="1"/>
              <a:t>запросов</a:t>
            </a:r>
            <a:r>
              <a:rPr b="0" dirty="0"/>
              <a:t> </a:t>
            </a:r>
            <a:r>
              <a:rPr b="0" dirty="0" err="1"/>
              <a:t>меньше</a:t>
            </a:r>
            <a:r>
              <a:rPr b="0" dirty="0"/>
              <a:t> </a:t>
            </a:r>
            <a:r>
              <a:rPr b="0" dirty="0" err="1"/>
              <a:t>неподходящих</a:t>
            </a:r>
            <a:r>
              <a:rPr b="0" dirty="0"/>
              <a:t> </a:t>
            </a:r>
            <a:r>
              <a:rPr b="0" dirty="0" err="1"/>
              <a:t>мне</a:t>
            </a:r>
            <a:r>
              <a:rPr b="0" dirty="0"/>
              <a:t> </a:t>
            </a:r>
            <a:r>
              <a:rPr b="0" dirty="0" err="1"/>
              <a:t>результатов</a:t>
            </a:r>
            <a:endParaRPr b="0" dirty="0"/>
          </a:p>
        </p:txBody>
      </p:sp>
      <p:sp>
        <p:nvSpPr>
          <p:cNvPr id="6" name="Google Shape;622;p34">
            <a:extLst>
              <a:ext uri="{FF2B5EF4-FFF2-40B4-BE49-F238E27FC236}">
                <a16:creationId xmlns:a16="http://schemas.microsoft.com/office/drawing/2014/main" id="{4AB20D0F-27FB-4BED-8A1E-77DB88E52260}"/>
              </a:ext>
            </a:extLst>
          </p:cNvPr>
          <p:cNvSpPr txBox="1"/>
          <p:nvPr/>
        </p:nvSpPr>
        <p:spPr>
          <a:xfrm>
            <a:off x="96314" y="960644"/>
            <a:ext cx="2933387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spcBef>
                <a:spcPts val="1600"/>
              </a:spcBef>
              <a:defRPr b="1">
                <a:solidFill>
                  <a:schemeClr val="accent1"/>
                </a:solidFill>
              </a:defRPr>
            </a:lvl1pPr>
          </a:lstStyle>
          <a:p>
            <a:r>
              <a:rPr dirty="0" err="1"/>
              <a:t>Пользовательская</a:t>
            </a:r>
            <a:r>
              <a:rPr dirty="0"/>
              <a:t> </a:t>
            </a:r>
            <a:r>
              <a:rPr dirty="0" err="1"/>
              <a:t>история</a:t>
            </a:r>
            <a:endParaRPr dirty="0"/>
          </a:p>
        </p:txBody>
      </p:sp>
      <p:sp>
        <p:nvSpPr>
          <p:cNvPr id="7" name="Google Shape;622;p34">
            <a:extLst>
              <a:ext uri="{FF2B5EF4-FFF2-40B4-BE49-F238E27FC236}">
                <a16:creationId xmlns:a16="http://schemas.microsoft.com/office/drawing/2014/main" id="{6A5F9684-8666-4599-8155-644CB526ED08}"/>
              </a:ext>
            </a:extLst>
          </p:cNvPr>
          <p:cNvSpPr txBox="1"/>
          <p:nvPr/>
        </p:nvSpPr>
        <p:spPr>
          <a:xfrm>
            <a:off x="2936163" y="966786"/>
            <a:ext cx="25080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spcBef>
                <a:spcPts val="1600"/>
              </a:spcBef>
              <a:defRPr b="1">
                <a:solidFill>
                  <a:schemeClr val="accent1"/>
                </a:solidFill>
              </a:defRPr>
            </a:lvl1pPr>
          </a:lstStyle>
          <a:p>
            <a:r>
              <a:t>Функция/Фича</a:t>
            </a:r>
          </a:p>
        </p:txBody>
      </p:sp>
      <p:sp>
        <p:nvSpPr>
          <p:cNvPr id="8" name="Google Shape;622;p34">
            <a:extLst>
              <a:ext uri="{FF2B5EF4-FFF2-40B4-BE49-F238E27FC236}">
                <a16:creationId xmlns:a16="http://schemas.microsoft.com/office/drawing/2014/main" id="{7EFC43AF-878B-4A17-9F2D-A3BC5EE1B449}"/>
              </a:ext>
            </a:extLst>
          </p:cNvPr>
          <p:cNvSpPr txBox="1"/>
          <p:nvPr/>
        </p:nvSpPr>
        <p:spPr>
          <a:xfrm>
            <a:off x="5488882" y="934800"/>
            <a:ext cx="2174546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spcBef>
                <a:spcPts val="1600"/>
              </a:spcBef>
              <a:defRPr b="1">
                <a:solidFill>
                  <a:schemeClr val="accent1"/>
                </a:solidFill>
              </a:defRPr>
            </a:lvl1pPr>
          </a:lstStyle>
          <a:p>
            <a:r>
              <a:t>Трудоемкость</a:t>
            </a:r>
          </a:p>
        </p:txBody>
      </p:sp>
      <p:sp>
        <p:nv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3AF083E6-A51E-423A-A36C-453A89D64AAC}"/>
              </a:ext>
            </a:extLst>
          </p:cNvPr>
          <p:cNvSpPr/>
          <p:nvPr/>
        </p:nvSpPr>
        <p:spPr>
          <a:xfrm flipH="1">
            <a:off x="2927186" y="1060268"/>
            <a:ext cx="1" cy="3947164"/>
          </a:xfrm>
          <a:prstGeom prst="line">
            <a:avLst/>
          </a:prstGeom>
          <a:ln w="28575">
            <a:solidFill>
              <a:schemeClr val="accent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" name="Прямая соединительная линия 54">
            <a:extLst>
              <a:ext uri="{FF2B5EF4-FFF2-40B4-BE49-F238E27FC236}">
                <a16:creationId xmlns:a16="http://schemas.microsoft.com/office/drawing/2014/main" id="{FC9E2D71-2118-4D1F-ADE9-CFA3D5C171B3}"/>
              </a:ext>
            </a:extLst>
          </p:cNvPr>
          <p:cNvSpPr/>
          <p:nvPr/>
        </p:nvSpPr>
        <p:spPr>
          <a:xfrm flipH="1">
            <a:off x="5866418" y="1066715"/>
            <a:ext cx="1" cy="3934270"/>
          </a:xfrm>
          <a:prstGeom prst="line">
            <a:avLst/>
          </a:prstGeom>
          <a:ln w="28575">
            <a:solidFill>
              <a:schemeClr val="accent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" name="Прямая соединительная линия 55">
            <a:extLst>
              <a:ext uri="{FF2B5EF4-FFF2-40B4-BE49-F238E27FC236}">
                <a16:creationId xmlns:a16="http://schemas.microsoft.com/office/drawing/2014/main" id="{CF69C4B9-DC57-4530-9E45-1F3AE90E5BF4}"/>
              </a:ext>
            </a:extLst>
          </p:cNvPr>
          <p:cNvSpPr/>
          <p:nvPr/>
        </p:nvSpPr>
        <p:spPr>
          <a:xfrm>
            <a:off x="373544" y="1360095"/>
            <a:ext cx="8180959" cy="1"/>
          </a:xfrm>
          <a:prstGeom prst="line">
            <a:avLst/>
          </a:prstGeom>
          <a:ln w="28575">
            <a:solidFill>
              <a:schemeClr val="accent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" name="Прямая соединительная линия 61">
            <a:extLst>
              <a:ext uri="{FF2B5EF4-FFF2-40B4-BE49-F238E27FC236}">
                <a16:creationId xmlns:a16="http://schemas.microsoft.com/office/drawing/2014/main" id="{0573A28B-0460-47DF-94C5-4B70823AB6AF}"/>
              </a:ext>
            </a:extLst>
          </p:cNvPr>
          <p:cNvSpPr/>
          <p:nvPr/>
        </p:nvSpPr>
        <p:spPr>
          <a:xfrm>
            <a:off x="373544" y="1980753"/>
            <a:ext cx="8180959" cy="1"/>
          </a:xfrm>
          <a:prstGeom prst="line">
            <a:avLst/>
          </a:prstGeom>
          <a:ln w="28575">
            <a:solidFill>
              <a:schemeClr val="accent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" name="Прямая соединительная линия 62">
            <a:extLst>
              <a:ext uri="{FF2B5EF4-FFF2-40B4-BE49-F238E27FC236}">
                <a16:creationId xmlns:a16="http://schemas.microsoft.com/office/drawing/2014/main" id="{E7840D18-95EC-4FD5-8161-5BB7096FAFE9}"/>
              </a:ext>
            </a:extLst>
          </p:cNvPr>
          <p:cNvSpPr/>
          <p:nvPr/>
        </p:nvSpPr>
        <p:spPr>
          <a:xfrm>
            <a:off x="362949" y="2786270"/>
            <a:ext cx="8162868" cy="1"/>
          </a:xfrm>
          <a:prstGeom prst="line">
            <a:avLst/>
          </a:prstGeom>
          <a:ln w="28575">
            <a:solidFill>
              <a:schemeClr val="accent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" name="Google Shape;622;p34">
            <a:extLst>
              <a:ext uri="{FF2B5EF4-FFF2-40B4-BE49-F238E27FC236}">
                <a16:creationId xmlns:a16="http://schemas.microsoft.com/office/drawing/2014/main" id="{4A560E01-C6AE-4C3B-BA25-A677FD630A0D}"/>
              </a:ext>
            </a:extLst>
          </p:cNvPr>
          <p:cNvSpPr txBox="1"/>
          <p:nvPr/>
        </p:nvSpPr>
        <p:spPr>
          <a:xfrm>
            <a:off x="6839790" y="934800"/>
            <a:ext cx="2174546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spcBef>
                <a:spcPts val="1600"/>
              </a:spcBef>
              <a:defRPr b="1">
                <a:solidFill>
                  <a:schemeClr val="accent1"/>
                </a:solidFill>
              </a:defRPr>
            </a:lvl1pPr>
          </a:lstStyle>
          <a:p>
            <a:r>
              <a:t>Приоритет</a:t>
            </a:r>
          </a:p>
        </p:txBody>
      </p:sp>
      <p:sp>
        <p:nvSpPr>
          <p:cNvPr id="15" name="Прямая соединительная линия 54">
            <a:extLst>
              <a:ext uri="{FF2B5EF4-FFF2-40B4-BE49-F238E27FC236}">
                <a16:creationId xmlns:a16="http://schemas.microsoft.com/office/drawing/2014/main" id="{6C1AB6FE-41A4-4057-8A3D-288301FA6042}"/>
              </a:ext>
            </a:extLst>
          </p:cNvPr>
          <p:cNvSpPr/>
          <p:nvPr/>
        </p:nvSpPr>
        <p:spPr>
          <a:xfrm flipH="1">
            <a:off x="7336485" y="1066715"/>
            <a:ext cx="1" cy="3934270"/>
          </a:xfrm>
          <a:prstGeom prst="line">
            <a:avLst/>
          </a:prstGeom>
          <a:ln w="28575">
            <a:solidFill>
              <a:schemeClr val="accent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" name="Прямая соединительная линия 62">
            <a:extLst>
              <a:ext uri="{FF2B5EF4-FFF2-40B4-BE49-F238E27FC236}">
                <a16:creationId xmlns:a16="http://schemas.microsoft.com/office/drawing/2014/main" id="{303B08B8-A124-406E-A5A7-AA1502C6854D}"/>
              </a:ext>
            </a:extLst>
          </p:cNvPr>
          <p:cNvSpPr/>
          <p:nvPr/>
        </p:nvSpPr>
        <p:spPr>
          <a:xfrm>
            <a:off x="362949" y="3480565"/>
            <a:ext cx="8162869" cy="1"/>
          </a:xfrm>
          <a:prstGeom prst="line">
            <a:avLst/>
          </a:prstGeom>
          <a:ln w="28575">
            <a:solidFill>
              <a:schemeClr val="accent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TextBox 40">
            <a:extLst>
              <a:ext uri="{FF2B5EF4-FFF2-40B4-BE49-F238E27FC236}">
                <a16:creationId xmlns:a16="http://schemas.microsoft.com/office/drawing/2014/main" id="{A6037B24-B19F-4E45-95A6-2789B675EE6A}"/>
              </a:ext>
            </a:extLst>
          </p:cNvPr>
          <p:cNvSpPr txBox="1"/>
          <p:nvPr/>
        </p:nvSpPr>
        <p:spPr>
          <a:xfrm>
            <a:off x="2977689" y="1373017"/>
            <a:ext cx="2686714" cy="629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Алгоритм ML, </a:t>
            </a:r>
            <a:r>
              <a:rPr>
                <a:uFill>
                  <a:solidFill>
                    <a:srgbClr val="000000"/>
                  </a:solidFill>
                </a:uFill>
              </a:rPr>
              <a:t>позволяющий точно настраивать поисковые запросы - </a:t>
            </a:r>
            <a:r>
              <a:rPr b="1">
                <a:uFill>
                  <a:solidFill>
                    <a:srgbClr val="000000"/>
                  </a:solidFill>
                </a:uFill>
              </a:rPr>
              <a:t>функция</a:t>
            </a:r>
          </a:p>
        </p:txBody>
      </p:sp>
      <p:sp>
        <p:nvSpPr>
          <p:cNvPr id="18" name="TextBox 40">
            <a:extLst>
              <a:ext uri="{FF2B5EF4-FFF2-40B4-BE49-F238E27FC236}">
                <a16:creationId xmlns:a16="http://schemas.microsoft.com/office/drawing/2014/main" id="{9E9CA4F3-F9A8-4CAC-8884-2BA8CD174BE1}"/>
              </a:ext>
            </a:extLst>
          </p:cNvPr>
          <p:cNvSpPr txBox="1"/>
          <p:nvPr/>
        </p:nvSpPr>
        <p:spPr>
          <a:xfrm>
            <a:off x="2977689" y="1980753"/>
            <a:ext cx="2933388" cy="819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Алгоритм ML, анализирующий </a:t>
            </a:r>
            <a:r>
              <a:rPr>
                <a:uFill>
                  <a:solidFill>
                    <a:srgbClr val="000000"/>
                  </a:solidFill>
                </a:uFill>
              </a:rPr>
              <a:t>фотографии пользователя, а потом показывать, как на нем будет выглядеть одежда, которую он планирует купить - </a:t>
            </a:r>
            <a:r>
              <a:rPr b="1">
                <a:uFill>
                  <a:solidFill>
                    <a:srgbClr val="000000"/>
                  </a:solidFill>
                </a:uFill>
              </a:rPr>
              <a:t>функция</a:t>
            </a:r>
          </a:p>
        </p:txBody>
      </p:sp>
      <p:sp>
        <p:nvSpPr>
          <p:cNvPr id="19" name="TextBox 40">
            <a:extLst>
              <a:ext uri="{FF2B5EF4-FFF2-40B4-BE49-F238E27FC236}">
                <a16:creationId xmlns:a16="http://schemas.microsoft.com/office/drawing/2014/main" id="{0CD656C8-EF74-44C3-9946-59C7B21FE13C}"/>
              </a:ext>
            </a:extLst>
          </p:cNvPr>
          <p:cNvSpPr txBox="1"/>
          <p:nvPr/>
        </p:nvSpPr>
        <p:spPr>
          <a:xfrm>
            <a:off x="336053" y="2060305"/>
            <a:ext cx="268671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Хочу</a:t>
            </a:r>
            <a:r>
              <a:rPr dirty="0"/>
              <a:t> </a:t>
            </a:r>
            <a:r>
              <a:rPr b="0" dirty="0" err="1"/>
              <a:t>видеть</a:t>
            </a:r>
            <a:r>
              <a:rPr b="0" dirty="0"/>
              <a:t> </a:t>
            </a:r>
            <a:r>
              <a:rPr b="0" dirty="0" err="1"/>
              <a:t>на</a:t>
            </a:r>
            <a:r>
              <a:rPr b="0" dirty="0"/>
              <a:t> </a:t>
            </a:r>
            <a:r>
              <a:rPr b="0" dirty="0" err="1"/>
              <a:t>картинке</a:t>
            </a:r>
            <a:r>
              <a:rPr b="0" dirty="0"/>
              <a:t>, </a:t>
            </a:r>
            <a:r>
              <a:rPr b="0" dirty="0" err="1"/>
              <a:t>как</a:t>
            </a:r>
            <a:r>
              <a:rPr b="0" dirty="0"/>
              <a:t> </a:t>
            </a:r>
            <a:r>
              <a:rPr b="0" dirty="0" err="1"/>
              <a:t>на</a:t>
            </a:r>
            <a:r>
              <a:rPr b="0" dirty="0"/>
              <a:t> </a:t>
            </a:r>
            <a:r>
              <a:rPr b="0" dirty="0" err="1"/>
              <a:t>мне</a:t>
            </a:r>
            <a:r>
              <a:rPr b="0" dirty="0"/>
              <a:t> </a:t>
            </a:r>
            <a:r>
              <a:rPr b="0" dirty="0" err="1"/>
              <a:t>будет</a:t>
            </a:r>
            <a:r>
              <a:rPr b="0" dirty="0"/>
              <a:t> </a:t>
            </a:r>
            <a:r>
              <a:rPr b="0" dirty="0" err="1"/>
              <a:t>выглядеть</a:t>
            </a:r>
            <a:r>
              <a:rPr b="0" dirty="0"/>
              <a:t> </a:t>
            </a:r>
            <a:r>
              <a:rPr b="0" dirty="0" err="1"/>
              <a:t>одежда</a:t>
            </a:r>
            <a:r>
              <a:rPr b="0" dirty="0"/>
              <a:t>, </a:t>
            </a:r>
            <a:r>
              <a:rPr b="0" dirty="0" err="1"/>
              <a:t>которую</a:t>
            </a:r>
            <a:r>
              <a:rPr b="0" dirty="0"/>
              <a:t> я </a:t>
            </a:r>
            <a:r>
              <a:rPr b="0" dirty="0" err="1"/>
              <a:t>думаю</a:t>
            </a:r>
            <a:r>
              <a:rPr b="0" dirty="0"/>
              <a:t> </a:t>
            </a:r>
            <a:r>
              <a:rPr b="0" dirty="0" err="1"/>
              <a:t>купить</a:t>
            </a:r>
            <a:endParaRPr b="0" dirty="0"/>
          </a:p>
        </p:txBody>
      </p:sp>
      <p:sp>
        <p:nvSpPr>
          <p:cNvPr id="20" name="TextBox 40">
            <a:extLst>
              <a:ext uri="{FF2B5EF4-FFF2-40B4-BE49-F238E27FC236}">
                <a16:creationId xmlns:a16="http://schemas.microsoft.com/office/drawing/2014/main" id="{CF7FF982-60C7-4461-8AEA-4FBDFA5DBD33}"/>
              </a:ext>
            </a:extLst>
          </p:cNvPr>
          <p:cNvSpPr txBox="1"/>
          <p:nvPr/>
        </p:nvSpPr>
        <p:spPr>
          <a:xfrm>
            <a:off x="336053" y="2844497"/>
            <a:ext cx="2453909" cy="629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Хочу</a:t>
            </a:r>
            <a:r>
              <a:rPr dirty="0"/>
              <a:t> </a:t>
            </a:r>
            <a:r>
              <a:rPr b="0" dirty="0" err="1"/>
              <a:t>автоматически</a:t>
            </a:r>
            <a:r>
              <a:rPr dirty="0"/>
              <a:t> </a:t>
            </a:r>
            <a:r>
              <a:rPr b="0" dirty="0" err="1"/>
              <a:t>видеть</a:t>
            </a:r>
            <a:r>
              <a:rPr b="0" dirty="0"/>
              <a:t> </a:t>
            </a:r>
            <a:r>
              <a:rPr b="0" dirty="0" err="1"/>
              <a:t>подходящие</a:t>
            </a:r>
            <a:r>
              <a:rPr b="0" dirty="0"/>
              <a:t> </a:t>
            </a:r>
            <a:r>
              <a:rPr b="0" dirty="0" err="1"/>
              <a:t>вещи</a:t>
            </a:r>
            <a:r>
              <a:rPr b="0" dirty="0"/>
              <a:t>, к </a:t>
            </a:r>
            <a:r>
              <a:rPr b="0" dirty="0" err="1"/>
              <a:t>тем</a:t>
            </a:r>
            <a:r>
              <a:rPr b="0" dirty="0"/>
              <a:t>, </a:t>
            </a:r>
            <a:r>
              <a:rPr b="0" dirty="0" err="1"/>
              <a:t>которые</a:t>
            </a:r>
            <a:r>
              <a:rPr b="0" dirty="0"/>
              <a:t> я </a:t>
            </a:r>
            <a:r>
              <a:rPr b="0" dirty="0" err="1"/>
              <a:t>уже</a:t>
            </a:r>
            <a:r>
              <a:rPr b="0" dirty="0"/>
              <a:t> </a:t>
            </a:r>
            <a:r>
              <a:rPr b="0" dirty="0" err="1"/>
              <a:t>купил</a:t>
            </a:r>
            <a:r>
              <a:rPr b="0" dirty="0"/>
              <a:t>, </a:t>
            </a:r>
            <a:r>
              <a:rPr b="0" dirty="0" err="1"/>
              <a:t>чтобы</a:t>
            </a:r>
            <a:r>
              <a:rPr b="0" dirty="0"/>
              <a:t> </a:t>
            </a:r>
            <a:r>
              <a:rPr b="0" dirty="0" err="1"/>
              <a:t>дополнить</a:t>
            </a:r>
            <a:r>
              <a:rPr b="0" dirty="0"/>
              <a:t> </a:t>
            </a:r>
            <a:r>
              <a:rPr b="0" dirty="0" err="1"/>
              <a:t>образ</a:t>
            </a:r>
            <a:endParaRPr b="0" dirty="0"/>
          </a:p>
        </p:txBody>
      </p:sp>
      <p:sp>
        <p:nvSpPr>
          <p:cNvPr id="21" name="TextBox 40">
            <a:extLst>
              <a:ext uri="{FF2B5EF4-FFF2-40B4-BE49-F238E27FC236}">
                <a16:creationId xmlns:a16="http://schemas.microsoft.com/office/drawing/2014/main" id="{0693363C-97CE-4D9B-91B1-C48905DFEB21}"/>
              </a:ext>
            </a:extLst>
          </p:cNvPr>
          <p:cNvSpPr txBox="1"/>
          <p:nvPr/>
        </p:nvSpPr>
        <p:spPr>
          <a:xfrm>
            <a:off x="2977689" y="2864207"/>
            <a:ext cx="2686714" cy="629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Алгоритм ML, </a:t>
            </a:r>
            <a:r>
              <a:rPr>
                <a:uFill>
                  <a:solidFill>
                    <a:srgbClr val="000000"/>
                  </a:solidFill>
                </a:uFill>
              </a:rPr>
              <a:t>предлагающий товары, которые могут подойти к тому, что уже выбрано - </a:t>
            </a:r>
            <a:r>
              <a:rPr b="1">
                <a:uFill>
                  <a:solidFill>
                    <a:srgbClr val="000000"/>
                  </a:solidFill>
                </a:uFill>
              </a:rPr>
              <a:t>функция</a:t>
            </a:r>
          </a:p>
        </p:txBody>
      </p:sp>
      <p:sp>
        <p:nvSpPr>
          <p:cNvPr id="22" name="TextBox 40">
            <a:extLst>
              <a:ext uri="{FF2B5EF4-FFF2-40B4-BE49-F238E27FC236}">
                <a16:creationId xmlns:a16="http://schemas.microsoft.com/office/drawing/2014/main" id="{702F4263-0287-43FA-8E86-DB1552B538FC}"/>
              </a:ext>
            </a:extLst>
          </p:cNvPr>
          <p:cNvSpPr txBox="1"/>
          <p:nvPr/>
        </p:nvSpPr>
        <p:spPr>
          <a:xfrm>
            <a:off x="336053" y="3570219"/>
            <a:ext cx="245390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Хочу</a:t>
            </a:r>
            <a:r>
              <a:rPr dirty="0"/>
              <a:t>, </a:t>
            </a:r>
            <a:r>
              <a:rPr b="0" dirty="0" err="1"/>
              <a:t>чтобы</a:t>
            </a:r>
            <a:r>
              <a:rPr b="0" dirty="0"/>
              <a:t> </a:t>
            </a:r>
            <a:r>
              <a:rPr b="0" dirty="0" err="1"/>
              <a:t>мои</a:t>
            </a:r>
            <a:r>
              <a:rPr b="0" dirty="0"/>
              <a:t> «</a:t>
            </a:r>
            <a:r>
              <a:rPr b="0" dirty="0" err="1"/>
              <a:t>хотелки</a:t>
            </a:r>
            <a:r>
              <a:rPr b="0" dirty="0"/>
              <a:t>» </a:t>
            </a:r>
            <a:r>
              <a:rPr b="0" dirty="0" err="1"/>
              <a:t>угадывались</a:t>
            </a:r>
            <a:r>
              <a:rPr b="0" dirty="0"/>
              <a:t> </a:t>
            </a:r>
            <a:r>
              <a:rPr b="0" dirty="0" err="1"/>
              <a:t>через</a:t>
            </a:r>
            <a:r>
              <a:rPr b="0" dirty="0"/>
              <a:t> </a:t>
            </a:r>
            <a:r>
              <a:rPr b="0" dirty="0" err="1"/>
              <a:t>сообщения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\</a:t>
            </a:r>
            <a:r>
              <a:rPr lang="ru-RU" sz="1200" b="0" dirty="0">
                <a:latin typeface="Calibri" panose="020F0502020204030204" pitchFamily="34" charset="0"/>
                <a:cs typeface="Calibri" panose="020F0502020204030204" pitchFamily="34" charset="0"/>
              </a:rPr>
              <a:t>запросы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40">
            <a:extLst>
              <a:ext uri="{FF2B5EF4-FFF2-40B4-BE49-F238E27FC236}">
                <a16:creationId xmlns:a16="http://schemas.microsoft.com/office/drawing/2014/main" id="{025A9CD5-D359-4B35-8EBC-22038B590380}"/>
              </a:ext>
            </a:extLst>
          </p:cNvPr>
          <p:cNvSpPr txBox="1"/>
          <p:nvPr/>
        </p:nvSpPr>
        <p:spPr>
          <a:xfrm>
            <a:off x="2977689" y="3557792"/>
            <a:ext cx="2686714" cy="629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Алгоритм ML, </a:t>
            </a:r>
            <a:r>
              <a:rPr>
                <a:uFill>
                  <a:solidFill>
                    <a:srgbClr val="000000"/>
                  </a:solidFill>
                </a:uFill>
              </a:rPr>
              <a:t>использующий для коммуникации с ИИ отзывы в виде текста - </a:t>
            </a:r>
            <a:r>
              <a:rPr b="1">
                <a:uFill>
                  <a:solidFill>
                    <a:srgbClr val="000000"/>
                  </a:solidFill>
                </a:uFill>
              </a:rPr>
              <a:t>фича</a:t>
            </a:r>
          </a:p>
        </p:txBody>
      </p:sp>
      <p:sp>
        <p:nvSpPr>
          <p:cNvPr id="24" name="Google Shape;623;p34">
            <a:extLst>
              <a:ext uri="{FF2B5EF4-FFF2-40B4-BE49-F238E27FC236}">
                <a16:creationId xmlns:a16="http://schemas.microsoft.com/office/drawing/2014/main" id="{E1E663F8-2227-4604-9A0D-C0134C39F9DD}"/>
              </a:ext>
            </a:extLst>
          </p:cNvPr>
          <p:cNvSpPr txBox="1"/>
          <p:nvPr/>
        </p:nvSpPr>
        <p:spPr>
          <a:xfrm>
            <a:off x="7686239" y="1507465"/>
            <a:ext cx="481648" cy="424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 defTabSz="429768">
              <a:defRPr sz="1504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</a:lstStyle>
          <a:p>
            <a:r>
              <a:t>1</a:t>
            </a:r>
          </a:p>
        </p:txBody>
      </p:sp>
      <p:sp>
        <p:nvSpPr>
          <p:cNvPr id="25" name="Прямая соединительная линия 62">
            <a:extLst>
              <a:ext uri="{FF2B5EF4-FFF2-40B4-BE49-F238E27FC236}">
                <a16:creationId xmlns:a16="http://schemas.microsoft.com/office/drawing/2014/main" id="{A7601BE6-B3BE-4E8F-86E5-FD297BF55D1B}"/>
              </a:ext>
            </a:extLst>
          </p:cNvPr>
          <p:cNvSpPr/>
          <p:nvPr/>
        </p:nvSpPr>
        <p:spPr>
          <a:xfrm>
            <a:off x="362948" y="4174860"/>
            <a:ext cx="8162869" cy="1"/>
          </a:xfrm>
          <a:prstGeom prst="line">
            <a:avLst/>
          </a:prstGeom>
          <a:ln w="28575">
            <a:solidFill>
              <a:schemeClr val="accent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" name="TextBox 40">
            <a:extLst>
              <a:ext uri="{FF2B5EF4-FFF2-40B4-BE49-F238E27FC236}">
                <a16:creationId xmlns:a16="http://schemas.microsoft.com/office/drawing/2014/main" id="{82ADF7E6-0179-4280-A917-52D99EE77DED}"/>
              </a:ext>
            </a:extLst>
          </p:cNvPr>
          <p:cNvSpPr txBox="1"/>
          <p:nvPr/>
        </p:nvSpPr>
        <p:spPr>
          <a:xfrm>
            <a:off x="336053" y="4231664"/>
            <a:ext cx="2453909" cy="629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Хочу</a:t>
            </a:r>
            <a:r>
              <a:rPr dirty="0"/>
              <a:t>, </a:t>
            </a:r>
            <a:r>
              <a:rPr b="0" dirty="0" err="1"/>
              <a:t>чтобы</a:t>
            </a:r>
            <a:r>
              <a:rPr b="0" dirty="0"/>
              <a:t> </a:t>
            </a:r>
            <a:r>
              <a:rPr b="0" dirty="0" err="1"/>
              <a:t>изображение</a:t>
            </a:r>
            <a:r>
              <a:rPr b="0" dirty="0"/>
              <a:t> </a:t>
            </a:r>
            <a:r>
              <a:rPr b="0" dirty="0" err="1"/>
              <a:t>одежды</a:t>
            </a:r>
            <a:r>
              <a:rPr b="0" dirty="0"/>
              <a:t> </a:t>
            </a:r>
            <a:r>
              <a:rPr b="0" dirty="0" err="1"/>
              <a:t>могло</a:t>
            </a:r>
            <a:r>
              <a:rPr b="0" dirty="0"/>
              <a:t> </a:t>
            </a:r>
            <a:r>
              <a:rPr b="0" dirty="0" err="1"/>
              <a:t>редактироваться</a:t>
            </a:r>
            <a:r>
              <a:rPr b="0" dirty="0"/>
              <a:t> </a:t>
            </a:r>
            <a:r>
              <a:rPr b="0" dirty="0" err="1"/>
              <a:t>по</a:t>
            </a:r>
            <a:r>
              <a:rPr b="0" dirty="0"/>
              <a:t> </a:t>
            </a:r>
            <a:r>
              <a:rPr b="0" dirty="0" err="1"/>
              <a:t>моим</a:t>
            </a:r>
            <a:r>
              <a:rPr b="0" dirty="0"/>
              <a:t> </a:t>
            </a:r>
            <a:r>
              <a:rPr b="0" dirty="0" err="1"/>
              <a:t>отзывам</a:t>
            </a:r>
            <a:endParaRPr b="0" dirty="0"/>
          </a:p>
        </p:txBody>
      </p:sp>
      <p:sp>
        <p:nvSpPr>
          <p:cNvPr id="27" name="TextBox 40">
            <a:extLst>
              <a:ext uri="{FF2B5EF4-FFF2-40B4-BE49-F238E27FC236}">
                <a16:creationId xmlns:a16="http://schemas.microsoft.com/office/drawing/2014/main" id="{381F922F-2DE6-4B5A-8C89-3C87A93463B9}"/>
              </a:ext>
            </a:extLst>
          </p:cNvPr>
          <p:cNvSpPr txBox="1"/>
          <p:nvPr/>
        </p:nvSpPr>
        <p:spPr>
          <a:xfrm>
            <a:off x="2977689" y="4160573"/>
            <a:ext cx="2933388" cy="819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Алгоритм ML, </a:t>
            </a:r>
            <a:r>
              <a:rPr>
                <a:uFill>
                  <a:solidFill>
                    <a:srgbClr val="000000"/>
                  </a:solidFill>
                </a:uFill>
              </a:rPr>
              <a:t>использующий двухкомпонентную модель (нижние уровни - текстура и цвета, высокие уровни - длина рукава, плотность посадки) - </a:t>
            </a:r>
            <a:r>
              <a:rPr b="1">
                <a:uFill>
                  <a:solidFill>
                    <a:srgbClr val="000000"/>
                  </a:solidFill>
                </a:uFill>
              </a:rPr>
              <a:t>фича</a:t>
            </a:r>
          </a:p>
        </p:txBody>
      </p:sp>
      <p:sp>
        <p:nvSpPr>
          <p:cNvPr id="28" name="Google Shape;623;p34">
            <a:extLst>
              <a:ext uri="{FF2B5EF4-FFF2-40B4-BE49-F238E27FC236}">
                <a16:creationId xmlns:a16="http://schemas.microsoft.com/office/drawing/2014/main" id="{1C73D0AD-8BBF-49CB-B788-463DA51AC1AD}"/>
              </a:ext>
            </a:extLst>
          </p:cNvPr>
          <p:cNvSpPr txBox="1"/>
          <p:nvPr/>
        </p:nvSpPr>
        <p:spPr>
          <a:xfrm>
            <a:off x="7686239" y="2139724"/>
            <a:ext cx="481648" cy="424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 defTabSz="429768">
              <a:defRPr sz="1504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</a:lstStyle>
          <a:p>
            <a:r>
              <a:t>1</a:t>
            </a:r>
          </a:p>
        </p:txBody>
      </p:sp>
      <p:sp>
        <p:nvSpPr>
          <p:cNvPr id="30" name="Google Shape;623;p34">
            <a:extLst>
              <a:ext uri="{FF2B5EF4-FFF2-40B4-BE49-F238E27FC236}">
                <a16:creationId xmlns:a16="http://schemas.microsoft.com/office/drawing/2014/main" id="{573C168E-5D94-46F7-9CE2-70A1D418461E}"/>
              </a:ext>
            </a:extLst>
          </p:cNvPr>
          <p:cNvSpPr txBox="1"/>
          <p:nvPr/>
        </p:nvSpPr>
        <p:spPr>
          <a:xfrm>
            <a:off x="7686239" y="2946806"/>
            <a:ext cx="481648" cy="424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 defTabSz="429768">
              <a:defRPr sz="1504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</a:lstStyle>
          <a:p>
            <a:r>
              <a:t>1</a:t>
            </a:r>
          </a:p>
        </p:txBody>
      </p:sp>
      <p:sp>
        <p:nvSpPr>
          <p:cNvPr id="31" name="Google Shape;623;p34">
            <a:extLst>
              <a:ext uri="{FF2B5EF4-FFF2-40B4-BE49-F238E27FC236}">
                <a16:creationId xmlns:a16="http://schemas.microsoft.com/office/drawing/2014/main" id="{C0812BCE-B911-4ADF-A208-51E361B8A1C7}"/>
              </a:ext>
            </a:extLst>
          </p:cNvPr>
          <p:cNvSpPr txBox="1"/>
          <p:nvPr/>
        </p:nvSpPr>
        <p:spPr>
          <a:xfrm>
            <a:off x="7686239" y="4396719"/>
            <a:ext cx="481648" cy="424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 defTabSz="429768">
              <a:defRPr sz="1504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</a:lstStyle>
          <a:p>
            <a:r>
              <a:t>2</a:t>
            </a:r>
          </a:p>
        </p:txBody>
      </p:sp>
      <p:sp>
        <p:nvSpPr>
          <p:cNvPr id="32" name="Google Shape;623;p34">
            <a:extLst>
              <a:ext uri="{FF2B5EF4-FFF2-40B4-BE49-F238E27FC236}">
                <a16:creationId xmlns:a16="http://schemas.microsoft.com/office/drawing/2014/main" id="{8C0ED6DF-EBAF-40ED-AD88-C3790E301A78}"/>
              </a:ext>
            </a:extLst>
          </p:cNvPr>
          <p:cNvSpPr txBox="1"/>
          <p:nvPr/>
        </p:nvSpPr>
        <p:spPr>
          <a:xfrm>
            <a:off x="7686239" y="3615369"/>
            <a:ext cx="481648" cy="424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 defTabSz="429768">
              <a:defRPr sz="1504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</a:lstStyle>
          <a:p>
            <a:r>
              <a:t>1</a:t>
            </a:r>
          </a:p>
        </p:txBody>
      </p:sp>
      <p:sp>
        <p:nvSpPr>
          <p:cNvPr id="33" name="TextBox 40">
            <a:extLst>
              <a:ext uri="{FF2B5EF4-FFF2-40B4-BE49-F238E27FC236}">
                <a16:creationId xmlns:a16="http://schemas.microsoft.com/office/drawing/2014/main" id="{A05DCF74-1E8F-409E-A8E2-C682CBDB8DCC}"/>
              </a:ext>
            </a:extLst>
          </p:cNvPr>
          <p:cNvSpPr txBox="1"/>
          <p:nvPr/>
        </p:nvSpPr>
        <p:spPr>
          <a:xfrm>
            <a:off x="5919259" y="1462767"/>
            <a:ext cx="1364385" cy="438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176 ч. (26 дней в августе*8ч)</a:t>
            </a:r>
          </a:p>
        </p:txBody>
      </p:sp>
      <p:sp>
        <p:nvSpPr>
          <p:cNvPr id="34" name="TextBox 40">
            <a:extLst>
              <a:ext uri="{FF2B5EF4-FFF2-40B4-BE49-F238E27FC236}">
                <a16:creationId xmlns:a16="http://schemas.microsoft.com/office/drawing/2014/main" id="{BE932E67-8A88-422E-9EA6-4AA94A2E316E}"/>
              </a:ext>
            </a:extLst>
          </p:cNvPr>
          <p:cNvSpPr txBox="1"/>
          <p:nvPr/>
        </p:nvSpPr>
        <p:spPr>
          <a:xfrm>
            <a:off x="5993128" y="2908774"/>
            <a:ext cx="1364385" cy="438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176 ч. (26 дней в октябре*8ч)</a:t>
            </a:r>
          </a:p>
        </p:txBody>
      </p:sp>
      <p:sp>
        <p:nvSpPr>
          <p:cNvPr id="35" name="TextBox 40">
            <a:extLst>
              <a:ext uri="{FF2B5EF4-FFF2-40B4-BE49-F238E27FC236}">
                <a16:creationId xmlns:a16="http://schemas.microsoft.com/office/drawing/2014/main" id="{1EEA7B08-EC3B-42EF-A567-AFB8874A9334}"/>
              </a:ext>
            </a:extLst>
          </p:cNvPr>
          <p:cNvSpPr txBox="1"/>
          <p:nvPr/>
        </p:nvSpPr>
        <p:spPr>
          <a:xfrm>
            <a:off x="5986388" y="2200928"/>
            <a:ext cx="1364385" cy="438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176 ч. (26 дней в ноябре*8ч)</a:t>
            </a:r>
          </a:p>
        </p:txBody>
      </p:sp>
      <p:sp>
        <p:nvSpPr>
          <p:cNvPr id="36" name="TextBox 40">
            <a:extLst>
              <a:ext uri="{FF2B5EF4-FFF2-40B4-BE49-F238E27FC236}">
                <a16:creationId xmlns:a16="http://schemas.microsoft.com/office/drawing/2014/main" id="{57A2B7C2-2EF5-4F48-8AE2-31AD6CEAA69C}"/>
              </a:ext>
            </a:extLst>
          </p:cNvPr>
          <p:cNvSpPr txBox="1"/>
          <p:nvPr/>
        </p:nvSpPr>
        <p:spPr>
          <a:xfrm>
            <a:off x="5986388" y="4389660"/>
            <a:ext cx="1364385" cy="438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176 ч. (26 дней в декабре*8ч)</a:t>
            </a:r>
          </a:p>
        </p:txBody>
      </p:sp>
      <p:sp>
        <p:nvSpPr>
          <p:cNvPr id="37" name="TextBox 40">
            <a:extLst>
              <a:ext uri="{FF2B5EF4-FFF2-40B4-BE49-F238E27FC236}">
                <a16:creationId xmlns:a16="http://schemas.microsoft.com/office/drawing/2014/main" id="{A5FD3A52-385F-4355-B214-64F7C6679170}"/>
              </a:ext>
            </a:extLst>
          </p:cNvPr>
          <p:cNvSpPr txBox="1"/>
          <p:nvPr/>
        </p:nvSpPr>
        <p:spPr>
          <a:xfrm>
            <a:off x="5999869" y="3601251"/>
            <a:ext cx="1364385" cy="438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176 ч. (26 дней до ноября)</a:t>
            </a:r>
          </a:p>
        </p:txBody>
      </p:sp>
    </p:spTree>
    <p:extLst>
      <p:ext uri="{BB962C8B-B14F-4D97-AF65-F5344CB8AC3E}">
        <p14:creationId xmlns:p14="http://schemas.microsoft.com/office/powerpoint/2010/main" val="855543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419D35A9-8C2E-4822-B600-3054F666C25F}"/>
              </a:ext>
            </a:extLst>
          </p:cNvPr>
          <p:cNvSpPr/>
          <p:nvPr/>
        </p:nvSpPr>
        <p:spPr>
          <a:xfrm>
            <a:off x="5184970" y="1127673"/>
            <a:ext cx="1104194" cy="7107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1500B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DE5F98B5-CDE9-4AFD-A81F-2C085EC797C4}"/>
              </a:ext>
            </a:extLst>
          </p:cNvPr>
          <p:cNvSpPr/>
          <p:nvPr/>
        </p:nvSpPr>
        <p:spPr>
          <a:xfrm>
            <a:off x="3723392" y="1127673"/>
            <a:ext cx="1104194" cy="7107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1500B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DD78E57-8F52-411F-8883-45DC7329B3C2}"/>
              </a:ext>
            </a:extLst>
          </p:cNvPr>
          <p:cNvSpPr/>
          <p:nvPr/>
        </p:nvSpPr>
        <p:spPr>
          <a:xfrm>
            <a:off x="4040465" y="2427819"/>
            <a:ext cx="1422388" cy="17887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1500B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1C134C3-0E4E-435C-AB4F-11D97642F785}"/>
              </a:ext>
            </a:extLst>
          </p:cNvPr>
          <p:cNvSpPr/>
          <p:nvPr/>
        </p:nvSpPr>
        <p:spPr>
          <a:xfrm>
            <a:off x="6505416" y="2425386"/>
            <a:ext cx="1422388" cy="17799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1500B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7CCA570-716E-4FC1-97FA-DC1D4662D599}"/>
              </a:ext>
            </a:extLst>
          </p:cNvPr>
          <p:cNvSpPr/>
          <p:nvPr/>
        </p:nvSpPr>
        <p:spPr>
          <a:xfrm>
            <a:off x="2267427" y="2425813"/>
            <a:ext cx="1422388" cy="17887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1500B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D97AAF7-1D9C-40A4-8E15-F6204D85D78A}"/>
              </a:ext>
            </a:extLst>
          </p:cNvPr>
          <p:cNvSpPr/>
          <p:nvPr/>
        </p:nvSpPr>
        <p:spPr>
          <a:xfrm>
            <a:off x="505127" y="1619438"/>
            <a:ext cx="1422388" cy="26257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1500B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8" name="Google Shape;748;p41"/>
          <p:cNvSpPr/>
          <p:nvPr/>
        </p:nvSpPr>
        <p:spPr>
          <a:xfrm>
            <a:off x="232826" y="440243"/>
            <a:ext cx="367490" cy="424687"/>
          </a:xfrm>
          <a:custGeom>
            <a:avLst/>
            <a:gdLst/>
            <a:ahLst/>
            <a:cxnLst/>
            <a:rect l="l" t="t" r="r" b="b"/>
            <a:pathLst>
              <a:path w="12749" h="14732" extrusionOk="0">
                <a:moveTo>
                  <a:pt x="0" y="0"/>
                </a:moveTo>
                <a:lnTo>
                  <a:pt x="0" y="14732"/>
                </a:lnTo>
                <a:lnTo>
                  <a:pt x="12748" y="7350"/>
                </a:lnTo>
                <a:lnTo>
                  <a:pt x="0" y="0"/>
                </a:lnTo>
                <a:close/>
              </a:path>
            </a:pathLst>
          </a:custGeom>
          <a:solidFill>
            <a:srgbClr val="DE4C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910;p48">
            <a:extLst>
              <a:ext uri="{FF2B5EF4-FFF2-40B4-BE49-F238E27FC236}">
                <a16:creationId xmlns:a16="http://schemas.microsoft.com/office/drawing/2014/main" id="{2B024DBE-6810-4C2A-84B5-86815F0C51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8600" y="343184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+mj-lt"/>
              </a:rPr>
              <a:t>0</a:t>
            </a:r>
            <a:r>
              <a:rPr lang="ru-RU" sz="2400" b="1">
                <a:solidFill>
                  <a:schemeClr val="lt2"/>
                </a:solidFill>
                <a:latin typeface="+mj-lt"/>
              </a:rPr>
              <a:t>9</a:t>
            </a:r>
            <a:r>
              <a:rPr lang="ru-RU" sz="2400" b="1">
                <a:solidFill>
                  <a:schemeClr val="lt2"/>
                </a:solidFill>
              </a:rPr>
              <a:t> </a:t>
            </a:r>
            <a:r>
              <a:rPr lang="ru-RU" sz="2400" b="1">
                <a:solidFill>
                  <a:schemeClr val="tx1"/>
                </a:solidFill>
                <a:latin typeface="+mj-lt"/>
              </a:rPr>
              <a:t>План мероприятий</a:t>
            </a:r>
            <a:endParaRPr sz="24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92769C58-AC13-401F-8FCA-176686F8E666}"/>
              </a:ext>
            </a:extLst>
          </p:cNvPr>
          <p:cNvSpPr/>
          <p:nvPr/>
        </p:nvSpPr>
        <p:spPr>
          <a:xfrm>
            <a:off x="1130377" y="1320930"/>
            <a:ext cx="183600" cy="184417"/>
          </a:xfrm>
          <a:prstGeom prst="ellipse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8FF6BC73-E9F2-45E0-83B1-6B26992A85C4}"/>
              </a:ext>
            </a:extLst>
          </p:cNvPr>
          <p:cNvSpPr/>
          <p:nvPr/>
        </p:nvSpPr>
        <p:spPr>
          <a:xfrm>
            <a:off x="8396346" y="3229773"/>
            <a:ext cx="183600" cy="184417"/>
          </a:xfrm>
          <a:prstGeom prst="ellipse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Google Shape;913;p48">
            <a:extLst>
              <a:ext uri="{FF2B5EF4-FFF2-40B4-BE49-F238E27FC236}">
                <a16:creationId xmlns:a16="http://schemas.microsoft.com/office/drawing/2014/main" id="{8B3F3071-AF61-4784-AF49-C37312987D54}"/>
              </a:ext>
            </a:extLst>
          </p:cNvPr>
          <p:cNvSpPr txBox="1">
            <a:spLocks/>
          </p:cNvSpPr>
          <p:nvPr/>
        </p:nvSpPr>
        <p:spPr>
          <a:xfrm>
            <a:off x="692004" y="2942456"/>
            <a:ext cx="1050939" cy="495147"/>
          </a:xfrm>
          <a:prstGeom prst="roundRect">
            <a:avLst/>
          </a:prstGeom>
          <a:ln w="28575">
            <a:solidFill>
              <a:srgbClr val="1500B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r>
              <a:rPr lang="ru-RU" sz="1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Планирование спринта</a:t>
            </a:r>
            <a:endParaRPr lang="ru-RU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Google Shape;913;p48">
            <a:extLst>
              <a:ext uri="{FF2B5EF4-FFF2-40B4-BE49-F238E27FC236}">
                <a16:creationId xmlns:a16="http://schemas.microsoft.com/office/drawing/2014/main" id="{0847C478-B1D9-4524-B159-605F4D4AF2DF}"/>
              </a:ext>
            </a:extLst>
          </p:cNvPr>
          <p:cNvSpPr txBox="1">
            <a:spLocks/>
          </p:cNvSpPr>
          <p:nvPr/>
        </p:nvSpPr>
        <p:spPr>
          <a:xfrm>
            <a:off x="4226190" y="2518770"/>
            <a:ext cx="1050939" cy="495146"/>
          </a:xfrm>
          <a:prstGeom prst="roundRect">
            <a:avLst/>
          </a:prstGeom>
          <a:ln w="28575">
            <a:solidFill>
              <a:srgbClr val="1500B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r>
              <a:rPr lang="ru-RU" sz="1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Груминг </a:t>
            </a:r>
            <a:r>
              <a:rPr lang="ru-RU" sz="10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бэклога</a:t>
            </a:r>
            <a:endParaRPr lang="ru-RU" sz="10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4" name="Google Shape;913;p48">
            <a:extLst>
              <a:ext uri="{FF2B5EF4-FFF2-40B4-BE49-F238E27FC236}">
                <a16:creationId xmlns:a16="http://schemas.microsoft.com/office/drawing/2014/main" id="{BAB50F13-E467-4ED2-AA43-75029770E149}"/>
              </a:ext>
            </a:extLst>
          </p:cNvPr>
          <p:cNvSpPr txBox="1">
            <a:spLocks/>
          </p:cNvSpPr>
          <p:nvPr/>
        </p:nvSpPr>
        <p:spPr>
          <a:xfrm>
            <a:off x="692004" y="1661158"/>
            <a:ext cx="1060346" cy="337517"/>
          </a:xfrm>
          <a:prstGeom prst="roundRect">
            <a:avLst/>
          </a:prstGeom>
          <a:ln w="28575">
            <a:solidFill>
              <a:srgbClr val="1500B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r>
              <a:rPr lang="ru-RU" sz="1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Ретроспектива</a:t>
            </a:r>
            <a:endParaRPr lang="ru-RU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Google Shape;913;p48">
            <a:extLst>
              <a:ext uri="{FF2B5EF4-FFF2-40B4-BE49-F238E27FC236}">
                <a16:creationId xmlns:a16="http://schemas.microsoft.com/office/drawing/2014/main" id="{2BBF4843-D038-4840-94EF-239ECF8B63E1}"/>
              </a:ext>
            </a:extLst>
          </p:cNvPr>
          <p:cNvSpPr txBox="1">
            <a:spLocks/>
          </p:cNvSpPr>
          <p:nvPr/>
        </p:nvSpPr>
        <p:spPr>
          <a:xfrm>
            <a:off x="2423429" y="2518770"/>
            <a:ext cx="1050939" cy="355233"/>
          </a:xfrm>
          <a:prstGeom prst="roundRect">
            <a:avLst/>
          </a:prstGeom>
          <a:ln w="28575">
            <a:solidFill>
              <a:srgbClr val="1500B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r>
              <a:rPr lang="ru-RU" sz="10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Стэндап</a:t>
            </a:r>
            <a:endParaRPr lang="ru-RU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Google Shape;913;p48">
            <a:extLst>
              <a:ext uri="{FF2B5EF4-FFF2-40B4-BE49-F238E27FC236}">
                <a16:creationId xmlns:a16="http://schemas.microsoft.com/office/drawing/2014/main" id="{4E7BF1AE-75BF-449D-A9EC-7486AEFEE142}"/>
              </a:ext>
            </a:extLst>
          </p:cNvPr>
          <p:cNvSpPr txBox="1">
            <a:spLocks/>
          </p:cNvSpPr>
          <p:nvPr/>
        </p:nvSpPr>
        <p:spPr>
          <a:xfrm>
            <a:off x="6686437" y="2527627"/>
            <a:ext cx="1060346" cy="337517"/>
          </a:xfrm>
          <a:prstGeom prst="roundRect">
            <a:avLst/>
          </a:prstGeom>
          <a:ln w="28575">
            <a:solidFill>
              <a:srgbClr val="1500B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r>
              <a:rPr lang="ru-RU" sz="1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Обзор спринта</a:t>
            </a:r>
            <a:endParaRPr lang="ru-RU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167268-0AA9-4E52-AEE4-F7C7803AB623}"/>
              </a:ext>
            </a:extLst>
          </p:cNvPr>
          <p:cNvSpPr txBox="1"/>
          <p:nvPr/>
        </p:nvSpPr>
        <p:spPr>
          <a:xfrm>
            <a:off x="510769" y="1994458"/>
            <a:ext cx="1416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ru-RU" sz="800" b="0" i="0" u="none" strike="noStrike" cap="none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Обсуждаем:</a:t>
            </a:r>
            <a:br>
              <a:rPr lang="ru-RU" sz="800" b="0" i="0" u="none" strike="noStrike" cap="none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</a:br>
            <a:r>
              <a:rPr lang="ru-RU" sz="800" b="0" i="0" u="none" strike="noStrike" cap="none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-Как можно работать лучше в следующем спринте</a:t>
            </a:r>
            <a:br>
              <a:rPr lang="ru-RU" sz="800" b="0" i="0" u="none" strike="noStrike" cap="none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</a:br>
            <a:r>
              <a:rPr lang="ru-RU" sz="800" b="0" i="0" u="none" strike="noStrike" cap="none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-что мешало в текущем спринте, снижало скорость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B20303-78CA-47ED-9CB8-544A283945FE}"/>
              </a:ext>
            </a:extLst>
          </p:cNvPr>
          <p:cNvSpPr txBox="1"/>
          <p:nvPr/>
        </p:nvSpPr>
        <p:spPr>
          <a:xfrm>
            <a:off x="523447" y="3863889"/>
            <a:ext cx="1357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" b="1" dirty="0">
                <a:solidFill>
                  <a:schemeClr val="tx2"/>
                </a:solidFill>
              </a:rPr>
              <a:t>Понедельник</a:t>
            </a:r>
          </a:p>
          <a:p>
            <a:pPr algn="ctr"/>
            <a:r>
              <a:rPr lang="ru-RU" sz="800" b="1" dirty="0">
                <a:solidFill>
                  <a:schemeClr val="tx2"/>
                </a:solidFill>
              </a:rPr>
              <a:t>1ч каждая встреча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58B47C-0AA1-4131-A090-176C55D38DE5}"/>
              </a:ext>
            </a:extLst>
          </p:cNvPr>
          <p:cNvSpPr txBox="1"/>
          <p:nvPr/>
        </p:nvSpPr>
        <p:spPr>
          <a:xfrm>
            <a:off x="2286583" y="3906674"/>
            <a:ext cx="1357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" b="1" dirty="0">
                <a:solidFill>
                  <a:schemeClr val="tx2"/>
                </a:solidFill>
              </a:rPr>
              <a:t>Ежедневно</a:t>
            </a:r>
          </a:p>
          <a:p>
            <a:pPr algn="ctr"/>
            <a:r>
              <a:rPr lang="ru-RU" sz="800" b="1" dirty="0">
                <a:solidFill>
                  <a:schemeClr val="tx2"/>
                </a:solidFill>
              </a:rPr>
              <a:t>15 мин</a:t>
            </a:r>
            <a:endParaRPr lang="ru-RU" sz="1000" b="1" dirty="0">
              <a:solidFill>
                <a:schemeClr val="tx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9542FC-FBE5-42B9-B65C-3AE0F43352B2}"/>
              </a:ext>
            </a:extLst>
          </p:cNvPr>
          <p:cNvSpPr txBox="1"/>
          <p:nvPr/>
        </p:nvSpPr>
        <p:spPr>
          <a:xfrm>
            <a:off x="6537751" y="3822408"/>
            <a:ext cx="1357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" b="1" dirty="0">
                <a:solidFill>
                  <a:schemeClr val="tx2"/>
                </a:solidFill>
              </a:rPr>
              <a:t>2я пятница спринта</a:t>
            </a:r>
          </a:p>
          <a:p>
            <a:pPr algn="ctr"/>
            <a:r>
              <a:rPr lang="ru-RU" sz="800" b="1" dirty="0">
                <a:solidFill>
                  <a:schemeClr val="tx2"/>
                </a:solidFill>
              </a:rPr>
              <a:t>1 час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2FE9B69A-6F80-4FE1-83D3-6AD89EB7DFEA}"/>
              </a:ext>
            </a:extLst>
          </p:cNvPr>
          <p:cNvCxnSpPr>
            <a:cxnSpLocks/>
          </p:cNvCxnSpPr>
          <p:nvPr/>
        </p:nvCxnSpPr>
        <p:spPr>
          <a:xfrm>
            <a:off x="3689815" y="3320169"/>
            <a:ext cx="350650" cy="2006"/>
          </a:xfrm>
          <a:prstGeom prst="straightConnector1">
            <a:avLst/>
          </a:prstGeom>
          <a:ln w="28575">
            <a:solidFill>
              <a:srgbClr val="1500B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39E0465-B4CA-49FF-B03C-69459DDC402A}"/>
              </a:ext>
            </a:extLst>
          </p:cNvPr>
          <p:cNvSpPr txBox="1"/>
          <p:nvPr/>
        </p:nvSpPr>
        <p:spPr>
          <a:xfrm>
            <a:off x="5486216" y="3116411"/>
            <a:ext cx="10046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Через 2 недели после старта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7D9BC4-23A1-43ED-AE9C-63ADA04BDFF1}"/>
              </a:ext>
            </a:extLst>
          </p:cNvPr>
          <p:cNvSpPr txBox="1"/>
          <p:nvPr/>
        </p:nvSpPr>
        <p:spPr>
          <a:xfrm>
            <a:off x="4072800" y="3630048"/>
            <a:ext cx="1357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800" b="1" dirty="0">
                <a:solidFill>
                  <a:schemeClr val="tx2"/>
                </a:solidFill>
              </a:rPr>
              <a:t>2й понедельник спринта</a:t>
            </a:r>
            <a:br>
              <a:rPr lang="ru-RU" sz="800" b="1" dirty="0">
                <a:solidFill>
                  <a:schemeClr val="tx2"/>
                </a:solidFill>
              </a:rPr>
            </a:br>
            <a:r>
              <a:rPr lang="ru-RU" sz="800" b="1" dirty="0">
                <a:solidFill>
                  <a:schemeClr val="tx2"/>
                </a:solidFill>
              </a:rPr>
              <a:t>-1я пятница спринта</a:t>
            </a:r>
          </a:p>
          <a:p>
            <a:pPr lvl="0" algn="ctr"/>
            <a:r>
              <a:rPr lang="ru-RU" sz="800" b="1" dirty="0">
                <a:solidFill>
                  <a:schemeClr val="tx2"/>
                </a:solidFill>
              </a:rPr>
              <a:t>1 час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C50085-002D-44D4-B3B5-F80D619F7765}"/>
              </a:ext>
            </a:extLst>
          </p:cNvPr>
          <p:cNvSpPr txBox="1"/>
          <p:nvPr/>
        </p:nvSpPr>
        <p:spPr>
          <a:xfrm>
            <a:off x="2278165" y="3021612"/>
            <a:ext cx="1445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800" dirty="0"/>
              <a:t>Каждый рассказывает:</a:t>
            </a:r>
            <a:br>
              <a:rPr lang="ru-RU" sz="800" dirty="0"/>
            </a:br>
            <a:r>
              <a:rPr lang="ru-RU" sz="800" dirty="0"/>
              <a:t>-Что делал вчера</a:t>
            </a:r>
            <a:br>
              <a:rPr lang="ru-RU" sz="800" dirty="0"/>
            </a:br>
            <a:r>
              <a:rPr lang="ru-RU" sz="800" dirty="0"/>
              <a:t>-Какие сложности</a:t>
            </a:r>
            <a:br>
              <a:rPr lang="ru-RU" sz="800" dirty="0"/>
            </a:br>
            <a:r>
              <a:rPr lang="ru-RU" sz="800" dirty="0"/>
              <a:t>Что будет делать сегодня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B184845-B284-4035-BB90-6F21E170D745}"/>
              </a:ext>
            </a:extLst>
          </p:cNvPr>
          <p:cNvSpPr txBox="1"/>
          <p:nvPr/>
        </p:nvSpPr>
        <p:spPr>
          <a:xfrm>
            <a:off x="4055025" y="3029594"/>
            <a:ext cx="1445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ru-RU" sz="800" b="0" i="0" u="none" strike="noStrike" cap="none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Обсуждение новых пользовательских историй на предмет включения в </a:t>
            </a:r>
            <a:r>
              <a:rPr lang="ru-RU" sz="800" b="0" i="0" u="none" strike="noStrike" cap="none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бэклог</a:t>
            </a:r>
            <a:endParaRPr lang="ru-RU" sz="800" b="0" i="0" u="none" strike="noStrike" cap="none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3EA7A7F-FAE4-4C68-BE75-6A818289973F}"/>
              </a:ext>
            </a:extLst>
          </p:cNvPr>
          <p:cNvSpPr txBox="1"/>
          <p:nvPr/>
        </p:nvSpPr>
        <p:spPr>
          <a:xfrm>
            <a:off x="510770" y="3435895"/>
            <a:ext cx="1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ru-RU" sz="800" b="0" i="0" u="none" strike="noStrike" cap="none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Выбор задач к исполнению и оценка сложности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17DB2B-0CB4-4BBD-A558-501BABDE73F3}"/>
              </a:ext>
            </a:extLst>
          </p:cNvPr>
          <p:cNvSpPr txBox="1"/>
          <p:nvPr/>
        </p:nvSpPr>
        <p:spPr>
          <a:xfrm>
            <a:off x="6505416" y="3144722"/>
            <a:ext cx="1422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800"/>
            </a:lvl1pPr>
          </a:lstStyle>
          <a:p>
            <a:pPr algn="just"/>
            <a:r>
              <a:rPr lang="ru-RU" dirty="0"/>
              <a:t>Демонстрация результатов заказчику</a:t>
            </a: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FAA4DCAE-7CF0-41B4-9E89-99CECC8E7878}"/>
              </a:ext>
            </a:extLst>
          </p:cNvPr>
          <p:cNvCxnSpPr>
            <a:cxnSpLocks/>
          </p:cNvCxnSpPr>
          <p:nvPr/>
        </p:nvCxnSpPr>
        <p:spPr>
          <a:xfrm flipV="1">
            <a:off x="5500252" y="3315563"/>
            <a:ext cx="1005164" cy="6612"/>
          </a:xfrm>
          <a:prstGeom prst="straightConnector1">
            <a:avLst/>
          </a:prstGeom>
          <a:ln w="28575">
            <a:solidFill>
              <a:srgbClr val="1500B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" name="Правая круглая скобка 705">
            <a:extLst>
              <a:ext uri="{FF2B5EF4-FFF2-40B4-BE49-F238E27FC236}">
                <a16:creationId xmlns:a16="http://schemas.microsoft.com/office/drawing/2014/main" id="{1F8AB76E-6C2A-4F4F-A158-FDCDA7E7C29C}"/>
              </a:ext>
            </a:extLst>
          </p:cNvPr>
          <p:cNvSpPr/>
          <p:nvPr/>
        </p:nvSpPr>
        <p:spPr>
          <a:xfrm rot="5400000">
            <a:off x="4256549" y="355237"/>
            <a:ext cx="394330" cy="8074286"/>
          </a:xfrm>
          <a:prstGeom prst="rightBracket">
            <a:avLst/>
          </a:prstGeom>
          <a:ln w="28575">
            <a:solidFill>
              <a:srgbClr val="1500B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073662C-8D0E-4D4B-9A3A-003EF5D42C3F}"/>
              </a:ext>
            </a:extLst>
          </p:cNvPr>
          <p:cNvSpPr txBox="1"/>
          <p:nvPr/>
        </p:nvSpPr>
        <p:spPr>
          <a:xfrm>
            <a:off x="2766884" y="4623799"/>
            <a:ext cx="2611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b="1" dirty="0"/>
              <a:t>Длительность спринта – 2 недели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6D828A-132E-4872-980D-1FFD969F4B74}"/>
              </a:ext>
            </a:extLst>
          </p:cNvPr>
          <p:cNvSpPr txBox="1"/>
          <p:nvPr/>
        </p:nvSpPr>
        <p:spPr>
          <a:xfrm>
            <a:off x="8069578" y="3421118"/>
            <a:ext cx="893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b="1" dirty="0"/>
              <a:t>Конец спринта</a:t>
            </a:r>
          </a:p>
        </p:txBody>
      </p: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4A3C3C83-6A9A-4430-B083-5B6722FB90EB}"/>
              </a:ext>
            </a:extLst>
          </p:cNvPr>
          <p:cNvCxnSpPr>
            <a:cxnSpLocks/>
          </p:cNvCxnSpPr>
          <p:nvPr/>
        </p:nvCxnSpPr>
        <p:spPr>
          <a:xfrm>
            <a:off x="1962081" y="3322175"/>
            <a:ext cx="305346" cy="0"/>
          </a:xfrm>
          <a:prstGeom prst="straightConnector1">
            <a:avLst/>
          </a:prstGeom>
          <a:ln w="28575">
            <a:solidFill>
              <a:srgbClr val="1500B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F4EEE4A5-8ADF-4A14-BEBC-93B0D0949823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 flipH="1">
            <a:off x="1216321" y="1505347"/>
            <a:ext cx="5856" cy="114091"/>
          </a:xfrm>
          <a:prstGeom prst="straightConnector1">
            <a:avLst/>
          </a:prstGeom>
          <a:ln w="28575">
            <a:solidFill>
              <a:srgbClr val="1500B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FA8464-424D-42AD-985A-A35472CCAFC8}"/>
              </a:ext>
            </a:extLst>
          </p:cNvPr>
          <p:cNvSpPr txBox="1"/>
          <p:nvPr/>
        </p:nvSpPr>
        <p:spPr>
          <a:xfrm>
            <a:off x="537462" y="1085122"/>
            <a:ext cx="1357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b="1" dirty="0"/>
              <a:t>Старт спринта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9885AA4-B26E-45D0-ADAE-B9CD569C21F1}"/>
              </a:ext>
            </a:extLst>
          </p:cNvPr>
          <p:cNvSpPr txBox="1"/>
          <p:nvPr/>
        </p:nvSpPr>
        <p:spPr>
          <a:xfrm>
            <a:off x="3723392" y="1134733"/>
            <a:ext cx="1115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Scrum </a:t>
            </a:r>
            <a:r>
              <a:rPr lang="ru-RU" sz="1000" dirty="0"/>
              <a:t>команда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B0A1534-F92A-4603-AA7A-3C9502FF4AA1}"/>
              </a:ext>
            </a:extLst>
          </p:cNvPr>
          <p:cNvSpPr txBox="1"/>
          <p:nvPr/>
        </p:nvSpPr>
        <p:spPr>
          <a:xfrm>
            <a:off x="5211139" y="1148119"/>
            <a:ext cx="1115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Стейкхолдеры</a:t>
            </a:r>
          </a:p>
        </p:txBody>
      </p:sp>
      <p:grpSp>
        <p:nvGrpSpPr>
          <p:cNvPr id="86" name="Google Shape;8186;p97">
            <a:extLst>
              <a:ext uri="{FF2B5EF4-FFF2-40B4-BE49-F238E27FC236}">
                <a16:creationId xmlns:a16="http://schemas.microsoft.com/office/drawing/2014/main" id="{9C9D213A-1EB6-47B7-AEE1-1412E7550E99}"/>
              </a:ext>
            </a:extLst>
          </p:cNvPr>
          <p:cNvGrpSpPr/>
          <p:nvPr/>
        </p:nvGrpSpPr>
        <p:grpSpPr>
          <a:xfrm>
            <a:off x="4079591" y="1411814"/>
            <a:ext cx="358099" cy="358999"/>
            <a:chOff x="-57959425" y="3982600"/>
            <a:chExt cx="318225" cy="319025"/>
          </a:xfrm>
          <a:solidFill>
            <a:srgbClr val="1500B1"/>
          </a:solidFill>
        </p:grpSpPr>
        <p:sp>
          <p:nvSpPr>
            <p:cNvPr id="87" name="Google Shape;8187;p97">
              <a:extLst>
                <a:ext uri="{FF2B5EF4-FFF2-40B4-BE49-F238E27FC236}">
                  <a16:creationId xmlns:a16="http://schemas.microsoft.com/office/drawing/2014/main" id="{098A433D-1249-4E87-81DE-E53DD1059D1C}"/>
                </a:ext>
              </a:extLst>
            </p:cNvPr>
            <p:cNvSpPr/>
            <p:nvPr/>
          </p:nvSpPr>
          <p:spPr>
            <a:xfrm>
              <a:off x="-57771975" y="41503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89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188;p97">
              <a:extLst>
                <a:ext uri="{FF2B5EF4-FFF2-40B4-BE49-F238E27FC236}">
                  <a16:creationId xmlns:a16="http://schemas.microsoft.com/office/drawing/2014/main" id="{556DF520-9DCD-4222-9B5D-D841CB0A7F26}"/>
                </a:ext>
              </a:extLst>
            </p:cNvPr>
            <p:cNvSpPr/>
            <p:nvPr/>
          </p:nvSpPr>
          <p:spPr>
            <a:xfrm>
              <a:off x="-57959425" y="3982600"/>
              <a:ext cx="318225" cy="130775"/>
            </a:xfrm>
            <a:custGeom>
              <a:avLst/>
              <a:gdLst/>
              <a:ahLst/>
              <a:cxnLst/>
              <a:rect l="l" t="t" r="r" b="b"/>
              <a:pathLst>
                <a:path w="12729" h="5231" extrusionOk="0">
                  <a:moveTo>
                    <a:pt x="7081" y="1521"/>
                  </a:moveTo>
                  <a:cubicBezTo>
                    <a:pt x="7176" y="1521"/>
                    <a:pt x="7262" y="1560"/>
                    <a:pt x="7310" y="1639"/>
                  </a:cubicBezTo>
                  <a:cubicBezTo>
                    <a:pt x="7436" y="1796"/>
                    <a:pt x="7467" y="2048"/>
                    <a:pt x="7310" y="2174"/>
                  </a:cubicBezTo>
                  <a:lnTo>
                    <a:pt x="6837" y="2647"/>
                  </a:lnTo>
                  <a:lnTo>
                    <a:pt x="7310" y="3120"/>
                  </a:lnTo>
                  <a:cubicBezTo>
                    <a:pt x="7467" y="3246"/>
                    <a:pt x="7467" y="3498"/>
                    <a:pt x="7310" y="3624"/>
                  </a:cubicBezTo>
                  <a:cubicBezTo>
                    <a:pt x="7231" y="3702"/>
                    <a:pt x="7136" y="3742"/>
                    <a:pt x="7046" y="3742"/>
                  </a:cubicBezTo>
                  <a:cubicBezTo>
                    <a:pt x="6955" y="3742"/>
                    <a:pt x="6869" y="3702"/>
                    <a:pt x="6806" y="3624"/>
                  </a:cubicBezTo>
                  <a:lnTo>
                    <a:pt x="6333" y="3151"/>
                  </a:lnTo>
                  <a:lnTo>
                    <a:pt x="5860" y="3624"/>
                  </a:lnTo>
                  <a:cubicBezTo>
                    <a:pt x="5782" y="3702"/>
                    <a:pt x="5687" y="3742"/>
                    <a:pt x="5597" y="3742"/>
                  </a:cubicBezTo>
                  <a:cubicBezTo>
                    <a:pt x="5506" y="3742"/>
                    <a:pt x="5419" y="3702"/>
                    <a:pt x="5356" y="3624"/>
                  </a:cubicBezTo>
                  <a:cubicBezTo>
                    <a:pt x="5199" y="3466"/>
                    <a:pt x="5199" y="3214"/>
                    <a:pt x="5356" y="3120"/>
                  </a:cubicBezTo>
                  <a:lnTo>
                    <a:pt x="5829" y="2647"/>
                  </a:lnTo>
                  <a:lnTo>
                    <a:pt x="5356" y="2174"/>
                  </a:lnTo>
                  <a:cubicBezTo>
                    <a:pt x="5199" y="2017"/>
                    <a:pt x="5199" y="1765"/>
                    <a:pt x="5356" y="1639"/>
                  </a:cubicBezTo>
                  <a:cubicBezTo>
                    <a:pt x="5435" y="1560"/>
                    <a:pt x="5530" y="1521"/>
                    <a:pt x="5620" y="1521"/>
                  </a:cubicBezTo>
                  <a:cubicBezTo>
                    <a:pt x="5711" y="1521"/>
                    <a:pt x="5797" y="1560"/>
                    <a:pt x="5860" y="1639"/>
                  </a:cubicBezTo>
                  <a:lnTo>
                    <a:pt x="6333" y="2111"/>
                  </a:lnTo>
                  <a:lnTo>
                    <a:pt x="6806" y="1639"/>
                  </a:lnTo>
                  <a:cubicBezTo>
                    <a:pt x="6884" y="1560"/>
                    <a:pt x="6987" y="1521"/>
                    <a:pt x="7081" y="1521"/>
                  </a:cubicBezTo>
                  <a:close/>
                  <a:moveTo>
                    <a:pt x="6333" y="1"/>
                  </a:moveTo>
                  <a:cubicBezTo>
                    <a:pt x="5388" y="1"/>
                    <a:pt x="4506" y="379"/>
                    <a:pt x="3907" y="1072"/>
                  </a:cubicBezTo>
                  <a:cubicBezTo>
                    <a:pt x="3389" y="1628"/>
                    <a:pt x="2673" y="1927"/>
                    <a:pt x="1944" y="1927"/>
                  </a:cubicBezTo>
                  <a:cubicBezTo>
                    <a:pt x="1474" y="1927"/>
                    <a:pt x="999" y="1803"/>
                    <a:pt x="568" y="1544"/>
                  </a:cubicBezTo>
                  <a:cubicBezTo>
                    <a:pt x="505" y="1505"/>
                    <a:pt x="438" y="1487"/>
                    <a:pt x="373" y="1487"/>
                  </a:cubicBezTo>
                  <a:cubicBezTo>
                    <a:pt x="178" y="1487"/>
                    <a:pt x="1" y="1647"/>
                    <a:pt x="1" y="1859"/>
                  </a:cubicBezTo>
                  <a:lnTo>
                    <a:pt x="1" y="2426"/>
                  </a:lnTo>
                  <a:cubicBezTo>
                    <a:pt x="1" y="3970"/>
                    <a:pt x="1261" y="5230"/>
                    <a:pt x="2804" y="5230"/>
                  </a:cubicBezTo>
                  <a:cubicBezTo>
                    <a:pt x="3624" y="5230"/>
                    <a:pt x="4096" y="4915"/>
                    <a:pt x="4884" y="4537"/>
                  </a:cubicBezTo>
                  <a:cubicBezTo>
                    <a:pt x="4915" y="4474"/>
                    <a:pt x="5010" y="4474"/>
                    <a:pt x="5041" y="4474"/>
                  </a:cubicBezTo>
                  <a:lnTo>
                    <a:pt x="7688" y="4474"/>
                  </a:lnTo>
                  <a:cubicBezTo>
                    <a:pt x="7719" y="4474"/>
                    <a:pt x="7782" y="4474"/>
                    <a:pt x="7845" y="4537"/>
                  </a:cubicBezTo>
                  <a:cubicBezTo>
                    <a:pt x="8664" y="4915"/>
                    <a:pt x="9105" y="5230"/>
                    <a:pt x="9925" y="5230"/>
                  </a:cubicBezTo>
                  <a:cubicBezTo>
                    <a:pt x="11468" y="5230"/>
                    <a:pt x="12729" y="3970"/>
                    <a:pt x="12729" y="2426"/>
                  </a:cubicBezTo>
                  <a:lnTo>
                    <a:pt x="12729" y="1891"/>
                  </a:lnTo>
                  <a:cubicBezTo>
                    <a:pt x="12729" y="1698"/>
                    <a:pt x="12543" y="1523"/>
                    <a:pt x="12329" y="1523"/>
                  </a:cubicBezTo>
                  <a:cubicBezTo>
                    <a:pt x="12264" y="1523"/>
                    <a:pt x="12196" y="1539"/>
                    <a:pt x="12130" y="1576"/>
                  </a:cubicBezTo>
                  <a:cubicBezTo>
                    <a:pt x="11708" y="1824"/>
                    <a:pt x="11233" y="1945"/>
                    <a:pt x="10762" y="1945"/>
                  </a:cubicBezTo>
                  <a:cubicBezTo>
                    <a:pt x="10036" y="1945"/>
                    <a:pt x="9319" y="1657"/>
                    <a:pt x="8822" y="1103"/>
                  </a:cubicBezTo>
                  <a:cubicBezTo>
                    <a:pt x="8192" y="442"/>
                    <a:pt x="7310" y="1"/>
                    <a:pt x="63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189;p97">
              <a:extLst>
                <a:ext uri="{FF2B5EF4-FFF2-40B4-BE49-F238E27FC236}">
                  <a16:creationId xmlns:a16="http://schemas.microsoft.com/office/drawing/2014/main" id="{2CF7EF09-6927-4BA9-9B61-6C92F10E9302}"/>
                </a:ext>
              </a:extLst>
            </p:cNvPr>
            <p:cNvSpPr/>
            <p:nvPr/>
          </p:nvSpPr>
          <p:spPr>
            <a:xfrm>
              <a:off x="-57903500" y="4125950"/>
              <a:ext cx="204800" cy="175675"/>
            </a:xfrm>
            <a:custGeom>
              <a:avLst/>
              <a:gdLst/>
              <a:ahLst/>
              <a:cxnLst/>
              <a:rect l="l" t="t" r="r" b="b"/>
              <a:pathLst>
                <a:path w="8192" h="7027" extrusionOk="0">
                  <a:moveTo>
                    <a:pt x="2615" y="1009"/>
                  </a:moveTo>
                  <a:cubicBezTo>
                    <a:pt x="2804" y="1009"/>
                    <a:pt x="2962" y="1166"/>
                    <a:pt x="2962" y="1355"/>
                  </a:cubicBezTo>
                  <a:cubicBezTo>
                    <a:pt x="2962" y="1544"/>
                    <a:pt x="2804" y="1702"/>
                    <a:pt x="2615" y="1702"/>
                  </a:cubicBezTo>
                  <a:cubicBezTo>
                    <a:pt x="2395" y="1702"/>
                    <a:pt x="2237" y="1576"/>
                    <a:pt x="2237" y="1355"/>
                  </a:cubicBezTo>
                  <a:cubicBezTo>
                    <a:pt x="2237" y="1166"/>
                    <a:pt x="2395" y="1009"/>
                    <a:pt x="2615" y="1009"/>
                  </a:cubicBezTo>
                  <a:close/>
                  <a:moveTo>
                    <a:pt x="5163" y="3600"/>
                  </a:moveTo>
                  <a:cubicBezTo>
                    <a:pt x="5262" y="3600"/>
                    <a:pt x="5356" y="3639"/>
                    <a:pt x="5419" y="3718"/>
                  </a:cubicBezTo>
                  <a:cubicBezTo>
                    <a:pt x="5608" y="3844"/>
                    <a:pt x="5608" y="4065"/>
                    <a:pt x="5451" y="4222"/>
                  </a:cubicBezTo>
                  <a:cubicBezTo>
                    <a:pt x="5073" y="4569"/>
                    <a:pt x="4600" y="4789"/>
                    <a:pt x="4096" y="4789"/>
                  </a:cubicBezTo>
                  <a:cubicBezTo>
                    <a:pt x="3592" y="4789"/>
                    <a:pt x="3119" y="4569"/>
                    <a:pt x="2804" y="4222"/>
                  </a:cubicBezTo>
                  <a:cubicBezTo>
                    <a:pt x="2647" y="4065"/>
                    <a:pt x="2647" y="3844"/>
                    <a:pt x="2804" y="3718"/>
                  </a:cubicBezTo>
                  <a:cubicBezTo>
                    <a:pt x="2883" y="3639"/>
                    <a:pt x="2978" y="3600"/>
                    <a:pt x="3068" y="3600"/>
                  </a:cubicBezTo>
                  <a:cubicBezTo>
                    <a:pt x="3159" y="3600"/>
                    <a:pt x="3245" y="3639"/>
                    <a:pt x="3308" y="3718"/>
                  </a:cubicBezTo>
                  <a:cubicBezTo>
                    <a:pt x="3529" y="3939"/>
                    <a:pt x="3812" y="4049"/>
                    <a:pt x="4096" y="4049"/>
                  </a:cubicBezTo>
                  <a:cubicBezTo>
                    <a:pt x="4380" y="4049"/>
                    <a:pt x="4663" y="3939"/>
                    <a:pt x="4884" y="3718"/>
                  </a:cubicBezTo>
                  <a:cubicBezTo>
                    <a:pt x="4962" y="3639"/>
                    <a:pt x="5065" y="3600"/>
                    <a:pt x="5163" y="3600"/>
                  </a:cubicBezTo>
                  <a:close/>
                  <a:moveTo>
                    <a:pt x="1828" y="0"/>
                  </a:moveTo>
                  <a:cubicBezTo>
                    <a:pt x="1418" y="158"/>
                    <a:pt x="977" y="253"/>
                    <a:pt x="567" y="253"/>
                  </a:cubicBezTo>
                  <a:cubicBezTo>
                    <a:pt x="347" y="253"/>
                    <a:pt x="221" y="221"/>
                    <a:pt x="0" y="221"/>
                  </a:cubicBezTo>
                  <a:lnTo>
                    <a:pt x="0" y="2899"/>
                  </a:lnTo>
                  <a:cubicBezTo>
                    <a:pt x="0" y="5136"/>
                    <a:pt x="1859" y="7026"/>
                    <a:pt x="4096" y="7026"/>
                  </a:cubicBezTo>
                  <a:cubicBezTo>
                    <a:pt x="6270" y="7026"/>
                    <a:pt x="8097" y="5262"/>
                    <a:pt x="8192" y="3119"/>
                  </a:cubicBezTo>
                  <a:lnTo>
                    <a:pt x="6333" y="2206"/>
                  </a:lnTo>
                  <a:cubicBezTo>
                    <a:pt x="6144" y="2363"/>
                    <a:pt x="5860" y="2489"/>
                    <a:pt x="5608" y="2489"/>
                  </a:cubicBezTo>
                  <a:cubicBezTo>
                    <a:pt x="4978" y="2489"/>
                    <a:pt x="4474" y="1985"/>
                    <a:pt x="4506" y="1324"/>
                  </a:cubicBezTo>
                  <a:lnTo>
                    <a:pt x="18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8190;p97">
              <a:extLst>
                <a:ext uri="{FF2B5EF4-FFF2-40B4-BE49-F238E27FC236}">
                  <a16:creationId xmlns:a16="http://schemas.microsoft.com/office/drawing/2014/main" id="{1FDA3525-88A1-42D9-9A04-7168A37E959F}"/>
                </a:ext>
              </a:extLst>
            </p:cNvPr>
            <p:cNvSpPr/>
            <p:nvPr/>
          </p:nvSpPr>
          <p:spPr>
            <a:xfrm>
              <a:off x="-57835775" y="4113350"/>
              <a:ext cx="138650" cy="70125"/>
            </a:xfrm>
            <a:custGeom>
              <a:avLst/>
              <a:gdLst/>
              <a:ahLst/>
              <a:cxnLst/>
              <a:rect l="l" t="t" r="r" b="b"/>
              <a:pathLst>
                <a:path w="5546" h="2805" extrusionOk="0">
                  <a:moveTo>
                    <a:pt x="221" y="0"/>
                  </a:moveTo>
                  <a:lnTo>
                    <a:pt x="1" y="95"/>
                  </a:lnTo>
                  <a:lnTo>
                    <a:pt x="2112" y="1103"/>
                  </a:lnTo>
                  <a:cubicBezTo>
                    <a:pt x="2301" y="883"/>
                    <a:pt x="2616" y="757"/>
                    <a:pt x="2931" y="757"/>
                  </a:cubicBezTo>
                  <a:cubicBezTo>
                    <a:pt x="3592" y="757"/>
                    <a:pt x="4159" y="1355"/>
                    <a:pt x="4033" y="2048"/>
                  </a:cubicBezTo>
                  <a:lnTo>
                    <a:pt x="5546" y="2804"/>
                  </a:lnTo>
                  <a:lnTo>
                    <a:pt x="5546" y="725"/>
                  </a:lnTo>
                  <a:cubicBezTo>
                    <a:pt x="5325" y="725"/>
                    <a:pt x="5136" y="757"/>
                    <a:pt x="4979" y="757"/>
                  </a:cubicBezTo>
                  <a:cubicBezTo>
                    <a:pt x="4033" y="757"/>
                    <a:pt x="3435" y="410"/>
                    <a:pt x="26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8514;p97">
            <a:extLst>
              <a:ext uri="{FF2B5EF4-FFF2-40B4-BE49-F238E27FC236}">
                <a16:creationId xmlns:a16="http://schemas.microsoft.com/office/drawing/2014/main" id="{538EB106-4E98-40F3-BE9D-AEAED53C6705}"/>
              </a:ext>
            </a:extLst>
          </p:cNvPr>
          <p:cNvGrpSpPr/>
          <p:nvPr/>
        </p:nvGrpSpPr>
        <p:grpSpPr>
          <a:xfrm>
            <a:off x="5567794" y="1410743"/>
            <a:ext cx="314662" cy="358999"/>
            <a:chOff x="-51623775" y="3584850"/>
            <a:chExt cx="279625" cy="319025"/>
          </a:xfrm>
          <a:solidFill>
            <a:srgbClr val="1500B1"/>
          </a:solidFill>
        </p:grpSpPr>
        <p:sp>
          <p:nvSpPr>
            <p:cNvPr id="92" name="Google Shape;8515;p97">
              <a:extLst>
                <a:ext uri="{FF2B5EF4-FFF2-40B4-BE49-F238E27FC236}">
                  <a16:creationId xmlns:a16="http://schemas.microsoft.com/office/drawing/2014/main" id="{3B71A177-6B2E-4FF8-83BD-526531442ADE}"/>
                </a:ext>
              </a:extLst>
            </p:cNvPr>
            <p:cNvSpPr/>
            <p:nvPr/>
          </p:nvSpPr>
          <p:spPr>
            <a:xfrm>
              <a:off x="-51497750" y="3832175"/>
              <a:ext cx="26000" cy="13200"/>
            </a:xfrm>
            <a:custGeom>
              <a:avLst/>
              <a:gdLst/>
              <a:ahLst/>
              <a:cxnLst/>
              <a:rect l="l" t="t" r="r" b="b"/>
              <a:pathLst>
                <a:path w="1040" h="528" extrusionOk="0">
                  <a:moveTo>
                    <a:pt x="504" y="0"/>
                  </a:moveTo>
                  <a:cubicBezTo>
                    <a:pt x="378" y="189"/>
                    <a:pt x="252" y="252"/>
                    <a:pt x="0" y="410"/>
                  </a:cubicBezTo>
                  <a:cubicBezTo>
                    <a:pt x="158" y="489"/>
                    <a:pt x="339" y="528"/>
                    <a:pt x="520" y="528"/>
                  </a:cubicBezTo>
                  <a:cubicBezTo>
                    <a:pt x="701" y="528"/>
                    <a:pt x="882" y="489"/>
                    <a:pt x="1040" y="410"/>
                  </a:cubicBezTo>
                  <a:cubicBezTo>
                    <a:pt x="788" y="252"/>
                    <a:pt x="693" y="158"/>
                    <a:pt x="5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8516;p97">
              <a:extLst>
                <a:ext uri="{FF2B5EF4-FFF2-40B4-BE49-F238E27FC236}">
                  <a16:creationId xmlns:a16="http://schemas.microsoft.com/office/drawing/2014/main" id="{7A93E8A9-B109-4E62-82CB-B1D3DB300668}"/>
                </a:ext>
              </a:extLst>
            </p:cNvPr>
            <p:cNvSpPr/>
            <p:nvPr/>
          </p:nvSpPr>
          <p:spPr>
            <a:xfrm>
              <a:off x="-51574150" y="3809300"/>
              <a:ext cx="78000" cy="26550"/>
            </a:xfrm>
            <a:custGeom>
              <a:avLst/>
              <a:gdLst/>
              <a:ahLst/>
              <a:cxnLst/>
              <a:rect l="l" t="t" r="r" b="b"/>
              <a:pathLst>
                <a:path w="3120" h="1062" extrusionOk="0">
                  <a:moveTo>
                    <a:pt x="2547" y="1"/>
                  </a:moveTo>
                  <a:cubicBezTo>
                    <a:pt x="2380" y="1"/>
                    <a:pt x="2203" y="61"/>
                    <a:pt x="2048" y="191"/>
                  </a:cubicBezTo>
                  <a:cubicBezTo>
                    <a:pt x="1784" y="477"/>
                    <a:pt x="1443" y="609"/>
                    <a:pt x="1078" y="609"/>
                  </a:cubicBezTo>
                  <a:cubicBezTo>
                    <a:pt x="921" y="609"/>
                    <a:pt x="760" y="585"/>
                    <a:pt x="599" y="537"/>
                  </a:cubicBezTo>
                  <a:lnTo>
                    <a:pt x="0" y="348"/>
                  </a:lnTo>
                  <a:lnTo>
                    <a:pt x="0" y="348"/>
                  </a:lnTo>
                  <a:cubicBezTo>
                    <a:pt x="401" y="819"/>
                    <a:pt x="977" y="1061"/>
                    <a:pt x="1572" y="1061"/>
                  </a:cubicBezTo>
                  <a:cubicBezTo>
                    <a:pt x="1773" y="1061"/>
                    <a:pt x="1975" y="1034"/>
                    <a:pt x="2174" y="978"/>
                  </a:cubicBezTo>
                  <a:cubicBezTo>
                    <a:pt x="2615" y="821"/>
                    <a:pt x="2804" y="632"/>
                    <a:pt x="3119" y="348"/>
                  </a:cubicBezTo>
                  <a:cubicBezTo>
                    <a:pt x="3008" y="125"/>
                    <a:pt x="2787" y="1"/>
                    <a:pt x="25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8517;p97">
              <a:extLst>
                <a:ext uri="{FF2B5EF4-FFF2-40B4-BE49-F238E27FC236}">
                  <a16:creationId xmlns:a16="http://schemas.microsoft.com/office/drawing/2014/main" id="{A5EEC464-2C7E-4B78-AC21-76518FE62194}"/>
                </a:ext>
              </a:extLst>
            </p:cNvPr>
            <p:cNvSpPr/>
            <p:nvPr/>
          </p:nvSpPr>
          <p:spPr>
            <a:xfrm>
              <a:off x="-51579675" y="3837675"/>
              <a:ext cx="190625" cy="66200"/>
            </a:xfrm>
            <a:custGeom>
              <a:avLst/>
              <a:gdLst/>
              <a:ahLst/>
              <a:cxnLst/>
              <a:rect l="l" t="t" r="r" b="b"/>
              <a:pathLst>
                <a:path w="7625" h="2648" extrusionOk="0">
                  <a:moveTo>
                    <a:pt x="7625" y="1"/>
                  </a:moveTo>
                  <a:lnTo>
                    <a:pt x="7625" y="1"/>
                  </a:lnTo>
                  <a:cubicBezTo>
                    <a:pt x="7121" y="442"/>
                    <a:pt x="6491" y="662"/>
                    <a:pt x="5829" y="662"/>
                  </a:cubicBezTo>
                  <a:cubicBezTo>
                    <a:pt x="5577" y="662"/>
                    <a:pt x="5356" y="631"/>
                    <a:pt x="5104" y="568"/>
                  </a:cubicBezTo>
                  <a:cubicBezTo>
                    <a:pt x="4758" y="914"/>
                    <a:pt x="4285" y="1103"/>
                    <a:pt x="3813" y="1103"/>
                  </a:cubicBezTo>
                  <a:cubicBezTo>
                    <a:pt x="3340" y="1103"/>
                    <a:pt x="2868" y="914"/>
                    <a:pt x="2521" y="568"/>
                  </a:cubicBezTo>
                  <a:cubicBezTo>
                    <a:pt x="2269" y="631"/>
                    <a:pt x="2048" y="662"/>
                    <a:pt x="1796" y="662"/>
                  </a:cubicBezTo>
                  <a:cubicBezTo>
                    <a:pt x="1135" y="662"/>
                    <a:pt x="505" y="442"/>
                    <a:pt x="1" y="1"/>
                  </a:cubicBezTo>
                  <a:lnTo>
                    <a:pt x="1" y="1"/>
                  </a:lnTo>
                  <a:cubicBezTo>
                    <a:pt x="599" y="1576"/>
                    <a:pt x="2111" y="2647"/>
                    <a:pt x="3813" y="2647"/>
                  </a:cubicBezTo>
                  <a:cubicBezTo>
                    <a:pt x="5514" y="2647"/>
                    <a:pt x="7058" y="1576"/>
                    <a:pt x="76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8518;p97">
              <a:extLst>
                <a:ext uri="{FF2B5EF4-FFF2-40B4-BE49-F238E27FC236}">
                  <a16:creationId xmlns:a16="http://schemas.microsoft.com/office/drawing/2014/main" id="{A147EEBF-C151-4B80-97A0-AE52D6557510}"/>
                </a:ext>
              </a:extLst>
            </p:cNvPr>
            <p:cNvSpPr/>
            <p:nvPr/>
          </p:nvSpPr>
          <p:spPr>
            <a:xfrm>
              <a:off x="-51473350" y="3809250"/>
              <a:ext cx="78000" cy="26500"/>
            </a:xfrm>
            <a:custGeom>
              <a:avLst/>
              <a:gdLst/>
              <a:ahLst/>
              <a:cxnLst/>
              <a:rect l="l" t="t" r="r" b="b"/>
              <a:pathLst>
                <a:path w="3120" h="1060" extrusionOk="0">
                  <a:moveTo>
                    <a:pt x="600" y="1"/>
                  </a:moveTo>
                  <a:cubicBezTo>
                    <a:pt x="364" y="1"/>
                    <a:pt x="129" y="117"/>
                    <a:pt x="1" y="319"/>
                  </a:cubicBezTo>
                  <a:cubicBezTo>
                    <a:pt x="284" y="602"/>
                    <a:pt x="505" y="823"/>
                    <a:pt x="946" y="949"/>
                  </a:cubicBezTo>
                  <a:cubicBezTo>
                    <a:pt x="1155" y="1024"/>
                    <a:pt x="1369" y="1059"/>
                    <a:pt x="1580" y="1059"/>
                  </a:cubicBezTo>
                  <a:cubicBezTo>
                    <a:pt x="2163" y="1059"/>
                    <a:pt x="2727" y="790"/>
                    <a:pt x="3120" y="350"/>
                  </a:cubicBezTo>
                  <a:lnTo>
                    <a:pt x="3120" y="350"/>
                  </a:lnTo>
                  <a:lnTo>
                    <a:pt x="2521" y="539"/>
                  </a:lnTo>
                  <a:cubicBezTo>
                    <a:pt x="2369" y="587"/>
                    <a:pt x="2212" y="611"/>
                    <a:pt x="2056" y="611"/>
                  </a:cubicBezTo>
                  <a:cubicBezTo>
                    <a:pt x="1693" y="611"/>
                    <a:pt x="1336" y="479"/>
                    <a:pt x="1072" y="193"/>
                  </a:cubicBezTo>
                  <a:cubicBezTo>
                    <a:pt x="940" y="61"/>
                    <a:pt x="770" y="1"/>
                    <a:pt x="6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8519;p97">
              <a:extLst>
                <a:ext uri="{FF2B5EF4-FFF2-40B4-BE49-F238E27FC236}">
                  <a16:creationId xmlns:a16="http://schemas.microsoft.com/office/drawing/2014/main" id="{A64A23C2-D5D0-40E0-9496-5DEC22F1141F}"/>
                </a:ext>
              </a:extLst>
            </p:cNvPr>
            <p:cNvSpPr/>
            <p:nvPr/>
          </p:nvSpPr>
          <p:spPr>
            <a:xfrm>
              <a:off x="-51598575" y="3584850"/>
              <a:ext cx="226850" cy="111875"/>
            </a:xfrm>
            <a:custGeom>
              <a:avLst/>
              <a:gdLst/>
              <a:ahLst/>
              <a:cxnLst/>
              <a:rect l="l" t="t" r="r" b="b"/>
              <a:pathLst>
                <a:path w="9074" h="4475" extrusionOk="0">
                  <a:moveTo>
                    <a:pt x="757" y="1"/>
                  </a:moveTo>
                  <a:cubicBezTo>
                    <a:pt x="379" y="1"/>
                    <a:pt x="1" y="347"/>
                    <a:pt x="1" y="725"/>
                  </a:cubicBezTo>
                  <a:cubicBezTo>
                    <a:pt x="1" y="1009"/>
                    <a:pt x="158" y="1261"/>
                    <a:pt x="379" y="1355"/>
                  </a:cubicBezTo>
                  <a:lnTo>
                    <a:pt x="379" y="4474"/>
                  </a:lnTo>
                  <a:lnTo>
                    <a:pt x="3561" y="4474"/>
                  </a:lnTo>
                  <a:lnTo>
                    <a:pt x="3120" y="4033"/>
                  </a:lnTo>
                  <a:cubicBezTo>
                    <a:pt x="2962" y="3876"/>
                    <a:pt x="2962" y="3655"/>
                    <a:pt x="3120" y="3529"/>
                  </a:cubicBezTo>
                  <a:lnTo>
                    <a:pt x="4191" y="2458"/>
                  </a:lnTo>
                  <a:cubicBezTo>
                    <a:pt x="4269" y="2379"/>
                    <a:pt x="4364" y="2340"/>
                    <a:pt x="4455" y="2340"/>
                  </a:cubicBezTo>
                  <a:cubicBezTo>
                    <a:pt x="4545" y="2340"/>
                    <a:pt x="4632" y="2379"/>
                    <a:pt x="4695" y="2458"/>
                  </a:cubicBezTo>
                  <a:lnTo>
                    <a:pt x="5766" y="3529"/>
                  </a:lnTo>
                  <a:cubicBezTo>
                    <a:pt x="5923" y="3687"/>
                    <a:pt x="5923" y="3939"/>
                    <a:pt x="5766" y="4033"/>
                  </a:cubicBezTo>
                  <a:lnTo>
                    <a:pt x="5325" y="4474"/>
                  </a:lnTo>
                  <a:lnTo>
                    <a:pt x="8507" y="4474"/>
                  </a:lnTo>
                  <a:lnTo>
                    <a:pt x="8507" y="1355"/>
                  </a:lnTo>
                  <a:cubicBezTo>
                    <a:pt x="8759" y="1261"/>
                    <a:pt x="8885" y="1009"/>
                    <a:pt x="8885" y="725"/>
                  </a:cubicBezTo>
                  <a:cubicBezTo>
                    <a:pt x="9074" y="347"/>
                    <a:pt x="8696" y="1"/>
                    <a:pt x="8318" y="1"/>
                  </a:cubicBezTo>
                  <a:cubicBezTo>
                    <a:pt x="7908" y="1"/>
                    <a:pt x="7562" y="347"/>
                    <a:pt x="7562" y="725"/>
                  </a:cubicBezTo>
                  <a:cubicBezTo>
                    <a:pt x="7562" y="883"/>
                    <a:pt x="7625" y="1009"/>
                    <a:pt x="7688" y="1135"/>
                  </a:cubicBezTo>
                  <a:lnTo>
                    <a:pt x="6428" y="2143"/>
                  </a:lnTo>
                  <a:lnTo>
                    <a:pt x="5167" y="1135"/>
                  </a:lnTo>
                  <a:cubicBezTo>
                    <a:pt x="5262" y="1009"/>
                    <a:pt x="5293" y="883"/>
                    <a:pt x="5293" y="725"/>
                  </a:cubicBezTo>
                  <a:cubicBezTo>
                    <a:pt x="5293" y="347"/>
                    <a:pt x="4947" y="1"/>
                    <a:pt x="4537" y="1"/>
                  </a:cubicBezTo>
                  <a:cubicBezTo>
                    <a:pt x="4159" y="1"/>
                    <a:pt x="3781" y="347"/>
                    <a:pt x="3781" y="725"/>
                  </a:cubicBezTo>
                  <a:cubicBezTo>
                    <a:pt x="3781" y="883"/>
                    <a:pt x="3844" y="1009"/>
                    <a:pt x="3907" y="1135"/>
                  </a:cubicBezTo>
                  <a:lnTo>
                    <a:pt x="2647" y="2143"/>
                  </a:lnTo>
                  <a:lnTo>
                    <a:pt x="1387" y="1135"/>
                  </a:lnTo>
                  <a:cubicBezTo>
                    <a:pt x="1481" y="1009"/>
                    <a:pt x="1513" y="883"/>
                    <a:pt x="1513" y="725"/>
                  </a:cubicBezTo>
                  <a:cubicBezTo>
                    <a:pt x="1513" y="347"/>
                    <a:pt x="1166" y="1"/>
                    <a:pt x="7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8520;p97">
              <a:extLst>
                <a:ext uri="{FF2B5EF4-FFF2-40B4-BE49-F238E27FC236}">
                  <a16:creationId xmlns:a16="http://schemas.microsoft.com/office/drawing/2014/main" id="{FB501E28-FD97-41DB-BA9C-6EEC3D18BCB1}"/>
                </a:ext>
              </a:extLst>
            </p:cNvPr>
            <p:cNvSpPr/>
            <p:nvPr/>
          </p:nvSpPr>
          <p:spPr>
            <a:xfrm>
              <a:off x="-51623775" y="370377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725" y="1"/>
                  </a:moveTo>
                  <a:cubicBezTo>
                    <a:pt x="252" y="190"/>
                    <a:pt x="0" y="726"/>
                    <a:pt x="0" y="1261"/>
                  </a:cubicBezTo>
                  <a:cubicBezTo>
                    <a:pt x="0" y="1797"/>
                    <a:pt x="315" y="2301"/>
                    <a:pt x="725" y="2553"/>
                  </a:cubicBezTo>
                  <a:lnTo>
                    <a:pt x="7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8521;p97">
              <a:extLst>
                <a:ext uri="{FF2B5EF4-FFF2-40B4-BE49-F238E27FC236}">
                  <a16:creationId xmlns:a16="http://schemas.microsoft.com/office/drawing/2014/main" id="{04241246-A1D7-4CC1-A202-0125E3562EB4}"/>
                </a:ext>
              </a:extLst>
            </p:cNvPr>
            <p:cNvSpPr/>
            <p:nvPr/>
          </p:nvSpPr>
          <p:spPr>
            <a:xfrm>
              <a:off x="-51363075" y="37030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2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8522;p97">
              <a:extLst>
                <a:ext uri="{FF2B5EF4-FFF2-40B4-BE49-F238E27FC236}">
                  <a16:creationId xmlns:a16="http://schemas.microsoft.com/office/drawing/2014/main" id="{CE637170-3DB5-43AD-BF1E-277F5ABB08C2}"/>
                </a:ext>
              </a:extLst>
            </p:cNvPr>
            <p:cNvSpPr/>
            <p:nvPr/>
          </p:nvSpPr>
          <p:spPr>
            <a:xfrm>
              <a:off x="-51586750" y="3716375"/>
              <a:ext cx="207150" cy="89775"/>
            </a:xfrm>
            <a:custGeom>
              <a:avLst/>
              <a:gdLst/>
              <a:ahLst/>
              <a:cxnLst/>
              <a:rect l="l" t="t" r="r" b="b"/>
              <a:pathLst>
                <a:path w="8286" h="3591" extrusionOk="0">
                  <a:moveTo>
                    <a:pt x="2615" y="757"/>
                  </a:moveTo>
                  <a:cubicBezTo>
                    <a:pt x="2804" y="757"/>
                    <a:pt x="2962" y="915"/>
                    <a:pt x="2962" y="1104"/>
                  </a:cubicBezTo>
                  <a:cubicBezTo>
                    <a:pt x="2962" y="1293"/>
                    <a:pt x="2804" y="1450"/>
                    <a:pt x="2615" y="1450"/>
                  </a:cubicBezTo>
                  <a:cubicBezTo>
                    <a:pt x="2394" y="1450"/>
                    <a:pt x="2237" y="1293"/>
                    <a:pt x="2237" y="1104"/>
                  </a:cubicBezTo>
                  <a:cubicBezTo>
                    <a:pt x="2237" y="915"/>
                    <a:pt x="2394" y="757"/>
                    <a:pt x="2615" y="757"/>
                  </a:cubicBezTo>
                  <a:close/>
                  <a:moveTo>
                    <a:pt x="5608" y="757"/>
                  </a:moveTo>
                  <a:cubicBezTo>
                    <a:pt x="5797" y="757"/>
                    <a:pt x="5955" y="915"/>
                    <a:pt x="5955" y="1104"/>
                  </a:cubicBezTo>
                  <a:cubicBezTo>
                    <a:pt x="5955" y="1293"/>
                    <a:pt x="5797" y="1450"/>
                    <a:pt x="5608" y="1450"/>
                  </a:cubicBezTo>
                  <a:cubicBezTo>
                    <a:pt x="5387" y="1450"/>
                    <a:pt x="5230" y="1293"/>
                    <a:pt x="5230" y="1104"/>
                  </a:cubicBezTo>
                  <a:cubicBezTo>
                    <a:pt x="5198" y="915"/>
                    <a:pt x="5387" y="757"/>
                    <a:pt x="5608" y="757"/>
                  </a:cubicBezTo>
                  <a:close/>
                  <a:moveTo>
                    <a:pt x="95" y="1"/>
                  </a:moveTo>
                  <a:lnTo>
                    <a:pt x="95" y="3088"/>
                  </a:lnTo>
                  <a:lnTo>
                    <a:pt x="0" y="3088"/>
                  </a:lnTo>
                  <a:lnTo>
                    <a:pt x="1386" y="3561"/>
                  </a:lnTo>
                  <a:cubicBezTo>
                    <a:pt x="1451" y="3577"/>
                    <a:pt x="1517" y="3585"/>
                    <a:pt x="1581" y="3585"/>
                  </a:cubicBezTo>
                  <a:cubicBezTo>
                    <a:pt x="1764" y="3585"/>
                    <a:pt x="1939" y="3520"/>
                    <a:pt x="2079" y="3404"/>
                  </a:cubicBezTo>
                  <a:cubicBezTo>
                    <a:pt x="2371" y="3112"/>
                    <a:pt x="2737" y="2970"/>
                    <a:pt x="3098" y="2970"/>
                  </a:cubicBezTo>
                  <a:cubicBezTo>
                    <a:pt x="3478" y="2970"/>
                    <a:pt x="3852" y="3128"/>
                    <a:pt x="4127" y="3435"/>
                  </a:cubicBezTo>
                  <a:cubicBezTo>
                    <a:pt x="4415" y="3132"/>
                    <a:pt x="4791" y="2982"/>
                    <a:pt x="5166" y="2982"/>
                  </a:cubicBezTo>
                  <a:cubicBezTo>
                    <a:pt x="5531" y="2982"/>
                    <a:pt x="5895" y="3124"/>
                    <a:pt x="6175" y="3404"/>
                  </a:cubicBezTo>
                  <a:cubicBezTo>
                    <a:pt x="6329" y="3535"/>
                    <a:pt x="6483" y="3591"/>
                    <a:pt x="6658" y="3591"/>
                  </a:cubicBezTo>
                  <a:cubicBezTo>
                    <a:pt x="6734" y="3591"/>
                    <a:pt x="6814" y="3580"/>
                    <a:pt x="6900" y="3561"/>
                  </a:cubicBezTo>
                  <a:lnTo>
                    <a:pt x="8286" y="3088"/>
                  </a:lnTo>
                  <a:lnTo>
                    <a:pt x="82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8523;p97">
              <a:extLst>
                <a:ext uri="{FF2B5EF4-FFF2-40B4-BE49-F238E27FC236}">
                  <a16:creationId xmlns:a16="http://schemas.microsoft.com/office/drawing/2014/main" id="{8D2157BC-DD18-49F5-B1AB-D375D072A154}"/>
                </a:ext>
              </a:extLst>
            </p:cNvPr>
            <p:cNvSpPr/>
            <p:nvPr/>
          </p:nvSpPr>
          <p:spPr>
            <a:xfrm>
              <a:off x="-51497750" y="3666775"/>
              <a:ext cx="26000" cy="26800"/>
            </a:xfrm>
            <a:custGeom>
              <a:avLst/>
              <a:gdLst/>
              <a:ahLst/>
              <a:cxnLst/>
              <a:rect l="l" t="t" r="r" b="b"/>
              <a:pathLst>
                <a:path w="1040" h="1072" extrusionOk="0">
                  <a:moveTo>
                    <a:pt x="536" y="0"/>
                  </a:moveTo>
                  <a:lnTo>
                    <a:pt x="0" y="536"/>
                  </a:lnTo>
                  <a:lnTo>
                    <a:pt x="536" y="1071"/>
                  </a:lnTo>
                  <a:lnTo>
                    <a:pt x="1040" y="536"/>
                  </a:lnTo>
                  <a:lnTo>
                    <a:pt x="5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0" name="Соединитель: уступ 719">
            <a:extLst>
              <a:ext uri="{FF2B5EF4-FFF2-40B4-BE49-F238E27FC236}">
                <a16:creationId xmlns:a16="http://schemas.microsoft.com/office/drawing/2014/main" id="{A0050C92-A934-44EF-A44C-92DCD8EA300D}"/>
              </a:ext>
            </a:extLst>
          </p:cNvPr>
          <p:cNvCxnSpPr>
            <a:cxnSpLocks/>
            <a:stCxn id="101" idx="1"/>
          </p:cNvCxnSpPr>
          <p:nvPr/>
        </p:nvCxnSpPr>
        <p:spPr>
          <a:xfrm rot="10800000" flipV="1">
            <a:off x="1962090" y="1483032"/>
            <a:ext cx="1761303" cy="511426"/>
          </a:xfrm>
          <a:prstGeom prst="bentConnector3">
            <a:avLst/>
          </a:prstGeom>
          <a:ln w="19050">
            <a:solidFill>
              <a:srgbClr val="1500B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Соединитель: уступ 105">
            <a:extLst>
              <a:ext uri="{FF2B5EF4-FFF2-40B4-BE49-F238E27FC236}">
                <a16:creationId xmlns:a16="http://schemas.microsoft.com/office/drawing/2014/main" id="{D7D31E87-7DF9-4080-A0EB-CB7CA0C0E594}"/>
              </a:ext>
            </a:extLst>
          </p:cNvPr>
          <p:cNvCxnSpPr>
            <a:cxnSpLocks/>
            <a:stCxn id="101" idx="2"/>
            <a:endCxn id="23" idx="0"/>
          </p:cNvCxnSpPr>
          <p:nvPr/>
        </p:nvCxnSpPr>
        <p:spPr>
          <a:xfrm rot="5400000">
            <a:off x="3333344" y="1483668"/>
            <a:ext cx="587422" cy="1296868"/>
          </a:xfrm>
          <a:prstGeom prst="bentConnector3">
            <a:avLst>
              <a:gd name="adj1" fmla="val 50000"/>
            </a:avLst>
          </a:prstGeom>
          <a:ln w="19050">
            <a:solidFill>
              <a:srgbClr val="1500B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Соединитель: уступ 108">
            <a:extLst>
              <a:ext uri="{FF2B5EF4-FFF2-40B4-BE49-F238E27FC236}">
                <a16:creationId xmlns:a16="http://schemas.microsoft.com/office/drawing/2014/main" id="{1ABADAC6-1B02-4D59-A5BF-400F094B0A9D}"/>
              </a:ext>
            </a:extLst>
          </p:cNvPr>
          <p:cNvCxnSpPr>
            <a:cxnSpLocks/>
            <a:stCxn id="101" idx="2"/>
            <a:endCxn id="35" idx="0"/>
          </p:cNvCxnSpPr>
          <p:nvPr/>
        </p:nvCxnSpPr>
        <p:spPr>
          <a:xfrm rot="16200000" flipH="1">
            <a:off x="4218860" y="1895020"/>
            <a:ext cx="589428" cy="476170"/>
          </a:xfrm>
          <a:prstGeom prst="bentConnector3">
            <a:avLst>
              <a:gd name="adj1" fmla="val 50000"/>
            </a:avLst>
          </a:prstGeom>
          <a:ln w="19050">
            <a:solidFill>
              <a:srgbClr val="1500B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Соединитель: уступ 111">
            <a:extLst>
              <a:ext uri="{FF2B5EF4-FFF2-40B4-BE49-F238E27FC236}">
                <a16:creationId xmlns:a16="http://schemas.microsoft.com/office/drawing/2014/main" id="{8D009C8C-312F-482F-9F3B-39EA2E5C4AE3}"/>
              </a:ext>
            </a:extLst>
          </p:cNvPr>
          <p:cNvCxnSpPr>
            <a:cxnSpLocks/>
            <a:stCxn id="101" idx="2"/>
            <a:endCxn id="25" idx="0"/>
          </p:cNvCxnSpPr>
          <p:nvPr/>
        </p:nvCxnSpPr>
        <p:spPr>
          <a:xfrm rot="16200000" flipH="1">
            <a:off x="5452552" y="661327"/>
            <a:ext cx="586995" cy="2941121"/>
          </a:xfrm>
          <a:prstGeom prst="bentConnector3">
            <a:avLst>
              <a:gd name="adj1" fmla="val 50000"/>
            </a:avLst>
          </a:prstGeom>
          <a:ln w="19050">
            <a:solidFill>
              <a:srgbClr val="1500B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Соединитель: уступ 114">
            <a:extLst>
              <a:ext uri="{FF2B5EF4-FFF2-40B4-BE49-F238E27FC236}">
                <a16:creationId xmlns:a16="http://schemas.microsoft.com/office/drawing/2014/main" id="{E834D130-ADC5-4A8E-9999-FAD512AB01BF}"/>
              </a:ext>
            </a:extLst>
          </p:cNvPr>
          <p:cNvCxnSpPr>
            <a:cxnSpLocks/>
            <a:stCxn id="105" idx="3"/>
            <a:endCxn id="25" idx="0"/>
          </p:cNvCxnSpPr>
          <p:nvPr/>
        </p:nvCxnSpPr>
        <p:spPr>
          <a:xfrm>
            <a:off x="6289164" y="1483032"/>
            <a:ext cx="927446" cy="942354"/>
          </a:xfrm>
          <a:prstGeom prst="bentConnector2">
            <a:avLst/>
          </a:prstGeom>
          <a:ln w="19050">
            <a:solidFill>
              <a:srgbClr val="1500B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D09D6FD5-5E9A-4B77-AED3-D44607675464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7932818" y="3321982"/>
            <a:ext cx="463528" cy="5802"/>
          </a:xfrm>
          <a:prstGeom prst="straightConnector1">
            <a:avLst/>
          </a:prstGeom>
          <a:ln w="28575">
            <a:solidFill>
              <a:srgbClr val="1500B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871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41"/>
          <p:cNvSpPr/>
          <p:nvPr/>
        </p:nvSpPr>
        <p:spPr>
          <a:xfrm>
            <a:off x="232826" y="440243"/>
            <a:ext cx="367490" cy="424687"/>
          </a:xfrm>
          <a:custGeom>
            <a:avLst/>
            <a:gdLst/>
            <a:ahLst/>
            <a:cxnLst/>
            <a:rect l="l" t="t" r="r" b="b"/>
            <a:pathLst>
              <a:path w="12749" h="14732" extrusionOk="0">
                <a:moveTo>
                  <a:pt x="0" y="0"/>
                </a:moveTo>
                <a:lnTo>
                  <a:pt x="0" y="14732"/>
                </a:lnTo>
                <a:lnTo>
                  <a:pt x="12748" y="7350"/>
                </a:lnTo>
                <a:lnTo>
                  <a:pt x="0" y="0"/>
                </a:lnTo>
                <a:close/>
              </a:path>
            </a:pathLst>
          </a:custGeom>
          <a:solidFill>
            <a:srgbClr val="DE4C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910;p48">
            <a:extLst>
              <a:ext uri="{FF2B5EF4-FFF2-40B4-BE49-F238E27FC236}">
                <a16:creationId xmlns:a16="http://schemas.microsoft.com/office/drawing/2014/main" id="{2B024DBE-6810-4C2A-84B5-86815F0C51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8600" y="366236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2"/>
                </a:solidFill>
                <a:latin typeface="+mj-lt"/>
              </a:rPr>
              <a:t>0</a:t>
            </a:r>
            <a:r>
              <a:rPr lang="ru-RU" sz="2400" b="1" dirty="0">
                <a:solidFill>
                  <a:schemeClr val="lt2"/>
                </a:solidFill>
                <a:latin typeface="+mj-lt"/>
              </a:rPr>
              <a:t>9</a:t>
            </a:r>
            <a:r>
              <a:rPr lang="ru-RU" sz="2400" b="1" dirty="0">
                <a:solidFill>
                  <a:schemeClr val="lt2"/>
                </a:solidFill>
              </a:rPr>
              <a:t> </a:t>
            </a:r>
            <a:r>
              <a:rPr lang="ru-RU" sz="2400" b="1" dirty="0">
                <a:solidFill>
                  <a:schemeClr val="tx1"/>
                </a:solidFill>
                <a:latin typeface="+mj-lt"/>
              </a:rPr>
              <a:t>План релизов</a:t>
            </a:r>
            <a:endParaRPr sz="24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EF5072D-7C0F-4D32-A9A4-7E8F4B7A7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125" y="886264"/>
            <a:ext cx="6967750" cy="417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45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41"/>
          <p:cNvSpPr/>
          <p:nvPr/>
        </p:nvSpPr>
        <p:spPr>
          <a:xfrm>
            <a:off x="232826" y="417191"/>
            <a:ext cx="367490" cy="424687"/>
          </a:xfrm>
          <a:custGeom>
            <a:avLst/>
            <a:gdLst/>
            <a:ahLst/>
            <a:cxnLst/>
            <a:rect l="l" t="t" r="r" b="b"/>
            <a:pathLst>
              <a:path w="12749" h="14732" extrusionOk="0">
                <a:moveTo>
                  <a:pt x="0" y="0"/>
                </a:moveTo>
                <a:lnTo>
                  <a:pt x="0" y="14732"/>
                </a:lnTo>
                <a:lnTo>
                  <a:pt x="12748" y="7350"/>
                </a:lnTo>
                <a:lnTo>
                  <a:pt x="0" y="0"/>
                </a:lnTo>
                <a:close/>
              </a:path>
            </a:pathLst>
          </a:custGeom>
          <a:solidFill>
            <a:srgbClr val="DE4C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910;p48">
            <a:extLst>
              <a:ext uri="{FF2B5EF4-FFF2-40B4-BE49-F238E27FC236}">
                <a16:creationId xmlns:a16="http://schemas.microsoft.com/office/drawing/2014/main" id="{2B024DBE-6810-4C2A-84B5-86815F0C51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8600" y="366236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+mj-lt"/>
              </a:rPr>
              <a:t>0</a:t>
            </a:r>
            <a:r>
              <a:rPr lang="ru-RU" sz="2400" b="1">
                <a:solidFill>
                  <a:schemeClr val="lt2"/>
                </a:solidFill>
              </a:rPr>
              <a:t>8 </a:t>
            </a:r>
            <a:r>
              <a:rPr lang="ru-RU" sz="2400" b="1">
                <a:solidFill>
                  <a:schemeClr val="tx1"/>
                </a:solidFill>
                <a:latin typeface="+mj-lt"/>
              </a:rPr>
              <a:t>Команда и роли</a:t>
            </a:r>
            <a:endParaRPr sz="2400" b="1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FF21191F-1A40-44D6-9AA3-0655D56A7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42" y="989339"/>
            <a:ext cx="7929033" cy="373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54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41"/>
          <p:cNvSpPr/>
          <p:nvPr/>
        </p:nvSpPr>
        <p:spPr>
          <a:xfrm>
            <a:off x="232826" y="417191"/>
            <a:ext cx="367490" cy="424687"/>
          </a:xfrm>
          <a:custGeom>
            <a:avLst/>
            <a:gdLst/>
            <a:ahLst/>
            <a:cxnLst/>
            <a:rect l="l" t="t" r="r" b="b"/>
            <a:pathLst>
              <a:path w="12749" h="14732" extrusionOk="0">
                <a:moveTo>
                  <a:pt x="0" y="0"/>
                </a:moveTo>
                <a:lnTo>
                  <a:pt x="0" y="14732"/>
                </a:lnTo>
                <a:lnTo>
                  <a:pt x="12748" y="7350"/>
                </a:lnTo>
                <a:lnTo>
                  <a:pt x="0" y="0"/>
                </a:lnTo>
                <a:close/>
              </a:path>
            </a:pathLst>
          </a:custGeom>
          <a:solidFill>
            <a:srgbClr val="DE4C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910;p48">
            <a:extLst>
              <a:ext uri="{FF2B5EF4-FFF2-40B4-BE49-F238E27FC236}">
                <a16:creationId xmlns:a16="http://schemas.microsoft.com/office/drawing/2014/main" id="{2B024DBE-6810-4C2A-84B5-86815F0C51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8600" y="366236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lt2"/>
                </a:solidFill>
                <a:latin typeface="+mj-lt"/>
              </a:rPr>
              <a:t>10</a:t>
            </a:r>
            <a:r>
              <a:rPr lang="ru-RU" sz="2400" b="1" dirty="0">
                <a:solidFill>
                  <a:schemeClr val="lt2"/>
                </a:solidFill>
              </a:rPr>
              <a:t> </a:t>
            </a:r>
            <a:r>
              <a:rPr lang="ru-RU" sz="2400" b="1" dirty="0">
                <a:solidFill>
                  <a:schemeClr val="tx1"/>
                </a:solidFill>
                <a:latin typeface="+mj-lt"/>
              </a:rPr>
              <a:t>Доска задач </a:t>
            </a:r>
            <a:r>
              <a:rPr lang="en-US" sz="2400" b="1" dirty="0">
                <a:solidFill>
                  <a:schemeClr val="tx1"/>
                </a:solidFill>
                <a:latin typeface="+mj-lt"/>
                <a:hlinkClick r:id="rId3"/>
              </a:rPr>
              <a:t>Trello</a:t>
            </a:r>
            <a:endParaRPr sz="24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D7C0146-D340-44ED-A239-CF0F400CC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00" y="938936"/>
            <a:ext cx="8435400" cy="286833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6317B3-E867-42C9-91A3-AD8A2532FB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00" y="3602335"/>
            <a:ext cx="8435400" cy="137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45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81"/>
          <p:cNvSpPr txBox="1">
            <a:spLocks noGrp="1"/>
          </p:cNvSpPr>
          <p:nvPr>
            <p:ph type="title"/>
          </p:nvPr>
        </p:nvSpPr>
        <p:spPr>
          <a:xfrm>
            <a:off x="4572000" y="2136697"/>
            <a:ext cx="3690000" cy="870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ts val="3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>
                <a:latin typeface="+mn-lt"/>
              </a:rPr>
              <a:t>Спасибо за внимание!</a:t>
            </a:r>
            <a:endParaRPr sz="3600" b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2118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E2A47"/>
        </a:solidFill>
        <a:effectLst/>
      </p:bgPr>
    </p:bg>
    <p:spTree>
      <p:nvGrpSpPr>
        <p:cNvPr id="1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86"/>
          <p:cNvSpPr txBox="1">
            <a:spLocks noGrp="1"/>
          </p:cNvSpPr>
          <p:nvPr>
            <p:ph type="title" idx="4294967295"/>
          </p:nvPr>
        </p:nvSpPr>
        <p:spPr>
          <a:xfrm>
            <a:off x="1048350" y="95440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Fonts &amp; colors used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p86"/>
          <p:cNvSpPr txBox="1">
            <a:spLocks noGrp="1"/>
          </p:cNvSpPr>
          <p:nvPr>
            <p:ph type="body" idx="4294967295"/>
          </p:nvPr>
        </p:nvSpPr>
        <p:spPr>
          <a:xfrm>
            <a:off x="1068100" y="14578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presentation has been made using the following fonts: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2" name="Google Shape;2092;p86"/>
          <p:cNvSpPr txBox="1">
            <a:spLocks noGrp="1"/>
          </p:cNvSpPr>
          <p:nvPr>
            <p:ph type="body" idx="4294967295"/>
          </p:nvPr>
        </p:nvSpPr>
        <p:spPr>
          <a:xfrm>
            <a:off x="1068100" y="1919049"/>
            <a:ext cx="7047300" cy="1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Staatliches</a:t>
            </a:r>
            <a:endParaRPr b="1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chemeClr val="lt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https://fonts.google.com/specimen/Staatliches?query=STAAT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 Sans Pro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chemeClr val="lt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https://fonts.google.com/specimen/Source+Sans+Pro?query=SOURCE+SANS+PRO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3" name="Google Shape;2093;p86"/>
          <p:cNvGrpSpPr/>
          <p:nvPr/>
        </p:nvGrpSpPr>
        <p:grpSpPr>
          <a:xfrm>
            <a:off x="2052625" y="3498875"/>
            <a:ext cx="3976875" cy="754200"/>
            <a:chOff x="2052655" y="3498875"/>
            <a:chExt cx="3976875" cy="754200"/>
          </a:xfrm>
        </p:grpSpPr>
        <p:sp>
          <p:nvSpPr>
            <p:cNvPr id="2094" name="Google Shape;2094;p86"/>
            <p:cNvSpPr/>
            <p:nvPr/>
          </p:nvSpPr>
          <p:spPr>
            <a:xfrm>
              <a:off x="3114480" y="3498875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rgbClr val="DE4C4D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86"/>
            <p:cNvSpPr/>
            <p:nvPr/>
          </p:nvSpPr>
          <p:spPr>
            <a:xfrm>
              <a:off x="4176300" y="3498875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86"/>
            <p:cNvSpPr/>
            <p:nvPr/>
          </p:nvSpPr>
          <p:spPr>
            <a:xfrm>
              <a:off x="5238120" y="3498875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rgbClr val="9E9E9E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86"/>
            <p:cNvSpPr/>
            <p:nvPr/>
          </p:nvSpPr>
          <p:spPr>
            <a:xfrm>
              <a:off x="2052655" y="3498875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rgbClr val="1500B1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86"/>
            <p:cNvSpPr txBox="1"/>
            <p:nvPr/>
          </p:nvSpPr>
          <p:spPr>
            <a:xfrm>
              <a:off x="3114480" y="3655925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#de4c4d</a:t>
              </a: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2099" name="Google Shape;2099;p86"/>
            <p:cNvSpPr txBox="1"/>
            <p:nvPr/>
          </p:nvSpPr>
          <p:spPr>
            <a:xfrm>
              <a:off x="4176305" y="3655925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#000000</a:t>
              </a: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2100" name="Google Shape;2100;p86"/>
            <p:cNvSpPr txBox="1"/>
            <p:nvPr/>
          </p:nvSpPr>
          <p:spPr>
            <a:xfrm>
              <a:off x="5238130" y="3655925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#9e9e9eff</a:t>
              </a: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2101" name="Google Shape;2101;p86"/>
            <p:cNvSpPr txBox="1"/>
            <p:nvPr/>
          </p:nvSpPr>
          <p:spPr>
            <a:xfrm>
              <a:off x="2052655" y="3655925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#1500b1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2102" name="Google Shape;2102;p86"/>
          <p:cNvGrpSpPr/>
          <p:nvPr/>
        </p:nvGrpSpPr>
        <p:grpSpPr>
          <a:xfrm>
            <a:off x="6299939" y="3498875"/>
            <a:ext cx="791411" cy="754200"/>
            <a:chOff x="5238120" y="3498875"/>
            <a:chExt cx="791411" cy="754200"/>
          </a:xfrm>
        </p:grpSpPr>
        <p:sp>
          <p:nvSpPr>
            <p:cNvPr id="2103" name="Google Shape;2103;p86"/>
            <p:cNvSpPr/>
            <p:nvPr/>
          </p:nvSpPr>
          <p:spPr>
            <a:xfrm>
              <a:off x="5238120" y="3498875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86"/>
            <p:cNvSpPr txBox="1"/>
            <p:nvPr/>
          </p:nvSpPr>
          <p:spPr>
            <a:xfrm>
              <a:off x="5238130" y="3655925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#ffffffff</a:t>
              </a:r>
              <a:endParaRPr sz="1000"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E2A47"/>
        </a:solidFill>
        <a:effectLst/>
      </p:bgPr>
    </p:bg>
    <p:spTree>
      <p:nvGrpSpPr>
        <p:cNvPr id="1" name="Shape 6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3" name="Google Shape;6623;p94"/>
          <p:cNvSpPr txBox="1">
            <a:spLocks noGrp="1"/>
          </p:cNvSpPr>
          <p:nvPr>
            <p:ph type="title" idx="4294967295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...and our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sets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of editable icons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4" name="Google Shape;6624;p94"/>
          <p:cNvSpPr txBox="1">
            <a:spLocks noGrp="1"/>
          </p:cNvSpPr>
          <p:nvPr>
            <p:ph type="body" idx="4294967295"/>
          </p:nvPr>
        </p:nvSpPr>
        <p:spPr>
          <a:xfrm>
            <a:off x="828875" y="1610275"/>
            <a:ext cx="7525800" cy="4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can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resize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these icons without losing quality.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can </a:t>
            </a:r>
            <a:r>
              <a:rPr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change the stroke and fill color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; just select the icon and click on the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paint bucket/pen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Google Slides, you can also use </a:t>
            </a:r>
            <a:r>
              <a:rPr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Flaticon’s extension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allowing you to customize and add even more icons.</a:t>
            </a:r>
            <a:b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25" name="Google Shape;6625;p94"/>
          <p:cNvGrpSpPr/>
          <p:nvPr/>
        </p:nvGrpSpPr>
        <p:grpSpPr>
          <a:xfrm>
            <a:off x="1267741" y="2287103"/>
            <a:ext cx="298169" cy="339253"/>
            <a:chOff x="1529350" y="258825"/>
            <a:chExt cx="423475" cy="481825"/>
          </a:xfrm>
        </p:grpSpPr>
        <p:sp>
          <p:nvSpPr>
            <p:cNvPr id="6626" name="Google Shape;6626;p94"/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27" name="Google Shape;6627;p94"/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628" name="Google Shape;6628;p94"/>
          <p:cNvGrpSpPr/>
          <p:nvPr/>
        </p:nvGrpSpPr>
        <p:grpSpPr>
          <a:xfrm>
            <a:off x="1660716" y="2367273"/>
            <a:ext cx="340890" cy="178912"/>
            <a:chOff x="2084325" y="363300"/>
            <a:chExt cx="484150" cy="254100"/>
          </a:xfrm>
        </p:grpSpPr>
        <p:sp>
          <p:nvSpPr>
            <p:cNvPr id="6629" name="Google Shape;6629;p94"/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30" name="Google Shape;6630;p94"/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631" name="Google Shape;6631;p94"/>
          <p:cNvGrpSpPr/>
          <p:nvPr/>
        </p:nvGrpSpPr>
        <p:grpSpPr>
          <a:xfrm>
            <a:off x="2110011" y="2287102"/>
            <a:ext cx="298169" cy="339253"/>
            <a:chOff x="2707500" y="249400"/>
            <a:chExt cx="423475" cy="481825"/>
          </a:xfrm>
        </p:grpSpPr>
        <p:sp>
          <p:nvSpPr>
            <p:cNvPr id="6632" name="Google Shape;6632;p94"/>
            <p:cNvSpPr/>
            <p:nvPr/>
          </p:nvSpPr>
          <p:spPr>
            <a:xfrm>
              <a:off x="2739175" y="420675"/>
              <a:ext cx="360100" cy="310550"/>
            </a:xfrm>
            <a:custGeom>
              <a:avLst/>
              <a:gdLst/>
              <a:ahLst/>
              <a:cxnLst/>
              <a:rect l="l" t="t" r="r" b="b"/>
              <a:pathLst>
                <a:path w="14404" h="12422" extrusionOk="0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33" name="Google Shape;6633;p94"/>
            <p:cNvSpPr/>
            <p:nvPr/>
          </p:nvSpPr>
          <p:spPr>
            <a:xfrm>
              <a:off x="2707500" y="249400"/>
              <a:ext cx="423475" cy="141175"/>
            </a:xfrm>
            <a:custGeom>
              <a:avLst/>
              <a:gdLst/>
              <a:ahLst/>
              <a:cxnLst/>
              <a:rect l="l" t="t" r="r" b="b"/>
              <a:pathLst>
                <a:path w="16939" h="5647" extrusionOk="0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634" name="Google Shape;6634;p94"/>
          <p:cNvGrpSpPr/>
          <p:nvPr/>
        </p:nvGrpSpPr>
        <p:grpSpPr>
          <a:xfrm>
            <a:off x="2912712" y="2287349"/>
            <a:ext cx="352349" cy="338760"/>
            <a:chOff x="3854700" y="249750"/>
            <a:chExt cx="500425" cy="481125"/>
          </a:xfrm>
        </p:grpSpPr>
        <p:sp>
          <p:nvSpPr>
            <p:cNvPr id="6635" name="Google Shape;6635;p94"/>
            <p:cNvSpPr/>
            <p:nvPr/>
          </p:nvSpPr>
          <p:spPr>
            <a:xfrm>
              <a:off x="4206725" y="598350"/>
              <a:ext cx="70775" cy="68025"/>
            </a:xfrm>
            <a:custGeom>
              <a:avLst/>
              <a:gdLst/>
              <a:ahLst/>
              <a:cxnLst/>
              <a:rect l="l" t="t" r="r" b="b"/>
              <a:pathLst>
                <a:path w="2831" h="2721" extrusionOk="0">
                  <a:moveTo>
                    <a:pt x="622" y="1"/>
                  </a:moveTo>
                  <a:cubicBezTo>
                    <a:pt x="478" y="1"/>
                    <a:pt x="333" y="56"/>
                    <a:pt x="223" y="165"/>
                  </a:cubicBezTo>
                  <a:cubicBezTo>
                    <a:pt x="0" y="388"/>
                    <a:pt x="0" y="744"/>
                    <a:pt x="223" y="966"/>
                  </a:cubicBezTo>
                  <a:lnTo>
                    <a:pt x="1819" y="2562"/>
                  </a:lnTo>
                  <a:cubicBezTo>
                    <a:pt x="1929" y="2668"/>
                    <a:pt x="2070" y="2721"/>
                    <a:pt x="2211" y="2721"/>
                  </a:cubicBezTo>
                  <a:cubicBezTo>
                    <a:pt x="2356" y="2721"/>
                    <a:pt x="2501" y="2665"/>
                    <a:pt x="2611" y="2553"/>
                  </a:cubicBezTo>
                  <a:cubicBezTo>
                    <a:pt x="2828" y="2337"/>
                    <a:pt x="2831" y="1984"/>
                    <a:pt x="2617" y="1764"/>
                  </a:cubicBezTo>
                  <a:lnTo>
                    <a:pt x="1021" y="165"/>
                  </a:lnTo>
                  <a:cubicBezTo>
                    <a:pt x="911" y="56"/>
                    <a:pt x="767" y="1"/>
                    <a:pt x="62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36" name="Google Shape;6636;p94"/>
            <p:cNvSpPr/>
            <p:nvPr/>
          </p:nvSpPr>
          <p:spPr>
            <a:xfrm>
              <a:off x="4226750" y="538600"/>
              <a:ext cx="91250" cy="48150"/>
            </a:xfrm>
            <a:custGeom>
              <a:avLst/>
              <a:gdLst/>
              <a:ahLst/>
              <a:cxnLst/>
              <a:rect l="l" t="t" r="r" b="b"/>
              <a:pathLst>
                <a:path w="3650" h="1926" extrusionOk="0">
                  <a:moveTo>
                    <a:pt x="631" y="1"/>
                  </a:moveTo>
                  <a:cubicBezTo>
                    <a:pt x="393" y="1"/>
                    <a:pt x="175" y="151"/>
                    <a:pt x="97" y="387"/>
                  </a:cubicBezTo>
                  <a:cubicBezTo>
                    <a:pt x="0" y="676"/>
                    <a:pt x="151" y="993"/>
                    <a:pt x="440" y="1098"/>
                  </a:cubicBezTo>
                  <a:lnTo>
                    <a:pt x="2837" y="1896"/>
                  </a:lnTo>
                  <a:cubicBezTo>
                    <a:pt x="2896" y="1916"/>
                    <a:pt x="2956" y="1925"/>
                    <a:pt x="3014" y="1925"/>
                  </a:cubicBezTo>
                  <a:cubicBezTo>
                    <a:pt x="3251" y="1925"/>
                    <a:pt x="3471" y="1774"/>
                    <a:pt x="3551" y="1538"/>
                  </a:cubicBezTo>
                  <a:cubicBezTo>
                    <a:pt x="3650" y="1243"/>
                    <a:pt x="3490" y="920"/>
                    <a:pt x="3192" y="824"/>
                  </a:cubicBezTo>
                  <a:lnTo>
                    <a:pt x="798" y="26"/>
                  </a:lnTo>
                  <a:cubicBezTo>
                    <a:pt x="742" y="9"/>
                    <a:pt x="686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37" name="Google Shape;6637;p94"/>
            <p:cNvSpPr/>
            <p:nvPr/>
          </p:nvSpPr>
          <p:spPr>
            <a:xfrm>
              <a:off x="4146500" y="618325"/>
              <a:ext cx="52050" cy="88650"/>
            </a:xfrm>
            <a:custGeom>
              <a:avLst/>
              <a:gdLst/>
              <a:ahLst/>
              <a:cxnLst/>
              <a:rect l="l" t="t" r="r" b="b"/>
              <a:pathLst>
                <a:path w="2082" h="3546" extrusionOk="0">
                  <a:moveTo>
                    <a:pt x="632" y="1"/>
                  </a:moveTo>
                  <a:cubicBezTo>
                    <a:pt x="574" y="1"/>
                    <a:pt x="514" y="10"/>
                    <a:pt x="455" y="29"/>
                  </a:cubicBezTo>
                  <a:cubicBezTo>
                    <a:pt x="160" y="128"/>
                    <a:pt x="0" y="447"/>
                    <a:pt x="100" y="746"/>
                  </a:cubicBezTo>
                  <a:lnTo>
                    <a:pt x="898" y="3140"/>
                  </a:lnTo>
                  <a:cubicBezTo>
                    <a:pt x="970" y="3386"/>
                    <a:pt x="1196" y="3546"/>
                    <a:pt x="1439" y="3546"/>
                  </a:cubicBezTo>
                  <a:cubicBezTo>
                    <a:pt x="1498" y="3546"/>
                    <a:pt x="1558" y="3536"/>
                    <a:pt x="1617" y="3516"/>
                  </a:cubicBezTo>
                  <a:cubicBezTo>
                    <a:pt x="1921" y="3417"/>
                    <a:pt x="2081" y="3082"/>
                    <a:pt x="1970" y="2784"/>
                  </a:cubicBezTo>
                  <a:lnTo>
                    <a:pt x="1172" y="387"/>
                  </a:lnTo>
                  <a:cubicBezTo>
                    <a:pt x="1092" y="150"/>
                    <a:pt x="871" y="1"/>
                    <a:pt x="6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38" name="Google Shape;6638;p94"/>
            <p:cNvSpPr/>
            <p:nvPr/>
          </p:nvSpPr>
          <p:spPr>
            <a:xfrm>
              <a:off x="3927425" y="319075"/>
              <a:ext cx="70650" cy="67850"/>
            </a:xfrm>
            <a:custGeom>
              <a:avLst/>
              <a:gdLst/>
              <a:ahLst/>
              <a:cxnLst/>
              <a:rect l="l" t="t" r="r" b="b"/>
              <a:pathLst>
                <a:path w="2826" h="2714" extrusionOk="0">
                  <a:moveTo>
                    <a:pt x="621" y="0"/>
                  </a:moveTo>
                  <a:cubicBezTo>
                    <a:pt x="477" y="0"/>
                    <a:pt x="333" y="55"/>
                    <a:pt x="223" y="165"/>
                  </a:cubicBezTo>
                  <a:cubicBezTo>
                    <a:pt x="4" y="385"/>
                    <a:pt x="1" y="737"/>
                    <a:pt x="214" y="957"/>
                  </a:cubicBezTo>
                  <a:lnTo>
                    <a:pt x="1813" y="2556"/>
                  </a:lnTo>
                  <a:cubicBezTo>
                    <a:pt x="1922" y="2661"/>
                    <a:pt x="2062" y="2714"/>
                    <a:pt x="2203" y="2714"/>
                  </a:cubicBezTo>
                  <a:cubicBezTo>
                    <a:pt x="2348" y="2714"/>
                    <a:pt x="2494" y="2658"/>
                    <a:pt x="2605" y="2547"/>
                  </a:cubicBezTo>
                  <a:cubicBezTo>
                    <a:pt x="2822" y="2330"/>
                    <a:pt x="2825" y="1977"/>
                    <a:pt x="2611" y="1755"/>
                  </a:cubicBezTo>
                  <a:lnTo>
                    <a:pt x="1012" y="159"/>
                  </a:lnTo>
                  <a:cubicBezTo>
                    <a:pt x="904" y="53"/>
                    <a:pt x="762" y="0"/>
                    <a:pt x="62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39" name="Google Shape;6639;p94"/>
            <p:cNvSpPr/>
            <p:nvPr/>
          </p:nvSpPr>
          <p:spPr>
            <a:xfrm>
              <a:off x="4007000" y="279300"/>
              <a:ext cx="51675" cy="88150"/>
            </a:xfrm>
            <a:custGeom>
              <a:avLst/>
              <a:gdLst/>
              <a:ahLst/>
              <a:cxnLst/>
              <a:rect l="l" t="t" r="r" b="b"/>
              <a:pathLst>
                <a:path w="2067" h="3526" extrusionOk="0">
                  <a:moveTo>
                    <a:pt x="632" y="0"/>
                  </a:moveTo>
                  <a:cubicBezTo>
                    <a:pt x="573" y="0"/>
                    <a:pt x="512" y="10"/>
                    <a:pt x="452" y="30"/>
                  </a:cubicBezTo>
                  <a:cubicBezTo>
                    <a:pt x="160" y="127"/>
                    <a:pt x="0" y="437"/>
                    <a:pt x="91" y="732"/>
                  </a:cubicBezTo>
                  <a:lnTo>
                    <a:pt x="889" y="3126"/>
                  </a:lnTo>
                  <a:cubicBezTo>
                    <a:pt x="964" y="3370"/>
                    <a:pt x="1188" y="3525"/>
                    <a:pt x="1428" y="3525"/>
                  </a:cubicBezTo>
                  <a:cubicBezTo>
                    <a:pt x="1487" y="3525"/>
                    <a:pt x="1547" y="3516"/>
                    <a:pt x="1605" y="3496"/>
                  </a:cubicBezTo>
                  <a:cubicBezTo>
                    <a:pt x="1907" y="3397"/>
                    <a:pt x="2066" y="3069"/>
                    <a:pt x="1961" y="2771"/>
                  </a:cubicBezTo>
                  <a:lnTo>
                    <a:pt x="1160" y="374"/>
                  </a:lnTo>
                  <a:cubicBezTo>
                    <a:pt x="1079" y="144"/>
                    <a:pt x="863" y="0"/>
                    <a:pt x="6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40" name="Google Shape;6640;p94"/>
            <p:cNvSpPr/>
            <p:nvPr/>
          </p:nvSpPr>
          <p:spPr>
            <a:xfrm>
              <a:off x="3887300" y="398850"/>
              <a:ext cx="91800" cy="48250"/>
            </a:xfrm>
            <a:custGeom>
              <a:avLst/>
              <a:gdLst/>
              <a:ahLst/>
              <a:cxnLst/>
              <a:rect l="l" t="t" r="r" b="b"/>
              <a:pathLst>
                <a:path w="3672" h="1930" extrusionOk="0">
                  <a:moveTo>
                    <a:pt x="638" y="0"/>
                  </a:moveTo>
                  <a:cubicBezTo>
                    <a:pt x="399" y="0"/>
                    <a:pt x="178" y="150"/>
                    <a:pt x="100" y="385"/>
                  </a:cubicBezTo>
                  <a:cubicBezTo>
                    <a:pt x="1" y="678"/>
                    <a:pt x="154" y="991"/>
                    <a:pt x="443" y="1096"/>
                  </a:cubicBezTo>
                  <a:lnTo>
                    <a:pt x="2840" y="1894"/>
                  </a:lnTo>
                  <a:cubicBezTo>
                    <a:pt x="2905" y="1918"/>
                    <a:pt x="2971" y="1930"/>
                    <a:pt x="3036" y="1930"/>
                  </a:cubicBezTo>
                  <a:cubicBezTo>
                    <a:pt x="3271" y="1930"/>
                    <a:pt x="3492" y="1781"/>
                    <a:pt x="3572" y="1545"/>
                  </a:cubicBezTo>
                  <a:cubicBezTo>
                    <a:pt x="3671" y="1241"/>
                    <a:pt x="3503" y="915"/>
                    <a:pt x="3195" y="825"/>
                  </a:cubicBezTo>
                  <a:lnTo>
                    <a:pt x="802" y="24"/>
                  </a:lnTo>
                  <a:cubicBezTo>
                    <a:pt x="747" y="8"/>
                    <a:pt x="692" y="0"/>
                    <a:pt x="63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41" name="Google Shape;6641;p94"/>
            <p:cNvSpPr/>
            <p:nvPr/>
          </p:nvSpPr>
          <p:spPr>
            <a:xfrm>
              <a:off x="3854700" y="413675"/>
              <a:ext cx="353475" cy="317200"/>
            </a:xfrm>
            <a:custGeom>
              <a:avLst/>
              <a:gdLst/>
              <a:ahLst/>
              <a:cxnLst/>
              <a:rect l="l" t="t" r="r" b="b"/>
              <a:pathLst>
                <a:path w="14139" h="12688" extrusionOk="0">
                  <a:moveTo>
                    <a:pt x="12278" y="0"/>
                  </a:moveTo>
                  <a:lnTo>
                    <a:pt x="10639" y="1635"/>
                  </a:lnTo>
                  <a:cubicBezTo>
                    <a:pt x="10811" y="1720"/>
                    <a:pt x="10971" y="1831"/>
                    <a:pt x="11109" y="1964"/>
                  </a:cubicBezTo>
                  <a:cubicBezTo>
                    <a:pt x="11772" y="2623"/>
                    <a:pt x="11772" y="3698"/>
                    <a:pt x="11109" y="4358"/>
                  </a:cubicBezTo>
                  <a:lnTo>
                    <a:pt x="5520" y="9949"/>
                  </a:lnTo>
                  <a:cubicBezTo>
                    <a:pt x="5189" y="10281"/>
                    <a:pt x="4755" y="10446"/>
                    <a:pt x="4322" y="10446"/>
                  </a:cubicBezTo>
                  <a:cubicBezTo>
                    <a:pt x="3889" y="10446"/>
                    <a:pt x="3456" y="10281"/>
                    <a:pt x="3126" y="9949"/>
                  </a:cubicBezTo>
                  <a:cubicBezTo>
                    <a:pt x="2464" y="9287"/>
                    <a:pt x="2464" y="8215"/>
                    <a:pt x="3126" y="7552"/>
                  </a:cubicBezTo>
                  <a:lnTo>
                    <a:pt x="5331" y="5351"/>
                  </a:lnTo>
                  <a:cubicBezTo>
                    <a:pt x="4924" y="4499"/>
                    <a:pt x="4764" y="3554"/>
                    <a:pt x="4867" y="2620"/>
                  </a:cubicBezTo>
                  <a:lnTo>
                    <a:pt x="4867" y="2620"/>
                  </a:lnTo>
                  <a:lnTo>
                    <a:pt x="1527" y="5956"/>
                  </a:lnTo>
                  <a:cubicBezTo>
                    <a:pt x="1" y="7501"/>
                    <a:pt x="7" y="9992"/>
                    <a:pt x="1545" y="11530"/>
                  </a:cubicBezTo>
                  <a:cubicBezTo>
                    <a:pt x="2316" y="12301"/>
                    <a:pt x="3328" y="12687"/>
                    <a:pt x="4340" y="12687"/>
                  </a:cubicBezTo>
                  <a:cubicBezTo>
                    <a:pt x="5344" y="12687"/>
                    <a:pt x="6348" y="12307"/>
                    <a:pt x="7119" y="11545"/>
                  </a:cubicBezTo>
                  <a:lnTo>
                    <a:pt x="12708" y="5956"/>
                  </a:lnTo>
                  <a:cubicBezTo>
                    <a:pt x="13783" y="4878"/>
                    <a:pt x="14139" y="3276"/>
                    <a:pt x="13627" y="1843"/>
                  </a:cubicBezTo>
                  <a:cubicBezTo>
                    <a:pt x="13500" y="1467"/>
                    <a:pt x="13316" y="1114"/>
                    <a:pt x="13076" y="798"/>
                  </a:cubicBezTo>
                  <a:lnTo>
                    <a:pt x="13066" y="807"/>
                  </a:lnTo>
                  <a:cubicBezTo>
                    <a:pt x="12955" y="663"/>
                    <a:pt x="12844" y="503"/>
                    <a:pt x="12708" y="368"/>
                  </a:cubicBezTo>
                  <a:cubicBezTo>
                    <a:pt x="12570" y="235"/>
                    <a:pt x="12428" y="115"/>
                    <a:pt x="122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42" name="Google Shape;6642;p94"/>
            <p:cNvSpPr/>
            <p:nvPr/>
          </p:nvSpPr>
          <p:spPr>
            <a:xfrm>
              <a:off x="3996825" y="249750"/>
              <a:ext cx="358300" cy="322025"/>
            </a:xfrm>
            <a:custGeom>
              <a:avLst/>
              <a:gdLst/>
              <a:ahLst/>
              <a:cxnLst/>
              <a:rect l="l" t="t" r="r" b="b"/>
              <a:pathLst>
                <a:path w="14332" h="12881" extrusionOk="0">
                  <a:moveTo>
                    <a:pt x="9993" y="1"/>
                  </a:moveTo>
                  <a:cubicBezTo>
                    <a:pt x="8989" y="1"/>
                    <a:pt x="7985" y="381"/>
                    <a:pt x="7216" y="1143"/>
                  </a:cubicBezTo>
                  <a:lnTo>
                    <a:pt x="1434" y="6925"/>
                  </a:lnTo>
                  <a:cubicBezTo>
                    <a:pt x="359" y="8003"/>
                    <a:pt x="1" y="9605"/>
                    <a:pt x="516" y="11038"/>
                  </a:cubicBezTo>
                  <a:cubicBezTo>
                    <a:pt x="639" y="11414"/>
                    <a:pt x="826" y="11767"/>
                    <a:pt x="1067" y="12083"/>
                  </a:cubicBezTo>
                  <a:lnTo>
                    <a:pt x="1073" y="12074"/>
                  </a:lnTo>
                  <a:cubicBezTo>
                    <a:pt x="1187" y="12218"/>
                    <a:pt x="1296" y="12378"/>
                    <a:pt x="1434" y="12513"/>
                  </a:cubicBezTo>
                  <a:cubicBezTo>
                    <a:pt x="1570" y="12646"/>
                    <a:pt x="1711" y="12766"/>
                    <a:pt x="1865" y="12881"/>
                  </a:cubicBezTo>
                  <a:lnTo>
                    <a:pt x="3500" y="11243"/>
                  </a:lnTo>
                  <a:cubicBezTo>
                    <a:pt x="3328" y="11158"/>
                    <a:pt x="3169" y="11050"/>
                    <a:pt x="3030" y="10918"/>
                  </a:cubicBezTo>
                  <a:cubicBezTo>
                    <a:pt x="2368" y="10255"/>
                    <a:pt x="2368" y="9183"/>
                    <a:pt x="3030" y="8521"/>
                  </a:cubicBezTo>
                  <a:lnTo>
                    <a:pt x="8812" y="2739"/>
                  </a:lnTo>
                  <a:cubicBezTo>
                    <a:pt x="9143" y="2408"/>
                    <a:pt x="9577" y="2242"/>
                    <a:pt x="10010" y="2242"/>
                  </a:cubicBezTo>
                  <a:cubicBezTo>
                    <a:pt x="10443" y="2242"/>
                    <a:pt x="10876" y="2408"/>
                    <a:pt x="11206" y="2739"/>
                  </a:cubicBezTo>
                  <a:cubicBezTo>
                    <a:pt x="11868" y="3401"/>
                    <a:pt x="11868" y="4473"/>
                    <a:pt x="11206" y="5136"/>
                  </a:cubicBezTo>
                  <a:lnTo>
                    <a:pt x="8812" y="7530"/>
                  </a:lnTo>
                  <a:cubicBezTo>
                    <a:pt x="9215" y="8382"/>
                    <a:pt x="9375" y="9328"/>
                    <a:pt x="9273" y="10261"/>
                  </a:cubicBezTo>
                  <a:lnTo>
                    <a:pt x="12805" y="6732"/>
                  </a:lnTo>
                  <a:cubicBezTo>
                    <a:pt x="14331" y="5187"/>
                    <a:pt x="14325" y="2697"/>
                    <a:pt x="12787" y="1158"/>
                  </a:cubicBezTo>
                  <a:cubicBezTo>
                    <a:pt x="12016" y="387"/>
                    <a:pt x="11004" y="1"/>
                    <a:pt x="99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643" name="Google Shape;6643;p94"/>
          <p:cNvGrpSpPr/>
          <p:nvPr/>
        </p:nvGrpSpPr>
        <p:grpSpPr>
          <a:xfrm>
            <a:off x="3330701" y="2287349"/>
            <a:ext cx="352349" cy="338760"/>
            <a:chOff x="4447550" y="249750"/>
            <a:chExt cx="500425" cy="481125"/>
          </a:xfrm>
        </p:grpSpPr>
        <p:sp>
          <p:nvSpPr>
            <p:cNvPr id="6644" name="Google Shape;6644;p94"/>
            <p:cNvSpPr/>
            <p:nvPr/>
          </p:nvSpPr>
          <p:spPr>
            <a:xfrm>
              <a:off x="4447550" y="413675"/>
              <a:ext cx="353475" cy="317200"/>
            </a:xfrm>
            <a:custGeom>
              <a:avLst/>
              <a:gdLst/>
              <a:ahLst/>
              <a:cxnLst/>
              <a:rect l="l" t="t" r="r" b="b"/>
              <a:pathLst>
                <a:path w="14139" h="12688" extrusionOk="0">
                  <a:moveTo>
                    <a:pt x="12274" y="0"/>
                  </a:moveTo>
                  <a:lnTo>
                    <a:pt x="10639" y="1635"/>
                  </a:lnTo>
                  <a:cubicBezTo>
                    <a:pt x="10811" y="1720"/>
                    <a:pt x="10970" y="1831"/>
                    <a:pt x="11109" y="1964"/>
                  </a:cubicBezTo>
                  <a:cubicBezTo>
                    <a:pt x="11771" y="2623"/>
                    <a:pt x="11771" y="3698"/>
                    <a:pt x="11109" y="4358"/>
                  </a:cubicBezTo>
                  <a:lnTo>
                    <a:pt x="5520" y="9949"/>
                  </a:lnTo>
                  <a:cubicBezTo>
                    <a:pt x="5189" y="10281"/>
                    <a:pt x="4755" y="10446"/>
                    <a:pt x="4322" y="10446"/>
                  </a:cubicBezTo>
                  <a:cubicBezTo>
                    <a:pt x="3889" y="10446"/>
                    <a:pt x="3456" y="10281"/>
                    <a:pt x="3126" y="9949"/>
                  </a:cubicBezTo>
                  <a:cubicBezTo>
                    <a:pt x="2463" y="9287"/>
                    <a:pt x="2463" y="8215"/>
                    <a:pt x="3126" y="7552"/>
                  </a:cubicBezTo>
                  <a:lnTo>
                    <a:pt x="5330" y="5351"/>
                  </a:lnTo>
                  <a:cubicBezTo>
                    <a:pt x="4924" y="4499"/>
                    <a:pt x="4764" y="3554"/>
                    <a:pt x="4866" y="2620"/>
                  </a:cubicBezTo>
                  <a:lnTo>
                    <a:pt x="4866" y="2620"/>
                  </a:lnTo>
                  <a:lnTo>
                    <a:pt x="1527" y="5956"/>
                  </a:lnTo>
                  <a:cubicBezTo>
                    <a:pt x="0" y="7501"/>
                    <a:pt x="6" y="9992"/>
                    <a:pt x="1545" y="11530"/>
                  </a:cubicBezTo>
                  <a:cubicBezTo>
                    <a:pt x="2316" y="12301"/>
                    <a:pt x="3327" y="12687"/>
                    <a:pt x="4339" y="12687"/>
                  </a:cubicBezTo>
                  <a:cubicBezTo>
                    <a:pt x="5343" y="12687"/>
                    <a:pt x="6348" y="12307"/>
                    <a:pt x="7119" y="11545"/>
                  </a:cubicBezTo>
                  <a:lnTo>
                    <a:pt x="12708" y="5956"/>
                  </a:lnTo>
                  <a:cubicBezTo>
                    <a:pt x="13783" y="4878"/>
                    <a:pt x="14138" y="3276"/>
                    <a:pt x="13626" y="1843"/>
                  </a:cubicBezTo>
                  <a:cubicBezTo>
                    <a:pt x="13500" y="1467"/>
                    <a:pt x="13316" y="1114"/>
                    <a:pt x="13075" y="798"/>
                  </a:cubicBezTo>
                  <a:lnTo>
                    <a:pt x="13066" y="807"/>
                  </a:lnTo>
                  <a:cubicBezTo>
                    <a:pt x="12952" y="663"/>
                    <a:pt x="12843" y="503"/>
                    <a:pt x="12708" y="368"/>
                  </a:cubicBezTo>
                  <a:cubicBezTo>
                    <a:pt x="12569" y="235"/>
                    <a:pt x="12428" y="115"/>
                    <a:pt x="1227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45" name="Google Shape;6645;p94"/>
            <p:cNvSpPr/>
            <p:nvPr/>
          </p:nvSpPr>
          <p:spPr>
            <a:xfrm>
              <a:off x="4589675" y="249750"/>
              <a:ext cx="358300" cy="322025"/>
            </a:xfrm>
            <a:custGeom>
              <a:avLst/>
              <a:gdLst/>
              <a:ahLst/>
              <a:cxnLst/>
              <a:rect l="l" t="t" r="r" b="b"/>
              <a:pathLst>
                <a:path w="14332" h="12881" extrusionOk="0">
                  <a:moveTo>
                    <a:pt x="9992" y="1"/>
                  </a:moveTo>
                  <a:cubicBezTo>
                    <a:pt x="8989" y="1"/>
                    <a:pt x="7985" y="381"/>
                    <a:pt x="7215" y="1143"/>
                  </a:cubicBezTo>
                  <a:lnTo>
                    <a:pt x="1434" y="6925"/>
                  </a:lnTo>
                  <a:cubicBezTo>
                    <a:pt x="359" y="8003"/>
                    <a:pt x="1" y="9605"/>
                    <a:pt x="515" y="11038"/>
                  </a:cubicBezTo>
                  <a:cubicBezTo>
                    <a:pt x="639" y="11414"/>
                    <a:pt x="826" y="11767"/>
                    <a:pt x="1066" y="12083"/>
                  </a:cubicBezTo>
                  <a:lnTo>
                    <a:pt x="1073" y="12074"/>
                  </a:lnTo>
                  <a:cubicBezTo>
                    <a:pt x="1187" y="12218"/>
                    <a:pt x="1295" y="12378"/>
                    <a:pt x="1434" y="12513"/>
                  </a:cubicBezTo>
                  <a:cubicBezTo>
                    <a:pt x="1569" y="12646"/>
                    <a:pt x="1711" y="12766"/>
                    <a:pt x="1864" y="12881"/>
                  </a:cubicBezTo>
                  <a:lnTo>
                    <a:pt x="3500" y="11243"/>
                  </a:lnTo>
                  <a:cubicBezTo>
                    <a:pt x="3328" y="11158"/>
                    <a:pt x="3168" y="11050"/>
                    <a:pt x="3030" y="10918"/>
                  </a:cubicBezTo>
                  <a:cubicBezTo>
                    <a:pt x="2367" y="10255"/>
                    <a:pt x="2367" y="9183"/>
                    <a:pt x="3030" y="8521"/>
                  </a:cubicBezTo>
                  <a:lnTo>
                    <a:pt x="8811" y="2739"/>
                  </a:lnTo>
                  <a:cubicBezTo>
                    <a:pt x="9143" y="2408"/>
                    <a:pt x="9576" y="2242"/>
                    <a:pt x="10010" y="2242"/>
                  </a:cubicBezTo>
                  <a:cubicBezTo>
                    <a:pt x="10443" y="2242"/>
                    <a:pt x="10876" y="2408"/>
                    <a:pt x="11205" y="2739"/>
                  </a:cubicBezTo>
                  <a:cubicBezTo>
                    <a:pt x="11868" y="3401"/>
                    <a:pt x="11868" y="4473"/>
                    <a:pt x="11205" y="5136"/>
                  </a:cubicBezTo>
                  <a:lnTo>
                    <a:pt x="8811" y="7530"/>
                  </a:lnTo>
                  <a:cubicBezTo>
                    <a:pt x="9215" y="8382"/>
                    <a:pt x="9375" y="9328"/>
                    <a:pt x="9272" y="10261"/>
                  </a:cubicBezTo>
                  <a:lnTo>
                    <a:pt x="12804" y="6732"/>
                  </a:lnTo>
                  <a:cubicBezTo>
                    <a:pt x="14331" y="5187"/>
                    <a:pt x="14325" y="2697"/>
                    <a:pt x="12786" y="1158"/>
                  </a:cubicBezTo>
                  <a:cubicBezTo>
                    <a:pt x="12015" y="387"/>
                    <a:pt x="11004" y="1"/>
                    <a:pt x="99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646" name="Google Shape;6646;p94"/>
          <p:cNvGrpSpPr/>
          <p:nvPr/>
        </p:nvGrpSpPr>
        <p:grpSpPr>
          <a:xfrm>
            <a:off x="3759902" y="2287102"/>
            <a:ext cx="339253" cy="339253"/>
            <a:chOff x="5049725" y="249400"/>
            <a:chExt cx="481825" cy="481825"/>
          </a:xfrm>
        </p:grpSpPr>
        <p:sp>
          <p:nvSpPr>
            <p:cNvPr id="6647" name="Google Shape;6647;p94"/>
            <p:cNvSpPr/>
            <p:nvPr/>
          </p:nvSpPr>
          <p:spPr>
            <a:xfrm>
              <a:off x="5191775" y="560925"/>
              <a:ext cx="197625" cy="170300"/>
            </a:xfrm>
            <a:custGeom>
              <a:avLst/>
              <a:gdLst/>
              <a:ahLst/>
              <a:cxnLst/>
              <a:rect l="l" t="t" r="r" b="b"/>
              <a:pathLst>
                <a:path w="7905" h="6812" extrusionOk="0">
                  <a:moveTo>
                    <a:pt x="6213" y="1129"/>
                  </a:moveTo>
                  <a:cubicBezTo>
                    <a:pt x="6523" y="1129"/>
                    <a:pt x="6776" y="1379"/>
                    <a:pt x="6776" y="1693"/>
                  </a:cubicBezTo>
                  <a:cubicBezTo>
                    <a:pt x="6776" y="2006"/>
                    <a:pt x="6523" y="2259"/>
                    <a:pt x="6213" y="2259"/>
                  </a:cubicBezTo>
                  <a:lnTo>
                    <a:pt x="1696" y="2259"/>
                  </a:lnTo>
                  <a:cubicBezTo>
                    <a:pt x="1383" y="2259"/>
                    <a:pt x="1130" y="2006"/>
                    <a:pt x="1130" y="1693"/>
                  </a:cubicBezTo>
                  <a:cubicBezTo>
                    <a:pt x="1130" y="1379"/>
                    <a:pt x="1383" y="1129"/>
                    <a:pt x="1696" y="1129"/>
                  </a:cubicBezTo>
                  <a:close/>
                  <a:moveTo>
                    <a:pt x="6213" y="3388"/>
                  </a:moveTo>
                  <a:cubicBezTo>
                    <a:pt x="6523" y="3388"/>
                    <a:pt x="6776" y="3638"/>
                    <a:pt x="6776" y="3951"/>
                  </a:cubicBezTo>
                  <a:cubicBezTo>
                    <a:pt x="6776" y="4264"/>
                    <a:pt x="6523" y="4517"/>
                    <a:pt x="6213" y="4517"/>
                  </a:cubicBezTo>
                  <a:lnTo>
                    <a:pt x="1696" y="4517"/>
                  </a:lnTo>
                  <a:cubicBezTo>
                    <a:pt x="1383" y="4517"/>
                    <a:pt x="1130" y="4264"/>
                    <a:pt x="1130" y="3951"/>
                  </a:cubicBezTo>
                  <a:cubicBezTo>
                    <a:pt x="1130" y="3638"/>
                    <a:pt x="1383" y="3388"/>
                    <a:pt x="1696" y="3388"/>
                  </a:cubicBezTo>
                  <a:close/>
                  <a:moveTo>
                    <a:pt x="0" y="0"/>
                  </a:moveTo>
                  <a:lnTo>
                    <a:pt x="0" y="6249"/>
                  </a:lnTo>
                  <a:cubicBezTo>
                    <a:pt x="0" y="6559"/>
                    <a:pt x="253" y="6812"/>
                    <a:pt x="567" y="6812"/>
                  </a:cubicBezTo>
                  <a:lnTo>
                    <a:pt x="7342" y="6812"/>
                  </a:lnTo>
                  <a:cubicBezTo>
                    <a:pt x="7652" y="6812"/>
                    <a:pt x="7905" y="6559"/>
                    <a:pt x="7905" y="6249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48" name="Google Shape;6648;p94"/>
            <p:cNvSpPr/>
            <p:nvPr/>
          </p:nvSpPr>
          <p:spPr>
            <a:xfrm>
              <a:off x="5049725" y="249400"/>
              <a:ext cx="481825" cy="396225"/>
            </a:xfrm>
            <a:custGeom>
              <a:avLst/>
              <a:gdLst/>
              <a:ahLst/>
              <a:cxnLst/>
              <a:rect l="l" t="t" r="r" b="b"/>
              <a:pathLst>
                <a:path w="19273" h="15849" extrusionOk="0">
                  <a:moveTo>
                    <a:pt x="4553" y="4518"/>
                  </a:moveTo>
                  <a:lnTo>
                    <a:pt x="4553" y="5686"/>
                  </a:lnTo>
                  <a:lnTo>
                    <a:pt x="3424" y="5686"/>
                  </a:lnTo>
                  <a:lnTo>
                    <a:pt x="3424" y="4948"/>
                  </a:lnTo>
                  <a:cubicBezTo>
                    <a:pt x="3424" y="4710"/>
                    <a:pt x="3617" y="4518"/>
                    <a:pt x="3852" y="4518"/>
                  </a:cubicBezTo>
                  <a:close/>
                  <a:moveTo>
                    <a:pt x="15418" y="4518"/>
                  </a:moveTo>
                  <a:cubicBezTo>
                    <a:pt x="15653" y="4518"/>
                    <a:pt x="15845" y="4710"/>
                    <a:pt x="15845" y="4948"/>
                  </a:cubicBezTo>
                  <a:lnTo>
                    <a:pt x="15845" y="5686"/>
                  </a:lnTo>
                  <a:lnTo>
                    <a:pt x="14716" y="5686"/>
                  </a:lnTo>
                  <a:lnTo>
                    <a:pt x="14716" y="4518"/>
                  </a:lnTo>
                  <a:close/>
                  <a:moveTo>
                    <a:pt x="10199" y="1130"/>
                  </a:moveTo>
                  <a:lnTo>
                    <a:pt x="10199" y="3954"/>
                  </a:lnTo>
                  <a:cubicBezTo>
                    <a:pt x="10199" y="4265"/>
                    <a:pt x="10452" y="4518"/>
                    <a:pt x="10765" y="4518"/>
                  </a:cubicBezTo>
                  <a:lnTo>
                    <a:pt x="13587" y="4518"/>
                  </a:lnTo>
                  <a:lnTo>
                    <a:pt x="13587" y="6815"/>
                  </a:lnTo>
                  <a:lnTo>
                    <a:pt x="5682" y="6815"/>
                  </a:lnTo>
                  <a:lnTo>
                    <a:pt x="5682" y="1130"/>
                  </a:lnTo>
                  <a:close/>
                  <a:moveTo>
                    <a:pt x="16412" y="9074"/>
                  </a:moveTo>
                  <a:cubicBezTo>
                    <a:pt x="16722" y="9074"/>
                    <a:pt x="16975" y="9324"/>
                    <a:pt x="16975" y="9637"/>
                  </a:cubicBezTo>
                  <a:cubicBezTo>
                    <a:pt x="16975" y="9950"/>
                    <a:pt x="16722" y="10203"/>
                    <a:pt x="16412" y="10203"/>
                  </a:cubicBezTo>
                  <a:lnTo>
                    <a:pt x="15282" y="10203"/>
                  </a:lnTo>
                  <a:cubicBezTo>
                    <a:pt x="14969" y="10203"/>
                    <a:pt x="14716" y="9950"/>
                    <a:pt x="14716" y="9637"/>
                  </a:cubicBezTo>
                  <a:cubicBezTo>
                    <a:pt x="14716" y="9324"/>
                    <a:pt x="14969" y="9074"/>
                    <a:pt x="15282" y="9074"/>
                  </a:cubicBezTo>
                  <a:close/>
                  <a:moveTo>
                    <a:pt x="10782" y="1"/>
                  </a:moveTo>
                  <a:cubicBezTo>
                    <a:pt x="10776" y="1"/>
                    <a:pt x="10771" y="1"/>
                    <a:pt x="10765" y="1"/>
                  </a:cubicBezTo>
                  <a:lnTo>
                    <a:pt x="5119" y="1"/>
                  </a:lnTo>
                  <a:cubicBezTo>
                    <a:pt x="4806" y="1"/>
                    <a:pt x="4553" y="254"/>
                    <a:pt x="4553" y="567"/>
                  </a:cubicBezTo>
                  <a:lnTo>
                    <a:pt x="4553" y="3388"/>
                  </a:lnTo>
                  <a:lnTo>
                    <a:pt x="3852" y="3388"/>
                  </a:lnTo>
                  <a:cubicBezTo>
                    <a:pt x="2993" y="3388"/>
                    <a:pt x="2295" y="4087"/>
                    <a:pt x="2295" y="4948"/>
                  </a:cubicBezTo>
                  <a:lnTo>
                    <a:pt x="2295" y="5686"/>
                  </a:lnTo>
                  <a:lnTo>
                    <a:pt x="1693" y="5686"/>
                  </a:lnTo>
                  <a:cubicBezTo>
                    <a:pt x="756" y="5686"/>
                    <a:pt x="0" y="6442"/>
                    <a:pt x="0" y="7378"/>
                  </a:cubicBezTo>
                  <a:lnTo>
                    <a:pt x="0" y="14154"/>
                  </a:lnTo>
                  <a:cubicBezTo>
                    <a:pt x="0" y="15090"/>
                    <a:pt x="756" y="15846"/>
                    <a:pt x="1693" y="15849"/>
                  </a:cubicBezTo>
                  <a:lnTo>
                    <a:pt x="4553" y="15849"/>
                  </a:lnTo>
                  <a:lnTo>
                    <a:pt x="4553" y="12461"/>
                  </a:lnTo>
                  <a:lnTo>
                    <a:pt x="3990" y="12461"/>
                  </a:lnTo>
                  <a:cubicBezTo>
                    <a:pt x="3677" y="12461"/>
                    <a:pt x="3424" y="12208"/>
                    <a:pt x="3424" y="11895"/>
                  </a:cubicBezTo>
                  <a:cubicBezTo>
                    <a:pt x="3424" y="11582"/>
                    <a:pt x="3677" y="11332"/>
                    <a:pt x="3990" y="11332"/>
                  </a:cubicBezTo>
                  <a:lnTo>
                    <a:pt x="15282" y="11332"/>
                  </a:lnTo>
                  <a:cubicBezTo>
                    <a:pt x="15593" y="11332"/>
                    <a:pt x="15845" y="11582"/>
                    <a:pt x="15845" y="11895"/>
                  </a:cubicBezTo>
                  <a:cubicBezTo>
                    <a:pt x="15845" y="12208"/>
                    <a:pt x="15593" y="12461"/>
                    <a:pt x="15282" y="12461"/>
                  </a:cubicBezTo>
                  <a:lnTo>
                    <a:pt x="14716" y="12461"/>
                  </a:lnTo>
                  <a:lnTo>
                    <a:pt x="14716" y="15849"/>
                  </a:lnTo>
                  <a:lnTo>
                    <a:pt x="17541" y="15849"/>
                  </a:lnTo>
                  <a:cubicBezTo>
                    <a:pt x="18474" y="15849"/>
                    <a:pt x="19272" y="15087"/>
                    <a:pt x="19272" y="14154"/>
                  </a:cubicBezTo>
                  <a:lnTo>
                    <a:pt x="19272" y="7378"/>
                  </a:lnTo>
                  <a:cubicBezTo>
                    <a:pt x="19272" y="6445"/>
                    <a:pt x="18474" y="5686"/>
                    <a:pt x="17541" y="5686"/>
                  </a:cubicBezTo>
                  <a:lnTo>
                    <a:pt x="16975" y="5686"/>
                  </a:lnTo>
                  <a:lnTo>
                    <a:pt x="16975" y="4948"/>
                  </a:lnTo>
                  <a:cubicBezTo>
                    <a:pt x="16975" y="4087"/>
                    <a:pt x="16276" y="3388"/>
                    <a:pt x="15418" y="3388"/>
                  </a:cubicBezTo>
                  <a:lnTo>
                    <a:pt x="14385" y="3388"/>
                  </a:lnTo>
                  <a:cubicBezTo>
                    <a:pt x="11026" y="30"/>
                    <a:pt x="11079" y="1"/>
                    <a:pt x="1078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649" name="Google Shape;6649;p94"/>
          <p:cNvGrpSpPr/>
          <p:nvPr/>
        </p:nvGrpSpPr>
        <p:grpSpPr>
          <a:xfrm>
            <a:off x="4173843" y="2287102"/>
            <a:ext cx="339253" cy="339253"/>
            <a:chOff x="5660400" y="238125"/>
            <a:chExt cx="481825" cy="481825"/>
          </a:xfrm>
        </p:grpSpPr>
        <p:sp>
          <p:nvSpPr>
            <p:cNvPr id="6650" name="Google Shape;6650;p94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51" name="Google Shape;6651;p94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652" name="Google Shape;6652;p94"/>
          <p:cNvGrpSpPr/>
          <p:nvPr/>
        </p:nvGrpSpPr>
        <p:grpSpPr>
          <a:xfrm>
            <a:off x="4590529" y="2287102"/>
            <a:ext cx="339253" cy="339253"/>
            <a:chOff x="6235400" y="249400"/>
            <a:chExt cx="481825" cy="481825"/>
          </a:xfrm>
        </p:grpSpPr>
        <p:sp>
          <p:nvSpPr>
            <p:cNvPr id="6653" name="Google Shape;6653;p94"/>
            <p:cNvSpPr/>
            <p:nvPr/>
          </p:nvSpPr>
          <p:spPr>
            <a:xfrm>
              <a:off x="6425625" y="482025"/>
              <a:ext cx="177700" cy="135375"/>
            </a:xfrm>
            <a:custGeom>
              <a:avLst/>
              <a:gdLst/>
              <a:ahLst/>
              <a:cxnLst/>
              <a:rect l="l" t="t" r="r" b="b"/>
              <a:pathLst>
                <a:path w="7108" h="5415" extrusionOk="0">
                  <a:moveTo>
                    <a:pt x="5415" y="0"/>
                  </a:moveTo>
                  <a:lnTo>
                    <a:pt x="1" y="5415"/>
                  </a:lnTo>
                  <a:lnTo>
                    <a:pt x="7107" y="5415"/>
                  </a:lnTo>
                  <a:lnTo>
                    <a:pt x="7107" y="1696"/>
                  </a:lnTo>
                  <a:lnTo>
                    <a:pt x="541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54" name="Google Shape;6654;p94"/>
            <p:cNvSpPr/>
            <p:nvPr/>
          </p:nvSpPr>
          <p:spPr>
            <a:xfrm>
              <a:off x="6462150" y="41977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0"/>
                  </a:moveTo>
                  <a:cubicBezTo>
                    <a:pt x="253" y="0"/>
                    <a:pt x="0" y="250"/>
                    <a:pt x="0" y="563"/>
                  </a:cubicBezTo>
                  <a:cubicBezTo>
                    <a:pt x="0" y="876"/>
                    <a:pt x="253" y="1129"/>
                    <a:pt x="566" y="1129"/>
                  </a:cubicBezTo>
                  <a:cubicBezTo>
                    <a:pt x="877" y="1129"/>
                    <a:pt x="1130" y="876"/>
                    <a:pt x="1130" y="563"/>
                  </a:cubicBezTo>
                  <a:cubicBezTo>
                    <a:pt x="1130" y="250"/>
                    <a:pt x="877" y="0"/>
                    <a:pt x="56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55" name="Google Shape;6655;p94"/>
            <p:cNvSpPr/>
            <p:nvPr/>
          </p:nvSpPr>
          <p:spPr>
            <a:xfrm>
              <a:off x="6349225" y="508600"/>
              <a:ext cx="113625" cy="108800"/>
            </a:xfrm>
            <a:custGeom>
              <a:avLst/>
              <a:gdLst/>
              <a:ahLst/>
              <a:cxnLst/>
              <a:rect l="l" t="t" r="r" b="b"/>
              <a:pathLst>
                <a:path w="4545" h="4352" extrusionOk="0">
                  <a:moveTo>
                    <a:pt x="2858" y="0"/>
                  </a:moveTo>
                  <a:lnTo>
                    <a:pt x="0" y="2623"/>
                  </a:lnTo>
                  <a:lnTo>
                    <a:pt x="0" y="4352"/>
                  </a:lnTo>
                  <a:lnTo>
                    <a:pt x="1461" y="4352"/>
                  </a:lnTo>
                  <a:lnTo>
                    <a:pt x="4544" y="1265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56" name="Google Shape;6656;p94"/>
            <p:cNvSpPr/>
            <p:nvPr/>
          </p:nvSpPr>
          <p:spPr>
            <a:xfrm>
              <a:off x="6349225" y="363300"/>
              <a:ext cx="254100" cy="172575"/>
            </a:xfrm>
            <a:custGeom>
              <a:avLst/>
              <a:gdLst/>
              <a:ahLst/>
              <a:cxnLst/>
              <a:rect l="l" t="t" r="r" b="b"/>
              <a:pathLst>
                <a:path w="10164" h="6903" extrusionOk="0">
                  <a:moveTo>
                    <a:pt x="5083" y="1130"/>
                  </a:moveTo>
                  <a:cubicBezTo>
                    <a:pt x="5767" y="1130"/>
                    <a:pt x="6384" y="1542"/>
                    <a:pt x="6646" y="2175"/>
                  </a:cubicBezTo>
                  <a:cubicBezTo>
                    <a:pt x="6908" y="2807"/>
                    <a:pt x="6764" y="3536"/>
                    <a:pt x="6279" y="4021"/>
                  </a:cubicBezTo>
                  <a:cubicBezTo>
                    <a:pt x="5955" y="4345"/>
                    <a:pt x="5521" y="4517"/>
                    <a:pt x="5081" y="4517"/>
                  </a:cubicBezTo>
                  <a:cubicBezTo>
                    <a:pt x="4862" y="4517"/>
                    <a:pt x="4642" y="4475"/>
                    <a:pt x="4433" y="4388"/>
                  </a:cubicBezTo>
                  <a:cubicBezTo>
                    <a:pt x="3801" y="4126"/>
                    <a:pt x="3388" y="3509"/>
                    <a:pt x="3388" y="2822"/>
                  </a:cubicBezTo>
                  <a:cubicBezTo>
                    <a:pt x="3388" y="1886"/>
                    <a:pt x="4147" y="1130"/>
                    <a:pt x="5083" y="1130"/>
                  </a:cubicBezTo>
                  <a:close/>
                  <a:moveTo>
                    <a:pt x="0" y="1"/>
                  </a:moveTo>
                  <a:lnTo>
                    <a:pt x="0" y="6903"/>
                  </a:lnTo>
                  <a:lnTo>
                    <a:pt x="2443" y="4665"/>
                  </a:lnTo>
                  <a:cubicBezTo>
                    <a:pt x="2549" y="4567"/>
                    <a:pt x="2686" y="4517"/>
                    <a:pt x="2824" y="4517"/>
                  </a:cubicBezTo>
                  <a:cubicBezTo>
                    <a:pt x="2943" y="4517"/>
                    <a:pt x="3062" y="4554"/>
                    <a:pt x="3162" y="4629"/>
                  </a:cubicBezTo>
                  <a:lnTo>
                    <a:pt x="5351" y="6270"/>
                  </a:lnTo>
                  <a:lnTo>
                    <a:pt x="8071" y="3551"/>
                  </a:lnTo>
                  <a:cubicBezTo>
                    <a:pt x="8181" y="3441"/>
                    <a:pt x="8325" y="3386"/>
                    <a:pt x="8470" y="3386"/>
                  </a:cubicBezTo>
                  <a:cubicBezTo>
                    <a:pt x="8614" y="3386"/>
                    <a:pt x="8759" y="3441"/>
                    <a:pt x="8869" y="3551"/>
                  </a:cubicBezTo>
                  <a:lnTo>
                    <a:pt x="10163" y="4846"/>
                  </a:lnTo>
                  <a:lnTo>
                    <a:pt x="1016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57" name="Google Shape;6657;p94"/>
            <p:cNvSpPr/>
            <p:nvPr/>
          </p:nvSpPr>
          <p:spPr>
            <a:xfrm>
              <a:off x="6235400" y="24940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5283" y="3427"/>
                  </a:moveTo>
                  <a:cubicBezTo>
                    <a:pt x="15593" y="3427"/>
                    <a:pt x="15846" y="3677"/>
                    <a:pt x="15846" y="3991"/>
                  </a:cubicBezTo>
                  <a:lnTo>
                    <a:pt x="15846" y="15283"/>
                  </a:lnTo>
                  <a:cubicBezTo>
                    <a:pt x="15846" y="15596"/>
                    <a:pt x="15593" y="15849"/>
                    <a:pt x="15283" y="15849"/>
                  </a:cubicBezTo>
                  <a:lnTo>
                    <a:pt x="3990" y="15849"/>
                  </a:lnTo>
                  <a:cubicBezTo>
                    <a:pt x="3677" y="15849"/>
                    <a:pt x="3424" y="15596"/>
                    <a:pt x="3424" y="15283"/>
                  </a:cubicBezTo>
                  <a:lnTo>
                    <a:pt x="3424" y="3991"/>
                  </a:lnTo>
                  <a:cubicBezTo>
                    <a:pt x="3424" y="3677"/>
                    <a:pt x="3677" y="3427"/>
                    <a:pt x="3990" y="3427"/>
                  </a:cubicBezTo>
                  <a:close/>
                  <a:moveTo>
                    <a:pt x="564" y="1"/>
                  </a:moveTo>
                  <a:cubicBezTo>
                    <a:pt x="250" y="1"/>
                    <a:pt x="0" y="254"/>
                    <a:pt x="0" y="567"/>
                  </a:cubicBezTo>
                  <a:lnTo>
                    <a:pt x="0" y="2861"/>
                  </a:lnTo>
                  <a:cubicBezTo>
                    <a:pt x="0" y="3175"/>
                    <a:pt x="250" y="3427"/>
                    <a:pt x="564" y="3427"/>
                  </a:cubicBezTo>
                  <a:cubicBezTo>
                    <a:pt x="877" y="3427"/>
                    <a:pt x="1127" y="3677"/>
                    <a:pt x="1127" y="3991"/>
                  </a:cubicBezTo>
                  <a:cubicBezTo>
                    <a:pt x="1127" y="4304"/>
                    <a:pt x="877" y="4557"/>
                    <a:pt x="564" y="4557"/>
                  </a:cubicBezTo>
                  <a:cubicBezTo>
                    <a:pt x="250" y="4557"/>
                    <a:pt x="0" y="4807"/>
                    <a:pt x="0" y="5120"/>
                  </a:cubicBezTo>
                  <a:lnTo>
                    <a:pt x="0" y="8507"/>
                  </a:lnTo>
                  <a:cubicBezTo>
                    <a:pt x="0" y="8821"/>
                    <a:pt x="250" y="9074"/>
                    <a:pt x="564" y="9074"/>
                  </a:cubicBezTo>
                  <a:cubicBezTo>
                    <a:pt x="877" y="9074"/>
                    <a:pt x="1127" y="9324"/>
                    <a:pt x="1127" y="9637"/>
                  </a:cubicBezTo>
                  <a:cubicBezTo>
                    <a:pt x="1127" y="9950"/>
                    <a:pt x="877" y="10203"/>
                    <a:pt x="564" y="10203"/>
                  </a:cubicBezTo>
                  <a:cubicBezTo>
                    <a:pt x="250" y="10203"/>
                    <a:pt x="0" y="10453"/>
                    <a:pt x="0" y="10766"/>
                  </a:cubicBezTo>
                  <a:lnTo>
                    <a:pt x="0" y="14154"/>
                  </a:lnTo>
                  <a:cubicBezTo>
                    <a:pt x="0" y="14467"/>
                    <a:pt x="250" y="14720"/>
                    <a:pt x="564" y="14720"/>
                  </a:cubicBezTo>
                  <a:cubicBezTo>
                    <a:pt x="877" y="14720"/>
                    <a:pt x="1127" y="14970"/>
                    <a:pt x="1127" y="15283"/>
                  </a:cubicBezTo>
                  <a:cubicBezTo>
                    <a:pt x="1127" y="15596"/>
                    <a:pt x="877" y="15849"/>
                    <a:pt x="564" y="15849"/>
                  </a:cubicBezTo>
                  <a:cubicBezTo>
                    <a:pt x="250" y="15849"/>
                    <a:pt x="0" y="16099"/>
                    <a:pt x="0" y="16412"/>
                  </a:cubicBezTo>
                  <a:lnTo>
                    <a:pt x="0" y="18710"/>
                  </a:lnTo>
                  <a:cubicBezTo>
                    <a:pt x="0" y="19020"/>
                    <a:pt x="250" y="19273"/>
                    <a:pt x="564" y="19273"/>
                  </a:cubicBezTo>
                  <a:lnTo>
                    <a:pt x="2861" y="19273"/>
                  </a:lnTo>
                  <a:cubicBezTo>
                    <a:pt x="3171" y="19273"/>
                    <a:pt x="3424" y="19020"/>
                    <a:pt x="3424" y="18710"/>
                  </a:cubicBezTo>
                  <a:cubicBezTo>
                    <a:pt x="3424" y="18396"/>
                    <a:pt x="3677" y="18143"/>
                    <a:pt x="3990" y="18143"/>
                  </a:cubicBezTo>
                  <a:cubicBezTo>
                    <a:pt x="4300" y="18143"/>
                    <a:pt x="4553" y="18396"/>
                    <a:pt x="4553" y="18710"/>
                  </a:cubicBezTo>
                  <a:cubicBezTo>
                    <a:pt x="4553" y="19020"/>
                    <a:pt x="4806" y="19273"/>
                    <a:pt x="5120" y="19273"/>
                  </a:cubicBezTo>
                  <a:lnTo>
                    <a:pt x="8507" y="19273"/>
                  </a:lnTo>
                  <a:cubicBezTo>
                    <a:pt x="8817" y="19273"/>
                    <a:pt x="9070" y="19020"/>
                    <a:pt x="9070" y="18710"/>
                  </a:cubicBezTo>
                  <a:cubicBezTo>
                    <a:pt x="9070" y="18396"/>
                    <a:pt x="9323" y="18143"/>
                    <a:pt x="9636" y="18143"/>
                  </a:cubicBezTo>
                  <a:cubicBezTo>
                    <a:pt x="9947" y="18143"/>
                    <a:pt x="10200" y="18396"/>
                    <a:pt x="10200" y="18710"/>
                  </a:cubicBezTo>
                  <a:cubicBezTo>
                    <a:pt x="10200" y="19020"/>
                    <a:pt x="10452" y="19273"/>
                    <a:pt x="10766" y="19273"/>
                  </a:cubicBezTo>
                  <a:lnTo>
                    <a:pt x="14153" y="19273"/>
                  </a:lnTo>
                  <a:cubicBezTo>
                    <a:pt x="14463" y="19273"/>
                    <a:pt x="14716" y="19020"/>
                    <a:pt x="14716" y="18710"/>
                  </a:cubicBezTo>
                  <a:cubicBezTo>
                    <a:pt x="14716" y="18396"/>
                    <a:pt x="14969" y="18143"/>
                    <a:pt x="15283" y="18143"/>
                  </a:cubicBezTo>
                  <a:cubicBezTo>
                    <a:pt x="15593" y="18143"/>
                    <a:pt x="15846" y="18396"/>
                    <a:pt x="15846" y="18710"/>
                  </a:cubicBezTo>
                  <a:cubicBezTo>
                    <a:pt x="15846" y="19020"/>
                    <a:pt x="16099" y="19273"/>
                    <a:pt x="16412" y="19273"/>
                  </a:cubicBezTo>
                  <a:lnTo>
                    <a:pt x="18706" y="19273"/>
                  </a:lnTo>
                  <a:cubicBezTo>
                    <a:pt x="19019" y="19273"/>
                    <a:pt x="19272" y="19020"/>
                    <a:pt x="19272" y="18710"/>
                  </a:cubicBezTo>
                  <a:lnTo>
                    <a:pt x="19272" y="16412"/>
                  </a:lnTo>
                  <a:cubicBezTo>
                    <a:pt x="19272" y="16099"/>
                    <a:pt x="19019" y="15849"/>
                    <a:pt x="18706" y="15849"/>
                  </a:cubicBezTo>
                  <a:cubicBezTo>
                    <a:pt x="18393" y="15849"/>
                    <a:pt x="18143" y="15596"/>
                    <a:pt x="18143" y="15283"/>
                  </a:cubicBezTo>
                  <a:cubicBezTo>
                    <a:pt x="18143" y="14970"/>
                    <a:pt x="18393" y="14720"/>
                    <a:pt x="18706" y="14720"/>
                  </a:cubicBezTo>
                  <a:cubicBezTo>
                    <a:pt x="19019" y="14720"/>
                    <a:pt x="19272" y="14467"/>
                    <a:pt x="19272" y="14154"/>
                  </a:cubicBezTo>
                  <a:lnTo>
                    <a:pt x="19272" y="10766"/>
                  </a:lnTo>
                  <a:cubicBezTo>
                    <a:pt x="19272" y="10453"/>
                    <a:pt x="19019" y="10203"/>
                    <a:pt x="18706" y="10203"/>
                  </a:cubicBezTo>
                  <a:cubicBezTo>
                    <a:pt x="18393" y="10203"/>
                    <a:pt x="18143" y="9950"/>
                    <a:pt x="18143" y="9637"/>
                  </a:cubicBezTo>
                  <a:cubicBezTo>
                    <a:pt x="18143" y="9324"/>
                    <a:pt x="18393" y="9074"/>
                    <a:pt x="18706" y="9074"/>
                  </a:cubicBezTo>
                  <a:cubicBezTo>
                    <a:pt x="19019" y="9074"/>
                    <a:pt x="19272" y="8821"/>
                    <a:pt x="19272" y="8507"/>
                  </a:cubicBezTo>
                  <a:lnTo>
                    <a:pt x="19272" y="5120"/>
                  </a:lnTo>
                  <a:cubicBezTo>
                    <a:pt x="19272" y="4807"/>
                    <a:pt x="19019" y="4557"/>
                    <a:pt x="18706" y="4557"/>
                  </a:cubicBezTo>
                  <a:cubicBezTo>
                    <a:pt x="18393" y="4557"/>
                    <a:pt x="18143" y="4304"/>
                    <a:pt x="18143" y="3991"/>
                  </a:cubicBezTo>
                  <a:cubicBezTo>
                    <a:pt x="18143" y="3677"/>
                    <a:pt x="18393" y="3427"/>
                    <a:pt x="18706" y="3427"/>
                  </a:cubicBezTo>
                  <a:cubicBezTo>
                    <a:pt x="19019" y="3427"/>
                    <a:pt x="19272" y="3175"/>
                    <a:pt x="19272" y="2861"/>
                  </a:cubicBezTo>
                  <a:lnTo>
                    <a:pt x="19272" y="567"/>
                  </a:lnTo>
                  <a:cubicBezTo>
                    <a:pt x="19272" y="254"/>
                    <a:pt x="19019" y="1"/>
                    <a:pt x="18706" y="1"/>
                  </a:cubicBezTo>
                  <a:lnTo>
                    <a:pt x="16412" y="1"/>
                  </a:lnTo>
                  <a:cubicBezTo>
                    <a:pt x="16099" y="1"/>
                    <a:pt x="15846" y="254"/>
                    <a:pt x="15846" y="567"/>
                  </a:cubicBezTo>
                  <a:cubicBezTo>
                    <a:pt x="15846" y="877"/>
                    <a:pt x="15593" y="1130"/>
                    <a:pt x="15283" y="1130"/>
                  </a:cubicBezTo>
                  <a:cubicBezTo>
                    <a:pt x="14969" y="1130"/>
                    <a:pt x="14716" y="877"/>
                    <a:pt x="14716" y="567"/>
                  </a:cubicBezTo>
                  <a:cubicBezTo>
                    <a:pt x="14716" y="254"/>
                    <a:pt x="14463" y="1"/>
                    <a:pt x="14153" y="1"/>
                  </a:cubicBezTo>
                  <a:lnTo>
                    <a:pt x="10766" y="1"/>
                  </a:lnTo>
                  <a:cubicBezTo>
                    <a:pt x="10452" y="1"/>
                    <a:pt x="10200" y="254"/>
                    <a:pt x="10200" y="567"/>
                  </a:cubicBezTo>
                  <a:cubicBezTo>
                    <a:pt x="10200" y="877"/>
                    <a:pt x="9947" y="1130"/>
                    <a:pt x="9636" y="1130"/>
                  </a:cubicBezTo>
                  <a:cubicBezTo>
                    <a:pt x="9323" y="1130"/>
                    <a:pt x="9070" y="877"/>
                    <a:pt x="9070" y="567"/>
                  </a:cubicBezTo>
                  <a:cubicBezTo>
                    <a:pt x="9070" y="254"/>
                    <a:pt x="8817" y="1"/>
                    <a:pt x="8507" y="1"/>
                  </a:cubicBezTo>
                  <a:lnTo>
                    <a:pt x="5120" y="1"/>
                  </a:lnTo>
                  <a:cubicBezTo>
                    <a:pt x="4806" y="1"/>
                    <a:pt x="4553" y="254"/>
                    <a:pt x="4553" y="567"/>
                  </a:cubicBezTo>
                  <a:cubicBezTo>
                    <a:pt x="4553" y="877"/>
                    <a:pt x="4300" y="1130"/>
                    <a:pt x="3990" y="1130"/>
                  </a:cubicBezTo>
                  <a:cubicBezTo>
                    <a:pt x="3677" y="1130"/>
                    <a:pt x="3424" y="877"/>
                    <a:pt x="3424" y="567"/>
                  </a:cubicBezTo>
                  <a:cubicBezTo>
                    <a:pt x="3424" y="254"/>
                    <a:pt x="3171" y="1"/>
                    <a:pt x="286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658" name="Google Shape;6658;p94"/>
          <p:cNvSpPr/>
          <p:nvPr/>
        </p:nvSpPr>
        <p:spPr>
          <a:xfrm>
            <a:off x="1265674" y="2711214"/>
            <a:ext cx="302200" cy="339253"/>
          </a:xfrm>
          <a:custGeom>
            <a:avLst/>
            <a:gdLst/>
            <a:ahLst/>
            <a:cxnLst/>
            <a:rect l="l" t="t" r="r" b="b"/>
            <a:pathLst>
              <a:path w="17168" h="19273" extrusionOk="0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6659" name="Google Shape;6659;p94"/>
          <p:cNvGrpSpPr/>
          <p:nvPr/>
        </p:nvGrpSpPr>
        <p:grpSpPr>
          <a:xfrm>
            <a:off x="1660875" y="2711232"/>
            <a:ext cx="340573" cy="339271"/>
            <a:chOff x="2085450" y="842250"/>
            <a:chExt cx="483700" cy="481850"/>
          </a:xfrm>
        </p:grpSpPr>
        <p:sp>
          <p:nvSpPr>
            <p:cNvPr id="6660" name="Google Shape;6660;p94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61" name="Google Shape;6661;p94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62" name="Google Shape;6662;p94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663" name="Google Shape;6663;p94"/>
          <p:cNvGrpSpPr/>
          <p:nvPr/>
        </p:nvGrpSpPr>
        <p:grpSpPr>
          <a:xfrm>
            <a:off x="2089443" y="2711241"/>
            <a:ext cx="339306" cy="339253"/>
            <a:chOff x="2685825" y="840375"/>
            <a:chExt cx="481900" cy="481825"/>
          </a:xfrm>
        </p:grpSpPr>
        <p:sp>
          <p:nvSpPr>
            <p:cNvPr id="6664" name="Google Shape;6664;p94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65" name="Google Shape;6665;p94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666" name="Google Shape;6666;p94"/>
          <p:cNvGrpSpPr/>
          <p:nvPr/>
        </p:nvGrpSpPr>
        <p:grpSpPr>
          <a:xfrm>
            <a:off x="2501104" y="2710924"/>
            <a:ext cx="350431" cy="339887"/>
            <a:chOff x="3270675" y="841800"/>
            <a:chExt cx="497700" cy="482725"/>
          </a:xfrm>
        </p:grpSpPr>
        <p:sp>
          <p:nvSpPr>
            <p:cNvPr id="6667" name="Google Shape;6667;p94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68" name="Google Shape;6668;p94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69" name="Google Shape;6669;p94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670" name="Google Shape;6670;p94"/>
          <p:cNvSpPr/>
          <p:nvPr/>
        </p:nvSpPr>
        <p:spPr>
          <a:xfrm>
            <a:off x="2919129" y="2721811"/>
            <a:ext cx="339253" cy="318060"/>
          </a:xfrm>
          <a:custGeom>
            <a:avLst/>
            <a:gdLst/>
            <a:ahLst/>
            <a:cxnLst/>
            <a:rect l="l" t="t" r="r" b="b"/>
            <a:pathLst>
              <a:path w="19273" h="18069" extrusionOk="0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6671" name="Google Shape;6671;p94"/>
          <p:cNvGrpSpPr/>
          <p:nvPr/>
        </p:nvGrpSpPr>
        <p:grpSpPr>
          <a:xfrm>
            <a:off x="3337249" y="2731783"/>
            <a:ext cx="339253" cy="298169"/>
            <a:chOff x="4467200" y="877100"/>
            <a:chExt cx="481825" cy="423475"/>
          </a:xfrm>
        </p:grpSpPr>
        <p:sp>
          <p:nvSpPr>
            <p:cNvPr id="6672" name="Google Shape;6672;p94"/>
            <p:cNvSpPr/>
            <p:nvPr/>
          </p:nvSpPr>
          <p:spPr>
            <a:xfrm>
              <a:off x="4467200" y="1018225"/>
              <a:ext cx="481825" cy="282350"/>
            </a:xfrm>
            <a:custGeom>
              <a:avLst/>
              <a:gdLst/>
              <a:ahLst/>
              <a:cxnLst/>
              <a:rect l="l" t="t" r="r" b="b"/>
              <a:pathLst>
                <a:path w="19273" h="11294" extrusionOk="0">
                  <a:moveTo>
                    <a:pt x="10723" y="2257"/>
                  </a:moveTo>
                  <a:cubicBezTo>
                    <a:pt x="11013" y="2257"/>
                    <a:pt x="11292" y="2483"/>
                    <a:pt x="11292" y="2823"/>
                  </a:cubicBezTo>
                  <a:cubicBezTo>
                    <a:pt x="11292" y="3136"/>
                    <a:pt x="11039" y="3389"/>
                    <a:pt x="10729" y="3389"/>
                  </a:cubicBezTo>
                  <a:cubicBezTo>
                    <a:pt x="10223" y="3389"/>
                    <a:pt x="9973" y="2781"/>
                    <a:pt x="10329" y="2423"/>
                  </a:cubicBezTo>
                  <a:cubicBezTo>
                    <a:pt x="10443" y="2308"/>
                    <a:pt x="10585" y="2257"/>
                    <a:pt x="10723" y="2257"/>
                  </a:cubicBezTo>
                  <a:close/>
                  <a:moveTo>
                    <a:pt x="14755" y="3389"/>
                  </a:moveTo>
                  <a:lnTo>
                    <a:pt x="14755" y="7906"/>
                  </a:lnTo>
                  <a:lnTo>
                    <a:pt x="13551" y="7906"/>
                  </a:lnTo>
                  <a:lnTo>
                    <a:pt x="13551" y="3389"/>
                  </a:lnTo>
                  <a:close/>
                  <a:moveTo>
                    <a:pt x="5083" y="2822"/>
                  </a:moveTo>
                  <a:cubicBezTo>
                    <a:pt x="5189" y="2822"/>
                    <a:pt x="5297" y="2853"/>
                    <a:pt x="5396" y="2920"/>
                  </a:cubicBezTo>
                  <a:lnTo>
                    <a:pt x="8784" y="5178"/>
                  </a:lnTo>
                  <a:cubicBezTo>
                    <a:pt x="9118" y="5401"/>
                    <a:pt x="9118" y="5892"/>
                    <a:pt x="8784" y="6117"/>
                  </a:cubicBezTo>
                  <a:lnTo>
                    <a:pt x="5396" y="8376"/>
                  </a:lnTo>
                  <a:cubicBezTo>
                    <a:pt x="5297" y="8442"/>
                    <a:pt x="5189" y="8472"/>
                    <a:pt x="5084" y="8472"/>
                  </a:cubicBezTo>
                  <a:cubicBezTo>
                    <a:pt x="4790" y="8472"/>
                    <a:pt x="4517" y="8239"/>
                    <a:pt x="4517" y="7906"/>
                  </a:cubicBezTo>
                  <a:lnTo>
                    <a:pt x="4517" y="3389"/>
                  </a:lnTo>
                  <a:cubicBezTo>
                    <a:pt x="4517" y="3057"/>
                    <a:pt x="4789" y="2822"/>
                    <a:pt x="5083" y="2822"/>
                  </a:cubicBezTo>
                  <a:close/>
                  <a:moveTo>
                    <a:pt x="18711" y="1"/>
                  </a:moveTo>
                  <a:cubicBezTo>
                    <a:pt x="18601" y="1"/>
                    <a:pt x="18491" y="33"/>
                    <a:pt x="18396" y="95"/>
                  </a:cubicBezTo>
                  <a:lnTo>
                    <a:pt x="15150" y="2260"/>
                  </a:lnTo>
                  <a:lnTo>
                    <a:pt x="13551" y="2260"/>
                  </a:lnTo>
                  <a:lnTo>
                    <a:pt x="13551" y="1694"/>
                  </a:lnTo>
                  <a:cubicBezTo>
                    <a:pt x="13548" y="926"/>
                    <a:pt x="13027" y="255"/>
                    <a:pt x="12283" y="62"/>
                  </a:cubicBezTo>
                  <a:cubicBezTo>
                    <a:pt x="11527" y="774"/>
                    <a:pt x="10560" y="1128"/>
                    <a:pt x="9594" y="1128"/>
                  </a:cubicBezTo>
                  <a:cubicBezTo>
                    <a:pt x="8599" y="1128"/>
                    <a:pt x="7604" y="752"/>
                    <a:pt x="6842" y="2"/>
                  </a:cubicBezTo>
                  <a:lnTo>
                    <a:pt x="6712" y="2"/>
                  </a:lnTo>
                  <a:cubicBezTo>
                    <a:pt x="5950" y="753"/>
                    <a:pt x="4955" y="1131"/>
                    <a:pt x="3959" y="1131"/>
                  </a:cubicBezTo>
                  <a:cubicBezTo>
                    <a:pt x="2993" y="1131"/>
                    <a:pt x="2026" y="775"/>
                    <a:pt x="1271" y="62"/>
                  </a:cubicBezTo>
                  <a:cubicBezTo>
                    <a:pt x="524" y="255"/>
                    <a:pt x="3" y="923"/>
                    <a:pt x="0" y="1694"/>
                  </a:cubicBezTo>
                  <a:lnTo>
                    <a:pt x="0" y="9598"/>
                  </a:lnTo>
                  <a:cubicBezTo>
                    <a:pt x="0" y="10535"/>
                    <a:pt x="759" y="11291"/>
                    <a:pt x="1696" y="11294"/>
                  </a:cubicBezTo>
                  <a:lnTo>
                    <a:pt x="11859" y="11294"/>
                  </a:lnTo>
                  <a:cubicBezTo>
                    <a:pt x="12792" y="11294"/>
                    <a:pt x="13551" y="10535"/>
                    <a:pt x="13551" y="9598"/>
                  </a:cubicBezTo>
                  <a:lnTo>
                    <a:pt x="13551" y="9035"/>
                  </a:lnTo>
                  <a:lnTo>
                    <a:pt x="15150" y="9035"/>
                  </a:lnTo>
                  <a:lnTo>
                    <a:pt x="18396" y="11197"/>
                  </a:lnTo>
                  <a:cubicBezTo>
                    <a:pt x="18494" y="11263"/>
                    <a:pt x="18602" y="11293"/>
                    <a:pt x="18707" y="11293"/>
                  </a:cubicBezTo>
                  <a:cubicBezTo>
                    <a:pt x="19000" y="11293"/>
                    <a:pt x="19272" y="11060"/>
                    <a:pt x="19272" y="10728"/>
                  </a:cubicBezTo>
                  <a:lnTo>
                    <a:pt x="19272" y="565"/>
                  </a:lnTo>
                  <a:cubicBezTo>
                    <a:pt x="19272" y="357"/>
                    <a:pt x="19158" y="164"/>
                    <a:pt x="18977" y="68"/>
                  </a:cubicBezTo>
                  <a:cubicBezTo>
                    <a:pt x="18894" y="23"/>
                    <a:pt x="18802" y="1"/>
                    <a:pt x="1871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73" name="Google Shape;6673;p94"/>
            <p:cNvSpPr/>
            <p:nvPr/>
          </p:nvSpPr>
          <p:spPr>
            <a:xfrm>
              <a:off x="4608425" y="1129300"/>
              <a:ext cx="45125" cy="60175"/>
            </a:xfrm>
            <a:custGeom>
              <a:avLst/>
              <a:gdLst/>
              <a:ahLst/>
              <a:cxnLst/>
              <a:rect l="l" t="t" r="r" b="b"/>
              <a:pathLst>
                <a:path w="1805" h="2407" extrusionOk="0">
                  <a:moveTo>
                    <a:pt x="0" y="0"/>
                  </a:moveTo>
                  <a:lnTo>
                    <a:pt x="0" y="2406"/>
                  </a:lnTo>
                  <a:lnTo>
                    <a:pt x="1804" y="1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74" name="Google Shape;6674;p94"/>
            <p:cNvSpPr/>
            <p:nvPr/>
          </p:nvSpPr>
          <p:spPr>
            <a:xfrm>
              <a:off x="4495500" y="877100"/>
              <a:ext cx="141175" cy="141175"/>
            </a:xfrm>
            <a:custGeom>
              <a:avLst/>
              <a:gdLst/>
              <a:ahLst/>
              <a:cxnLst/>
              <a:rect l="l" t="t" r="r" b="b"/>
              <a:pathLst>
                <a:path w="5647" h="5647" extrusionOk="0">
                  <a:moveTo>
                    <a:pt x="2822" y="1"/>
                  </a:moveTo>
                  <a:cubicBezTo>
                    <a:pt x="1262" y="1"/>
                    <a:pt x="0" y="1262"/>
                    <a:pt x="0" y="2822"/>
                  </a:cubicBezTo>
                  <a:cubicBezTo>
                    <a:pt x="0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75" name="Google Shape;6675;p94"/>
            <p:cNvSpPr/>
            <p:nvPr/>
          </p:nvSpPr>
          <p:spPr>
            <a:xfrm>
              <a:off x="4636650" y="877100"/>
              <a:ext cx="141175" cy="141175"/>
            </a:xfrm>
            <a:custGeom>
              <a:avLst/>
              <a:gdLst/>
              <a:ahLst/>
              <a:cxnLst/>
              <a:rect l="l" t="t" r="r" b="b"/>
              <a:pathLst>
                <a:path w="5647" h="5647" extrusionOk="0">
                  <a:moveTo>
                    <a:pt x="2822" y="1"/>
                  </a:moveTo>
                  <a:cubicBezTo>
                    <a:pt x="1262" y="1"/>
                    <a:pt x="1" y="1262"/>
                    <a:pt x="1" y="2822"/>
                  </a:cubicBezTo>
                  <a:cubicBezTo>
                    <a:pt x="1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676" name="Google Shape;6676;p94"/>
          <p:cNvGrpSpPr/>
          <p:nvPr/>
        </p:nvGrpSpPr>
        <p:grpSpPr>
          <a:xfrm>
            <a:off x="3752140" y="2711232"/>
            <a:ext cx="354778" cy="339271"/>
            <a:chOff x="5045500" y="842250"/>
            <a:chExt cx="503875" cy="481850"/>
          </a:xfrm>
        </p:grpSpPr>
        <p:sp>
          <p:nvSpPr>
            <p:cNvPr id="6677" name="Google Shape;6677;p94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78" name="Google Shape;6678;p94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679" name="Google Shape;6679;p94"/>
          <p:cNvGrpSpPr/>
          <p:nvPr/>
        </p:nvGrpSpPr>
        <p:grpSpPr>
          <a:xfrm>
            <a:off x="2523626" y="2287428"/>
            <a:ext cx="305386" cy="338602"/>
            <a:chOff x="3300325" y="249875"/>
            <a:chExt cx="433725" cy="480900"/>
          </a:xfrm>
        </p:grpSpPr>
        <p:sp>
          <p:nvSpPr>
            <p:cNvPr id="6680" name="Google Shape;6680;p94"/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81" name="Google Shape;6681;p94"/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82" name="Google Shape;6682;p94"/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83" name="Google Shape;6683;p94"/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84" name="Google Shape;6684;p94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85" name="Google Shape;6685;p94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686" name="Google Shape;6686;p94"/>
          <p:cNvGrpSpPr/>
          <p:nvPr/>
        </p:nvGrpSpPr>
        <p:grpSpPr>
          <a:xfrm>
            <a:off x="4174987" y="2737451"/>
            <a:ext cx="336965" cy="286833"/>
            <a:chOff x="5645200" y="879425"/>
            <a:chExt cx="478575" cy="407375"/>
          </a:xfrm>
        </p:grpSpPr>
        <p:sp>
          <p:nvSpPr>
            <p:cNvPr id="6687" name="Google Shape;6687;p94"/>
            <p:cNvSpPr/>
            <p:nvPr/>
          </p:nvSpPr>
          <p:spPr>
            <a:xfrm>
              <a:off x="6004200" y="1075025"/>
              <a:ext cx="86075" cy="93450"/>
            </a:xfrm>
            <a:custGeom>
              <a:avLst/>
              <a:gdLst/>
              <a:ahLst/>
              <a:cxnLst/>
              <a:rect l="l" t="t" r="r" b="b"/>
              <a:pathLst>
                <a:path w="3443" h="3738" extrusionOk="0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88" name="Google Shape;6688;p94"/>
            <p:cNvSpPr/>
            <p:nvPr/>
          </p:nvSpPr>
          <p:spPr>
            <a:xfrm>
              <a:off x="5880900" y="953275"/>
              <a:ext cx="95100" cy="93525"/>
            </a:xfrm>
            <a:custGeom>
              <a:avLst/>
              <a:gdLst/>
              <a:ahLst/>
              <a:cxnLst/>
              <a:rect l="l" t="t" r="r" b="b"/>
              <a:pathLst>
                <a:path w="3804" h="3741" extrusionOk="0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89" name="Google Shape;6689;p94"/>
            <p:cNvSpPr/>
            <p:nvPr/>
          </p:nvSpPr>
          <p:spPr>
            <a:xfrm>
              <a:off x="6004200" y="953275"/>
              <a:ext cx="119575" cy="93525"/>
            </a:xfrm>
            <a:custGeom>
              <a:avLst/>
              <a:gdLst/>
              <a:ahLst/>
              <a:cxnLst/>
              <a:rect l="l" t="t" r="r" b="b"/>
              <a:pathLst>
                <a:path w="4783" h="3741" extrusionOk="0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90" name="Google Shape;6690;p94"/>
            <p:cNvSpPr/>
            <p:nvPr/>
          </p:nvSpPr>
          <p:spPr>
            <a:xfrm>
              <a:off x="5880900" y="1075025"/>
              <a:ext cx="95100" cy="93450"/>
            </a:xfrm>
            <a:custGeom>
              <a:avLst/>
              <a:gdLst/>
              <a:ahLst/>
              <a:cxnLst/>
              <a:rect l="l" t="t" r="r" b="b"/>
              <a:pathLst>
                <a:path w="3804" h="3738" extrusionOk="0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91" name="Google Shape;6691;p94"/>
            <p:cNvSpPr/>
            <p:nvPr/>
          </p:nvSpPr>
          <p:spPr>
            <a:xfrm>
              <a:off x="5645200" y="879425"/>
              <a:ext cx="207500" cy="167375"/>
            </a:xfrm>
            <a:custGeom>
              <a:avLst/>
              <a:gdLst/>
              <a:ahLst/>
              <a:cxnLst/>
              <a:rect l="l" t="t" r="r" b="b"/>
              <a:pathLst>
                <a:path w="8300" h="6695" extrusionOk="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92" name="Google Shape;6692;p94"/>
            <p:cNvSpPr/>
            <p:nvPr/>
          </p:nvSpPr>
          <p:spPr>
            <a:xfrm>
              <a:off x="5722500" y="1075025"/>
              <a:ext cx="370875" cy="211775"/>
            </a:xfrm>
            <a:custGeom>
              <a:avLst/>
              <a:gdLst/>
              <a:ahLst/>
              <a:cxnLst/>
              <a:rect l="l" t="t" r="r" b="b"/>
              <a:pathLst>
                <a:path w="14835" h="8471" extrusionOk="0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693" name="Google Shape;6693;p94"/>
          <p:cNvGrpSpPr/>
          <p:nvPr/>
        </p:nvGrpSpPr>
        <p:grpSpPr>
          <a:xfrm>
            <a:off x="4611062" y="2711241"/>
            <a:ext cx="298186" cy="339253"/>
            <a:chOff x="6264525" y="842250"/>
            <a:chExt cx="423500" cy="481825"/>
          </a:xfrm>
        </p:grpSpPr>
        <p:sp>
          <p:nvSpPr>
            <p:cNvPr id="6694" name="Google Shape;6694;p94"/>
            <p:cNvSpPr/>
            <p:nvPr/>
          </p:nvSpPr>
          <p:spPr>
            <a:xfrm>
              <a:off x="6264525" y="1033450"/>
              <a:ext cx="135300" cy="266450"/>
            </a:xfrm>
            <a:custGeom>
              <a:avLst/>
              <a:gdLst/>
              <a:ahLst/>
              <a:cxnLst/>
              <a:rect l="l" t="t" r="r" b="b"/>
              <a:pathLst>
                <a:path w="5412" h="10658" extrusionOk="0">
                  <a:moveTo>
                    <a:pt x="1" y="1"/>
                  </a:moveTo>
                  <a:lnTo>
                    <a:pt x="1" y="9932"/>
                  </a:lnTo>
                  <a:cubicBezTo>
                    <a:pt x="1" y="10182"/>
                    <a:pt x="61" y="10429"/>
                    <a:pt x="169" y="10658"/>
                  </a:cubicBezTo>
                  <a:lnTo>
                    <a:pt x="5412" y="54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95" name="Google Shape;6695;p94"/>
            <p:cNvSpPr/>
            <p:nvPr/>
          </p:nvSpPr>
          <p:spPr>
            <a:xfrm>
              <a:off x="6552700" y="1033450"/>
              <a:ext cx="135325" cy="266450"/>
            </a:xfrm>
            <a:custGeom>
              <a:avLst/>
              <a:gdLst/>
              <a:ahLst/>
              <a:cxnLst/>
              <a:rect l="l" t="t" r="r" b="b"/>
              <a:pathLst>
                <a:path w="5413" h="10658" extrusionOk="0">
                  <a:moveTo>
                    <a:pt x="5412" y="1"/>
                  </a:moveTo>
                  <a:lnTo>
                    <a:pt x="1" y="5415"/>
                  </a:lnTo>
                  <a:lnTo>
                    <a:pt x="5243" y="10658"/>
                  </a:lnTo>
                  <a:cubicBezTo>
                    <a:pt x="5352" y="10429"/>
                    <a:pt x="5412" y="10182"/>
                    <a:pt x="5412" y="9932"/>
                  </a:cubicBezTo>
                  <a:lnTo>
                    <a:pt x="541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96" name="Google Shape;6696;p94"/>
            <p:cNvSpPr/>
            <p:nvPr/>
          </p:nvSpPr>
          <p:spPr>
            <a:xfrm>
              <a:off x="6462150" y="985275"/>
              <a:ext cx="28025" cy="28250"/>
            </a:xfrm>
            <a:custGeom>
              <a:avLst/>
              <a:gdLst/>
              <a:ahLst/>
              <a:cxnLst/>
              <a:rect l="l" t="t" r="r" b="b"/>
              <a:pathLst>
                <a:path w="1121" h="1130" extrusionOk="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955" y="1130"/>
                    <a:pt x="1060" y="862"/>
                    <a:pt x="1120" y="528"/>
                  </a:cubicBezTo>
                  <a:cubicBezTo>
                    <a:pt x="1102" y="233"/>
                    <a:pt x="862" y="4"/>
                    <a:pt x="56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97" name="Google Shape;6697;p94"/>
            <p:cNvSpPr/>
            <p:nvPr/>
          </p:nvSpPr>
          <p:spPr>
            <a:xfrm>
              <a:off x="6288775" y="1182900"/>
              <a:ext cx="375075" cy="141175"/>
            </a:xfrm>
            <a:custGeom>
              <a:avLst/>
              <a:gdLst/>
              <a:ahLst/>
              <a:cxnLst/>
              <a:rect l="l" t="t" r="r" b="b"/>
              <a:pathLst>
                <a:path w="15003" h="5647" extrusionOk="0">
                  <a:moveTo>
                    <a:pt x="5475" y="0"/>
                  </a:moveTo>
                  <a:lnTo>
                    <a:pt x="0" y="5478"/>
                  </a:lnTo>
                  <a:cubicBezTo>
                    <a:pt x="226" y="5586"/>
                    <a:pt x="473" y="5646"/>
                    <a:pt x="726" y="5646"/>
                  </a:cubicBezTo>
                  <a:lnTo>
                    <a:pt x="14277" y="5646"/>
                  </a:lnTo>
                  <a:cubicBezTo>
                    <a:pt x="14527" y="5646"/>
                    <a:pt x="14774" y="5586"/>
                    <a:pt x="15002" y="5478"/>
                  </a:cubicBezTo>
                  <a:lnTo>
                    <a:pt x="95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98" name="Google Shape;6698;p94"/>
            <p:cNvSpPr/>
            <p:nvPr/>
          </p:nvSpPr>
          <p:spPr>
            <a:xfrm>
              <a:off x="6278675" y="965325"/>
              <a:ext cx="42350" cy="84725"/>
            </a:xfrm>
            <a:custGeom>
              <a:avLst/>
              <a:gdLst/>
              <a:ahLst/>
              <a:cxnLst/>
              <a:rect l="l" t="t" r="r" b="b"/>
              <a:pathLst>
                <a:path w="1694" h="3389" extrusionOk="0">
                  <a:moveTo>
                    <a:pt x="1693" y="1"/>
                  </a:moveTo>
                  <a:lnTo>
                    <a:pt x="1" y="1693"/>
                  </a:lnTo>
                  <a:lnTo>
                    <a:pt x="1693" y="3388"/>
                  </a:lnTo>
                  <a:lnTo>
                    <a:pt x="169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99" name="Google Shape;6699;p94"/>
            <p:cNvSpPr/>
            <p:nvPr/>
          </p:nvSpPr>
          <p:spPr>
            <a:xfrm>
              <a:off x="6631525" y="965325"/>
              <a:ext cx="42400" cy="84725"/>
            </a:xfrm>
            <a:custGeom>
              <a:avLst/>
              <a:gdLst/>
              <a:ahLst/>
              <a:cxnLst/>
              <a:rect l="l" t="t" r="r" b="b"/>
              <a:pathLst>
                <a:path w="1696" h="3389" extrusionOk="0">
                  <a:moveTo>
                    <a:pt x="1" y="1"/>
                  </a:moveTo>
                  <a:lnTo>
                    <a:pt x="1" y="3388"/>
                  </a:lnTo>
                  <a:lnTo>
                    <a:pt x="1696" y="16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00" name="Google Shape;6700;p94"/>
            <p:cNvSpPr/>
            <p:nvPr/>
          </p:nvSpPr>
          <p:spPr>
            <a:xfrm>
              <a:off x="6349225" y="842250"/>
              <a:ext cx="254100" cy="312425"/>
            </a:xfrm>
            <a:custGeom>
              <a:avLst/>
              <a:gdLst/>
              <a:ahLst/>
              <a:cxnLst/>
              <a:rect l="l" t="t" r="r" b="b"/>
              <a:pathLst>
                <a:path w="10164" h="12497" extrusionOk="0">
                  <a:moveTo>
                    <a:pt x="5081" y="2333"/>
                  </a:moveTo>
                  <a:cubicBezTo>
                    <a:pt x="5779" y="2333"/>
                    <a:pt x="6477" y="2518"/>
                    <a:pt x="7098" y="2885"/>
                  </a:cubicBezTo>
                  <a:cubicBezTo>
                    <a:pt x="8299" y="3596"/>
                    <a:pt x="9034" y="4891"/>
                    <a:pt x="9034" y="6288"/>
                  </a:cubicBezTo>
                  <a:cubicBezTo>
                    <a:pt x="9034" y="7293"/>
                    <a:pt x="8207" y="7981"/>
                    <a:pt x="7335" y="7981"/>
                  </a:cubicBezTo>
                  <a:cubicBezTo>
                    <a:pt x="6947" y="7981"/>
                    <a:pt x="6550" y="7845"/>
                    <a:pt x="6213" y="7540"/>
                  </a:cubicBezTo>
                  <a:cubicBezTo>
                    <a:pt x="5894" y="7824"/>
                    <a:pt x="5492" y="7968"/>
                    <a:pt x="5089" y="7968"/>
                  </a:cubicBezTo>
                  <a:cubicBezTo>
                    <a:pt x="4739" y="7968"/>
                    <a:pt x="4388" y="7860"/>
                    <a:pt x="4090" y="7640"/>
                  </a:cubicBezTo>
                  <a:cubicBezTo>
                    <a:pt x="3448" y="7170"/>
                    <a:pt x="3222" y="6315"/>
                    <a:pt x="3551" y="5589"/>
                  </a:cubicBezTo>
                  <a:cubicBezTo>
                    <a:pt x="3826" y="4973"/>
                    <a:pt x="4435" y="4593"/>
                    <a:pt x="5087" y="4593"/>
                  </a:cubicBezTo>
                  <a:cubicBezTo>
                    <a:pt x="5205" y="4593"/>
                    <a:pt x="5325" y="4606"/>
                    <a:pt x="5445" y="4632"/>
                  </a:cubicBezTo>
                  <a:cubicBezTo>
                    <a:pt x="6225" y="4800"/>
                    <a:pt x="6779" y="5490"/>
                    <a:pt x="6776" y="6288"/>
                  </a:cubicBezTo>
                  <a:cubicBezTo>
                    <a:pt x="6776" y="6660"/>
                    <a:pt x="7058" y="6846"/>
                    <a:pt x="7340" y="6846"/>
                  </a:cubicBezTo>
                  <a:cubicBezTo>
                    <a:pt x="7623" y="6846"/>
                    <a:pt x="7905" y="6660"/>
                    <a:pt x="7905" y="6288"/>
                  </a:cubicBezTo>
                  <a:cubicBezTo>
                    <a:pt x="7905" y="5288"/>
                    <a:pt x="7378" y="4367"/>
                    <a:pt x="6520" y="3858"/>
                  </a:cubicBezTo>
                  <a:cubicBezTo>
                    <a:pt x="6076" y="3595"/>
                    <a:pt x="5578" y="3463"/>
                    <a:pt x="5080" y="3463"/>
                  </a:cubicBezTo>
                  <a:cubicBezTo>
                    <a:pt x="4614" y="3463"/>
                    <a:pt x="4147" y="3578"/>
                    <a:pt x="3725" y="3810"/>
                  </a:cubicBezTo>
                  <a:cubicBezTo>
                    <a:pt x="2849" y="4288"/>
                    <a:pt x="2295" y="5195"/>
                    <a:pt x="2262" y="6191"/>
                  </a:cubicBezTo>
                  <a:cubicBezTo>
                    <a:pt x="2226" y="7188"/>
                    <a:pt x="2723" y="8128"/>
                    <a:pt x="3563" y="8667"/>
                  </a:cubicBezTo>
                  <a:cubicBezTo>
                    <a:pt x="4023" y="8960"/>
                    <a:pt x="4541" y="9107"/>
                    <a:pt x="5077" y="9107"/>
                  </a:cubicBezTo>
                  <a:cubicBezTo>
                    <a:pt x="5519" y="9107"/>
                    <a:pt x="5973" y="9007"/>
                    <a:pt x="6414" y="8805"/>
                  </a:cubicBezTo>
                  <a:cubicBezTo>
                    <a:pt x="6502" y="8765"/>
                    <a:pt x="6585" y="8746"/>
                    <a:pt x="6664" y="8746"/>
                  </a:cubicBezTo>
                  <a:cubicBezTo>
                    <a:pt x="7191" y="8746"/>
                    <a:pt x="7476" y="9559"/>
                    <a:pt x="6884" y="9832"/>
                  </a:cubicBezTo>
                  <a:cubicBezTo>
                    <a:pt x="6300" y="10100"/>
                    <a:pt x="5685" y="10239"/>
                    <a:pt x="5077" y="10239"/>
                  </a:cubicBezTo>
                  <a:cubicBezTo>
                    <a:pt x="4340" y="10239"/>
                    <a:pt x="3611" y="10036"/>
                    <a:pt x="2954" y="9615"/>
                  </a:cubicBezTo>
                  <a:cubicBezTo>
                    <a:pt x="1777" y="8865"/>
                    <a:pt x="1084" y="7546"/>
                    <a:pt x="1133" y="6152"/>
                  </a:cubicBezTo>
                  <a:cubicBezTo>
                    <a:pt x="1178" y="4755"/>
                    <a:pt x="1958" y="3490"/>
                    <a:pt x="3183" y="2819"/>
                  </a:cubicBezTo>
                  <a:cubicBezTo>
                    <a:pt x="3775" y="2494"/>
                    <a:pt x="4429" y="2333"/>
                    <a:pt x="5081" y="2333"/>
                  </a:cubicBezTo>
                  <a:close/>
                  <a:moveTo>
                    <a:pt x="618" y="0"/>
                  </a:moveTo>
                  <a:cubicBezTo>
                    <a:pt x="277" y="0"/>
                    <a:pt x="0" y="277"/>
                    <a:pt x="0" y="618"/>
                  </a:cubicBezTo>
                  <a:lnTo>
                    <a:pt x="0" y="9441"/>
                  </a:lnTo>
                  <a:lnTo>
                    <a:pt x="3057" y="12497"/>
                  </a:lnTo>
                  <a:lnTo>
                    <a:pt x="7107" y="12497"/>
                  </a:lnTo>
                  <a:lnTo>
                    <a:pt x="10163" y="9441"/>
                  </a:lnTo>
                  <a:lnTo>
                    <a:pt x="10163" y="723"/>
                  </a:lnTo>
                  <a:cubicBezTo>
                    <a:pt x="10163" y="326"/>
                    <a:pt x="9838" y="0"/>
                    <a:pt x="944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701" name="Google Shape;6701;p94"/>
          <p:cNvGrpSpPr/>
          <p:nvPr/>
        </p:nvGrpSpPr>
        <p:grpSpPr>
          <a:xfrm>
            <a:off x="829350" y="3125895"/>
            <a:ext cx="339253" cy="339253"/>
            <a:chOff x="900750" y="1436075"/>
            <a:chExt cx="481825" cy="481825"/>
          </a:xfrm>
        </p:grpSpPr>
        <p:sp>
          <p:nvSpPr>
            <p:cNvPr id="6702" name="Google Shape;6702;p94"/>
            <p:cNvSpPr/>
            <p:nvPr/>
          </p:nvSpPr>
          <p:spPr>
            <a:xfrm>
              <a:off x="900750" y="1627500"/>
              <a:ext cx="481825" cy="290400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03" name="Google Shape;6703;p94"/>
            <p:cNvSpPr/>
            <p:nvPr/>
          </p:nvSpPr>
          <p:spPr>
            <a:xfrm>
              <a:off x="129695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04" name="Google Shape;6704;p94"/>
            <p:cNvSpPr/>
            <p:nvPr/>
          </p:nvSpPr>
          <p:spPr>
            <a:xfrm>
              <a:off x="91490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05" name="Google Shape;6705;p94"/>
            <p:cNvSpPr/>
            <p:nvPr/>
          </p:nvSpPr>
          <p:spPr>
            <a:xfrm>
              <a:off x="1014650" y="1436075"/>
              <a:ext cx="254100" cy="336150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706" name="Google Shape;6706;p94"/>
          <p:cNvGrpSpPr/>
          <p:nvPr/>
        </p:nvGrpSpPr>
        <p:grpSpPr>
          <a:xfrm>
            <a:off x="1247198" y="3186183"/>
            <a:ext cx="339253" cy="218676"/>
            <a:chOff x="1492675" y="1520750"/>
            <a:chExt cx="481825" cy="310575"/>
          </a:xfrm>
        </p:grpSpPr>
        <p:sp>
          <p:nvSpPr>
            <p:cNvPr id="6707" name="Google Shape;6707;p94"/>
            <p:cNvSpPr/>
            <p:nvPr/>
          </p:nvSpPr>
          <p:spPr>
            <a:xfrm>
              <a:off x="1492675" y="1540400"/>
              <a:ext cx="481825" cy="290925"/>
            </a:xfrm>
            <a:custGeom>
              <a:avLst/>
              <a:gdLst/>
              <a:ahLst/>
              <a:cxnLst/>
              <a:rect l="l" t="t" r="r" b="b"/>
              <a:pathLst>
                <a:path w="19273" h="11637" extrusionOk="0">
                  <a:moveTo>
                    <a:pt x="266" y="1"/>
                  </a:moveTo>
                  <a:cubicBezTo>
                    <a:pt x="91" y="272"/>
                    <a:pt x="1" y="585"/>
                    <a:pt x="1" y="907"/>
                  </a:cubicBezTo>
                  <a:lnTo>
                    <a:pt x="1" y="9941"/>
                  </a:lnTo>
                  <a:cubicBezTo>
                    <a:pt x="1" y="10877"/>
                    <a:pt x="757" y="11633"/>
                    <a:pt x="1693" y="11636"/>
                  </a:cubicBezTo>
                  <a:lnTo>
                    <a:pt x="17577" y="11636"/>
                  </a:lnTo>
                  <a:cubicBezTo>
                    <a:pt x="18514" y="11633"/>
                    <a:pt x="19270" y="10877"/>
                    <a:pt x="19273" y="9941"/>
                  </a:cubicBezTo>
                  <a:lnTo>
                    <a:pt x="19273" y="907"/>
                  </a:lnTo>
                  <a:cubicBezTo>
                    <a:pt x="19270" y="585"/>
                    <a:pt x="19176" y="272"/>
                    <a:pt x="19005" y="1"/>
                  </a:cubicBezTo>
                  <a:lnTo>
                    <a:pt x="9974" y="7005"/>
                  </a:lnTo>
                  <a:cubicBezTo>
                    <a:pt x="9873" y="7080"/>
                    <a:pt x="9754" y="7118"/>
                    <a:pt x="9635" y="7118"/>
                  </a:cubicBezTo>
                  <a:cubicBezTo>
                    <a:pt x="9516" y="7118"/>
                    <a:pt x="9397" y="7080"/>
                    <a:pt x="9296" y="7005"/>
                  </a:cubicBezTo>
                  <a:lnTo>
                    <a:pt x="26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08" name="Google Shape;6708;p94"/>
            <p:cNvSpPr/>
            <p:nvPr/>
          </p:nvSpPr>
          <p:spPr>
            <a:xfrm>
              <a:off x="1522575" y="1520750"/>
              <a:ext cx="421975" cy="165800"/>
            </a:xfrm>
            <a:custGeom>
              <a:avLst/>
              <a:gdLst/>
              <a:ahLst/>
              <a:cxnLst/>
              <a:rect l="l" t="t" r="r" b="b"/>
              <a:pathLst>
                <a:path w="16879" h="6632" extrusionOk="0">
                  <a:moveTo>
                    <a:pt x="497" y="1"/>
                  </a:moveTo>
                  <a:cubicBezTo>
                    <a:pt x="328" y="1"/>
                    <a:pt x="160" y="31"/>
                    <a:pt x="0" y="82"/>
                  </a:cubicBezTo>
                  <a:lnTo>
                    <a:pt x="8441" y="6631"/>
                  </a:lnTo>
                  <a:lnTo>
                    <a:pt x="16878" y="82"/>
                  </a:lnTo>
                  <a:cubicBezTo>
                    <a:pt x="16719" y="31"/>
                    <a:pt x="16550" y="1"/>
                    <a:pt x="1638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709" name="Google Shape;6709;p94"/>
          <p:cNvGrpSpPr/>
          <p:nvPr/>
        </p:nvGrpSpPr>
        <p:grpSpPr>
          <a:xfrm>
            <a:off x="1654995" y="3125877"/>
            <a:ext cx="352332" cy="339288"/>
            <a:chOff x="2071000" y="1435025"/>
            <a:chExt cx="500400" cy="481875"/>
          </a:xfrm>
        </p:grpSpPr>
        <p:sp>
          <p:nvSpPr>
            <p:cNvPr id="6710" name="Google Shape;6710;p94"/>
            <p:cNvSpPr/>
            <p:nvPr/>
          </p:nvSpPr>
          <p:spPr>
            <a:xfrm>
              <a:off x="2425125" y="1718700"/>
              <a:ext cx="146275" cy="141750"/>
            </a:xfrm>
            <a:custGeom>
              <a:avLst/>
              <a:gdLst/>
              <a:ahLst/>
              <a:cxnLst/>
              <a:rect l="l" t="t" r="r" b="b"/>
              <a:pathLst>
                <a:path w="5851" h="5670" extrusionOk="0">
                  <a:moveTo>
                    <a:pt x="1598" y="0"/>
                  </a:moveTo>
                  <a:cubicBezTo>
                    <a:pt x="1159" y="0"/>
                    <a:pt x="720" y="160"/>
                    <a:pt x="401" y="481"/>
                  </a:cubicBezTo>
                  <a:lnTo>
                    <a:pt x="0" y="879"/>
                  </a:lnTo>
                  <a:lnTo>
                    <a:pt x="4791" y="5669"/>
                  </a:lnTo>
                  <a:lnTo>
                    <a:pt x="5191" y="5272"/>
                  </a:lnTo>
                  <a:cubicBezTo>
                    <a:pt x="5851" y="4610"/>
                    <a:pt x="5851" y="3538"/>
                    <a:pt x="5191" y="2875"/>
                  </a:cubicBezTo>
                  <a:lnTo>
                    <a:pt x="2795" y="481"/>
                  </a:lnTo>
                  <a:cubicBezTo>
                    <a:pt x="2475" y="160"/>
                    <a:pt x="2036" y="0"/>
                    <a:pt x="15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11" name="Google Shape;6711;p94"/>
            <p:cNvSpPr/>
            <p:nvPr/>
          </p:nvSpPr>
          <p:spPr>
            <a:xfrm>
              <a:off x="2071000" y="1477850"/>
              <a:ext cx="453125" cy="439050"/>
            </a:xfrm>
            <a:custGeom>
              <a:avLst/>
              <a:gdLst/>
              <a:ahLst/>
              <a:cxnLst/>
              <a:rect l="l" t="t" r="r" b="b"/>
              <a:pathLst>
                <a:path w="18125" h="17562" extrusionOk="0">
                  <a:moveTo>
                    <a:pt x="2057" y="0"/>
                  </a:moveTo>
                  <a:cubicBezTo>
                    <a:pt x="0" y="2397"/>
                    <a:pt x="81" y="6008"/>
                    <a:pt x="2352" y="8278"/>
                  </a:cubicBezTo>
                  <a:lnTo>
                    <a:pt x="9847" y="15776"/>
                  </a:lnTo>
                  <a:cubicBezTo>
                    <a:pt x="11008" y="16937"/>
                    <a:pt x="12564" y="17561"/>
                    <a:pt x="14149" y="17561"/>
                  </a:cubicBezTo>
                  <a:cubicBezTo>
                    <a:pt x="15535" y="17561"/>
                    <a:pt x="16943" y="17083"/>
                    <a:pt x="18125" y="16068"/>
                  </a:cubicBezTo>
                  <a:lnTo>
                    <a:pt x="13346" y="11289"/>
                  </a:lnTo>
                  <a:cubicBezTo>
                    <a:pt x="13108" y="11473"/>
                    <a:pt x="12823" y="11568"/>
                    <a:pt x="12540" y="11568"/>
                  </a:cubicBezTo>
                  <a:cubicBezTo>
                    <a:pt x="12221" y="11568"/>
                    <a:pt x="11904" y="11448"/>
                    <a:pt x="11660" y="11202"/>
                  </a:cubicBezTo>
                  <a:lnTo>
                    <a:pt x="6926" y="6465"/>
                  </a:lnTo>
                  <a:cubicBezTo>
                    <a:pt x="6462" y="6002"/>
                    <a:pt x="6447" y="5282"/>
                    <a:pt x="6839" y="4779"/>
                  </a:cubicBezTo>
                  <a:lnTo>
                    <a:pt x="205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12" name="Google Shape;6712;p94"/>
            <p:cNvSpPr/>
            <p:nvPr/>
          </p:nvSpPr>
          <p:spPr>
            <a:xfrm>
              <a:off x="2141600" y="1435025"/>
              <a:ext cx="146300" cy="141850"/>
            </a:xfrm>
            <a:custGeom>
              <a:avLst/>
              <a:gdLst/>
              <a:ahLst/>
              <a:cxnLst/>
              <a:rect l="l" t="t" r="r" b="b"/>
              <a:pathLst>
                <a:path w="5852" h="5674" extrusionOk="0">
                  <a:moveTo>
                    <a:pt x="1597" y="1"/>
                  </a:moveTo>
                  <a:cubicBezTo>
                    <a:pt x="1158" y="1"/>
                    <a:pt x="719" y="161"/>
                    <a:pt x="398" y="482"/>
                  </a:cubicBezTo>
                  <a:lnTo>
                    <a:pt x="1" y="882"/>
                  </a:lnTo>
                  <a:lnTo>
                    <a:pt x="4792" y="5673"/>
                  </a:lnTo>
                  <a:lnTo>
                    <a:pt x="5189" y="5273"/>
                  </a:lnTo>
                  <a:cubicBezTo>
                    <a:pt x="5852" y="4610"/>
                    <a:pt x="5852" y="3538"/>
                    <a:pt x="5189" y="2879"/>
                  </a:cubicBezTo>
                  <a:lnTo>
                    <a:pt x="2795" y="482"/>
                  </a:lnTo>
                  <a:cubicBezTo>
                    <a:pt x="2474" y="161"/>
                    <a:pt x="2036" y="1"/>
                    <a:pt x="15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713" name="Google Shape;6713;p94"/>
          <p:cNvGrpSpPr/>
          <p:nvPr/>
        </p:nvGrpSpPr>
        <p:grpSpPr>
          <a:xfrm>
            <a:off x="828875" y="2731810"/>
            <a:ext cx="340204" cy="298116"/>
            <a:chOff x="899850" y="871450"/>
            <a:chExt cx="483175" cy="423400"/>
          </a:xfrm>
        </p:grpSpPr>
        <p:sp>
          <p:nvSpPr>
            <p:cNvPr id="6714" name="Google Shape;6714;p94"/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15" name="Google Shape;6715;p94"/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16" name="Google Shape;6716;p94"/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17" name="Google Shape;6717;p94"/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718" name="Google Shape;6718;p94"/>
          <p:cNvGrpSpPr/>
          <p:nvPr/>
        </p:nvGrpSpPr>
        <p:grpSpPr>
          <a:xfrm>
            <a:off x="2083159" y="3146709"/>
            <a:ext cx="351874" cy="297623"/>
            <a:chOff x="2678350" y="1464650"/>
            <a:chExt cx="499750" cy="422700"/>
          </a:xfrm>
        </p:grpSpPr>
        <p:sp>
          <p:nvSpPr>
            <p:cNvPr id="6719" name="Google Shape;6719;p94"/>
            <p:cNvSpPr/>
            <p:nvPr/>
          </p:nvSpPr>
          <p:spPr>
            <a:xfrm>
              <a:off x="3081050" y="1542700"/>
              <a:ext cx="97050" cy="267350"/>
            </a:xfrm>
            <a:custGeom>
              <a:avLst/>
              <a:gdLst/>
              <a:ahLst/>
              <a:cxnLst/>
              <a:rect l="l" t="t" r="r" b="b"/>
              <a:pathLst>
                <a:path w="3882" h="10694" extrusionOk="0">
                  <a:moveTo>
                    <a:pt x="618" y="0"/>
                  </a:moveTo>
                  <a:cubicBezTo>
                    <a:pt x="474" y="0"/>
                    <a:pt x="329" y="55"/>
                    <a:pt x="220" y="165"/>
                  </a:cubicBezTo>
                  <a:cubicBezTo>
                    <a:pt x="3" y="384"/>
                    <a:pt x="0" y="737"/>
                    <a:pt x="214" y="957"/>
                  </a:cubicBezTo>
                  <a:cubicBezTo>
                    <a:pt x="2650" y="3375"/>
                    <a:pt x="2650" y="7316"/>
                    <a:pt x="214" y="9737"/>
                  </a:cubicBezTo>
                  <a:cubicBezTo>
                    <a:pt x="0" y="9957"/>
                    <a:pt x="3" y="10310"/>
                    <a:pt x="220" y="10526"/>
                  </a:cubicBezTo>
                  <a:cubicBezTo>
                    <a:pt x="330" y="10638"/>
                    <a:pt x="475" y="10693"/>
                    <a:pt x="620" y="10693"/>
                  </a:cubicBezTo>
                  <a:cubicBezTo>
                    <a:pt x="761" y="10693"/>
                    <a:pt x="902" y="10641"/>
                    <a:pt x="1012" y="10535"/>
                  </a:cubicBezTo>
                  <a:cubicBezTo>
                    <a:pt x="3882" y="7672"/>
                    <a:pt x="3882" y="3022"/>
                    <a:pt x="1012" y="159"/>
                  </a:cubicBezTo>
                  <a:cubicBezTo>
                    <a:pt x="902" y="53"/>
                    <a:pt x="760" y="0"/>
                    <a:pt x="6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20" name="Google Shape;6720;p94"/>
            <p:cNvSpPr/>
            <p:nvPr/>
          </p:nvSpPr>
          <p:spPr>
            <a:xfrm>
              <a:off x="3041000" y="1582600"/>
              <a:ext cx="75075" cy="187725"/>
            </a:xfrm>
            <a:custGeom>
              <a:avLst/>
              <a:gdLst/>
              <a:ahLst/>
              <a:cxnLst/>
              <a:rect l="l" t="t" r="r" b="b"/>
              <a:pathLst>
                <a:path w="3003" h="7509" extrusionOk="0">
                  <a:moveTo>
                    <a:pt x="626" y="0"/>
                  </a:moveTo>
                  <a:cubicBezTo>
                    <a:pt x="482" y="0"/>
                    <a:pt x="337" y="55"/>
                    <a:pt x="226" y="165"/>
                  </a:cubicBezTo>
                  <a:cubicBezTo>
                    <a:pt x="9" y="381"/>
                    <a:pt x="6" y="734"/>
                    <a:pt x="220" y="957"/>
                  </a:cubicBezTo>
                  <a:cubicBezTo>
                    <a:pt x="1774" y="2495"/>
                    <a:pt x="1774" y="5007"/>
                    <a:pt x="220" y="6545"/>
                  </a:cubicBezTo>
                  <a:cubicBezTo>
                    <a:pt x="0" y="6765"/>
                    <a:pt x="0" y="7124"/>
                    <a:pt x="220" y="7343"/>
                  </a:cubicBezTo>
                  <a:cubicBezTo>
                    <a:pt x="330" y="7453"/>
                    <a:pt x="474" y="7508"/>
                    <a:pt x="619" y="7508"/>
                  </a:cubicBezTo>
                  <a:cubicBezTo>
                    <a:pt x="763" y="7508"/>
                    <a:pt x="908" y="7453"/>
                    <a:pt x="1018" y="7343"/>
                  </a:cubicBezTo>
                  <a:cubicBezTo>
                    <a:pt x="3002" y="5359"/>
                    <a:pt x="3002" y="2143"/>
                    <a:pt x="1018" y="159"/>
                  </a:cubicBezTo>
                  <a:cubicBezTo>
                    <a:pt x="909" y="53"/>
                    <a:pt x="768" y="0"/>
                    <a:pt x="62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21" name="Google Shape;6721;p94"/>
            <p:cNvSpPr/>
            <p:nvPr/>
          </p:nvSpPr>
          <p:spPr>
            <a:xfrm>
              <a:off x="2678350" y="1464650"/>
              <a:ext cx="339700" cy="422700"/>
            </a:xfrm>
            <a:custGeom>
              <a:avLst/>
              <a:gdLst/>
              <a:ahLst/>
              <a:cxnLst/>
              <a:rect l="l" t="t" r="r" b="b"/>
              <a:pathLst>
                <a:path w="13588" h="16908" extrusionOk="0">
                  <a:moveTo>
                    <a:pt x="5683" y="5632"/>
                  </a:moveTo>
                  <a:lnTo>
                    <a:pt x="5683" y="11278"/>
                  </a:lnTo>
                  <a:lnTo>
                    <a:pt x="3952" y="11278"/>
                  </a:lnTo>
                  <a:cubicBezTo>
                    <a:pt x="3638" y="11278"/>
                    <a:pt x="3389" y="11026"/>
                    <a:pt x="3389" y="10712"/>
                  </a:cubicBezTo>
                  <a:lnTo>
                    <a:pt x="3389" y="6195"/>
                  </a:lnTo>
                  <a:cubicBezTo>
                    <a:pt x="3389" y="5882"/>
                    <a:pt x="3638" y="5632"/>
                    <a:pt x="3952" y="5632"/>
                  </a:cubicBezTo>
                  <a:close/>
                  <a:moveTo>
                    <a:pt x="11895" y="1115"/>
                  </a:moveTo>
                  <a:cubicBezTo>
                    <a:pt x="12206" y="1115"/>
                    <a:pt x="12458" y="1365"/>
                    <a:pt x="12458" y="1679"/>
                  </a:cubicBezTo>
                  <a:lnTo>
                    <a:pt x="12458" y="15229"/>
                  </a:lnTo>
                  <a:cubicBezTo>
                    <a:pt x="12458" y="15542"/>
                    <a:pt x="12206" y="15792"/>
                    <a:pt x="11895" y="15792"/>
                  </a:cubicBezTo>
                  <a:cubicBezTo>
                    <a:pt x="11582" y="15792"/>
                    <a:pt x="11329" y="15542"/>
                    <a:pt x="11329" y="15229"/>
                  </a:cubicBezTo>
                  <a:lnTo>
                    <a:pt x="11329" y="1679"/>
                  </a:lnTo>
                  <a:cubicBezTo>
                    <a:pt x="11329" y="1365"/>
                    <a:pt x="11582" y="1115"/>
                    <a:pt x="11895" y="1115"/>
                  </a:cubicBezTo>
                  <a:close/>
                  <a:moveTo>
                    <a:pt x="11892" y="0"/>
                  </a:moveTo>
                  <a:cubicBezTo>
                    <a:pt x="11090" y="0"/>
                    <a:pt x="10386" y="570"/>
                    <a:pt x="10230" y="1374"/>
                  </a:cubicBezTo>
                  <a:lnTo>
                    <a:pt x="6060" y="4503"/>
                  </a:lnTo>
                  <a:lnTo>
                    <a:pt x="3952" y="4503"/>
                  </a:lnTo>
                  <a:cubicBezTo>
                    <a:pt x="3235" y="4503"/>
                    <a:pt x="2600" y="4955"/>
                    <a:pt x="2362" y="5632"/>
                  </a:cubicBezTo>
                  <a:lnTo>
                    <a:pt x="1693" y="5632"/>
                  </a:lnTo>
                  <a:cubicBezTo>
                    <a:pt x="757" y="5632"/>
                    <a:pt x="1" y="6388"/>
                    <a:pt x="1" y="7325"/>
                  </a:cubicBezTo>
                  <a:lnTo>
                    <a:pt x="1" y="9583"/>
                  </a:lnTo>
                  <a:cubicBezTo>
                    <a:pt x="1" y="10520"/>
                    <a:pt x="757" y="11275"/>
                    <a:pt x="1693" y="11278"/>
                  </a:cubicBezTo>
                  <a:lnTo>
                    <a:pt x="2362" y="11278"/>
                  </a:lnTo>
                  <a:cubicBezTo>
                    <a:pt x="2600" y="11953"/>
                    <a:pt x="3235" y="12405"/>
                    <a:pt x="3952" y="12408"/>
                  </a:cubicBezTo>
                  <a:lnTo>
                    <a:pt x="6060" y="12408"/>
                  </a:lnTo>
                  <a:lnTo>
                    <a:pt x="10230" y="15533"/>
                  </a:lnTo>
                  <a:cubicBezTo>
                    <a:pt x="10386" y="16336"/>
                    <a:pt x="11087" y="16908"/>
                    <a:pt x="11888" y="16908"/>
                  </a:cubicBezTo>
                  <a:cubicBezTo>
                    <a:pt x="11940" y="16908"/>
                    <a:pt x="11993" y="16905"/>
                    <a:pt x="12046" y="16900"/>
                  </a:cubicBezTo>
                  <a:cubicBezTo>
                    <a:pt x="12913" y="16822"/>
                    <a:pt x="13582" y="16099"/>
                    <a:pt x="13588" y="15229"/>
                  </a:cubicBezTo>
                  <a:lnTo>
                    <a:pt x="13588" y="1679"/>
                  </a:lnTo>
                  <a:cubicBezTo>
                    <a:pt x="13579" y="808"/>
                    <a:pt x="12913" y="86"/>
                    <a:pt x="12046" y="7"/>
                  </a:cubicBezTo>
                  <a:cubicBezTo>
                    <a:pt x="11994" y="3"/>
                    <a:pt x="11943" y="0"/>
                    <a:pt x="118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722" name="Google Shape;6722;p94"/>
          <p:cNvGrpSpPr/>
          <p:nvPr/>
        </p:nvGrpSpPr>
        <p:grpSpPr>
          <a:xfrm>
            <a:off x="2506692" y="3125895"/>
            <a:ext cx="339253" cy="339253"/>
            <a:chOff x="3271200" y="1435075"/>
            <a:chExt cx="481825" cy="481825"/>
          </a:xfrm>
        </p:grpSpPr>
        <p:sp>
          <p:nvSpPr>
            <p:cNvPr id="6723" name="Google Shape;6723;p94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24" name="Google Shape;6724;p94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725" name="Google Shape;6725;p94"/>
          <p:cNvGrpSpPr/>
          <p:nvPr/>
        </p:nvGrpSpPr>
        <p:grpSpPr>
          <a:xfrm>
            <a:off x="2917165" y="3125877"/>
            <a:ext cx="343442" cy="339288"/>
            <a:chOff x="3858100" y="1435075"/>
            <a:chExt cx="487775" cy="481875"/>
          </a:xfrm>
        </p:grpSpPr>
        <p:sp>
          <p:nvSpPr>
            <p:cNvPr id="6726" name="Google Shape;6726;p94"/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27" name="Google Shape;6727;p94"/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28" name="Google Shape;6728;p94"/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29" name="Google Shape;6729;p94"/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30" name="Google Shape;6730;p94"/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731" name="Google Shape;6731;p94"/>
          <p:cNvGrpSpPr/>
          <p:nvPr/>
        </p:nvGrpSpPr>
        <p:grpSpPr>
          <a:xfrm>
            <a:off x="3337249" y="3125895"/>
            <a:ext cx="339253" cy="339253"/>
            <a:chOff x="4456875" y="1435075"/>
            <a:chExt cx="481825" cy="481825"/>
          </a:xfrm>
        </p:grpSpPr>
        <p:sp>
          <p:nvSpPr>
            <p:cNvPr id="6732" name="Google Shape;6732;p94"/>
            <p:cNvSpPr/>
            <p:nvPr/>
          </p:nvSpPr>
          <p:spPr>
            <a:xfrm>
              <a:off x="4624975" y="1465275"/>
              <a:ext cx="56650" cy="86000"/>
            </a:xfrm>
            <a:custGeom>
              <a:avLst/>
              <a:gdLst/>
              <a:ahLst/>
              <a:cxnLst/>
              <a:rect l="l" t="t" r="r" b="b"/>
              <a:pathLst>
                <a:path w="2266" h="3440" extrusionOk="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33" name="Google Shape;6733;p94"/>
            <p:cNvSpPr/>
            <p:nvPr/>
          </p:nvSpPr>
          <p:spPr>
            <a:xfrm>
              <a:off x="4615275" y="1797425"/>
              <a:ext cx="66350" cy="89375"/>
            </a:xfrm>
            <a:custGeom>
              <a:avLst/>
              <a:gdLst/>
              <a:ahLst/>
              <a:cxnLst/>
              <a:rect l="l" t="t" r="r" b="b"/>
              <a:pathLst>
                <a:path w="2654" h="3575" extrusionOk="0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34" name="Google Shape;6734;p94"/>
            <p:cNvSpPr/>
            <p:nvPr/>
          </p:nvSpPr>
          <p:spPr>
            <a:xfrm>
              <a:off x="4583125" y="15472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35" name="Google Shape;6735;p94"/>
            <p:cNvSpPr/>
            <p:nvPr/>
          </p:nvSpPr>
          <p:spPr>
            <a:xfrm>
              <a:off x="4597950" y="1576075"/>
              <a:ext cx="83675" cy="87525"/>
            </a:xfrm>
            <a:custGeom>
              <a:avLst/>
              <a:gdLst/>
              <a:ahLst/>
              <a:cxnLst/>
              <a:rect l="l" t="t" r="r" b="b"/>
              <a:pathLst>
                <a:path w="3347" h="3501" extrusionOk="0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36" name="Google Shape;6736;p94"/>
            <p:cNvSpPr/>
            <p:nvPr/>
          </p:nvSpPr>
          <p:spPr>
            <a:xfrm>
              <a:off x="4597650" y="1692175"/>
              <a:ext cx="83975" cy="82450"/>
            </a:xfrm>
            <a:custGeom>
              <a:avLst/>
              <a:gdLst/>
              <a:ahLst/>
              <a:cxnLst/>
              <a:rect l="l" t="t" r="r" b="b"/>
              <a:pathLst>
                <a:path w="3359" h="3298" extrusionOk="0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37" name="Google Shape;6737;p94"/>
            <p:cNvSpPr/>
            <p:nvPr/>
          </p:nvSpPr>
          <p:spPr>
            <a:xfrm>
              <a:off x="4798050" y="1663575"/>
              <a:ext cx="28475" cy="28250"/>
            </a:xfrm>
            <a:custGeom>
              <a:avLst/>
              <a:gdLst/>
              <a:ahLst/>
              <a:cxnLst/>
              <a:rect l="l" t="t" r="r" b="b"/>
              <a:pathLst>
                <a:path w="1139" h="1130" extrusionOk="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38" name="Google Shape;6738;p94"/>
            <p:cNvSpPr/>
            <p:nvPr/>
          </p:nvSpPr>
          <p:spPr>
            <a:xfrm>
              <a:off x="4710200" y="1435075"/>
              <a:ext cx="228500" cy="228525"/>
            </a:xfrm>
            <a:custGeom>
              <a:avLst/>
              <a:gdLst/>
              <a:ahLst/>
              <a:cxnLst/>
              <a:rect l="l" t="t" r="r" b="b"/>
              <a:pathLst>
                <a:path w="9140" h="9141" extrusionOk="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39" name="Google Shape;6739;p94"/>
            <p:cNvSpPr/>
            <p:nvPr/>
          </p:nvSpPr>
          <p:spPr>
            <a:xfrm>
              <a:off x="4819200" y="1593475"/>
              <a:ext cx="89400" cy="70125"/>
            </a:xfrm>
            <a:custGeom>
              <a:avLst/>
              <a:gdLst/>
              <a:ahLst/>
              <a:cxnLst/>
              <a:rect l="l" t="t" r="r" b="b"/>
              <a:pathLst>
                <a:path w="3576" h="2805" extrusionOk="0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40" name="Google Shape;6740;p94"/>
            <p:cNvSpPr/>
            <p:nvPr/>
          </p:nvSpPr>
          <p:spPr>
            <a:xfrm>
              <a:off x="4819200" y="1692175"/>
              <a:ext cx="89475" cy="66275"/>
            </a:xfrm>
            <a:custGeom>
              <a:avLst/>
              <a:gdLst/>
              <a:ahLst/>
              <a:cxnLst/>
              <a:rect l="l" t="t" r="r" b="b"/>
              <a:pathLst>
                <a:path w="3579" h="2651" extrusionOk="0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41" name="Google Shape;6741;p94"/>
            <p:cNvSpPr/>
            <p:nvPr/>
          </p:nvSpPr>
          <p:spPr>
            <a:xfrm>
              <a:off x="4456875" y="1691800"/>
              <a:ext cx="225125" cy="225100"/>
            </a:xfrm>
            <a:custGeom>
              <a:avLst/>
              <a:gdLst/>
              <a:ahLst/>
              <a:cxnLst/>
              <a:rect l="l" t="t" r="r" b="b"/>
              <a:pathLst>
                <a:path w="9005" h="9004" extrusionOk="0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42" name="Google Shape;6742;p94"/>
            <p:cNvSpPr/>
            <p:nvPr/>
          </p:nvSpPr>
          <p:spPr>
            <a:xfrm>
              <a:off x="4487000" y="1595125"/>
              <a:ext cx="88925" cy="68475"/>
            </a:xfrm>
            <a:custGeom>
              <a:avLst/>
              <a:gdLst/>
              <a:ahLst/>
              <a:cxnLst/>
              <a:rect l="l" t="t" r="r" b="b"/>
              <a:pathLst>
                <a:path w="3557" h="2739" extrusionOk="0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43" name="Google Shape;6743;p94"/>
            <p:cNvSpPr/>
            <p:nvPr/>
          </p:nvSpPr>
          <p:spPr>
            <a:xfrm>
              <a:off x="4486925" y="1692175"/>
              <a:ext cx="89450" cy="66350"/>
            </a:xfrm>
            <a:custGeom>
              <a:avLst/>
              <a:gdLst/>
              <a:ahLst/>
              <a:cxnLst/>
              <a:rect l="l" t="t" r="r" b="b"/>
              <a:pathLst>
                <a:path w="3578" h="2654" extrusionOk="0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44" name="Google Shape;6744;p94"/>
            <p:cNvSpPr/>
            <p:nvPr/>
          </p:nvSpPr>
          <p:spPr>
            <a:xfrm>
              <a:off x="4456875" y="1435075"/>
              <a:ext cx="225125" cy="228525"/>
            </a:xfrm>
            <a:custGeom>
              <a:avLst/>
              <a:gdLst/>
              <a:ahLst/>
              <a:cxnLst/>
              <a:rect l="l" t="t" r="r" b="b"/>
              <a:pathLst>
                <a:path w="9005" h="9141" extrusionOk="0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45" name="Google Shape;6745;p94"/>
            <p:cNvSpPr/>
            <p:nvPr/>
          </p:nvSpPr>
          <p:spPr>
            <a:xfrm>
              <a:off x="4710200" y="1691800"/>
              <a:ext cx="228500" cy="225100"/>
            </a:xfrm>
            <a:custGeom>
              <a:avLst/>
              <a:gdLst/>
              <a:ahLst/>
              <a:cxnLst/>
              <a:rect l="l" t="t" r="r" b="b"/>
              <a:pathLst>
                <a:path w="9140" h="9004" extrusionOk="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46" name="Google Shape;6746;p94"/>
            <p:cNvSpPr/>
            <p:nvPr/>
          </p:nvSpPr>
          <p:spPr>
            <a:xfrm>
              <a:off x="4710200" y="14652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47" name="Google Shape;6747;p94"/>
            <p:cNvSpPr/>
            <p:nvPr/>
          </p:nvSpPr>
          <p:spPr>
            <a:xfrm>
              <a:off x="4710200" y="1575850"/>
              <a:ext cx="86150" cy="87750"/>
            </a:xfrm>
            <a:custGeom>
              <a:avLst/>
              <a:gdLst/>
              <a:ahLst/>
              <a:cxnLst/>
              <a:rect l="l" t="t" r="r" b="b"/>
              <a:pathLst>
                <a:path w="3446" h="3510" extrusionOk="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48" name="Google Shape;6748;p94"/>
            <p:cNvSpPr/>
            <p:nvPr/>
          </p:nvSpPr>
          <p:spPr>
            <a:xfrm>
              <a:off x="4710200" y="17975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49" name="Google Shape;6749;p94"/>
            <p:cNvSpPr/>
            <p:nvPr/>
          </p:nvSpPr>
          <p:spPr>
            <a:xfrm>
              <a:off x="4681975" y="1776400"/>
              <a:ext cx="28250" cy="28350"/>
            </a:xfrm>
            <a:custGeom>
              <a:avLst/>
              <a:gdLst/>
              <a:ahLst/>
              <a:cxnLst/>
              <a:rect l="l" t="t" r="r" b="b"/>
              <a:pathLst>
                <a:path w="1130" h="1134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50" name="Google Shape;6750;p94"/>
            <p:cNvSpPr/>
            <p:nvPr/>
          </p:nvSpPr>
          <p:spPr>
            <a:xfrm>
              <a:off x="4710200" y="1692175"/>
              <a:ext cx="86150" cy="82450"/>
            </a:xfrm>
            <a:custGeom>
              <a:avLst/>
              <a:gdLst/>
              <a:ahLst/>
              <a:cxnLst/>
              <a:rect l="l" t="t" r="r" b="b"/>
              <a:pathLst>
                <a:path w="3446" h="3298" extrusionOk="0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751" name="Google Shape;6751;p94"/>
          <p:cNvGrpSpPr/>
          <p:nvPr/>
        </p:nvGrpSpPr>
        <p:grpSpPr>
          <a:xfrm>
            <a:off x="3758239" y="3125886"/>
            <a:ext cx="342580" cy="339271"/>
            <a:chOff x="5049725" y="1435050"/>
            <a:chExt cx="486550" cy="481850"/>
          </a:xfrm>
        </p:grpSpPr>
        <p:sp>
          <p:nvSpPr>
            <p:cNvPr id="6752" name="Google Shape;6752;p94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53" name="Google Shape;6753;p94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54" name="Google Shape;6754;p94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55" name="Google Shape;6755;p94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756" name="Google Shape;6756;p94"/>
          <p:cNvGrpSpPr/>
          <p:nvPr/>
        </p:nvGrpSpPr>
        <p:grpSpPr>
          <a:xfrm>
            <a:off x="4173790" y="3125895"/>
            <a:ext cx="339359" cy="339253"/>
            <a:chOff x="5642475" y="1435075"/>
            <a:chExt cx="481975" cy="481825"/>
          </a:xfrm>
        </p:grpSpPr>
        <p:sp>
          <p:nvSpPr>
            <p:cNvPr id="6757" name="Google Shape;6757;p94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58" name="Google Shape;6758;p94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59" name="Google Shape;6759;p94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760" name="Google Shape;6760;p94"/>
          <p:cNvGrpSpPr/>
          <p:nvPr/>
        </p:nvGrpSpPr>
        <p:grpSpPr>
          <a:xfrm>
            <a:off x="1661509" y="3559347"/>
            <a:ext cx="339306" cy="298186"/>
            <a:chOff x="2085450" y="2057100"/>
            <a:chExt cx="481900" cy="423500"/>
          </a:xfrm>
        </p:grpSpPr>
        <p:sp>
          <p:nvSpPr>
            <p:cNvPr id="6761" name="Google Shape;6761;p94"/>
            <p:cNvSpPr/>
            <p:nvPr/>
          </p:nvSpPr>
          <p:spPr>
            <a:xfrm>
              <a:off x="2085450" y="2061650"/>
              <a:ext cx="141250" cy="418950"/>
            </a:xfrm>
            <a:custGeom>
              <a:avLst/>
              <a:gdLst/>
              <a:ahLst/>
              <a:cxnLst/>
              <a:rect l="l" t="t" r="r" b="b"/>
              <a:pathLst>
                <a:path w="5650" h="16758" extrusionOk="0">
                  <a:moveTo>
                    <a:pt x="4305" y="6452"/>
                  </a:moveTo>
                  <a:cubicBezTo>
                    <a:pt x="4736" y="6452"/>
                    <a:pt x="5115" y="6999"/>
                    <a:pt x="4728" y="7411"/>
                  </a:cubicBezTo>
                  <a:cubicBezTo>
                    <a:pt x="4520" y="7631"/>
                    <a:pt x="4352" y="7887"/>
                    <a:pt x="4228" y="8164"/>
                  </a:cubicBezTo>
                  <a:cubicBezTo>
                    <a:pt x="4120" y="8402"/>
                    <a:pt x="3927" y="8502"/>
                    <a:pt x="3732" y="8502"/>
                  </a:cubicBezTo>
                  <a:cubicBezTo>
                    <a:pt x="3367" y="8502"/>
                    <a:pt x="2999" y="8150"/>
                    <a:pt x="3195" y="7703"/>
                  </a:cubicBezTo>
                  <a:cubicBezTo>
                    <a:pt x="3373" y="7312"/>
                    <a:pt x="3611" y="6951"/>
                    <a:pt x="3903" y="6637"/>
                  </a:cubicBezTo>
                  <a:cubicBezTo>
                    <a:pt x="4027" y="6506"/>
                    <a:pt x="4169" y="6452"/>
                    <a:pt x="4305" y="6452"/>
                  </a:cubicBezTo>
                  <a:close/>
                  <a:moveTo>
                    <a:pt x="2983" y="9449"/>
                  </a:moveTo>
                  <a:cubicBezTo>
                    <a:pt x="3331" y="9449"/>
                    <a:pt x="3684" y="9752"/>
                    <a:pt x="3539" y="10191"/>
                  </a:cubicBezTo>
                  <a:lnTo>
                    <a:pt x="3361" y="10727"/>
                  </a:lnTo>
                  <a:cubicBezTo>
                    <a:pt x="3270" y="10997"/>
                    <a:pt x="3059" y="11113"/>
                    <a:pt x="2845" y="11113"/>
                  </a:cubicBezTo>
                  <a:cubicBezTo>
                    <a:pt x="2498" y="11113"/>
                    <a:pt x="2143" y="10808"/>
                    <a:pt x="2289" y="10368"/>
                  </a:cubicBezTo>
                  <a:lnTo>
                    <a:pt x="2467" y="9832"/>
                  </a:lnTo>
                  <a:cubicBezTo>
                    <a:pt x="2558" y="9564"/>
                    <a:pt x="2770" y="9449"/>
                    <a:pt x="2983" y="9449"/>
                  </a:cubicBezTo>
                  <a:close/>
                  <a:moveTo>
                    <a:pt x="5649" y="1"/>
                  </a:moveTo>
                  <a:lnTo>
                    <a:pt x="356" y="2117"/>
                  </a:lnTo>
                  <a:cubicBezTo>
                    <a:pt x="142" y="2202"/>
                    <a:pt x="3" y="2410"/>
                    <a:pt x="3" y="2641"/>
                  </a:cubicBezTo>
                  <a:lnTo>
                    <a:pt x="3" y="16192"/>
                  </a:lnTo>
                  <a:cubicBezTo>
                    <a:pt x="1" y="16516"/>
                    <a:pt x="265" y="16758"/>
                    <a:pt x="564" y="16758"/>
                  </a:cubicBezTo>
                  <a:cubicBezTo>
                    <a:pt x="634" y="16758"/>
                    <a:pt x="706" y="16745"/>
                    <a:pt x="777" y="16716"/>
                  </a:cubicBezTo>
                  <a:lnTo>
                    <a:pt x="5649" y="14768"/>
                  </a:lnTo>
                  <a:lnTo>
                    <a:pt x="564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62" name="Google Shape;6762;p94"/>
            <p:cNvSpPr/>
            <p:nvPr/>
          </p:nvSpPr>
          <p:spPr>
            <a:xfrm>
              <a:off x="2254900" y="2061050"/>
              <a:ext cx="143050" cy="415650"/>
            </a:xfrm>
            <a:custGeom>
              <a:avLst/>
              <a:gdLst/>
              <a:ahLst/>
              <a:cxnLst/>
              <a:rect l="l" t="t" r="r" b="b"/>
              <a:pathLst>
                <a:path w="5722" h="16626" extrusionOk="0">
                  <a:moveTo>
                    <a:pt x="2504" y="6585"/>
                  </a:moveTo>
                  <a:cubicBezTo>
                    <a:pt x="2647" y="6585"/>
                    <a:pt x="2794" y="6645"/>
                    <a:pt x="2916" y="6788"/>
                  </a:cubicBezTo>
                  <a:cubicBezTo>
                    <a:pt x="3153" y="7068"/>
                    <a:pt x="3349" y="7378"/>
                    <a:pt x="3500" y="7709"/>
                  </a:cubicBezTo>
                  <a:cubicBezTo>
                    <a:pt x="3766" y="8258"/>
                    <a:pt x="3464" y="8654"/>
                    <a:pt x="3096" y="8654"/>
                  </a:cubicBezTo>
                  <a:cubicBezTo>
                    <a:pt x="2878" y="8654"/>
                    <a:pt x="2636" y="8515"/>
                    <a:pt x="2476" y="8185"/>
                  </a:cubicBezTo>
                  <a:cubicBezTo>
                    <a:pt x="2367" y="7947"/>
                    <a:pt x="2226" y="7724"/>
                    <a:pt x="2057" y="7523"/>
                  </a:cubicBezTo>
                  <a:cubicBezTo>
                    <a:pt x="1694" y="7098"/>
                    <a:pt x="2083" y="6585"/>
                    <a:pt x="2504" y="6585"/>
                  </a:cubicBezTo>
                  <a:close/>
                  <a:moveTo>
                    <a:pt x="1" y="0"/>
                  </a:moveTo>
                  <a:lnTo>
                    <a:pt x="1" y="5475"/>
                  </a:lnTo>
                  <a:cubicBezTo>
                    <a:pt x="217" y="5475"/>
                    <a:pt x="434" y="5496"/>
                    <a:pt x="648" y="5532"/>
                  </a:cubicBezTo>
                  <a:cubicBezTo>
                    <a:pt x="1334" y="5657"/>
                    <a:pt x="1201" y="6655"/>
                    <a:pt x="564" y="6655"/>
                  </a:cubicBezTo>
                  <a:cubicBezTo>
                    <a:pt x="525" y="6655"/>
                    <a:pt x="483" y="6651"/>
                    <a:pt x="440" y="6643"/>
                  </a:cubicBezTo>
                  <a:cubicBezTo>
                    <a:pt x="296" y="6622"/>
                    <a:pt x="148" y="6610"/>
                    <a:pt x="1" y="6604"/>
                  </a:cubicBezTo>
                  <a:lnTo>
                    <a:pt x="1" y="14744"/>
                  </a:lnTo>
                  <a:lnTo>
                    <a:pt x="5722" y="16626"/>
                  </a:lnTo>
                  <a:lnTo>
                    <a:pt x="5722" y="10395"/>
                  </a:lnTo>
                  <a:cubicBezTo>
                    <a:pt x="5704" y="10397"/>
                    <a:pt x="5684" y="10397"/>
                    <a:pt x="5661" y="10397"/>
                  </a:cubicBezTo>
                  <a:cubicBezTo>
                    <a:pt x="5400" y="10397"/>
                    <a:pt x="4871" y="10299"/>
                    <a:pt x="4388" y="10085"/>
                  </a:cubicBezTo>
                  <a:cubicBezTo>
                    <a:pt x="3793" y="9819"/>
                    <a:pt x="4068" y="8997"/>
                    <a:pt x="4603" y="8997"/>
                  </a:cubicBezTo>
                  <a:cubicBezTo>
                    <a:pt x="4680" y="8997"/>
                    <a:pt x="4763" y="9014"/>
                    <a:pt x="4849" y="9052"/>
                  </a:cubicBezTo>
                  <a:cubicBezTo>
                    <a:pt x="5123" y="9176"/>
                    <a:pt x="5418" y="9251"/>
                    <a:pt x="5722" y="9275"/>
                  </a:cubicBezTo>
                  <a:lnTo>
                    <a:pt x="5722" y="1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63" name="Google Shape;6763;p94"/>
            <p:cNvSpPr/>
            <p:nvPr/>
          </p:nvSpPr>
          <p:spPr>
            <a:xfrm>
              <a:off x="2426175" y="2057100"/>
              <a:ext cx="141175" cy="418925"/>
            </a:xfrm>
            <a:custGeom>
              <a:avLst/>
              <a:gdLst/>
              <a:ahLst/>
              <a:cxnLst/>
              <a:rect l="l" t="t" r="r" b="b"/>
              <a:pathLst>
                <a:path w="5647" h="16757" extrusionOk="0">
                  <a:moveTo>
                    <a:pt x="2800" y="5647"/>
                  </a:moveTo>
                  <a:cubicBezTo>
                    <a:pt x="3154" y="5647"/>
                    <a:pt x="3516" y="5968"/>
                    <a:pt x="3349" y="6410"/>
                  </a:cubicBezTo>
                  <a:lnTo>
                    <a:pt x="3153" y="6937"/>
                  </a:lnTo>
                  <a:cubicBezTo>
                    <a:pt x="3055" y="7196"/>
                    <a:pt x="2850" y="7305"/>
                    <a:pt x="2643" y="7305"/>
                  </a:cubicBezTo>
                  <a:cubicBezTo>
                    <a:pt x="2288" y="7305"/>
                    <a:pt x="1929" y="6984"/>
                    <a:pt x="2096" y="6539"/>
                  </a:cubicBezTo>
                  <a:lnTo>
                    <a:pt x="2295" y="6012"/>
                  </a:lnTo>
                  <a:cubicBezTo>
                    <a:pt x="2390" y="5755"/>
                    <a:pt x="2594" y="5647"/>
                    <a:pt x="2800" y="5647"/>
                  </a:cubicBezTo>
                  <a:close/>
                  <a:moveTo>
                    <a:pt x="1700" y="8178"/>
                  </a:moveTo>
                  <a:cubicBezTo>
                    <a:pt x="2108" y="8178"/>
                    <a:pt x="2500" y="8655"/>
                    <a:pt x="2168" y="9090"/>
                  </a:cubicBezTo>
                  <a:cubicBezTo>
                    <a:pt x="1906" y="9433"/>
                    <a:pt x="1587" y="9725"/>
                    <a:pt x="1226" y="9960"/>
                  </a:cubicBezTo>
                  <a:cubicBezTo>
                    <a:pt x="1118" y="10030"/>
                    <a:pt x="1011" y="10060"/>
                    <a:pt x="911" y="10060"/>
                  </a:cubicBezTo>
                  <a:cubicBezTo>
                    <a:pt x="424" y="10060"/>
                    <a:pt x="97" y="9344"/>
                    <a:pt x="612" y="9012"/>
                  </a:cubicBezTo>
                  <a:cubicBezTo>
                    <a:pt x="867" y="8849"/>
                    <a:pt x="1090" y="8641"/>
                    <a:pt x="1274" y="8403"/>
                  </a:cubicBezTo>
                  <a:cubicBezTo>
                    <a:pt x="1394" y="8244"/>
                    <a:pt x="1548" y="8178"/>
                    <a:pt x="1700" y="8178"/>
                  </a:cubicBezTo>
                  <a:close/>
                  <a:moveTo>
                    <a:pt x="5080" y="0"/>
                  </a:moveTo>
                  <a:cubicBezTo>
                    <a:pt x="5010" y="0"/>
                    <a:pt x="4939" y="13"/>
                    <a:pt x="4869" y="41"/>
                  </a:cubicBezTo>
                  <a:lnTo>
                    <a:pt x="0" y="1989"/>
                  </a:lnTo>
                  <a:lnTo>
                    <a:pt x="0" y="16756"/>
                  </a:lnTo>
                  <a:lnTo>
                    <a:pt x="5291" y="14640"/>
                  </a:lnTo>
                  <a:cubicBezTo>
                    <a:pt x="5505" y="14555"/>
                    <a:pt x="5646" y="14347"/>
                    <a:pt x="5646" y="14116"/>
                  </a:cubicBezTo>
                  <a:lnTo>
                    <a:pt x="5646" y="565"/>
                  </a:lnTo>
                  <a:cubicBezTo>
                    <a:pt x="5644" y="240"/>
                    <a:pt x="5378" y="0"/>
                    <a:pt x="5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764" name="Google Shape;6764;p94"/>
          <p:cNvGrpSpPr/>
          <p:nvPr/>
        </p:nvGrpSpPr>
        <p:grpSpPr>
          <a:xfrm>
            <a:off x="2089442" y="3582592"/>
            <a:ext cx="339306" cy="251698"/>
            <a:chOff x="2678275" y="2090100"/>
            <a:chExt cx="481900" cy="357475"/>
          </a:xfrm>
        </p:grpSpPr>
        <p:sp>
          <p:nvSpPr>
            <p:cNvPr id="6765" name="Google Shape;6765;p94"/>
            <p:cNvSpPr/>
            <p:nvPr/>
          </p:nvSpPr>
          <p:spPr>
            <a:xfrm>
              <a:off x="2899450" y="2249100"/>
              <a:ext cx="39550" cy="39550"/>
            </a:xfrm>
            <a:custGeom>
              <a:avLst/>
              <a:gdLst/>
              <a:ahLst/>
              <a:cxnLst/>
              <a:rect l="l" t="t" r="r" b="b"/>
              <a:pathLst>
                <a:path w="1582" h="1582" extrusionOk="0">
                  <a:moveTo>
                    <a:pt x="793" y="1"/>
                  </a:moveTo>
                  <a:cubicBezTo>
                    <a:pt x="356" y="1"/>
                    <a:pt x="1" y="353"/>
                    <a:pt x="1" y="790"/>
                  </a:cubicBezTo>
                  <a:cubicBezTo>
                    <a:pt x="1" y="1226"/>
                    <a:pt x="356" y="1581"/>
                    <a:pt x="793" y="1581"/>
                  </a:cubicBezTo>
                  <a:cubicBezTo>
                    <a:pt x="1227" y="1581"/>
                    <a:pt x="1582" y="1226"/>
                    <a:pt x="1582" y="790"/>
                  </a:cubicBezTo>
                  <a:cubicBezTo>
                    <a:pt x="1582" y="353"/>
                    <a:pt x="1227" y="1"/>
                    <a:pt x="7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66" name="Google Shape;6766;p94"/>
            <p:cNvSpPr/>
            <p:nvPr/>
          </p:nvSpPr>
          <p:spPr>
            <a:xfrm>
              <a:off x="3092400" y="2249100"/>
              <a:ext cx="39550" cy="39550"/>
            </a:xfrm>
            <a:custGeom>
              <a:avLst/>
              <a:gdLst/>
              <a:ahLst/>
              <a:cxnLst/>
              <a:rect l="l" t="t" r="r" b="b"/>
              <a:pathLst>
                <a:path w="1582" h="1582" extrusionOk="0">
                  <a:moveTo>
                    <a:pt x="790" y="1"/>
                  </a:moveTo>
                  <a:cubicBezTo>
                    <a:pt x="353" y="1"/>
                    <a:pt x="1" y="353"/>
                    <a:pt x="1" y="790"/>
                  </a:cubicBezTo>
                  <a:cubicBezTo>
                    <a:pt x="1" y="1226"/>
                    <a:pt x="353" y="1581"/>
                    <a:pt x="790" y="1581"/>
                  </a:cubicBezTo>
                  <a:cubicBezTo>
                    <a:pt x="1226" y="1581"/>
                    <a:pt x="1582" y="1226"/>
                    <a:pt x="1582" y="790"/>
                  </a:cubicBezTo>
                  <a:cubicBezTo>
                    <a:pt x="1582" y="353"/>
                    <a:pt x="1226" y="1"/>
                    <a:pt x="79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67" name="Google Shape;6767;p94"/>
            <p:cNvSpPr/>
            <p:nvPr/>
          </p:nvSpPr>
          <p:spPr>
            <a:xfrm>
              <a:off x="2678350" y="2389425"/>
              <a:ext cx="481825" cy="58150"/>
            </a:xfrm>
            <a:custGeom>
              <a:avLst/>
              <a:gdLst/>
              <a:ahLst/>
              <a:cxnLst/>
              <a:rect l="l" t="t" r="r" b="b"/>
              <a:pathLst>
                <a:path w="19273" h="2326" extrusionOk="0">
                  <a:moveTo>
                    <a:pt x="1" y="1"/>
                  </a:moveTo>
                  <a:lnTo>
                    <a:pt x="1" y="1759"/>
                  </a:lnTo>
                  <a:cubicBezTo>
                    <a:pt x="1" y="2072"/>
                    <a:pt x="251" y="2325"/>
                    <a:pt x="564" y="2325"/>
                  </a:cubicBezTo>
                  <a:lnTo>
                    <a:pt x="18707" y="2325"/>
                  </a:lnTo>
                  <a:cubicBezTo>
                    <a:pt x="19020" y="2325"/>
                    <a:pt x="19273" y="2072"/>
                    <a:pt x="19273" y="1759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68" name="Google Shape;6768;p94"/>
            <p:cNvSpPr/>
            <p:nvPr/>
          </p:nvSpPr>
          <p:spPr>
            <a:xfrm>
              <a:off x="2706600" y="2249100"/>
              <a:ext cx="39550" cy="39550"/>
            </a:xfrm>
            <a:custGeom>
              <a:avLst/>
              <a:gdLst/>
              <a:ahLst/>
              <a:cxnLst/>
              <a:rect l="l" t="t" r="r" b="b"/>
              <a:pathLst>
                <a:path w="1582" h="1582" extrusionOk="0">
                  <a:moveTo>
                    <a:pt x="789" y="1"/>
                  </a:moveTo>
                  <a:cubicBezTo>
                    <a:pt x="352" y="1"/>
                    <a:pt x="0" y="353"/>
                    <a:pt x="0" y="790"/>
                  </a:cubicBezTo>
                  <a:cubicBezTo>
                    <a:pt x="0" y="1226"/>
                    <a:pt x="352" y="1581"/>
                    <a:pt x="789" y="1581"/>
                  </a:cubicBezTo>
                  <a:cubicBezTo>
                    <a:pt x="1226" y="1581"/>
                    <a:pt x="1581" y="1226"/>
                    <a:pt x="1581" y="790"/>
                  </a:cubicBezTo>
                  <a:cubicBezTo>
                    <a:pt x="1581" y="353"/>
                    <a:pt x="1226" y="1"/>
                    <a:pt x="78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69" name="Google Shape;6769;p94"/>
            <p:cNvSpPr/>
            <p:nvPr/>
          </p:nvSpPr>
          <p:spPr>
            <a:xfrm>
              <a:off x="2678275" y="2090100"/>
              <a:ext cx="481900" cy="271125"/>
            </a:xfrm>
            <a:custGeom>
              <a:avLst/>
              <a:gdLst/>
              <a:ahLst/>
              <a:cxnLst/>
              <a:rect l="l" t="t" r="r" b="b"/>
              <a:pathLst>
                <a:path w="19276" h="10845" extrusionOk="0">
                  <a:moveTo>
                    <a:pt x="9638" y="5229"/>
                  </a:moveTo>
                  <a:cubicBezTo>
                    <a:pt x="9885" y="5229"/>
                    <a:pt x="10134" y="5277"/>
                    <a:pt x="10372" y="5376"/>
                  </a:cubicBezTo>
                  <a:cubicBezTo>
                    <a:pt x="11091" y="5674"/>
                    <a:pt x="11558" y="6373"/>
                    <a:pt x="11558" y="7150"/>
                  </a:cubicBezTo>
                  <a:cubicBezTo>
                    <a:pt x="11558" y="8209"/>
                    <a:pt x="10697" y="9068"/>
                    <a:pt x="9640" y="9071"/>
                  </a:cubicBezTo>
                  <a:cubicBezTo>
                    <a:pt x="8863" y="9071"/>
                    <a:pt x="8161" y="8601"/>
                    <a:pt x="7866" y="7884"/>
                  </a:cubicBezTo>
                  <a:cubicBezTo>
                    <a:pt x="7568" y="7168"/>
                    <a:pt x="7731" y="6343"/>
                    <a:pt x="8282" y="5791"/>
                  </a:cubicBezTo>
                  <a:cubicBezTo>
                    <a:pt x="8648" y="5425"/>
                    <a:pt x="9139" y="5229"/>
                    <a:pt x="9638" y="5229"/>
                  </a:cubicBezTo>
                  <a:close/>
                  <a:moveTo>
                    <a:pt x="571" y="1"/>
                  </a:moveTo>
                  <a:cubicBezTo>
                    <a:pt x="281" y="1"/>
                    <a:pt x="3" y="226"/>
                    <a:pt x="1" y="567"/>
                  </a:cubicBezTo>
                  <a:lnTo>
                    <a:pt x="1" y="7150"/>
                  </a:lnTo>
                  <a:cubicBezTo>
                    <a:pt x="1" y="6373"/>
                    <a:pt x="471" y="5674"/>
                    <a:pt x="1187" y="5376"/>
                  </a:cubicBezTo>
                  <a:cubicBezTo>
                    <a:pt x="1425" y="5277"/>
                    <a:pt x="1674" y="5229"/>
                    <a:pt x="1921" y="5229"/>
                  </a:cubicBezTo>
                  <a:cubicBezTo>
                    <a:pt x="2420" y="5229"/>
                    <a:pt x="2912" y="5425"/>
                    <a:pt x="3280" y="5791"/>
                  </a:cubicBezTo>
                  <a:cubicBezTo>
                    <a:pt x="3828" y="6343"/>
                    <a:pt x="3994" y="7168"/>
                    <a:pt x="3696" y="7884"/>
                  </a:cubicBezTo>
                  <a:cubicBezTo>
                    <a:pt x="3398" y="8601"/>
                    <a:pt x="2699" y="9071"/>
                    <a:pt x="1922" y="9071"/>
                  </a:cubicBezTo>
                  <a:cubicBezTo>
                    <a:pt x="862" y="9068"/>
                    <a:pt x="4" y="8209"/>
                    <a:pt x="1" y="7150"/>
                  </a:cubicBezTo>
                  <a:lnTo>
                    <a:pt x="1" y="10844"/>
                  </a:lnTo>
                  <a:lnTo>
                    <a:pt x="19276" y="10844"/>
                  </a:lnTo>
                  <a:lnTo>
                    <a:pt x="19276" y="7150"/>
                  </a:lnTo>
                  <a:cubicBezTo>
                    <a:pt x="19276" y="7926"/>
                    <a:pt x="18806" y="8625"/>
                    <a:pt x="18089" y="8923"/>
                  </a:cubicBezTo>
                  <a:cubicBezTo>
                    <a:pt x="17852" y="9022"/>
                    <a:pt x="17603" y="9070"/>
                    <a:pt x="17356" y="9070"/>
                  </a:cubicBezTo>
                  <a:cubicBezTo>
                    <a:pt x="16857" y="9070"/>
                    <a:pt x="16365" y="8874"/>
                    <a:pt x="15997" y="8508"/>
                  </a:cubicBezTo>
                  <a:cubicBezTo>
                    <a:pt x="15449" y="7957"/>
                    <a:pt x="15283" y="7131"/>
                    <a:pt x="15581" y="6415"/>
                  </a:cubicBezTo>
                  <a:cubicBezTo>
                    <a:pt x="15879" y="5698"/>
                    <a:pt x="16578" y="5231"/>
                    <a:pt x="17355" y="5231"/>
                  </a:cubicBezTo>
                  <a:cubicBezTo>
                    <a:pt x="18415" y="5231"/>
                    <a:pt x="19273" y="6090"/>
                    <a:pt x="19276" y="7150"/>
                  </a:cubicBezTo>
                  <a:lnTo>
                    <a:pt x="19276" y="567"/>
                  </a:lnTo>
                  <a:cubicBezTo>
                    <a:pt x="19276" y="341"/>
                    <a:pt x="19137" y="133"/>
                    <a:pt x="18927" y="46"/>
                  </a:cubicBezTo>
                  <a:cubicBezTo>
                    <a:pt x="18857" y="17"/>
                    <a:pt x="18783" y="2"/>
                    <a:pt x="18709" y="2"/>
                  </a:cubicBezTo>
                  <a:cubicBezTo>
                    <a:pt x="18564" y="2"/>
                    <a:pt x="18420" y="58"/>
                    <a:pt x="18312" y="166"/>
                  </a:cubicBezTo>
                  <a:lnTo>
                    <a:pt x="14783" y="3641"/>
                  </a:lnTo>
                  <a:lnTo>
                    <a:pt x="9971" y="112"/>
                  </a:lnTo>
                  <a:cubicBezTo>
                    <a:pt x="9871" y="38"/>
                    <a:pt x="9754" y="1"/>
                    <a:pt x="9636" y="1"/>
                  </a:cubicBezTo>
                  <a:cubicBezTo>
                    <a:pt x="9517" y="1"/>
                    <a:pt x="9397" y="39"/>
                    <a:pt x="9297" y="115"/>
                  </a:cubicBezTo>
                  <a:lnTo>
                    <a:pt x="4656" y="3641"/>
                  </a:lnTo>
                  <a:lnTo>
                    <a:pt x="952" y="154"/>
                  </a:lnTo>
                  <a:cubicBezTo>
                    <a:pt x="840" y="48"/>
                    <a:pt x="704" y="1"/>
                    <a:pt x="5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770" name="Google Shape;6770;p94"/>
          <p:cNvGrpSpPr/>
          <p:nvPr/>
        </p:nvGrpSpPr>
        <p:grpSpPr>
          <a:xfrm>
            <a:off x="2566646" y="3594790"/>
            <a:ext cx="219345" cy="227301"/>
            <a:chOff x="3357325" y="2093500"/>
            <a:chExt cx="311525" cy="322825"/>
          </a:xfrm>
        </p:grpSpPr>
        <p:sp>
          <p:nvSpPr>
            <p:cNvPr id="6771" name="Google Shape;6771;p94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72" name="Google Shape;6772;p94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73" name="Google Shape;6773;p94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774" name="Google Shape;6774;p94"/>
          <p:cNvSpPr/>
          <p:nvPr/>
        </p:nvSpPr>
        <p:spPr>
          <a:xfrm>
            <a:off x="2921919" y="3550464"/>
            <a:ext cx="333673" cy="315824"/>
          </a:xfrm>
          <a:custGeom>
            <a:avLst/>
            <a:gdLst/>
            <a:ahLst/>
            <a:cxnLst/>
            <a:rect l="l" t="t" r="r" b="b"/>
            <a:pathLst>
              <a:path w="18956" h="17942" extrusionOk="0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6775" name="Google Shape;6775;p94"/>
          <p:cNvGrpSpPr/>
          <p:nvPr/>
        </p:nvGrpSpPr>
        <p:grpSpPr>
          <a:xfrm>
            <a:off x="3360836" y="3538814"/>
            <a:ext cx="292078" cy="339253"/>
            <a:chOff x="4492800" y="2027925"/>
            <a:chExt cx="414825" cy="481825"/>
          </a:xfrm>
        </p:grpSpPr>
        <p:sp>
          <p:nvSpPr>
            <p:cNvPr id="6776" name="Google Shape;6776;p94"/>
            <p:cNvSpPr/>
            <p:nvPr/>
          </p:nvSpPr>
          <p:spPr>
            <a:xfrm>
              <a:off x="4492800" y="2027925"/>
              <a:ext cx="54600" cy="481825"/>
            </a:xfrm>
            <a:custGeom>
              <a:avLst/>
              <a:gdLst/>
              <a:ahLst/>
              <a:cxnLst/>
              <a:rect l="l" t="t" r="r" b="b"/>
              <a:pathLst>
                <a:path w="2184" h="19273" extrusionOk="0">
                  <a:moveTo>
                    <a:pt x="912" y="1"/>
                  </a:moveTo>
                  <a:cubicBezTo>
                    <a:pt x="407" y="1"/>
                    <a:pt x="0" y="407"/>
                    <a:pt x="0" y="913"/>
                  </a:cubicBezTo>
                  <a:lnTo>
                    <a:pt x="0" y="18360"/>
                  </a:lnTo>
                  <a:cubicBezTo>
                    <a:pt x="0" y="18866"/>
                    <a:pt x="407" y="19273"/>
                    <a:pt x="912" y="19273"/>
                  </a:cubicBezTo>
                  <a:lnTo>
                    <a:pt x="1271" y="19273"/>
                  </a:lnTo>
                  <a:cubicBezTo>
                    <a:pt x="1777" y="19273"/>
                    <a:pt x="2183" y="18866"/>
                    <a:pt x="2183" y="18360"/>
                  </a:cubicBezTo>
                  <a:lnTo>
                    <a:pt x="2183" y="913"/>
                  </a:lnTo>
                  <a:cubicBezTo>
                    <a:pt x="2183" y="407"/>
                    <a:pt x="1777" y="1"/>
                    <a:pt x="12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77" name="Google Shape;6777;p94"/>
            <p:cNvSpPr/>
            <p:nvPr/>
          </p:nvSpPr>
          <p:spPr>
            <a:xfrm>
              <a:off x="4575600" y="2051425"/>
              <a:ext cx="332025" cy="262450"/>
            </a:xfrm>
            <a:custGeom>
              <a:avLst/>
              <a:gdLst/>
              <a:ahLst/>
              <a:cxnLst/>
              <a:rect l="l" t="t" r="r" b="b"/>
              <a:pathLst>
                <a:path w="13281" h="10498" extrusionOk="0">
                  <a:moveTo>
                    <a:pt x="0" y="0"/>
                  </a:moveTo>
                  <a:lnTo>
                    <a:pt x="0" y="10497"/>
                  </a:lnTo>
                  <a:lnTo>
                    <a:pt x="12485" y="10497"/>
                  </a:lnTo>
                  <a:cubicBezTo>
                    <a:pt x="13006" y="10494"/>
                    <a:pt x="13280" y="9874"/>
                    <a:pt x="12925" y="9488"/>
                  </a:cubicBezTo>
                  <a:lnTo>
                    <a:pt x="9010" y="5249"/>
                  </a:lnTo>
                  <a:lnTo>
                    <a:pt x="12925" y="1006"/>
                  </a:lnTo>
                  <a:cubicBezTo>
                    <a:pt x="13280" y="620"/>
                    <a:pt x="13006" y="0"/>
                    <a:pt x="1248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778" name="Google Shape;6778;p94"/>
          <p:cNvGrpSpPr/>
          <p:nvPr/>
        </p:nvGrpSpPr>
        <p:grpSpPr>
          <a:xfrm>
            <a:off x="3759928" y="3538805"/>
            <a:ext cx="339200" cy="339271"/>
            <a:chOff x="5049725" y="2027900"/>
            <a:chExt cx="481750" cy="481850"/>
          </a:xfrm>
        </p:grpSpPr>
        <p:sp>
          <p:nvSpPr>
            <p:cNvPr id="6779" name="Google Shape;6779;p94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80" name="Google Shape;6780;p94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81" name="Google Shape;6781;p94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82" name="Google Shape;6782;p94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83" name="Google Shape;6783;p94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84" name="Google Shape;6784;p94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85" name="Google Shape;6785;p94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86" name="Google Shape;6786;p94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787" name="Google Shape;6787;p94"/>
          <p:cNvGrpSpPr/>
          <p:nvPr/>
        </p:nvGrpSpPr>
        <p:grpSpPr>
          <a:xfrm>
            <a:off x="4233524" y="3538893"/>
            <a:ext cx="219890" cy="339095"/>
            <a:chOff x="5726350" y="2028150"/>
            <a:chExt cx="312300" cy="481600"/>
          </a:xfrm>
        </p:grpSpPr>
        <p:sp>
          <p:nvSpPr>
            <p:cNvPr id="6788" name="Google Shape;6788;p94"/>
            <p:cNvSpPr/>
            <p:nvPr/>
          </p:nvSpPr>
          <p:spPr>
            <a:xfrm>
              <a:off x="5756075" y="2028150"/>
              <a:ext cx="252825" cy="83275"/>
            </a:xfrm>
            <a:custGeom>
              <a:avLst/>
              <a:gdLst/>
              <a:ahLst/>
              <a:cxnLst/>
              <a:rect l="l" t="t" r="r" b="b"/>
              <a:pathLst>
                <a:path w="10113" h="3331" extrusionOk="0">
                  <a:moveTo>
                    <a:pt x="1639" y="1"/>
                  </a:moveTo>
                  <a:cubicBezTo>
                    <a:pt x="730" y="13"/>
                    <a:pt x="1" y="753"/>
                    <a:pt x="1" y="1666"/>
                  </a:cubicBezTo>
                  <a:cubicBezTo>
                    <a:pt x="1" y="2575"/>
                    <a:pt x="730" y="3316"/>
                    <a:pt x="1639" y="3331"/>
                  </a:cubicBezTo>
                  <a:lnTo>
                    <a:pt x="8474" y="3331"/>
                  </a:lnTo>
                  <a:cubicBezTo>
                    <a:pt x="9384" y="3316"/>
                    <a:pt x="10113" y="2575"/>
                    <a:pt x="10113" y="1666"/>
                  </a:cubicBezTo>
                  <a:cubicBezTo>
                    <a:pt x="10113" y="753"/>
                    <a:pt x="9384" y="13"/>
                    <a:pt x="847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89" name="Google Shape;6789;p94"/>
            <p:cNvSpPr/>
            <p:nvPr/>
          </p:nvSpPr>
          <p:spPr>
            <a:xfrm>
              <a:off x="5726350" y="2139650"/>
              <a:ext cx="312300" cy="224425"/>
            </a:xfrm>
            <a:custGeom>
              <a:avLst/>
              <a:gdLst/>
              <a:ahLst/>
              <a:cxnLst/>
              <a:rect l="l" t="t" r="r" b="b"/>
              <a:pathLst>
                <a:path w="12492" h="8977" extrusionOk="0">
                  <a:moveTo>
                    <a:pt x="2822" y="0"/>
                  </a:moveTo>
                  <a:lnTo>
                    <a:pt x="2822" y="4800"/>
                  </a:lnTo>
                  <a:cubicBezTo>
                    <a:pt x="1527" y="5589"/>
                    <a:pt x="542" y="6797"/>
                    <a:pt x="36" y="8224"/>
                  </a:cubicBezTo>
                  <a:lnTo>
                    <a:pt x="30" y="8233"/>
                  </a:lnTo>
                  <a:cubicBezTo>
                    <a:pt x="27" y="8242"/>
                    <a:pt x="24" y="8254"/>
                    <a:pt x="21" y="8266"/>
                  </a:cubicBezTo>
                  <a:cubicBezTo>
                    <a:pt x="18" y="8278"/>
                    <a:pt x="15" y="8281"/>
                    <a:pt x="15" y="8287"/>
                  </a:cubicBezTo>
                  <a:cubicBezTo>
                    <a:pt x="12" y="8296"/>
                    <a:pt x="9" y="8308"/>
                    <a:pt x="9" y="8317"/>
                  </a:cubicBezTo>
                  <a:cubicBezTo>
                    <a:pt x="6" y="8326"/>
                    <a:pt x="6" y="8335"/>
                    <a:pt x="3" y="8347"/>
                  </a:cubicBezTo>
                  <a:cubicBezTo>
                    <a:pt x="3" y="8356"/>
                    <a:pt x="3" y="8362"/>
                    <a:pt x="3" y="8368"/>
                  </a:cubicBezTo>
                  <a:cubicBezTo>
                    <a:pt x="0" y="8378"/>
                    <a:pt x="3" y="8393"/>
                    <a:pt x="3" y="8405"/>
                  </a:cubicBezTo>
                  <a:cubicBezTo>
                    <a:pt x="3" y="8408"/>
                    <a:pt x="3" y="8411"/>
                    <a:pt x="3" y="8414"/>
                  </a:cubicBezTo>
                  <a:lnTo>
                    <a:pt x="3" y="8426"/>
                  </a:lnTo>
                  <a:cubicBezTo>
                    <a:pt x="3" y="8438"/>
                    <a:pt x="3" y="8450"/>
                    <a:pt x="3" y="8462"/>
                  </a:cubicBezTo>
                  <a:lnTo>
                    <a:pt x="6" y="8483"/>
                  </a:lnTo>
                  <a:cubicBezTo>
                    <a:pt x="6" y="8495"/>
                    <a:pt x="9" y="8504"/>
                    <a:pt x="12" y="8513"/>
                  </a:cubicBezTo>
                  <a:cubicBezTo>
                    <a:pt x="12" y="8525"/>
                    <a:pt x="15" y="8531"/>
                    <a:pt x="15" y="8540"/>
                  </a:cubicBezTo>
                  <a:cubicBezTo>
                    <a:pt x="18" y="8549"/>
                    <a:pt x="21" y="8558"/>
                    <a:pt x="21" y="8564"/>
                  </a:cubicBezTo>
                  <a:cubicBezTo>
                    <a:pt x="24" y="8573"/>
                    <a:pt x="27" y="8585"/>
                    <a:pt x="33" y="8594"/>
                  </a:cubicBezTo>
                  <a:cubicBezTo>
                    <a:pt x="36" y="8606"/>
                    <a:pt x="36" y="8609"/>
                    <a:pt x="40" y="8615"/>
                  </a:cubicBezTo>
                  <a:cubicBezTo>
                    <a:pt x="43" y="8624"/>
                    <a:pt x="49" y="8636"/>
                    <a:pt x="52" y="8646"/>
                  </a:cubicBezTo>
                  <a:cubicBezTo>
                    <a:pt x="58" y="8658"/>
                    <a:pt x="58" y="8661"/>
                    <a:pt x="61" y="8667"/>
                  </a:cubicBezTo>
                  <a:cubicBezTo>
                    <a:pt x="67" y="8673"/>
                    <a:pt x="73" y="8685"/>
                    <a:pt x="76" y="8694"/>
                  </a:cubicBezTo>
                  <a:cubicBezTo>
                    <a:pt x="82" y="8703"/>
                    <a:pt x="85" y="8709"/>
                    <a:pt x="88" y="8715"/>
                  </a:cubicBezTo>
                  <a:cubicBezTo>
                    <a:pt x="94" y="8721"/>
                    <a:pt x="100" y="8730"/>
                    <a:pt x="106" y="8739"/>
                  </a:cubicBezTo>
                  <a:cubicBezTo>
                    <a:pt x="112" y="8748"/>
                    <a:pt x="115" y="8754"/>
                    <a:pt x="121" y="8760"/>
                  </a:cubicBezTo>
                  <a:cubicBezTo>
                    <a:pt x="127" y="8769"/>
                    <a:pt x="133" y="8775"/>
                    <a:pt x="139" y="8781"/>
                  </a:cubicBezTo>
                  <a:cubicBezTo>
                    <a:pt x="145" y="8787"/>
                    <a:pt x="151" y="8796"/>
                    <a:pt x="157" y="8802"/>
                  </a:cubicBezTo>
                  <a:lnTo>
                    <a:pt x="175" y="8820"/>
                  </a:lnTo>
                  <a:cubicBezTo>
                    <a:pt x="181" y="8826"/>
                    <a:pt x="190" y="8832"/>
                    <a:pt x="196" y="8841"/>
                  </a:cubicBezTo>
                  <a:lnTo>
                    <a:pt x="217" y="8856"/>
                  </a:lnTo>
                  <a:lnTo>
                    <a:pt x="238" y="8874"/>
                  </a:lnTo>
                  <a:lnTo>
                    <a:pt x="262" y="8889"/>
                  </a:lnTo>
                  <a:lnTo>
                    <a:pt x="283" y="8901"/>
                  </a:lnTo>
                  <a:lnTo>
                    <a:pt x="314" y="8917"/>
                  </a:lnTo>
                  <a:cubicBezTo>
                    <a:pt x="320" y="8920"/>
                    <a:pt x="326" y="8923"/>
                    <a:pt x="332" y="8926"/>
                  </a:cubicBezTo>
                  <a:cubicBezTo>
                    <a:pt x="341" y="8929"/>
                    <a:pt x="356" y="8938"/>
                    <a:pt x="368" y="8941"/>
                  </a:cubicBezTo>
                  <a:lnTo>
                    <a:pt x="377" y="8947"/>
                  </a:lnTo>
                  <a:lnTo>
                    <a:pt x="386" y="8947"/>
                  </a:lnTo>
                  <a:lnTo>
                    <a:pt x="413" y="8956"/>
                  </a:lnTo>
                  <a:lnTo>
                    <a:pt x="437" y="8962"/>
                  </a:lnTo>
                  <a:lnTo>
                    <a:pt x="461" y="8968"/>
                  </a:lnTo>
                  <a:cubicBezTo>
                    <a:pt x="473" y="8971"/>
                    <a:pt x="485" y="8971"/>
                    <a:pt x="497" y="8974"/>
                  </a:cubicBezTo>
                  <a:lnTo>
                    <a:pt x="512" y="8977"/>
                  </a:lnTo>
                  <a:lnTo>
                    <a:pt x="11928" y="8977"/>
                  </a:lnTo>
                  <a:cubicBezTo>
                    <a:pt x="11946" y="8977"/>
                    <a:pt x="11967" y="8977"/>
                    <a:pt x="11985" y="8974"/>
                  </a:cubicBezTo>
                  <a:lnTo>
                    <a:pt x="11991" y="8974"/>
                  </a:lnTo>
                  <a:cubicBezTo>
                    <a:pt x="12006" y="8974"/>
                    <a:pt x="12021" y="8971"/>
                    <a:pt x="12033" y="8968"/>
                  </a:cubicBezTo>
                  <a:lnTo>
                    <a:pt x="12051" y="8965"/>
                  </a:lnTo>
                  <a:cubicBezTo>
                    <a:pt x="12063" y="8962"/>
                    <a:pt x="12072" y="8959"/>
                    <a:pt x="12085" y="8956"/>
                  </a:cubicBezTo>
                  <a:lnTo>
                    <a:pt x="12106" y="8950"/>
                  </a:lnTo>
                  <a:lnTo>
                    <a:pt x="12118" y="8947"/>
                  </a:lnTo>
                  <a:lnTo>
                    <a:pt x="12130" y="8941"/>
                  </a:lnTo>
                  <a:lnTo>
                    <a:pt x="12160" y="8929"/>
                  </a:lnTo>
                  <a:lnTo>
                    <a:pt x="12184" y="8917"/>
                  </a:lnTo>
                  <a:cubicBezTo>
                    <a:pt x="12193" y="8914"/>
                    <a:pt x="12199" y="8907"/>
                    <a:pt x="12208" y="8904"/>
                  </a:cubicBezTo>
                  <a:cubicBezTo>
                    <a:pt x="12214" y="8898"/>
                    <a:pt x="12226" y="8892"/>
                    <a:pt x="12235" y="8889"/>
                  </a:cubicBezTo>
                  <a:lnTo>
                    <a:pt x="12253" y="8877"/>
                  </a:lnTo>
                  <a:cubicBezTo>
                    <a:pt x="12262" y="8868"/>
                    <a:pt x="12271" y="8862"/>
                    <a:pt x="12280" y="8856"/>
                  </a:cubicBezTo>
                  <a:lnTo>
                    <a:pt x="12295" y="8844"/>
                  </a:lnTo>
                  <a:cubicBezTo>
                    <a:pt x="12304" y="8835"/>
                    <a:pt x="12313" y="8826"/>
                    <a:pt x="12319" y="8820"/>
                  </a:cubicBezTo>
                  <a:lnTo>
                    <a:pt x="12334" y="8805"/>
                  </a:lnTo>
                  <a:cubicBezTo>
                    <a:pt x="12343" y="8796"/>
                    <a:pt x="12349" y="8790"/>
                    <a:pt x="12359" y="8781"/>
                  </a:cubicBezTo>
                  <a:lnTo>
                    <a:pt x="12371" y="8763"/>
                  </a:lnTo>
                  <a:lnTo>
                    <a:pt x="12389" y="8739"/>
                  </a:lnTo>
                  <a:lnTo>
                    <a:pt x="12404" y="8718"/>
                  </a:lnTo>
                  <a:cubicBezTo>
                    <a:pt x="12410" y="8709"/>
                    <a:pt x="12413" y="8703"/>
                    <a:pt x="12419" y="8694"/>
                  </a:cubicBezTo>
                  <a:cubicBezTo>
                    <a:pt x="12422" y="8688"/>
                    <a:pt x="12428" y="8679"/>
                    <a:pt x="12431" y="8670"/>
                  </a:cubicBezTo>
                  <a:cubicBezTo>
                    <a:pt x="12437" y="8661"/>
                    <a:pt x="12440" y="8655"/>
                    <a:pt x="12443" y="8646"/>
                  </a:cubicBezTo>
                  <a:cubicBezTo>
                    <a:pt x="12446" y="8639"/>
                    <a:pt x="12449" y="8627"/>
                    <a:pt x="12455" y="8618"/>
                  </a:cubicBezTo>
                  <a:cubicBezTo>
                    <a:pt x="12458" y="8609"/>
                    <a:pt x="12461" y="8603"/>
                    <a:pt x="12461" y="8594"/>
                  </a:cubicBezTo>
                  <a:cubicBezTo>
                    <a:pt x="12464" y="8588"/>
                    <a:pt x="12467" y="8576"/>
                    <a:pt x="12470" y="8567"/>
                  </a:cubicBezTo>
                  <a:cubicBezTo>
                    <a:pt x="12473" y="8558"/>
                    <a:pt x="12476" y="8549"/>
                    <a:pt x="12479" y="8540"/>
                  </a:cubicBezTo>
                  <a:cubicBezTo>
                    <a:pt x="12479" y="8534"/>
                    <a:pt x="12482" y="8525"/>
                    <a:pt x="12482" y="8516"/>
                  </a:cubicBezTo>
                  <a:cubicBezTo>
                    <a:pt x="12485" y="8507"/>
                    <a:pt x="12485" y="8495"/>
                    <a:pt x="12488" y="8486"/>
                  </a:cubicBezTo>
                  <a:lnTo>
                    <a:pt x="12491" y="8462"/>
                  </a:lnTo>
                  <a:cubicBezTo>
                    <a:pt x="12491" y="8450"/>
                    <a:pt x="12491" y="8438"/>
                    <a:pt x="12491" y="8426"/>
                  </a:cubicBezTo>
                  <a:lnTo>
                    <a:pt x="12491" y="8414"/>
                  </a:lnTo>
                  <a:cubicBezTo>
                    <a:pt x="12491" y="8411"/>
                    <a:pt x="12491" y="8408"/>
                    <a:pt x="12491" y="8405"/>
                  </a:cubicBezTo>
                  <a:lnTo>
                    <a:pt x="12491" y="8371"/>
                  </a:lnTo>
                  <a:cubicBezTo>
                    <a:pt x="12491" y="8359"/>
                    <a:pt x="12491" y="8356"/>
                    <a:pt x="12491" y="8347"/>
                  </a:cubicBezTo>
                  <a:cubicBezTo>
                    <a:pt x="12488" y="8338"/>
                    <a:pt x="12488" y="8329"/>
                    <a:pt x="12485" y="8317"/>
                  </a:cubicBezTo>
                  <a:cubicBezTo>
                    <a:pt x="12482" y="8308"/>
                    <a:pt x="12482" y="8299"/>
                    <a:pt x="12479" y="8290"/>
                  </a:cubicBezTo>
                  <a:cubicBezTo>
                    <a:pt x="12476" y="8278"/>
                    <a:pt x="12476" y="8275"/>
                    <a:pt x="12473" y="8266"/>
                  </a:cubicBezTo>
                  <a:cubicBezTo>
                    <a:pt x="12473" y="8260"/>
                    <a:pt x="12467" y="8245"/>
                    <a:pt x="12464" y="8233"/>
                  </a:cubicBezTo>
                  <a:lnTo>
                    <a:pt x="12461" y="8224"/>
                  </a:lnTo>
                  <a:cubicBezTo>
                    <a:pt x="11955" y="6797"/>
                    <a:pt x="10970" y="5589"/>
                    <a:pt x="9676" y="4803"/>
                  </a:cubicBezTo>
                  <a:lnTo>
                    <a:pt x="967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90" name="Google Shape;6790;p94"/>
            <p:cNvSpPr/>
            <p:nvPr/>
          </p:nvSpPr>
          <p:spPr>
            <a:xfrm>
              <a:off x="5842500" y="2392350"/>
              <a:ext cx="79975" cy="117400"/>
            </a:xfrm>
            <a:custGeom>
              <a:avLst/>
              <a:gdLst/>
              <a:ahLst/>
              <a:cxnLst/>
              <a:rect l="l" t="t" r="r" b="b"/>
              <a:pathLst>
                <a:path w="3199" h="4696" extrusionOk="0">
                  <a:moveTo>
                    <a:pt x="4" y="1"/>
                  </a:moveTo>
                  <a:lnTo>
                    <a:pt x="4" y="1651"/>
                  </a:lnTo>
                  <a:cubicBezTo>
                    <a:pt x="1" y="2591"/>
                    <a:pt x="287" y="3509"/>
                    <a:pt x="820" y="4283"/>
                  </a:cubicBezTo>
                  <a:cubicBezTo>
                    <a:pt x="994" y="4542"/>
                    <a:pt x="1287" y="4696"/>
                    <a:pt x="1600" y="4696"/>
                  </a:cubicBezTo>
                  <a:cubicBezTo>
                    <a:pt x="1913" y="4696"/>
                    <a:pt x="2205" y="4542"/>
                    <a:pt x="2380" y="4283"/>
                  </a:cubicBezTo>
                  <a:cubicBezTo>
                    <a:pt x="2913" y="3509"/>
                    <a:pt x="3199" y="2591"/>
                    <a:pt x="3196" y="1651"/>
                  </a:cubicBezTo>
                  <a:lnTo>
                    <a:pt x="319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791" name="Google Shape;6791;p94"/>
          <p:cNvGrpSpPr/>
          <p:nvPr/>
        </p:nvGrpSpPr>
        <p:grpSpPr>
          <a:xfrm>
            <a:off x="4593715" y="3542000"/>
            <a:ext cx="332881" cy="332881"/>
            <a:chOff x="6239925" y="2032450"/>
            <a:chExt cx="472775" cy="472775"/>
          </a:xfrm>
        </p:grpSpPr>
        <p:sp>
          <p:nvSpPr>
            <p:cNvPr id="6792" name="Google Shape;6792;p94"/>
            <p:cNvSpPr/>
            <p:nvPr/>
          </p:nvSpPr>
          <p:spPr>
            <a:xfrm>
              <a:off x="6239925" y="2032450"/>
              <a:ext cx="472775" cy="472775"/>
            </a:xfrm>
            <a:custGeom>
              <a:avLst/>
              <a:gdLst/>
              <a:ahLst/>
              <a:cxnLst/>
              <a:rect l="l" t="t" r="r" b="b"/>
              <a:pathLst>
                <a:path w="18911" h="18911" extrusionOk="0">
                  <a:moveTo>
                    <a:pt x="9455" y="2466"/>
                  </a:moveTo>
                  <a:cubicBezTo>
                    <a:pt x="13307" y="2466"/>
                    <a:pt x="16442" y="5601"/>
                    <a:pt x="16442" y="9456"/>
                  </a:cubicBezTo>
                  <a:cubicBezTo>
                    <a:pt x="16442" y="13310"/>
                    <a:pt x="13307" y="16445"/>
                    <a:pt x="9455" y="16445"/>
                  </a:cubicBezTo>
                  <a:cubicBezTo>
                    <a:pt x="5601" y="16445"/>
                    <a:pt x="2466" y="13310"/>
                    <a:pt x="2466" y="9456"/>
                  </a:cubicBezTo>
                  <a:cubicBezTo>
                    <a:pt x="2466" y="5601"/>
                    <a:pt x="5601" y="2466"/>
                    <a:pt x="9455" y="2466"/>
                  </a:cubicBezTo>
                  <a:close/>
                  <a:moveTo>
                    <a:pt x="9455" y="0"/>
                  </a:moveTo>
                  <a:cubicBezTo>
                    <a:pt x="4228" y="0"/>
                    <a:pt x="0" y="4228"/>
                    <a:pt x="0" y="9456"/>
                  </a:cubicBezTo>
                  <a:cubicBezTo>
                    <a:pt x="0" y="14683"/>
                    <a:pt x="4228" y="18911"/>
                    <a:pt x="9455" y="18911"/>
                  </a:cubicBezTo>
                  <a:cubicBezTo>
                    <a:pt x="14680" y="18911"/>
                    <a:pt x="18911" y="14683"/>
                    <a:pt x="18911" y="9456"/>
                  </a:cubicBezTo>
                  <a:cubicBezTo>
                    <a:pt x="18911" y="4231"/>
                    <a:pt x="14680" y="0"/>
                    <a:pt x="94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93" name="Google Shape;6793;p94"/>
            <p:cNvSpPr/>
            <p:nvPr/>
          </p:nvSpPr>
          <p:spPr>
            <a:xfrm>
              <a:off x="6329800" y="2122325"/>
              <a:ext cx="292950" cy="293025"/>
            </a:xfrm>
            <a:custGeom>
              <a:avLst/>
              <a:gdLst/>
              <a:ahLst/>
              <a:cxnLst/>
              <a:rect l="l" t="t" r="r" b="b"/>
              <a:pathLst>
                <a:path w="11718" h="11721" extrusionOk="0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794" name="Google Shape;6794;p94"/>
          <p:cNvGrpSpPr/>
          <p:nvPr/>
        </p:nvGrpSpPr>
        <p:grpSpPr>
          <a:xfrm>
            <a:off x="5042807" y="2364092"/>
            <a:ext cx="334641" cy="185425"/>
            <a:chOff x="903075" y="2730000"/>
            <a:chExt cx="475275" cy="263350"/>
          </a:xfrm>
        </p:grpSpPr>
        <p:sp>
          <p:nvSpPr>
            <p:cNvPr id="6795" name="Google Shape;6795;p94"/>
            <p:cNvSpPr/>
            <p:nvPr/>
          </p:nvSpPr>
          <p:spPr>
            <a:xfrm>
              <a:off x="986725" y="2807325"/>
              <a:ext cx="308000" cy="108800"/>
            </a:xfrm>
            <a:custGeom>
              <a:avLst/>
              <a:gdLst/>
              <a:ahLst/>
              <a:cxnLst/>
              <a:rect l="l" t="t" r="r" b="b"/>
              <a:pathLst>
                <a:path w="12320" h="4352" extrusionOk="0">
                  <a:moveTo>
                    <a:pt x="6161" y="482"/>
                  </a:moveTo>
                  <a:cubicBezTo>
                    <a:pt x="6845" y="482"/>
                    <a:pt x="7462" y="894"/>
                    <a:pt x="7724" y="1527"/>
                  </a:cubicBezTo>
                  <a:cubicBezTo>
                    <a:pt x="7986" y="2159"/>
                    <a:pt x="7838" y="2888"/>
                    <a:pt x="7357" y="3370"/>
                  </a:cubicBezTo>
                  <a:cubicBezTo>
                    <a:pt x="7032" y="3694"/>
                    <a:pt x="6599" y="3866"/>
                    <a:pt x="6158" y="3866"/>
                  </a:cubicBezTo>
                  <a:cubicBezTo>
                    <a:pt x="5940" y="3866"/>
                    <a:pt x="5720" y="3824"/>
                    <a:pt x="5511" y="3737"/>
                  </a:cubicBezTo>
                  <a:cubicBezTo>
                    <a:pt x="4881" y="3475"/>
                    <a:pt x="4469" y="2858"/>
                    <a:pt x="4469" y="2174"/>
                  </a:cubicBezTo>
                  <a:cubicBezTo>
                    <a:pt x="4469" y="1241"/>
                    <a:pt x="5225" y="482"/>
                    <a:pt x="6161" y="482"/>
                  </a:cubicBezTo>
                  <a:close/>
                  <a:moveTo>
                    <a:pt x="1418" y="0"/>
                  </a:moveTo>
                  <a:cubicBezTo>
                    <a:pt x="1220" y="684"/>
                    <a:pt x="684" y="1220"/>
                    <a:pt x="0" y="1415"/>
                  </a:cubicBezTo>
                  <a:lnTo>
                    <a:pt x="0" y="2933"/>
                  </a:lnTo>
                  <a:cubicBezTo>
                    <a:pt x="684" y="3129"/>
                    <a:pt x="1220" y="3665"/>
                    <a:pt x="1418" y="4351"/>
                  </a:cubicBezTo>
                  <a:lnTo>
                    <a:pt x="10904" y="4351"/>
                  </a:lnTo>
                  <a:cubicBezTo>
                    <a:pt x="11100" y="3665"/>
                    <a:pt x="11636" y="3129"/>
                    <a:pt x="12319" y="2933"/>
                  </a:cubicBezTo>
                  <a:lnTo>
                    <a:pt x="12319" y="1415"/>
                  </a:lnTo>
                  <a:cubicBezTo>
                    <a:pt x="11636" y="1220"/>
                    <a:pt x="11100" y="684"/>
                    <a:pt x="109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96" name="Google Shape;6796;p94"/>
            <p:cNvSpPr/>
            <p:nvPr/>
          </p:nvSpPr>
          <p:spPr>
            <a:xfrm>
              <a:off x="1126675" y="2847600"/>
              <a:ext cx="28100" cy="28175"/>
            </a:xfrm>
            <a:custGeom>
              <a:avLst/>
              <a:gdLst/>
              <a:ahLst/>
              <a:cxnLst/>
              <a:rect l="l" t="t" r="r" b="b"/>
              <a:pathLst>
                <a:path w="1124" h="1127" extrusionOk="0">
                  <a:moveTo>
                    <a:pt x="563" y="0"/>
                  </a:moveTo>
                  <a:cubicBezTo>
                    <a:pt x="250" y="0"/>
                    <a:pt x="0" y="253"/>
                    <a:pt x="0" y="563"/>
                  </a:cubicBezTo>
                  <a:cubicBezTo>
                    <a:pt x="0" y="873"/>
                    <a:pt x="250" y="1126"/>
                    <a:pt x="563" y="1126"/>
                  </a:cubicBezTo>
                  <a:cubicBezTo>
                    <a:pt x="873" y="1126"/>
                    <a:pt x="1123" y="873"/>
                    <a:pt x="1123" y="563"/>
                  </a:cubicBezTo>
                  <a:cubicBezTo>
                    <a:pt x="1123" y="253"/>
                    <a:pt x="873" y="0"/>
                    <a:pt x="5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97" name="Google Shape;6797;p94"/>
            <p:cNvSpPr/>
            <p:nvPr/>
          </p:nvSpPr>
          <p:spPr>
            <a:xfrm>
              <a:off x="903075" y="2730000"/>
              <a:ext cx="475275" cy="263350"/>
            </a:xfrm>
            <a:custGeom>
              <a:avLst/>
              <a:gdLst/>
              <a:ahLst/>
              <a:cxnLst/>
              <a:rect l="l" t="t" r="r" b="b"/>
              <a:pathLst>
                <a:path w="19011" h="10534" extrusionOk="0">
                  <a:moveTo>
                    <a:pt x="14735" y="1964"/>
                  </a:moveTo>
                  <a:cubicBezTo>
                    <a:pt x="15045" y="1964"/>
                    <a:pt x="15298" y="2217"/>
                    <a:pt x="15298" y="2530"/>
                  </a:cubicBezTo>
                  <a:cubicBezTo>
                    <a:pt x="15298" y="3042"/>
                    <a:pt x="15716" y="3460"/>
                    <a:pt x="16231" y="3460"/>
                  </a:cubicBezTo>
                  <a:cubicBezTo>
                    <a:pt x="16541" y="3460"/>
                    <a:pt x="16794" y="3713"/>
                    <a:pt x="16794" y="4026"/>
                  </a:cubicBezTo>
                  <a:lnTo>
                    <a:pt x="16794" y="6511"/>
                  </a:lnTo>
                  <a:cubicBezTo>
                    <a:pt x="16794" y="6821"/>
                    <a:pt x="16541" y="7074"/>
                    <a:pt x="16231" y="7074"/>
                  </a:cubicBezTo>
                  <a:cubicBezTo>
                    <a:pt x="15716" y="7074"/>
                    <a:pt x="15298" y="7492"/>
                    <a:pt x="15298" y="8007"/>
                  </a:cubicBezTo>
                  <a:cubicBezTo>
                    <a:pt x="15298" y="8318"/>
                    <a:pt x="15045" y="8570"/>
                    <a:pt x="14735" y="8570"/>
                  </a:cubicBezTo>
                  <a:lnTo>
                    <a:pt x="4277" y="8570"/>
                  </a:lnTo>
                  <a:cubicBezTo>
                    <a:pt x="3966" y="8570"/>
                    <a:pt x="3714" y="8318"/>
                    <a:pt x="3714" y="8007"/>
                  </a:cubicBezTo>
                  <a:cubicBezTo>
                    <a:pt x="3714" y="7492"/>
                    <a:pt x="3295" y="7074"/>
                    <a:pt x="2783" y="7074"/>
                  </a:cubicBezTo>
                  <a:cubicBezTo>
                    <a:pt x="2470" y="7074"/>
                    <a:pt x="2217" y="6821"/>
                    <a:pt x="2217" y="6511"/>
                  </a:cubicBezTo>
                  <a:lnTo>
                    <a:pt x="2217" y="4026"/>
                  </a:lnTo>
                  <a:cubicBezTo>
                    <a:pt x="2217" y="3713"/>
                    <a:pt x="2470" y="3460"/>
                    <a:pt x="2783" y="3460"/>
                  </a:cubicBezTo>
                  <a:cubicBezTo>
                    <a:pt x="3295" y="3460"/>
                    <a:pt x="3714" y="3042"/>
                    <a:pt x="3714" y="2530"/>
                  </a:cubicBezTo>
                  <a:cubicBezTo>
                    <a:pt x="3714" y="2217"/>
                    <a:pt x="3966" y="1964"/>
                    <a:pt x="4277" y="1964"/>
                  </a:cubicBezTo>
                  <a:close/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lnTo>
                    <a:pt x="1" y="9968"/>
                  </a:lnTo>
                  <a:cubicBezTo>
                    <a:pt x="1" y="10281"/>
                    <a:pt x="254" y="10534"/>
                    <a:pt x="567" y="10534"/>
                  </a:cubicBezTo>
                  <a:lnTo>
                    <a:pt x="18445" y="10534"/>
                  </a:lnTo>
                  <a:cubicBezTo>
                    <a:pt x="18758" y="10534"/>
                    <a:pt x="19011" y="10281"/>
                    <a:pt x="19011" y="9968"/>
                  </a:cubicBezTo>
                  <a:lnTo>
                    <a:pt x="19011" y="567"/>
                  </a:lnTo>
                  <a:cubicBezTo>
                    <a:pt x="19011" y="253"/>
                    <a:pt x="18758" y="0"/>
                    <a:pt x="1844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798" name="Google Shape;6798;p94"/>
          <p:cNvGrpSpPr/>
          <p:nvPr/>
        </p:nvGrpSpPr>
        <p:grpSpPr>
          <a:xfrm>
            <a:off x="1247198" y="3538814"/>
            <a:ext cx="339253" cy="339253"/>
            <a:chOff x="1492675" y="2027925"/>
            <a:chExt cx="481825" cy="481825"/>
          </a:xfrm>
        </p:grpSpPr>
        <p:sp>
          <p:nvSpPr>
            <p:cNvPr id="6799" name="Google Shape;6799;p94"/>
            <p:cNvSpPr/>
            <p:nvPr/>
          </p:nvSpPr>
          <p:spPr>
            <a:xfrm>
              <a:off x="1719425" y="21700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00" name="Google Shape;6800;p94"/>
            <p:cNvSpPr/>
            <p:nvPr/>
          </p:nvSpPr>
          <p:spPr>
            <a:xfrm>
              <a:off x="1832350" y="22547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0"/>
                  </a:moveTo>
                  <a:cubicBezTo>
                    <a:pt x="253" y="0"/>
                    <a:pt x="0" y="250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01" name="Google Shape;6801;p94"/>
            <p:cNvSpPr/>
            <p:nvPr/>
          </p:nvSpPr>
          <p:spPr>
            <a:xfrm>
              <a:off x="1606500" y="22547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0"/>
                  </a:moveTo>
                  <a:cubicBezTo>
                    <a:pt x="254" y="0"/>
                    <a:pt x="1" y="250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02" name="Google Shape;6802;p94"/>
            <p:cNvSpPr/>
            <p:nvPr/>
          </p:nvSpPr>
          <p:spPr>
            <a:xfrm>
              <a:off x="1492675" y="2425025"/>
              <a:ext cx="481825" cy="84725"/>
            </a:xfrm>
            <a:custGeom>
              <a:avLst/>
              <a:gdLst/>
              <a:ahLst/>
              <a:cxnLst/>
              <a:rect l="l" t="t" r="r" b="b"/>
              <a:pathLst>
                <a:path w="19273" h="3389" extrusionOk="0">
                  <a:moveTo>
                    <a:pt x="1" y="1"/>
                  </a:moveTo>
                  <a:lnTo>
                    <a:pt x="1" y="1696"/>
                  </a:lnTo>
                  <a:cubicBezTo>
                    <a:pt x="1" y="2630"/>
                    <a:pt x="757" y="3389"/>
                    <a:pt x="1693" y="3389"/>
                  </a:cubicBezTo>
                  <a:lnTo>
                    <a:pt x="17577" y="3389"/>
                  </a:lnTo>
                  <a:cubicBezTo>
                    <a:pt x="18514" y="3389"/>
                    <a:pt x="19270" y="2630"/>
                    <a:pt x="19273" y="1696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03" name="Google Shape;6803;p94"/>
            <p:cNvSpPr/>
            <p:nvPr/>
          </p:nvSpPr>
          <p:spPr>
            <a:xfrm>
              <a:off x="1492675" y="2027925"/>
              <a:ext cx="481825" cy="368000"/>
            </a:xfrm>
            <a:custGeom>
              <a:avLst/>
              <a:gdLst/>
              <a:ahLst/>
              <a:cxnLst/>
              <a:rect l="l" t="t" r="r" b="b"/>
              <a:pathLst>
                <a:path w="19273" h="14720" extrusionOk="0">
                  <a:moveTo>
                    <a:pt x="5120" y="2259"/>
                  </a:moveTo>
                  <a:cubicBezTo>
                    <a:pt x="5430" y="2259"/>
                    <a:pt x="5683" y="2512"/>
                    <a:pt x="5683" y="2825"/>
                  </a:cubicBezTo>
                  <a:lnTo>
                    <a:pt x="5683" y="8047"/>
                  </a:lnTo>
                  <a:cubicBezTo>
                    <a:pt x="6360" y="8281"/>
                    <a:pt x="6812" y="8920"/>
                    <a:pt x="6812" y="9637"/>
                  </a:cubicBezTo>
                  <a:cubicBezTo>
                    <a:pt x="6812" y="10353"/>
                    <a:pt x="6360" y="10992"/>
                    <a:pt x="5683" y="11226"/>
                  </a:cubicBezTo>
                  <a:lnTo>
                    <a:pt x="5683" y="13024"/>
                  </a:lnTo>
                  <a:cubicBezTo>
                    <a:pt x="5683" y="13337"/>
                    <a:pt x="5430" y="13587"/>
                    <a:pt x="5120" y="13587"/>
                  </a:cubicBezTo>
                  <a:cubicBezTo>
                    <a:pt x="4807" y="13587"/>
                    <a:pt x="4554" y="13337"/>
                    <a:pt x="4554" y="13024"/>
                  </a:cubicBezTo>
                  <a:lnTo>
                    <a:pt x="4554" y="11226"/>
                  </a:lnTo>
                  <a:cubicBezTo>
                    <a:pt x="3876" y="10992"/>
                    <a:pt x="3425" y="10353"/>
                    <a:pt x="3425" y="9637"/>
                  </a:cubicBezTo>
                  <a:cubicBezTo>
                    <a:pt x="3425" y="8920"/>
                    <a:pt x="3876" y="8281"/>
                    <a:pt x="4554" y="8047"/>
                  </a:cubicBezTo>
                  <a:lnTo>
                    <a:pt x="4554" y="2825"/>
                  </a:lnTo>
                  <a:cubicBezTo>
                    <a:pt x="4554" y="2512"/>
                    <a:pt x="4807" y="2259"/>
                    <a:pt x="5120" y="2259"/>
                  </a:cubicBezTo>
                  <a:close/>
                  <a:moveTo>
                    <a:pt x="9637" y="2259"/>
                  </a:moveTo>
                  <a:cubicBezTo>
                    <a:pt x="9947" y="2259"/>
                    <a:pt x="10200" y="2512"/>
                    <a:pt x="10200" y="2825"/>
                  </a:cubicBezTo>
                  <a:lnTo>
                    <a:pt x="10200" y="4659"/>
                  </a:lnTo>
                  <a:cubicBezTo>
                    <a:pt x="10877" y="4894"/>
                    <a:pt x="11329" y="5532"/>
                    <a:pt x="11329" y="6249"/>
                  </a:cubicBezTo>
                  <a:cubicBezTo>
                    <a:pt x="11329" y="6966"/>
                    <a:pt x="10877" y="7604"/>
                    <a:pt x="10200" y="7839"/>
                  </a:cubicBezTo>
                  <a:lnTo>
                    <a:pt x="10200" y="13024"/>
                  </a:lnTo>
                  <a:cubicBezTo>
                    <a:pt x="10200" y="13337"/>
                    <a:pt x="9947" y="13587"/>
                    <a:pt x="9637" y="13587"/>
                  </a:cubicBezTo>
                  <a:cubicBezTo>
                    <a:pt x="9324" y="13587"/>
                    <a:pt x="9071" y="13337"/>
                    <a:pt x="9071" y="13024"/>
                  </a:cubicBezTo>
                  <a:lnTo>
                    <a:pt x="9071" y="7839"/>
                  </a:lnTo>
                  <a:cubicBezTo>
                    <a:pt x="8393" y="7604"/>
                    <a:pt x="7941" y="6966"/>
                    <a:pt x="7941" y="6249"/>
                  </a:cubicBezTo>
                  <a:cubicBezTo>
                    <a:pt x="7941" y="5532"/>
                    <a:pt x="8393" y="4894"/>
                    <a:pt x="9071" y="4659"/>
                  </a:cubicBezTo>
                  <a:lnTo>
                    <a:pt x="9071" y="2825"/>
                  </a:lnTo>
                  <a:cubicBezTo>
                    <a:pt x="9071" y="2512"/>
                    <a:pt x="9324" y="2259"/>
                    <a:pt x="9637" y="2259"/>
                  </a:cubicBezTo>
                  <a:close/>
                  <a:moveTo>
                    <a:pt x="14154" y="2259"/>
                  </a:moveTo>
                  <a:cubicBezTo>
                    <a:pt x="14464" y="2259"/>
                    <a:pt x="14717" y="2512"/>
                    <a:pt x="14717" y="2825"/>
                  </a:cubicBezTo>
                  <a:lnTo>
                    <a:pt x="14717" y="8047"/>
                  </a:lnTo>
                  <a:cubicBezTo>
                    <a:pt x="15394" y="8281"/>
                    <a:pt x="15846" y="8920"/>
                    <a:pt x="15846" y="9637"/>
                  </a:cubicBezTo>
                  <a:cubicBezTo>
                    <a:pt x="15846" y="10353"/>
                    <a:pt x="15394" y="10992"/>
                    <a:pt x="14717" y="11226"/>
                  </a:cubicBezTo>
                  <a:lnTo>
                    <a:pt x="14717" y="13024"/>
                  </a:lnTo>
                  <a:cubicBezTo>
                    <a:pt x="14717" y="13337"/>
                    <a:pt x="14464" y="13587"/>
                    <a:pt x="14154" y="13587"/>
                  </a:cubicBezTo>
                  <a:cubicBezTo>
                    <a:pt x="13840" y="13587"/>
                    <a:pt x="13587" y="13337"/>
                    <a:pt x="13587" y="13024"/>
                  </a:cubicBezTo>
                  <a:lnTo>
                    <a:pt x="13587" y="11226"/>
                  </a:lnTo>
                  <a:cubicBezTo>
                    <a:pt x="12910" y="10992"/>
                    <a:pt x="12458" y="10353"/>
                    <a:pt x="12458" y="9637"/>
                  </a:cubicBezTo>
                  <a:cubicBezTo>
                    <a:pt x="12458" y="8920"/>
                    <a:pt x="12910" y="8281"/>
                    <a:pt x="13587" y="8047"/>
                  </a:cubicBezTo>
                  <a:lnTo>
                    <a:pt x="13587" y="2825"/>
                  </a:lnTo>
                  <a:cubicBezTo>
                    <a:pt x="13587" y="2512"/>
                    <a:pt x="13840" y="2259"/>
                    <a:pt x="14154" y="2259"/>
                  </a:cubicBezTo>
                  <a:close/>
                  <a:moveTo>
                    <a:pt x="1693" y="1"/>
                  </a:moveTo>
                  <a:cubicBezTo>
                    <a:pt x="757" y="1"/>
                    <a:pt x="1" y="759"/>
                    <a:pt x="1" y="1696"/>
                  </a:cubicBezTo>
                  <a:lnTo>
                    <a:pt x="1" y="14720"/>
                  </a:lnTo>
                  <a:lnTo>
                    <a:pt x="19273" y="14720"/>
                  </a:lnTo>
                  <a:lnTo>
                    <a:pt x="19273" y="1696"/>
                  </a:lnTo>
                  <a:cubicBezTo>
                    <a:pt x="19270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804" name="Google Shape;6804;p94"/>
          <p:cNvGrpSpPr/>
          <p:nvPr/>
        </p:nvGrpSpPr>
        <p:grpSpPr>
          <a:xfrm>
            <a:off x="829359" y="2307635"/>
            <a:ext cx="339235" cy="298186"/>
            <a:chOff x="898875" y="244725"/>
            <a:chExt cx="481800" cy="423500"/>
          </a:xfrm>
        </p:grpSpPr>
        <p:sp>
          <p:nvSpPr>
            <p:cNvPr id="6805" name="Google Shape;6805;p94"/>
            <p:cNvSpPr/>
            <p:nvPr/>
          </p:nvSpPr>
          <p:spPr>
            <a:xfrm>
              <a:off x="1125675" y="470575"/>
              <a:ext cx="28275" cy="28250"/>
            </a:xfrm>
            <a:custGeom>
              <a:avLst/>
              <a:gdLst/>
              <a:ahLst/>
              <a:cxnLst/>
              <a:rect l="l" t="t" r="r" b="b"/>
              <a:pathLst>
                <a:path w="1131" h="1130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06" name="Google Shape;6806;p94"/>
            <p:cNvSpPr/>
            <p:nvPr/>
          </p:nvSpPr>
          <p:spPr>
            <a:xfrm>
              <a:off x="898875" y="244725"/>
              <a:ext cx="481800" cy="225875"/>
            </a:xfrm>
            <a:custGeom>
              <a:avLst/>
              <a:gdLst/>
              <a:ahLst/>
              <a:cxnLst/>
              <a:rect l="l" t="t" r="r" b="b"/>
              <a:pathLst>
                <a:path w="19272" h="9035" extrusionOk="0">
                  <a:moveTo>
                    <a:pt x="2825" y="1130"/>
                  </a:moveTo>
                  <a:cubicBezTo>
                    <a:pt x="3135" y="1130"/>
                    <a:pt x="3388" y="1380"/>
                    <a:pt x="3388" y="1693"/>
                  </a:cubicBezTo>
                  <a:lnTo>
                    <a:pt x="3388" y="2259"/>
                  </a:lnTo>
                  <a:lnTo>
                    <a:pt x="2258" y="2259"/>
                  </a:lnTo>
                  <a:lnTo>
                    <a:pt x="2258" y="1693"/>
                  </a:lnTo>
                  <a:cubicBezTo>
                    <a:pt x="2258" y="1380"/>
                    <a:pt x="2511" y="1130"/>
                    <a:pt x="2825" y="1130"/>
                  </a:cubicBezTo>
                  <a:close/>
                  <a:moveTo>
                    <a:pt x="11894" y="1130"/>
                  </a:moveTo>
                  <a:cubicBezTo>
                    <a:pt x="12208" y="1130"/>
                    <a:pt x="12461" y="1380"/>
                    <a:pt x="12461" y="1693"/>
                  </a:cubicBezTo>
                  <a:lnTo>
                    <a:pt x="12461" y="2259"/>
                  </a:lnTo>
                  <a:lnTo>
                    <a:pt x="6814" y="2259"/>
                  </a:lnTo>
                  <a:lnTo>
                    <a:pt x="6814" y="1693"/>
                  </a:lnTo>
                  <a:cubicBezTo>
                    <a:pt x="6814" y="1380"/>
                    <a:pt x="7064" y="1130"/>
                    <a:pt x="7378" y="1130"/>
                  </a:cubicBezTo>
                  <a:close/>
                  <a:moveTo>
                    <a:pt x="5083" y="4518"/>
                  </a:moveTo>
                  <a:cubicBezTo>
                    <a:pt x="5586" y="4518"/>
                    <a:pt x="5836" y="5123"/>
                    <a:pt x="5480" y="5481"/>
                  </a:cubicBezTo>
                  <a:cubicBezTo>
                    <a:pt x="5366" y="5596"/>
                    <a:pt x="5225" y="5647"/>
                    <a:pt x="5086" y="5647"/>
                  </a:cubicBezTo>
                  <a:cubicBezTo>
                    <a:pt x="4796" y="5647"/>
                    <a:pt x="4517" y="5422"/>
                    <a:pt x="4517" y="5081"/>
                  </a:cubicBezTo>
                  <a:cubicBezTo>
                    <a:pt x="4517" y="4768"/>
                    <a:pt x="4770" y="4518"/>
                    <a:pt x="5083" y="4518"/>
                  </a:cubicBezTo>
                  <a:close/>
                  <a:moveTo>
                    <a:pt x="2825" y="1"/>
                  </a:moveTo>
                  <a:cubicBezTo>
                    <a:pt x="1888" y="1"/>
                    <a:pt x="1129" y="757"/>
                    <a:pt x="1129" y="1693"/>
                  </a:cubicBezTo>
                  <a:lnTo>
                    <a:pt x="1129" y="2362"/>
                  </a:lnTo>
                  <a:cubicBezTo>
                    <a:pt x="455" y="2600"/>
                    <a:pt x="3" y="3235"/>
                    <a:pt x="0" y="3952"/>
                  </a:cubicBezTo>
                  <a:lnTo>
                    <a:pt x="0" y="4518"/>
                  </a:lnTo>
                  <a:lnTo>
                    <a:pt x="1695" y="4518"/>
                  </a:lnTo>
                  <a:cubicBezTo>
                    <a:pt x="2629" y="4518"/>
                    <a:pt x="3388" y="5274"/>
                    <a:pt x="3388" y="6210"/>
                  </a:cubicBezTo>
                  <a:lnTo>
                    <a:pt x="3388" y="9035"/>
                  </a:lnTo>
                  <a:lnTo>
                    <a:pt x="5742" y="9035"/>
                  </a:lnTo>
                  <a:cubicBezTo>
                    <a:pt x="6016" y="7123"/>
                    <a:pt x="7652" y="5647"/>
                    <a:pt x="9636" y="5647"/>
                  </a:cubicBezTo>
                  <a:cubicBezTo>
                    <a:pt x="11620" y="5647"/>
                    <a:pt x="13256" y="7123"/>
                    <a:pt x="13533" y="9035"/>
                  </a:cubicBezTo>
                  <a:lnTo>
                    <a:pt x="15884" y="9035"/>
                  </a:lnTo>
                  <a:lnTo>
                    <a:pt x="15884" y="6210"/>
                  </a:lnTo>
                  <a:cubicBezTo>
                    <a:pt x="15884" y="5274"/>
                    <a:pt x="16643" y="4518"/>
                    <a:pt x="17580" y="4518"/>
                  </a:cubicBezTo>
                  <a:lnTo>
                    <a:pt x="19272" y="4518"/>
                  </a:lnTo>
                  <a:lnTo>
                    <a:pt x="19272" y="3952"/>
                  </a:lnTo>
                  <a:cubicBezTo>
                    <a:pt x="19272" y="3015"/>
                    <a:pt x="18513" y="2259"/>
                    <a:pt x="17580" y="2259"/>
                  </a:cubicBezTo>
                  <a:lnTo>
                    <a:pt x="13590" y="2259"/>
                  </a:lnTo>
                  <a:lnTo>
                    <a:pt x="13590" y="1693"/>
                  </a:lnTo>
                  <a:cubicBezTo>
                    <a:pt x="13587" y="757"/>
                    <a:pt x="12831" y="1"/>
                    <a:pt x="11894" y="1"/>
                  </a:cubicBezTo>
                  <a:lnTo>
                    <a:pt x="7378" y="1"/>
                  </a:lnTo>
                  <a:cubicBezTo>
                    <a:pt x="6441" y="1"/>
                    <a:pt x="5685" y="757"/>
                    <a:pt x="5685" y="1693"/>
                  </a:cubicBezTo>
                  <a:lnTo>
                    <a:pt x="5685" y="2259"/>
                  </a:lnTo>
                  <a:lnTo>
                    <a:pt x="4517" y="2259"/>
                  </a:lnTo>
                  <a:lnTo>
                    <a:pt x="4517" y="1693"/>
                  </a:lnTo>
                  <a:cubicBezTo>
                    <a:pt x="4517" y="757"/>
                    <a:pt x="3758" y="1"/>
                    <a:pt x="28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07" name="Google Shape;6807;p94"/>
            <p:cNvSpPr/>
            <p:nvPr/>
          </p:nvSpPr>
          <p:spPr>
            <a:xfrm>
              <a:off x="1324200" y="385900"/>
              <a:ext cx="56475" cy="197625"/>
            </a:xfrm>
            <a:custGeom>
              <a:avLst/>
              <a:gdLst/>
              <a:ahLst/>
              <a:cxnLst/>
              <a:rect l="l" t="t" r="r" b="b"/>
              <a:pathLst>
                <a:path w="2259" h="7905" extrusionOk="0">
                  <a:moveTo>
                    <a:pt x="567" y="0"/>
                  </a:moveTo>
                  <a:cubicBezTo>
                    <a:pt x="254" y="0"/>
                    <a:pt x="1" y="250"/>
                    <a:pt x="1" y="563"/>
                  </a:cubicBezTo>
                  <a:lnTo>
                    <a:pt x="1" y="7339"/>
                  </a:lnTo>
                  <a:cubicBezTo>
                    <a:pt x="1" y="7652"/>
                    <a:pt x="254" y="7905"/>
                    <a:pt x="567" y="7905"/>
                  </a:cubicBezTo>
                  <a:lnTo>
                    <a:pt x="2259" y="7905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08" name="Google Shape;6808;p94"/>
            <p:cNvSpPr/>
            <p:nvPr/>
          </p:nvSpPr>
          <p:spPr>
            <a:xfrm>
              <a:off x="898875" y="385900"/>
              <a:ext cx="56475" cy="197625"/>
            </a:xfrm>
            <a:custGeom>
              <a:avLst/>
              <a:gdLst/>
              <a:ahLst/>
              <a:cxnLst/>
              <a:rect l="l" t="t" r="r" b="b"/>
              <a:pathLst>
                <a:path w="2259" h="7905" extrusionOk="0">
                  <a:moveTo>
                    <a:pt x="0" y="0"/>
                  </a:moveTo>
                  <a:lnTo>
                    <a:pt x="0" y="7905"/>
                  </a:lnTo>
                  <a:lnTo>
                    <a:pt x="1695" y="7905"/>
                  </a:lnTo>
                  <a:cubicBezTo>
                    <a:pt x="2005" y="7905"/>
                    <a:pt x="2258" y="7652"/>
                    <a:pt x="2258" y="7339"/>
                  </a:cubicBezTo>
                  <a:lnTo>
                    <a:pt x="2258" y="563"/>
                  </a:lnTo>
                  <a:cubicBezTo>
                    <a:pt x="2258" y="250"/>
                    <a:pt x="2005" y="0"/>
                    <a:pt x="169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09" name="Google Shape;6809;p94"/>
            <p:cNvSpPr/>
            <p:nvPr/>
          </p:nvSpPr>
          <p:spPr>
            <a:xfrm>
              <a:off x="1063650" y="414125"/>
              <a:ext cx="146750" cy="141125"/>
            </a:xfrm>
            <a:custGeom>
              <a:avLst/>
              <a:gdLst/>
              <a:ahLst/>
              <a:cxnLst/>
              <a:rect l="l" t="t" r="r" b="b"/>
              <a:pathLst>
                <a:path w="5870" h="5645" extrusionOk="0">
                  <a:moveTo>
                    <a:pt x="3045" y="1127"/>
                  </a:moveTo>
                  <a:cubicBezTo>
                    <a:pt x="3263" y="1127"/>
                    <a:pt x="3483" y="1169"/>
                    <a:pt x="3692" y="1256"/>
                  </a:cubicBezTo>
                  <a:cubicBezTo>
                    <a:pt x="4325" y="1518"/>
                    <a:pt x="4740" y="2135"/>
                    <a:pt x="4740" y="2822"/>
                  </a:cubicBezTo>
                  <a:cubicBezTo>
                    <a:pt x="4737" y="3758"/>
                    <a:pt x="3981" y="4514"/>
                    <a:pt x="3045" y="4517"/>
                  </a:cubicBezTo>
                  <a:cubicBezTo>
                    <a:pt x="2358" y="4517"/>
                    <a:pt x="1741" y="4102"/>
                    <a:pt x="1479" y="3469"/>
                  </a:cubicBezTo>
                  <a:cubicBezTo>
                    <a:pt x="1217" y="2837"/>
                    <a:pt x="1362" y="2108"/>
                    <a:pt x="1847" y="1623"/>
                  </a:cubicBezTo>
                  <a:cubicBezTo>
                    <a:pt x="2171" y="1299"/>
                    <a:pt x="2604" y="1127"/>
                    <a:pt x="3045" y="1127"/>
                  </a:cubicBezTo>
                  <a:close/>
                  <a:moveTo>
                    <a:pt x="3045" y="0"/>
                  </a:moveTo>
                  <a:cubicBezTo>
                    <a:pt x="1904" y="0"/>
                    <a:pt x="874" y="687"/>
                    <a:pt x="437" y="1741"/>
                  </a:cubicBezTo>
                  <a:cubicBezTo>
                    <a:pt x="1" y="2798"/>
                    <a:pt x="242" y="4011"/>
                    <a:pt x="1049" y="4818"/>
                  </a:cubicBezTo>
                  <a:cubicBezTo>
                    <a:pt x="1588" y="5358"/>
                    <a:pt x="2310" y="5645"/>
                    <a:pt x="3045" y="5645"/>
                  </a:cubicBezTo>
                  <a:cubicBezTo>
                    <a:pt x="3409" y="5645"/>
                    <a:pt x="3776" y="5574"/>
                    <a:pt x="4126" y="5430"/>
                  </a:cubicBezTo>
                  <a:cubicBezTo>
                    <a:pt x="5180" y="4993"/>
                    <a:pt x="5870" y="3963"/>
                    <a:pt x="5870" y="2822"/>
                  </a:cubicBezTo>
                  <a:cubicBezTo>
                    <a:pt x="5867" y="1262"/>
                    <a:pt x="4605" y="0"/>
                    <a:pt x="304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10" name="Google Shape;6810;p94"/>
            <p:cNvSpPr/>
            <p:nvPr/>
          </p:nvSpPr>
          <p:spPr>
            <a:xfrm>
              <a:off x="898875" y="498800"/>
              <a:ext cx="481800" cy="169425"/>
            </a:xfrm>
            <a:custGeom>
              <a:avLst/>
              <a:gdLst/>
              <a:ahLst/>
              <a:cxnLst/>
              <a:rect l="l" t="t" r="r" b="b"/>
              <a:pathLst>
                <a:path w="19272" h="6777" extrusionOk="0">
                  <a:moveTo>
                    <a:pt x="3388" y="1"/>
                  </a:moveTo>
                  <a:lnTo>
                    <a:pt x="3388" y="2823"/>
                  </a:lnTo>
                  <a:cubicBezTo>
                    <a:pt x="3388" y="3759"/>
                    <a:pt x="2629" y="4515"/>
                    <a:pt x="1695" y="4518"/>
                  </a:cubicBezTo>
                  <a:lnTo>
                    <a:pt x="0" y="4518"/>
                  </a:lnTo>
                  <a:lnTo>
                    <a:pt x="0" y="5081"/>
                  </a:lnTo>
                  <a:cubicBezTo>
                    <a:pt x="0" y="6017"/>
                    <a:pt x="759" y="6773"/>
                    <a:pt x="1695" y="6776"/>
                  </a:cubicBezTo>
                  <a:lnTo>
                    <a:pt x="17580" y="6776"/>
                  </a:lnTo>
                  <a:cubicBezTo>
                    <a:pt x="18513" y="6773"/>
                    <a:pt x="19272" y="6017"/>
                    <a:pt x="19272" y="5081"/>
                  </a:cubicBezTo>
                  <a:lnTo>
                    <a:pt x="19272" y="4518"/>
                  </a:lnTo>
                  <a:lnTo>
                    <a:pt x="17580" y="4518"/>
                  </a:lnTo>
                  <a:cubicBezTo>
                    <a:pt x="16643" y="4515"/>
                    <a:pt x="15884" y="3759"/>
                    <a:pt x="15884" y="2823"/>
                  </a:cubicBezTo>
                  <a:lnTo>
                    <a:pt x="15884" y="1"/>
                  </a:lnTo>
                  <a:lnTo>
                    <a:pt x="13533" y="1"/>
                  </a:lnTo>
                  <a:cubicBezTo>
                    <a:pt x="13256" y="1910"/>
                    <a:pt x="11620" y="3389"/>
                    <a:pt x="9636" y="3389"/>
                  </a:cubicBezTo>
                  <a:cubicBezTo>
                    <a:pt x="7652" y="3389"/>
                    <a:pt x="6016" y="1910"/>
                    <a:pt x="573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811" name="Google Shape;6811;p94"/>
          <p:cNvGrpSpPr/>
          <p:nvPr/>
        </p:nvGrpSpPr>
        <p:grpSpPr>
          <a:xfrm>
            <a:off x="5473575" y="2287178"/>
            <a:ext cx="339253" cy="339253"/>
            <a:chOff x="1492675" y="2620775"/>
            <a:chExt cx="481825" cy="481825"/>
          </a:xfrm>
        </p:grpSpPr>
        <p:sp>
          <p:nvSpPr>
            <p:cNvPr id="6812" name="Google Shape;6812;p94"/>
            <p:cNvSpPr/>
            <p:nvPr/>
          </p:nvSpPr>
          <p:spPr>
            <a:xfrm>
              <a:off x="1677125" y="2620775"/>
              <a:ext cx="112950" cy="113850"/>
            </a:xfrm>
            <a:custGeom>
              <a:avLst/>
              <a:gdLst/>
              <a:ahLst/>
              <a:cxnLst/>
              <a:rect l="l" t="t" r="r" b="b"/>
              <a:pathLst>
                <a:path w="4518" h="4554" extrusionOk="0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13" name="Google Shape;6813;p94"/>
            <p:cNvSpPr/>
            <p:nvPr/>
          </p:nvSpPr>
          <p:spPr>
            <a:xfrm>
              <a:off x="1492675" y="2734675"/>
              <a:ext cx="481825" cy="367925"/>
            </a:xfrm>
            <a:custGeom>
              <a:avLst/>
              <a:gdLst/>
              <a:ahLst/>
              <a:cxnLst/>
              <a:rect l="l" t="t" r="r" b="b"/>
              <a:pathLst>
                <a:path w="19273" h="14717" extrusionOk="0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814" name="Google Shape;6814;p94"/>
          <p:cNvSpPr/>
          <p:nvPr/>
        </p:nvSpPr>
        <p:spPr>
          <a:xfrm>
            <a:off x="5873522" y="2287094"/>
            <a:ext cx="352508" cy="339253"/>
          </a:xfrm>
          <a:custGeom>
            <a:avLst/>
            <a:gdLst/>
            <a:ahLst/>
            <a:cxnLst/>
            <a:rect l="l" t="t" r="r" b="b"/>
            <a:pathLst>
              <a:path w="20026" h="19273" extrusionOk="0">
                <a:moveTo>
                  <a:pt x="14841" y="2901"/>
                </a:moveTo>
                <a:cubicBezTo>
                  <a:pt x="15282" y="2901"/>
                  <a:pt x="15717" y="3074"/>
                  <a:pt x="16042" y="3397"/>
                </a:cubicBezTo>
                <a:cubicBezTo>
                  <a:pt x="16704" y="4059"/>
                  <a:pt x="16704" y="5131"/>
                  <a:pt x="16042" y="5794"/>
                </a:cubicBezTo>
                <a:cubicBezTo>
                  <a:pt x="15717" y="6118"/>
                  <a:pt x="15284" y="6290"/>
                  <a:pt x="14843" y="6290"/>
                </a:cubicBezTo>
                <a:cubicBezTo>
                  <a:pt x="14625" y="6290"/>
                  <a:pt x="14405" y="6248"/>
                  <a:pt x="14196" y="6161"/>
                </a:cubicBezTo>
                <a:cubicBezTo>
                  <a:pt x="13563" y="5899"/>
                  <a:pt x="13151" y="5282"/>
                  <a:pt x="13151" y="4595"/>
                </a:cubicBezTo>
                <a:cubicBezTo>
                  <a:pt x="13151" y="3912"/>
                  <a:pt x="13563" y="3294"/>
                  <a:pt x="14196" y="3029"/>
                </a:cubicBezTo>
                <a:cubicBezTo>
                  <a:pt x="14404" y="2943"/>
                  <a:pt x="14623" y="2901"/>
                  <a:pt x="14841" y="2901"/>
                </a:cubicBezTo>
                <a:close/>
                <a:moveTo>
                  <a:pt x="10859" y="4837"/>
                </a:moveTo>
                <a:cubicBezTo>
                  <a:pt x="11001" y="4837"/>
                  <a:pt x="11142" y="4890"/>
                  <a:pt x="11251" y="4996"/>
                </a:cubicBezTo>
                <a:lnTo>
                  <a:pt x="12049" y="5794"/>
                </a:lnTo>
                <a:cubicBezTo>
                  <a:pt x="12269" y="6014"/>
                  <a:pt x="12269" y="6372"/>
                  <a:pt x="12049" y="6592"/>
                </a:cubicBezTo>
                <a:cubicBezTo>
                  <a:pt x="11939" y="6702"/>
                  <a:pt x="11794" y="6757"/>
                  <a:pt x="11650" y="6757"/>
                </a:cubicBezTo>
                <a:cubicBezTo>
                  <a:pt x="11505" y="6757"/>
                  <a:pt x="11361" y="6702"/>
                  <a:pt x="11251" y="6592"/>
                </a:cubicBezTo>
                <a:lnTo>
                  <a:pt x="10453" y="5794"/>
                </a:lnTo>
                <a:cubicBezTo>
                  <a:pt x="10239" y="5571"/>
                  <a:pt x="10242" y="5219"/>
                  <a:pt x="10459" y="5002"/>
                </a:cubicBezTo>
                <a:cubicBezTo>
                  <a:pt x="10570" y="4892"/>
                  <a:pt x="10715" y="4837"/>
                  <a:pt x="10859" y="4837"/>
                </a:cubicBezTo>
                <a:close/>
                <a:moveTo>
                  <a:pt x="13255" y="7232"/>
                </a:moveTo>
                <a:cubicBezTo>
                  <a:pt x="13396" y="7232"/>
                  <a:pt x="13538" y="7284"/>
                  <a:pt x="13648" y="7390"/>
                </a:cubicBezTo>
                <a:lnTo>
                  <a:pt x="14446" y="8188"/>
                </a:lnTo>
                <a:cubicBezTo>
                  <a:pt x="14665" y="8411"/>
                  <a:pt x="14665" y="8766"/>
                  <a:pt x="14446" y="8989"/>
                </a:cubicBezTo>
                <a:cubicBezTo>
                  <a:pt x="14336" y="9099"/>
                  <a:pt x="14191" y="9154"/>
                  <a:pt x="14047" y="9154"/>
                </a:cubicBezTo>
                <a:cubicBezTo>
                  <a:pt x="13902" y="9154"/>
                  <a:pt x="13758" y="9099"/>
                  <a:pt x="13648" y="8989"/>
                </a:cubicBezTo>
                <a:lnTo>
                  <a:pt x="12850" y="8188"/>
                </a:lnTo>
                <a:cubicBezTo>
                  <a:pt x="12633" y="7968"/>
                  <a:pt x="12636" y="7616"/>
                  <a:pt x="12856" y="7399"/>
                </a:cubicBezTo>
                <a:cubicBezTo>
                  <a:pt x="12966" y="7287"/>
                  <a:pt x="13110" y="7232"/>
                  <a:pt x="13255" y="7232"/>
                </a:cubicBezTo>
                <a:close/>
                <a:moveTo>
                  <a:pt x="10846" y="8029"/>
                </a:moveTo>
                <a:cubicBezTo>
                  <a:pt x="10991" y="8029"/>
                  <a:pt x="11135" y="8084"/>
                  <a:pt x="11245" y="8194"/>
                </a:cubicBezTo>
                <a:cubicBezTo>
                  <a:pt x="11462" y="8411"/>
                  <a:pt x="11465" y="8763"/>
                  <a:pt x="11251" y="8986"/>
                </a:cubicBezTo>
                <a:lnTo>
                  <a:pt x="11251" y="8989"/>
                </a:lnTo>
                <a:lnTo>
                  <a:pt x="10778" y="9461"/>
                </a:lnTo>
                <a:cubicBezTo>
                  <a:pt x="11088" y="10106"/>
                  <a:pt x="10959" y="10874"/>
                  <a:pt x="10453" y="11383"/>
                </a:cubicBezTo>
                <a:cubicBezTo>
                  <a:pt x="10343" y="11493"/>
                  <a:pt x="10198" y="11548"/>
                  <a:pt x="10054" y="11548"/>
                </a:cubicBezTo>
                <a:cubicBezTo>
                  <a:pt x="9909" y="11548"/>
                  <a:pt x="9765" y="11493"/>
                  <a:pt x="9655" y="11383"/>
                </a:cubicBezTo>
                <a:cubicBezTo>
                  <a:pt x="9435" y="11163"/>
                  <a:pt x="9435" y="10804"/>
                  <a:pt x="9655" y="10585"/>
                </a:cubicBezTo>
                <a:cubicBezTo>
                  <a:pt x="10010" y="10229"/>
                  <a:pt x="9757" y="9621"/>
                  <a:pt x="9254" y="9621"/>
                </a:cubicBezTo>
                <a:cubicBezTo>
                  <a:pt x="8751" y="9621"/>
                  <a:pt x="8498" y="10229"/>
                  <a:pt x="8857" y="10585"/>
                </a:cubicBezTo>
                <a:cubicBezTo>
                  <a:pt x="9441" y="11166"/>
                  <a:pt x="9519" y="12084"/>
                  <a:pt x="9043" y="12756"/>
                </a:cubicBezTo>
                <a:cubicBezTo>
                  <a:pt x="8717" y="13218"/>
                  <a:pt x="8196" y="13472"/>
                  <a:pt x="7661" y="13472"/>
                </a:cubicBezTo>
                <a:cubicBezTo>
                  <a:pt x="7415" y="13472"/>
                  <a:pt x="7167" y="13419"/>
                  <a:pt x="6933" y="13307"/>
                </a:cubicBezTo>
                <a:lnTo>
                  <a:pt x="6460" y="13777"/>
                </a:lnTo>
                <a:cubicBezTo>
                  <a:pt x="6351" y="13882"/>
                  <a:pt x="6210" y="13935"/>
                  <a:pt x="6068" y="13935"/>
                </a:cubicBezTo>
                <a:cubicBezTo>
                  <a:pt x="5924" y="13935"/>
                  <a:pt x="5779" y="13880"/>
                  <a:pt x="5668" y="13771"/>
                </a:cubicBezTo>
                <a:cubicBezTo>
                  <a:pt x="5451" y="13551"/>
                  <a:pt x="5448" y="13198"/>
                  <a:pt x="5662" y="12979"/>
                </a:cubicBezTo>
                <a:lnTo>
                  <a:pt x="6135" y="12506"/>
                </a:lnTo>
                <a:cubicBezTo>
                  <a:pt x="5824" y="11861"/>
                  <a:pt x="5957" y="11091"/>
                  <a:pt x="6460" y="10582"/>
                </a:cubicBezTo>
                <a:cubicBezTo>
                  <a:pt x="6570" y="10476"/>
                  <a:pt x="6711" y="10424"/>
                  <a:pt x="6852" y="10424"/>
                </a:cubicBezTo>
                <a:cubicBezTo>
                  <a:pt x="6997" y="10424"/>
                  <a:pt x="7142" y="10479"/>
                  <a:pt x="7252" y="10591"/>
                </a:cubicBezTo>
                <a:cubicBezTo>
                  <a:pt x="7469" y="10808"/>
                  <a:pt x="7472" y="11160"/>
                  <a:pt x="7258" y="11383"/>
                </a:cubicBezTo>
                <a:cubicBezTo>
                  <a:pt x="6902" y="11738"/>
                  <a:pt x="7155" y="12346"/>
                  <a:pt x="7658" y="12346"/>
                </a:cubicBezTo>
                <a:cubicBezTo>
                  <a:pt x="8161" y="12346"/>
                  <a:pt x="8414" y="11738"/>
                  <a:pt x="8059" y="11383"/>
                </a:cubicBezTo>
                <a:cubicBezTo>
                  <a:pt x="7475" y="10798"/>
                  <a:pt x="7393" y="9883"/>
                  <a:pt x="7869" y="9209"/>
                </a:cubicBezTo>
                <a:cubicBezTo>
                  <a:pt x="8195" y="8749"/>
                  <a:pt x="8716" y="8495"/>
                  <a:pt x="9251" y="8495"/>
                </a:cubicBezTo>
                <a:cubicBezTo>
                  <a:pt x="9497" y="8495"/>
                  <a:pt x="9746" y="8549"/>
                  <a:pt x="9980" y="8660"/>
                </a:cubicBezTo>
                <a:lnTo>
                  <a:pt x="10453" y="8188"/>
                </a:lnTo>
                <a:cubicBezTo>
                  <a:pt x="10563" y="8082"/>
                  <a:pt x="10705" y="8029"/>
                  <a:pt x="10846" y="8029"/>
                </a:cubicBezTo>
                <a:close/>
                <a:moveTo>
                  <a:pt x="13208" y="0"/>
                </a:moveTo>
                <a:cubicBezTo>
                  <a:pt x="11632" y="0"/>
                  <a:pt x="10059" y="597"/>
                  <a:pt x="8857" y="1801"/>
                </a:cubicBezTo>
                <a:lnTo>
                  <a:pt x="8456" y="2201"/>
                </a:lnTo>
                <a:lnTo>
                  <a:pt x="9655" y="3397"/>
                </a:lnTo>
                <a:cubicBezTo>
                  <a:pt x="9869" y="3620"/>
                  <a:pt x="9866" y="3972"/>
                  <a:pt x="9646" y="4189"/>
                </a:cubicBezTo>
                <a:cubicBezTo>
                  <a:pt x="9536" y="4300"/>
                  <a:pt x="9391" y="4356"/>
                  <a:pt x="9246" y="4356"/>
                </a:cubicBezTo>
                <a:cubicBezTo>
                  <a:pt x="9106" y="4356"/>
                  <a:pt x="8965" y="4303"/>
                  <a:pt x="8857" y="4198"/>
                </a:cubicBezTo>
                <a:lnTo>
                  <a:pt x="7658" y="2999"/>
                </a:lnTo>
                <a:lnTo>
                  <a:pt x="663" y="9994"/>
                </a:lnTo>
                <a:cubicBezTo>
                  <a:pt x="1" y="10654"/>
                  <a:pt x="1" y="11726"/>
                  <a:pt x="663" y="12388"/>
                </a:cubicBezTo>
                <a:lnTo>
                  <a:pt x="7053" y="18775"/>
                </a:lnTo>
                <a:cubicBezTo>
                  <a:pt x="7383" y="19107"/>
                  <a:pt x="7816" y="19272"/>
                  <a:pt x="8249" y="19272"/>
                </a:cubicBezTo>
                <a:cubicBezTo>
                  <a:pt x="8682" y="19272"/>
                  <a:pt x="9116" y="19107"/>
                  <a:pt x="9447" y="18775"/>
                </a:cubicBezTo>
                <a:lnTo>
                  <a:pt x="16442" y="11783"/>
                </a:lnTo>
                <a:lnTo>
                  <a:pt x="15244" y="10585"/>
                </a:lnTo>
                <a:cubicBezTo>
                  <a:pt x="15030" y="10362"/>
                  <a:pt x="15033" y="10010"/>
                  <a:pt x="15250" y="9793"/>
                </a:cubicBezTo>
                <a:cubicBezTo>
                  <a:pt x="15361" y="9683"/>
                  <a:pt x="15506" y="9628"/>
                  <a:pt x="15650" y="9628"/>
                </a:cubicBezTo>
                <a:cubicBezTo>
                  <a:pt x="15792" y="9628"/>
                  <a:pt x="15933" y="9681"/>
                  <a:pt x="16042" y="9787"/>
                </a:cubicBezTo>
                <a:lnTo>
                  <a:pt x="17240" y="10982"/>
                </a:lnTo>
                <a:lnTo>
                  <a:pt x="17641" y="10585"/>
                </a:lnTo>
                <a:cubicBezTo>
                  <a:pt x="19923" y="8299"/>
                  <a:pt x="20025" y="4677"/>
                  <a:pt x="17999" y="2240"/>
                </a:cubicBezTo>
                <a:lnTo>
                  <a:pt x="19237" y="1003"/>
                </a:lnTo>
                <a:cubicBezTo>
                  <a:pt x="19456" y="783"/>
                  <a:pt x="19456" y="425"/>
                  <a:pt x="19237" y="205"/>
                </a:cubicBezTo>
                <a:cubicBezTo>
                  <a:pt x="19127" y="95"/>
                  <a:pt x="18982" y="40"/>
                  <a:pt x="18838" y="40"/>
                </a:cubicBezTo>
                <a:cubicBezTo>
                  <a:pt x="18693" y="40"/>
                  <a:pt x="18548" y="95"/>
                  <a:pt x="18439" y="205"/>
                </a:cubicBezTo>
                <a:lnTo>
                  <a:pt x="17198" y="1443"/>
                </a:lnTo>
                <a:cubicBezTo>
                  <a:pt x="16045" y="483"/>
                  <a:pt x="14625" y="0"/>
                  <a:pt x="13208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6815" name="Google Shape;6815;p94"/>
          <p:cNvGrpSpPr/>
          <p:nvPr/>
        </p:nvGrpSpPr>
        <p:grpSpPr>
          <a:xfrm>
            <a:off x="6297328" y="2303161"/>
            <a:ext cx="333585" cy="307287"/>
            <a:chOff x="2682350" y="2643425"/>
            <a:chExt cx="473775" cy="436425"/>
          </a:xfrm>
        </p:grpSpPr>
        <p:sp>
          <p:nvSpPr>
            <p:cNvPr id="6816" name="Google Shape;6816;p94"/>
            <p:cNvSpPr/>
            <p:nvPr/>
          </p:nvSpPr>
          <p:spPr>
            <a:xfrm>
              <a:off x="2682350" y="2725775"/>
              <a:ext cx="70175" cy="73425"/>
            </a:xfrm>
            <a:custGeom>
              <a:avLst/>
              <a:gdLst/>
              <a:ahLst/>
              <a:cxnLst/>
              <a:rect l="l" t="t" r="r" b="b"/>
              <a:pathLst>
                <a:path w="2807" h="2937" extrusionOk="0">
                  <a:moveTo>
                    <a:pt x="1130" y="1"/>
                  </a:moveTo>
                  <a:cubicBezTo>
                    <a:pt x="506" y="1"/>
                    <a:pt x="1" y="504"/>
                    <a:pt x="1" y="1130"/>
                  </a:cubicBezTo>
                  <a:lnTo>
                    <a:pt x="1" y="2937"/>
                  </a:lnTo>
                  <a:lnTo>
                    <a:pt x="1991" y="2937"/>
                  </a:lnTo>
                  <a:cubicBezTo>
                    <a:pt x="2443" y="2937"/>
                    <a:pt x="2807" y="2572"/>
                    <a:pt x="2807" y="2124"/>
                  </a:cubicBezTo>
                  <a:lnTo>
                    <a:pt x="280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17" name="Google Shape;6817;p94"/>
            <p:cNvSpPr/>
            <p:nvPr/>
          </p:nvSpPr>
          <p:spPr>
            <a:xfrm>
              <a:off x="2682350" y="3006350"/>
              <a:ext cx="70175" cy="73500"/>
            </a:xfrm>
            <a:custGeom>
              <a:avLst/>
              <a:gdLst/>
              <a:ahLst/>
              <a:cxnLst/>
              <a:rect l="l" t="t" r="r" b="b"/>
              <a:pathLst>
                <a:path w="2807" h="2940" extrusionOk="0">
                  <a:moveTo>
                    <a:pt x="1" y="1"/>
                  </a:moveTo>
                  <a:lnTo>
                    <a:pt x="1" y="1811"/>
                  </a:lnTo>
                  <a:cubicBezTo>
                    <a:pt x="1" y="2434"/>
                    <a:pt x="506" y="2940"/>
                    <a:pt x="1130" y="2940"/>
                  </a:cubicBezTo>
                  <a:lnTo>
                    <a:pt x="2807" y="2940"/>
                  </a:lnTo>
                  <a:lnTo>
                    <a:pt x="2807" y="817"/>
                  </a:lnTo>
                  <a:cubicBezTo>
                    <a:pt x="2807" y="365"/>
                    <a:pt x="2443" y="4"/>
                    <a:pt x="199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18" name="Google Shape;6818;p94"/>
            <p:cNvSpPr/>
            <p:nvPr/>
          </p:nvSpPr>
          <p:spPr>
            <a:xfrm>
              <a:off x="3085925" y="2725700"/>
              <a:ext cx="70200" cy="73500"/>
            </a:xfrm>
            <a:custGeom>
              <a:avLst/>
              <a:gdLst/>
              <a:ahLst/>
              <a:cxnLst/>
              <a:rect l="l" t="t" r="r" b="b"/>
              <a:pathLst>
                <a:path w="2808" h="2940" extrusionOk="0">
                  <a:moveTo>
                    <a:pt x="1" y="1"/>
                  </a:moveTo>
                  <a:lnTo>
                    <a:pt x="1" y="2127"/>
                  </a:lnTo>
                  <a:cubicBezTo>
                    <a:pt x="1" y="2575"/>
                    <a:pt x="365" y="2940"/>
                    <a:pt x="817" y="2940"/>
                  </a:cubicBezTo>
                  <a:lnTo>
                    <a:pt x="2807" y="2940"/>
                  </a:lnTo>
                  <a:lnTo>
                    <a:pt x="2807" y="1130"/>
                  </a:lnTo>
                  <a:cubicBezTo>
                    <a:pt x="2807" y="507"/>
                    <a:pt x="2301" y="1"/>
                    <a:pt x="16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19" name="Google Shape;6819;p94"/>
            <p:cNvSpPr/>
            <p:nvPr/>
          </p:nvSpPr>
          <p:spPr>
            <a:xfrm>
              <a:off x="2825150" y="2843075"/>
              <a:ext cx="180700" cy="107375"/>
            </a:xfrm>
            <a:custGeom>
              <a:avLst/>
              <a:gdLst/>
              <a:ahLst/>
              <a:cxnLst/>
              <a:rect l="l" t="t" r="r" b="b"/>
              <a:pathLst>
                <a:path w="7228" h="4295" extrusionOk="0">
                  <a:moveTo>
                    <a:pt x="5024" y="714"/>
                  </a:moveTo>
                  <a:cubicBezTo>
                    <a:pt x="5337" y="714"/>
                    <a:pt x="5590" y="967"/>
                    <a:pt x="5590" y="1277"/>
                  </a:cubicBezTo>
                  <a:cubicBezTo>
                    <a:pt x="5590" y="1590"/>
                    <a:pt x="5337" y="1843"/>
                    <a:pt x="5024" y="1843"/>
                  </a:cubicBezTo>
                  <a:lnTo>
                    <a:pt x="2503" y="1843"/>
                  </a:lnTo>
                  <a:cubicBezTo>
                    <a:pt x="2190" y="1843"/>
                    <a:pt x="1937" y="1590"/>
                    <a:pt x="1937" y="1277"/>
                  </a:cubicBezTo>
                  <a:cubicBezTo>
                    <a:pt x="1937" y="967"/>
                    <a:pt x="2190" y="714"/>
                    <a:pt x="2503" y="714"/>
                  </a:cubicBezTo>
                  <a:close/>
                  <a:moveTo>
                    <a:pt x="6078" y="2452"/>
                  </a:moveTo>
                  <a:cubicBezTo>
                    <a:pt x="6391" y="2452"/>
                    <a:pt x="6644" y="2704"/>
                    <a:pt x="6644" y="3018"/>
                  </a:cubicBezTo>
                  <a:cubicBezTo>
                    <a:pt x="6644" y="3328"/>
                    <a:pt x="6391" y="3581"/>
                    <a:pt x="6078" y="3581"/>
                  </a:cubicBezTo>
                  <a:lnTo>
                    <a:pt x="1449" y="3581"/>
                  </a:lnTo>
                  <a:cubicBezTo>
                    <a:pt x="1136" y="3581"/>
                    <a:pt x="883" y="3328"/>
                    <a:pt x="883" y="3018"/>
                  </a:cubicBezTo>
                  <a:cubicBezTo>
                    <a:pt x="883" y="2704"/>
                    <a:pt x="1136" y="2452"/>
                    <a:pt x="1449" y="2452"/>
                  </a:cubicBezTo>
                  <a:close/>
                  <a:moveTo>
                    <a:pt x="1" y="0"/>
                  </a:moveTo>
                  <a:lnTo>
                    <a:pt x="1" y="4294"/>
                  </a:lnTo>
                  <a:lnTo>
                    <a:pt x="7228" y="4294"/>
                  </a:lnTo>
                  <a:lnTo>
                    <a:pt x="722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20" name="Google Shape;6820;p94"/>
            <p:cNvSpPr/>
            <p:nvPr/>
          </p:nvSpPr>
          <p:spPr>
            <a:xfrm>
              <a:off x="2682350" y="2725700"/>
              <a:ext cx="473775" cy="354150"/>
            </a:xfrm>
            <a:custGeom>
              <a:avLst/>
              <a:gdLst/>
              <a:ahLst/>
              <a:cxnLst/>
              <a:rect l="l" t="t" r="r" b="b"/>
              <a:pathLst>
                <a:path w="18951" h="14166" extrusionOk="0">
                  <a:moveTo>
                    <a:pt x="13503" y="3566"/>
                  </a:moveTo>
                  <a:cubicBezTo>
                    <a:pt x="13816" y="3566"/>
                    <a:pt x="14069" y="3819"/>
                    <a:pt x="14069" y="4129"/>
                  </a:cubicBezTo>
                  <a:lnTo>
                    <a:pt x="14069" y="9556"/>
                  </a:lnTo>
                  <a:cubicBezTo>
                    <a:pt x="14069" y="9866"/>
                    <a:pt x="13816" y="10119"/>
                    <a:pt x="13503" y="10119"/>
                  </a:cubicBezTo>
                  <a:lnTo>
                    <a:pt x="5147" y="10119"/>
                  </a:lnTo>
                  <a:cubicBezTo>
                    <a:pt x="4834" y="10119"/>
                    <a:pt x="4584" y="9866"/>
                    <a:pt x="4584" y="9556"/>
                  </a:cubicBezTo>
                  <a:lnTo>
                    <a:pt x="4584" y="4129"/>
                  </a:lnTo>
                  <a:cubicBezTo>
                    <a:pt x="4584" y="3819"/>
                    <a:pt x="4834" y="3566"/>
                    <a:pt x="5147" y="3566"/>
                  </a:cubicBezTo>
                  <a:close/>
                  <a:moveTo>
                    <a:pt x="3936" y="1"/>
                  </a:moveTo>
                  <a:lnTo>
                    <a:pt x="3936" y="2127"/>
                  </a:lnTo>
                  <a:cubicBezTo>
                    <a:pt x="3933" y="3199"/>
                    <a:pt x="3066" y="4069"/>
                    <a:pt x="1991" y="4069"/>
                  </a:cubicBezTo>
                  <a:lnTo>
                    <a:pt x="1" y="4069"/>
                  </a:lnTo>
                  <a:lnTo>
                    <a:pt x="1" y="10098"/>
                  </a:lnTo>
                  <a:lnTo>
                    <a:pt x="1991" y="10098"/>
                  </a:lnTo>
                  <a:cubicBezTo>
                    <a:pt x="3066" y="10101"/>
                    <a:pt x="3933" y="10968"/>
                    <a:pt x="3936" y="12043"/>
                  </a:cubicBezTo>
                  <a:lnTo>
                    <a:pt x="3936" y="14166"/>
                  </a:lnTo>
                  <a:lnTo>
                    <a:pt x="15015" y="14166"/>
                  </a:lnTo>
                  <a:lnTo>
                    <a:pt x="15015" y="12043"/>
                  </a:lnTo>
                  <a:cubicBezTo>
                    <a:pt x="15018" y="10968"/>
                    <a:pt x="15885" y="10101"/>
                    <a:pt x="16960" y="10098"/>
                  </a:cubicBezTo>
                  <a:lnTo>
                    <a:pt x="18950" y="10098"/>
                  </a:lnTo>
                  <a:lnTo>
                    <a:pt x="18950" y="4069"/>
                  </a:lnTo>
                  <a:lnTo>
                    <a:pt x="16960" y="4069"/>
                  </a:lnTo>
                  <a:cubicBezTo>
                    <a:pt x="15885" y="4069"/>
                    <a:pt x="15018" y="3199"/>
                    <a:pt x="15015" y="2127"/>
                  </a:cubicBezTo>
                  <a:lnTo>
                    <a:pt x="1501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21" name="Google Shape;6821;p94"/>
            <p:cNvSpPr/>
            <p:nvPr/>
          </p:nvSpPr>
          <p:spPr>
            <a:xfrm>
              <a:off x="3085925" y="3006350"/>
              <a:ext cx="70200" cy="73500"/>
            </a:xfrm>
            <a:custGeom>
              <a:avLst/>
              <a:gdLst/>
              <a:ahLst/>
              <a:cxnLst/>
              <a:rect l="l" t="t" r="r" b="b"/>
              <a:pathLst>
                <a:path w="2808" h="2940" extrusionOk="0">
                  <a:moveTo>
                    <a:pt x="817" y="1"/>
                  </a:moveTo>
                  <a:cubicBezTo>
                    <a:pt x="365" y="4"/>
                    <a:pt x="1" y="365"/>
                    <a:pt x="1" y="817"/>
                  </a:cubicBezTo>
                  <a:lnTo>
                    <a:pt x="1" y="2940"/>
                  </a:lnTo>
                  <a:lnTo>
                    <a:pt x="1678" y="2940"/>
                  </a:lnTo>
                  <a:cubicBezTo>
                    <a:pt x="2301" y="2940"/>
                    <a:pt x="2807" y="2434"/>
                    <a:pt x="2807" y="1811"/>
                  </a:cubicBezTo>
                  <a:lnTo>
                    <a:pt x="280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22" name="Google Shape;6822;p94"/>
            <p:cNvSpPr/>
            <p:nvPr/>
          </p:nvSpPr>
          <p:spPr>
            <a:xfrm>
              <a:off x="2825450" y="2643425"/>
              <a:ext cx="187550" cy="54075"/>
            </a:xfrm>
            <a:custGeom>
              <a:avLst/>
              <a:gdLst/>
              <a:ahLst/>
              <a:cxnLst/>
              <a:rect l="l" t="t" r="r" b="b"/>
              <a:pathLst>
                <a:path w="7502" h="2163" extrusionOk="0">
                  <a:moveTo>
                    <a:pt x="1862" y="1"/>
                  </a:moveTo>
                  <a:cubicBezTo>
                    <a:pt x="835" y="4"/>
                    <a:pt x="1" y="835"/>
                    <a:pt x="1" y="1861"/>
                  </a:cubicBezTo>
                  <a:lnTo>
                    <a:pt x="1" y="2163"/>
                  </a:lnTo>
                  <a:lnTo>
                    <a:pt x="1130" y="2163"/>
                  </a:lnTo>
                  <a:lnTo>
                    <a:pt x="1130" y="1861"/>
                  </a:lnTo>
                  <a:cubicBezTo>
                    <a:pt x="1130" y="1458"/>
                    <a:pt x="1458" y="1133"/>
                    <a:pt x="1862" y="1130"/>
                  </a:cubicBezTo>
                  <a:lnTo>
                    <a:pt x="5641" y="1130"/>
                  </a:lnTo>
                  <a:cubicBezTo>
                    <a:pt x="6044" y="1133"/>
                    <a:pt x="6373" y="1458"/>
                    <a:pt x="6373" y="1861"/>
                  </a:cubicBezTo>
                  <a:lnTo>
                    <a:pt x="6373" y="2163"/>
                  </a:lnTo>
                  <a:lnTo>
                    <a:pt x="7502" y="2163"/>
                  </a:lnTo>
                  <a:lnTo>
                    <a:pt x="7502" y="1861"/>
                  </a:lnTo>
                  <a:cubicBezTo>
                    <a:pt x="7502" y="835"/>
                    <a:pt x="6668" y="4"/>
                    <a:pt x="56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823" name="Google Shape;6823;p94"/>
          <p:cNvGrpSpPr/>
          <p:nvPr/>
        </p:nvGrpSpPr>
        <p:grpSpPr>
          <a:xfrm>
            <a:off x="6762818" y="2287178"/>
            <a:ext cx="238531" cy="339253"/>
            <a:chOff x="3342725" y="2620775"/>
            <a:chExt cx="338775" cy="481825"/>
          </a:xfrm>
        </p:grpSpPr>
        <p:sp>
          <p:nvSpPr>
            <p:cNvPr id="6824" name="Google Shape;6824;p94"/>
            <p:cNvSpPr/>
            <p:nvPr/>
          </p:nvSpPr>
          <p:spPr>
            <a:xfrm>
              <a:off x="3342725" y="2620775"/>
              <a:ext cx="338775" cy="56475"/>
            </a:xfrm>
            <a:custGeom>
              <a:avLst/>
              <a:gdLst/>
              <a:ahLst/>
              <a:cxnLst/>
              <a:rect l="l" t="t" r="r" b="b"/>
              <a:pathLst>
                <a:path w="13551" h="2259" extrusionOk="0">
                  <a:moveTo>
                    <a:pt x="1693" y="0"/>
                  </a:moveTo>
                  <a:cubicBezTo>
                    <a:pt x="756" y="0"/>
                    <a:pt x="0" y="759"/>
                    <a:pt x="0" y="1695"/>
                  </a:cubicBezTo>
                  <a:lnTo>
                    <a:pt x="0" y="2259"/>
                  </a:lnTo>
                  <a:lnTo>
                    <a:pt x="13551" y="2259"/>
                  </a:lnTo>
                  <a:lnTo>
                    <a:pt x="13551" y="1695"/>
                  </a:lnTo>
                  <a:cubicBezTo>
                    <a:pt x="13548" y="759"/>
                    <a:pt x="12792" y="0"/>
                    <a:pt x="118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25" name="Google Shape;6825;p94"/>
            <p:cNvSpPr/>
            <p:nvPr/>
          </p:nvSpPr>
          <p:spPr>
            <a:xfrm>
              <a:off x="3342725" y="2705450"/>
              <a:ext cx="338775" cy="284225"/>
            </a:xfrm>
            <a:custGeom>
              <a:avLst/>
              <a:gdLst/>
              <a:ahLst/>
              <a:cxnLst/>
              <a:rect l="l" t="t" r="r" b="b"/>
              <a:pathLst>
                <a:path w="13551" h="11369" extrusionOk="0">
                  <a:moveTo>
                    <a:pt x="0" y="1"/>
                  </a:moveTo>
                  <a:lnTo>
                    <a:pt x="0" y="11368"/>
                  </a:lnTo>
                  <a:lnTo>
                    <a:pt x="13551" y="11368"/>
                  </a:lnTo>
                  <a:lnTo>
                    <a:pt x="1355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26" name="Google Shape;6826;p94"/>
            <p:cNvSpPr/>
            <p:nvPr/>
          </p:nvSpPr>
          <p:spPr>
            <a:xfrm>
              <a:off x="3342725" y="3017875"/>
              <a:ext cx="338775" cy="84725"/>
            </a:xfrm>
            <a:custGeom>
              <a:avLst/>
              <a:gdLst/>
              <a:ahLst/>
              <a:cxnLst/>
              <a:rect l="l" t="t" r="r" b="b"/>
              <a:pathLst>
                <a:path w="13551" h="3389" extrusionOk="0">
                  <a:moveTo>
                    <a:pt x="8224" y="1205"/>
                  </a:moveTo>
                  <a:cubicBezTo>
                    <a:pt x="8534" y="1205"/>
                    <a:pt x="8787" y="1458"/>
                    <a:pt x="8787" y="1771"/>
                  </a:cubicBezTo>
                  <a:cubicBezTo>
                    <a:pt x="8787" y="2081"/>
                    <a:pt x="8534" y="2334"/>
                    <a:pt x="8224" y="2334"/>
                  </a:cubicBezTo>
                  <a:lnTo>
                    <a:pt x="5324" y="2334"/>
                  </a:lnTo>
                  <a:cubicBezTo>
                    <a:pt x="5014" y="2334"/>
                    <a:pt x="4761" y="2081"/>
                    <a:pt x="4761" y="1771"/>
                  </a:cubicBezTo>
                  <a:cubicBezTo>
                    <a:pt x="4761" y="1458"/>
                    <a:pt x="5014" y="1205"/>
                    <a:pt x="5324" y="1205"/>
                  </a:cubicBezTo>
                  <a:close/>
                  <a:moveTo>
                    <a:pt x="0" y="0"/>
                  </a:moveTo>
                  <a:lnTo>
                    <a:pt x="0" y="1696"/>
                  </a:lnTo>
                  <a:cubicBezTo>
                    <a:pt x="0" y="2629"/>
                    <a:pt x="756" y="3388"/>
                    <a:pt x="1693" y="3388"/>
                  </a:cubicBezTo>
                  <a:lnTo>
                    <a:pt x="11855" y="3388"/>
                  </a:lnTo>
                  <a:cubicBezTo>
                    <a:pt x="12792" y="3388"/>
                    <a:pt x="13548" y="2629"/>
                    <a:pt x="13551" y="1696"/>
                  </a:cubicBezTo>
                  <a:lnTo>
                    <a:pt x="1355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827" name="Google Shape;6827;p94"/>
          <p:cNvGrpSpPr/>
          <p:nvPr/>
        </p:nvGrpSpPr>
        <p:grpSpPr>
          <a:xfrm>
            <a:off x="7156568" y="2287178"/>
            <a:ext cx="278296" cy="339253"/>
            <a:chOff x="3907325" y="2620775"/>
            <a:chExt cx="395250" cy="481825"/>
          </a:xfrm>
        </p:grpSpPr>
        <p:sp>
          <p:nvSpPr>
            <p:cNvPr id="6828" name="Google Shape;6828;p94"/>
            <p:cNvSpPr/>
            <p:nvPr/>
          </p:nvSpPr>
          <p:spPr>
            <a:xfrm>
              <a:off x="3907325" y="3016975"/>
              <a:ext cx="74550" cy="56475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29" name="Google Shape;6829;p94"/>
            <p:cNvSpPr/>
            <p:nvPr/>
          </p:nvSpPr>
          <p:spPr>
            <a:xfrm>
              <a:off x="3907325" y="2705450"/>
              <a:ext cx="282325" cy="283325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30" name="Google Shape;6830;p94"/>
            <p:cNvSpPr/>
            <p:nvPr/>
          </p:nvSpPr>
          <p:spPr>
            <a:xfrm>
              <a:off x="3907325" y="2620775"/>
              <a:ext cx="282325" cy="56475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31" name="Google Shape;6831;p94"/>
            <p:cNvSpPr/>
            <p:nvPr/>
          </p:nvSpPr>
          <p:spPr>
            <a:xfrm>
              <a:off x="3992025" y="2762900"/>
              <a:ext cx="310550" cy="339700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832" name="Google Shape;6832;p94"/>
          <p:cNvGrpSpPr/>
          <p:nvPr/>
        </p:nvGrpSpPr>
        <p:grpSpPr>
          <a:xfrm>
            <a:off x="7974679" y="2297783"/>
            <a:ext cx="339253" cy="318042"/>
            <a:chOff x="5049725" y="2635825"/>
            <a:chExt cx="481825" cy="451700"/>
          </a:xfrm>
        </p:grpSpPr>
        <p:sp>
          <p:nvSpPr>
            <p:cNvPr id="6833" name="Google Shape;6833;p94"/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34" name="Google Shape;6834;p94"/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35" name="Google Shape;6835;p94"/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836" name="Google Shape;6836;p94"/>
          <p:cNvGrpSpPr/>
          <p:nvPr/>
        </p:nvGrpSpPr>
        <p:grpSpPr>
          <a:xfrm>
            <a:off x="2375386" y="3952243"/>
            <a:ext cx="338566" cy="338373"/>
            <a:chOff x="5643000" y="2621375"/>
            <a:chExt cx="480850" cy="480575"/>
          </a:xfrm>
        </p:grpSpPr>
        <p:sp>
          <p:nvSpPr>
            <p:cNvPr id="6837" name="Google Shape;6837;p94"/>
            <p:cNvSpPr/>
            <p:nvPr/>
          </p:nvSpPr>
          <p:spPr>
            <a:xfrm>
              <a:off x="5837150" y="2812950"/>
              <a:ext cx="92625" cy="88125"/>
            </a:xfrm>
            <a:custGeom>
              <a:avLst/>
              <a:gdLst/>
              <a:ahLst/>
              <a:cxnLst/>
              <a:rect l="l" t="t" r="r" b="b"/>
              <a:pathLst>
                <a:path w="3705" h="3525" extrusionOk="0">
                  <a:moveTo>
                    <a:pt x="1853" y="1"/>
                  </a:moveTo>
                  <a:lnTo>
                    <a:pt x="1" y="1347"/>
                  </a:lnTo>
                  <a:lnTo>
                    <a:pt x="706" y="3524"/>
                  </a:lnTo>
                  <a:lnTo>
                    <a:pt x="2997" y="3524"/>
                  </a:lnTo>
                  <a:lnTo>
                    <a:pt x="3705" y="1347"/>
                  </a:lnTo>
                  <a:lnTo>
                    <a:pt x="185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38" name="Google Shape;6838;p94"/>
            <p:cNvSpPr/>
            <p:nvPr/>
          </p:nvSpPr>
          <p:spPr>
            <a:xfrm>
              <a:off x="5643000" y="2631975"/>
              <a:ext cx="480850" cy="469975"/>
            </a:xfrm>
            <a:custGeom>
              <a:avLst/>
              <a:gdLst/>
              <a:ahLst/>
              <a:cxnLst/>
              <a:rect l="l" t="t" r="r" b="b"/>
              <a:pathLst>
                <a:path w="19234" h="18799" extrusionOk="0">
                  <a:moveTo>
                    <a:pt x="9617" y="5978"/>
                  </a:moveTo>
                  <a:cubicBezTo>
                    <a:pt x="9734" y="5978"/>
                    <a:pt x="9851" y="6014"/>
                    <a:pt x="9950" y="6087"/>
                  </a:cubicBezTo>
                  <a:lnTo>
                    <a:pt x="12464" y="7914"/>
                  </a:lnTo>
                  <a:cubicBezTo>
                    <a:pt x="12663" y="8059"/>
                    <a:pt x="12745" y="8312"/>
                    <a:pt x="12669" y="8547"/>
                  </a:cubicBezTo>
                  <a:lnTo>
                    <a:pt x="11709" y="11504"/>
                  </a:lnTo>
                  <a:cubicBezTo>
                    <a:pt x="11633" y="11736"/>
                    <a:pt x="11417" y="11892"/>
                    <a:pt x="11173" y="11892"/>
                  </a:cubicBezTo>
                  <a:lnTo>
                    <a:pt x="8062" y="11892"/>
                  </a:lnTo>
                  <a:cubicBezTo>
                    <a:pt x="7818" y="11892"/>
                    <a:pt x="7601" y="11736"/>
                    <a:pt x="7526" y="11504"/>
                  </a:cubicBezTo>
                  <a:lnTo>
                    <a:pt x="6565" y="8547"/>
                  </a:lnTo>
                  <a:cubicBezTo>
                    <a:pt x="6490" y="8312"/>
                    <a:pt x="6571" y="8059"/>
                    <a:pt x="6770" y="7914"/>
                  </a:cubicBezTo>
                  <a:lnTo>
                    <a:pt x="9285" y="6087"/>
                  </a:lnTo>
                  <a:cubicBezTo>
                    <a:pt x="9384" y="6014"/>
                    <a:pt x="9501" y="5978"/>
                    <a:pt x="9617" y="5978"/>
                  </a:cubicBezTo>
                  <a:close/>
                  <a:moveTo>
                    <a:pt x="6785" y="1"/>
                  </a:moveTo>
                  <a:lnTo>
                    <a:pt x="6785" y="1"/>
                  </a:lnTo>
                  <a:cubicBezTo>
                    <a:pt x="5289" y="462"/>
                    <a:pt x="3928" y="1284"/>
                    <a:pt x="2822" y="2395"/>
                  </a:cubicBezTo>
                  <a:cubicBezTo>
                    <a:pt x="2431" y="2783"/>
                    <a:pt x="2076" y="3208"/>
                    <a:pt x="1756" y="3656"/>
                  </a:cubicBezTo>
                  <a:lnTo>
                    <a:pt x="3072" y="3834"/>
                  </a:lnTo>
                  <a:cubicBezTo>
                    <a:pt x="3289" y="3864"/>
                    <a:pt x="3467" y="4015"/>
                    <a:pt x="3533" y="4220"/>
                  </a:cubicBezTo>
                  <a:lnTo>
                    <a:pt x="4497" y="7177"/>
                  </a:lnTo>
                  <a:cubicBezTo>
                    <a:pt x="4572" y="7408"/>
                    <a:pt x="4488" y="7664"/>
                    <a:pt x="4289" y="7809"/>
                  </a:cubicBezTo>
                  <a:lnTo>
                    <a:pt x="1775" y="9637"/>
                  </a:lnTo>
                  <a:cubicBezTo>
                    <a:pt x="1677" y="9708"/>
                    <a:pt x="1560" y="9743"/>
                    <a:pt x="1444" y="9743"/>
                  </a:cubicBezTo>
                  <a:cubicBezTo>
                    <a:pt x="1351" y="9743"/>
                    <a:pt x="1259" y="9721"/>
                    <a:pt x="1175" y="9676"/>
                  </a:cubicBezTo>
                  <a:lnTo>
                    <a:pt x="7" y="9047"/>
                  </a:lnTo>
                  <a:cubicBezTo>
                    <a:pt x="7" y="9092"/>
                    <a:pt x="7" y="9140"/>
                    <a:pt x="7" y="9188"/>
                  </a:cubicBezTo>
                  <a:cubicBezTo>
                    <a:pt x="1" y="11269"/>
                    <a:pt x="675" y="13292"/>
                    <a:pt x="1925" y="14955"/>
                  </a:cubicBezTo>
                  <a:lnTo>
                    <a:pt x="2500" y="13756"/>
                  </a:lnTo>
                  <a:cubicBezTo>
                    <a:pt x="2594" y="13560"/>
                    <a:pt x="2792" y="13437"/>
                    <a:pt x="3009" y="13437"/>
                  </a:cubicBezTo>
                  <a:lnTo>
                    <a:pt x="6120" y="13437"/>
                  </a:lnTo>
                  <a:cubicBezTo>
                    <a:pt x="6364" y="13437"/>
                    <a:pt x="6580" y="13594"/>
                    <a:pt x="6656" y="13828"/>
                  </a:cubicBezTo>
                  <a:lnTo>
                    <a:pt x="7616" y="16786"/>
                  </a:lnTo>
                  <a:cubicBezTo>
                    <a:pt x="7683" y="16990"/>
                    <a:pt x="7625" y="17216"/>
                    <a:pt x="7469" y="17367"/>
                  </a:cubicBezTo>
                  <a:lnTo>
                    <a:pt x="6508" y="18288"/>
                  </a:lnTo>
                  <a:cubicBezTo>
                    <a:pt x="7515" y="18628"/>
                    <a:pt x="8566" y="18799"/>
                    <a:pt x="9616" y="18799"/>
                  </a:cubicBezTo>
                  <a:cubicBezTo>
                    <a:pt x="10667" y="18799"/>
                    <a:pt x="11718" y="18628"/>
                    <a:pt x="12726" y="18288"/>
                  </a:cubicBezTo>
                  <a:lnTo>
                    <a:pt x="11763" y="17367"/>
                  </a:lnTo>
                  <a:cubicBezTo>
                    <a:pt x="11606" y="17216"/>
                    <a:pt x="11549" y="16990"/>
                    <a:pt x="11615" y="16786"/>
                  </a:cubicBezTo>
                  <a:lnTo>
                    <a:pt x="12576" y="13828"/>
                  </a:lnTo>
                  <a:cubicBezTo>
                    <a:pt x="12651" y="13594"/>
                    <a:pt x="12868" y="13437"/>
                    <a:pt x="13115" y="13437"/>
                  </a:cubicBezTo>
                  <a:lnTo>
                    <a:pt x="16223" y="13437"/>
                  </a:lnTo>
                  <a:cubicBezTo>
                    <a:pt x="16439" y="13437"/>
                    <a:pt x="16638" y="13560"/>
                    <a:pt x="16731" y="13756"/>
                  </a:cubicBezTo>
                  <a:lnTo>
                    <a:pt x="17307" y="14955"/>
                  </a:lnTo>
                  <a:cubicBezTo>
                    <a:pt x="18559" y="13292"/>
                    <a:pt x="19234" y="11269"/>
                    <a:pt x="19228" y="9188"/>
                  </a:cubicBezTo>
                  <a:cubicBezTo>
                    <a:pt x="19228" y="9140"/>
                    <a:pt x="19228" y="9092"/>
                    <a:pt x="19225" y="9044"/>
                  </a:cubicBezTo>
                  <a:lnTo>
                    <a:pt x="18059" y="9673"/>
                  </a:lnTo>
                  <a:cubicBezTo>
                    <a:pt x="17975" y="9719"/>
                    <a:pt x="17883" y="9742"/>
                    <a:pt x="17791" y="9742"/>
                  </a:cubicBezTo>
                  <a:cubicBezTo>
                    <a:pt x="17674" y="9742"/>
                    <a:pt x="17557" y="9705"/>
                    <a:pt x="17457" y="9634"/>
                  </a:cubicBezTo>
                  <a:lnTo>
                    <a:pt x="14943" y="7806"/>
                  </a:lnTo>
                  <a:cubicBezTo>
                    <a:pt x="14744" y="7661"/>
                    <a:pt x="14663" y="7408"/>
                    <a:pt x="14738" y="7174"/>
                  </a:cubicBezTo>
                  <a:lnTo>
                    <a:pt x="15702" y="4220"/>
                  </a:lnTo>
                  <a:cubicBezTo>
                    <a:pt x="15768" y="4012"/>
                    <a:pt x="15945" y="3864"/>
                    <a:pt x="16162" y="3834"/>
                  </a:cubicBezTo>
                  <a:lnTo>
                    <a:pt x="17478" y="3656"/>
                  </a:lnTo>
                  <a:cubicBezTo>
                    <a:pt x="17162" y="3208"/>
                    <a:pt x="16804" y="2783"/>
                    <a:pt x="16415" y="2395"/>
                  </a:cubicBezTo>
                  <a:cubicBezTo>
                    <a:pt x="15307" y="1284"/>
                    <a:pt x="13946" y="462"/>
                    <a:pt x="12449" y="1"/>
                  </a:cubicBezTo>
                  <a:lnTo>
                    <a:pt x="12449" y="1"/>
                  </a:lnTo>
                  <a:lnTo>
                    <a:pt x="12690" y="1311"/>
                  </a:lnTo>
                  <a:cubicBezTo>
                    <a:pt x="12726" y="1524"/>
                    <a:pt x="12642" y="1741"/>
                    <a:pt x="12464" y="1868"/>
                  </a:cubicBezTo>
                  <a:lnTo>
                    <a:pt x="9950" y="3696"/>
                  </a:lnTo>
                  <a:cubicBezTo>
                    <a:pt x="9851" y="3768"/>
                    <a:pt x="9734" y="3804"/>
                    <a:pt x="9618" y="3804"/>
                  </a:cubicBezTo>
                  <a:cubicBezTo>
                    <a:pt x="9501" y="3804"/>
                    <a:pt x="9385" y="3768"/>
                    <a:pt x="9288" y="3696"/>
                  </a:cubicBezTo>
                  <a:lnTo>
                    <a:pt x="6770" y="1868"/>
                  </a:lnTo>
                  <a:cubicBezTo>
                    <a:pt x="6596" y="1741"/>
                    <a:pt x="6508" y="1524"/>
                    <a:pt x="6547" y="1311"/>
                  </a:cubicBezTo>
                  <a:lnTo>
                    <a:pt x="678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39" name="Google Shape;6839;p94"/>
            <p:cNvSpPr/>
            <p:nvPr/>
          </p:nvSpPr>
          <p:spPr>
            <a:xfrm>
              <a:off x="6041550" y="2749725"/>
              <a:ext cx="79750" cy="95025"/>
            </a:xfrm>
            <a:custGeom>
              <a:avLst/>
              <a:gdLst/>
              <a:ahLst/>
              <a:cxnLst/>
              <a:rect l="l" t="t" r="r" b="b"/>
              <a:pathLst>
                <a:path w="3190" h="3801" extrusionOk="0">
                  <a:moveTo>
                    <a:pt x="2184" y="0"/>
                  </a:moveTo>
                  <a:lnTo>
                    <a:pt x="723" y="196"/>
                  </a:lnTo>
                  <a:lnTo>
                    <a:pt x="0" y="2424"/>
                  </a:lnTo>
                  <a:lnTo>
                    <a:pt x="1895" y="3801"/>
                  </a:lnTo>
                  <a:lnTo>
                    <a:pt x="3189" y="3102"/>
                  </a:lnTo>
                  <a:cubicBezTo>
                    <a:pt x="3036" y="2018"/>
                    <a:pt x="2696" y="967"/>
                    <a:pt x="218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40" name="Google Shape;6840;p94"/>
            <p:cNvSpPr/>
            <p:nvPr/>
          </p:nvSpPr>
          <p:spPr>
            <a:xfrm>
              <a:off x="5963025" y="2996125"/>
              <a:ext cx="92625" cy="81175"/>
            </a:xfrm>
            <a:custGeom>
              <a:avLst/>
              <a:gdLst/>
              <a:ahLst/>
              <a:cxnLst/>
              <a:rect l="l" t="t" r="r" b="b"/>
              <a:pathLst>
                <a:path w="3705" h="3247" extrusionOk="0">
                  <a:moveTo>
                    <a:pt x="723" y="0"/>
                  </a:moveTo>
                  <a:lnTo>
                    <a:pt x="1" y="2229"/>
                  </a:lnTo>
                  <a:lnTo>
                    <a:pt x="1067" y="3246"/>
                  </a:lnTo>
                  <a:cubicBezTo>
                    <a:pt x="2009" y="2780"/>
                    <a:pt x="2870" y="2162"/>
                    <a:pt x="3614" y="1416"/>
                  </a:cubicBezTo>
                  <a:cubicBezTo>
                    <a:pt x="3644" y="1388"/>
                    <a:pt x="3674" y="1355"/>
                    <a:pt x="3705" y="1325"/>
                  </a:cubicBezTo>
                  <a:lnTo>
                    <a:pt x="306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41" name="Google Shape;6841;p94"/>
            <p:cNvSpPr/>
            <p:nvPr/>
          </p:nvSpPr>
          <p:spPr>
            <a:xfrm>
              <a:off x="5711225" y="2996200"/>
              <a:ext cx="92600" cy="81100"/>
            </a:xfrm>
            <a:custGeom>
              <a:avLst/>
              <a:gdLst/>
              <a:ahLst/>
              <a:cxnLst/>
              <a:rect l="l" t="t" r="r" b="b"/>
              <a:pathLst>
                <a:path w="3704" h="3244" extrusionOk="0">
                  <a:moveTo>
                    <a:pt x="635" y="0"/>
                  </a:moveTo>
                  <a:lnTo>
                    <a:pt x="0" y="1322"/>
                  </a:lnTo>
                  <a:cubicBezTo>
                    <a:pt x="30" y="1355"/>
                    <a:pt x="60" y="1385"/>
                    <a:pt x="93" y="1416"/>
                  </a:cubicBezTo>
                  <a:cubicBezTo>
                    <a:pt x="834" y="2162"/>
                    <a:pt x="1695" y="2780"/>
                    <a:pt x="2638" y="3243"/>
                  </a:cubicBezTo>
                  <a:lnTo>
                    <a:pt x="3704" y="2229"/>
                  </a:lnTo>
                  <a:lnTo>
                    <a:pt x="298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42" name="Google Shape;6842;p94"/>
            <p:cNvSpPr/>
            <p:nvPr/>
          </p:nvSpPr>
          <p:spPr>
            <a:xfrm>
              <a:off x="5645575" y="2749725"/>
              <a:ext cx="79825" cy="95100"/>
            </a:xfrm>
            <a:custGeom>
              <a:avLst/>
              <a:gdLst/>
              <a:ahLst/>
              <a:cxnLst/>
              <a:rect l="l" t="t" r="r" b="b"/>
              <a:pathLst>
                <a:path w="3193" h="3804" extrusionOk="0">
                  <a:moveTo>
                    <a:pt x="1009" y="0"/>
                  </a:moveTo>
                  <a:cubicBezTo>
                    <a:pt x="497" y="967"/>
                    <a:pt x="154" y="2018"/>
                    <a:pt x="0" y="3105"/>
                  </a:cubicBezTo>
                  <a:lnTo>
                    <a:pt x="1295" y="3804"/>
                  </a:lnTo>
                  <a:lnTo>
                    <a:pt x="3192" y="2424"/>
                  </a:lnTo>
                  <a:lnTo>
                    <a:pt x="2467" y="196"/>
                  </a:lnTo>
                  <a:lnTo>
                    <a:pt x="100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43" name="Google Shape;6843;p94"/>
            <p:cNvSpPr/>
            <p:nvPr/>
          </p:nvSpPr>
          <p:spPr>
            <a:xfrm>
              <a:off x="5836025" y="2621375"/>
              <a:ext cx="94800" cy="74100"/>
            </a:xfrm>
            <a:custGeom>
              <a:avLst/>
              <a:gdLst/>
              <a:ahLst/>
              <a:cxnLst/>
              <a:rect l="l" t="t" r="r" b="b"/>
              <a:pathLst>
                <a:path w="3792" h="2964" extrusionOk="0">
                  <a:moveTo>
                    <a:pt x="1897" y="1"/>
                  </a:moveTo>
                  <a:cubicBezTo>
                    <a:pt x="1351" y="1"/>
                    <a:pt x="805" y="47"/>
                    <a:pt x="266" y="139"/>
                  </a:cubicBezTo>
                  <a:lnTo>
                    <a:pt x="1" y="1587"/>
                  </a:lnTo>
                  <a:lnTo>
                    <a:pt x="1898" y="2963"/>
                  </a:lnTo>
                  <a:lnTo>
                    <a:pt x="3792" y="1587"/>
                  </a:lnTo>
                  <a:lnTo>
                    <a:pt x="3530" y="139"/>
                  </a:lnTo>
                  <a:cubicBezTo>
                    <a:pt x="2989" y="47"/>
                    <a:pt x="2443" y="1"/>
                    <a:pt x="18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844" name="Google Shape;6844;p94"/>
          <p:cNvGrpSpPr/>
          <p:nvPr/>
        </p:nvGrpSpPr>
        <p:grpSpPr>
          <a:xfrm>
            <a:off x="4192782" y="3951803"/>
            <a:ext cx="339359" cy="339253"/>
            <a:chOff x="6235250" y="2620775"/>
            <a:chExt cx="481975" cy="481825"/>
          </a:xfrm>
        </p:grpSpPr>
        <p:sp>
          <p:nvSpPr>
            <p:cNvPr id="6845" name="Google Shape;6845;p94"/>
            <p:cNvSpPr/>
            <p:nvPr/>
          </p:nvSpPr>
          <p:spPr>
            <a:xfrm>
              <a:off x="6405675" y="2620775"/>
              <a:ext cx="28275" cy="56475"/>
            </a:xfrm>
            <a:custGeom>
              <a:avLst/>
              <a:gdLst/>
              <a:ahLst/>
              <a:cxnLst/>
              <a:rect l="l" t="t" r="r" b="b"/>
              <a:pathLst>
                <a:path w="1131" h="2259" extrusionOk="0">
                  <a:moveTo>
                    <a:pt x="567" y="0"/>
                  </a:moveTo>
                  <a:cubicBezTo>
                    <a:pt x="254" y="0"/>
                    <a:pt x="1" y="253"/>
                    <a:pt x="1" y="566"/>
                  </a:cubicBezTo>
                  <a:lnTo>
                    <a:pt x="1" y="1695"/>
                  </a:lnTo>
                  <a:cubicBezTo>
                    <a:pt x="1" y="2006"/>
                    <a:pt x="254" y="2259"/>
                    <a:pt x="567" y="2259"/>
                  </a:cubicBezTo>
                  <a:cubicBezTo>
                    <a:pt x="877" y="2259"/>
                    <a:pt x="1130" y="2006"/>
                    <a:pt x="1130" y="1695"/>
                  </a:cubicBezTo>
                  <a:lnTo>
                    <a:pt x="1130" y="566"/>
                  </a:lnTo>
                  <a:cubicBezTo>
                    <a:pt x="1130" y="253"/>
                    <a:pt x="877" y="0"/>
                    <a:pt x="5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46" name="Google Shape;6846;p94"/>
            <p:cNvSpPr/>
            <p:nvPr/>
          </p:nvSpPr>
          <p:spPr>
            <a:xfrm>
              <a:off x="6518600" y="2620775"/>
              <a:ext cx="28250" cy="56475"/>
            </a:xfrm>
            <a:custGeom>
              <a:avLst/>
              <a:gdLst/>
              <a:ahLst/>
              <a:cxnLst/>
              <a:rect l="l" t="t" r="r" b="b"/>
              <a:pathLst>
                <a:path w="1130" h="2259" extrusionOk="0">
                  <a:moveTo>
                    <a:pt x="567" y="0"/>
                  </a:moveTo>
                  <a:cubicBezTo>
                    <a:pt x="254" y="0"/>
                    <a:pt x="1" y="253"/>
                    <a:pt x="1" y="566"/>
                  </a:cubicBezTo>
                  <a:lnTo>
                    <a:pt x="1" y="1695"/>
                  </a:lnTo>
                  <a:cubicBezTo>
                    <a:pt x="1" y="2006"/>
                    <a:pt x="254" y="2259"/>
                    <a:pt x="567" y="2259"/>
                  </a:cubicBezTo>
                  <a:cubicBezTo>
                    <a:pt x="877" y="2259"/>
                    <a:pt x="1130" y="2006"/>
                    <a:pt x="1130" y="1695"/>
                  </a:cubicBezTo>
                  <a:lnTo>
                    <a:pt x="1130" y="566"/>
                  </a:lnTo>
                  <a:cubicBezTo>
                    <a:pt x="1130" y="253"/>
                    <a:pt x="877" y="0"/>
                    <a:pt x="5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47" name="Google Shape;6847;p94"/>
            <p:cNvSpPr/>
            <p:nvPr/>
          </p:nvSpPr>
          <p:spPr>
            <a:xfrm>
              <a:off x="6603300" y="2649000"/>
              <a:ext cx="28250" cy="56475"/>
            </a:xfrm>
            <a:custGeom>
              <a:avLst/>
              <a:gdLst/>
              <a:ahLst/>
              <a:cxnLst/>
              <a:rect l="l" t="t" r="r" b="b"/>
              <a:pathLst>
                <a:path w="1130" h="2259" extrusionOk="0">
                  <a:moveTo>
                    <a:pt x="567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696"/>
                  </a:lnTo>
                  <a:cubicBezTo>
                    <a:pt x="0" y="2006"/>
                    <a:pt x="253" y="2259"/>
                    <a:pt x="567" y="2259"/>
                  </a:cubicBezTo>
                  <a:cubicBezTo>
                    <a:pt x="877" y="2259"/>
                    <a:pt x="1130" y="2006"/>
                    <a:pt x="1130" y="1696"/>
                  </a:cubicBezTo>
                  <a:lnTo>
                    <a:pt x="1130" y="566"/>
                  </a:lnTo>
                  <a:cubicBezTo>
                    <a:pt x="1130" y="253"/>
                    <a:pt x="877" y="0"/>
                    <a:pt x="5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48" name="Google Shape;6848;p94"/>
            <p:cNvSpPr/>
            <p:nvPr/>
          </p:nvSpPr>
          <p:spPr>
            <a:xfrm>
              <a:off x="6321000" y="2649000"/>
              <a:ext cx="28250" cy="56475"/>
            </a:xfrm>
            <a:custGeom>
              <a:avLst/>
              <a:gdLst/>
              <a:ahLst/>
              <a:cxnLst/>
              <a:rect l="l" t="t" r="r" b="b"/>
              <a:pathLst>
                <a:path w="1130" h="2259" extrusionOk="0">
                  <a:moveTo>
                    <a:pt x="566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696"/>
                  </a:lnTo>
                  <a:cubicBezTo>
                    <a:pt x="0" y="2006"/>
                    <a:pt x="253" y="2259"/>
                    <a:pt x="566" y="2259"/>
                  </a:cubicBezTo>
                  <a:cubicBezTo>
                    <a:pt x="876" y="2259"/>
                    <a:pt x="1129" y="2006"/>
                    <a:pt x="1129" y="1696"/>
                  </a:cubicBezTo>
                  <a:lnTo>
                    <a:pt x="1129" y="566"/>
                  </a:lnTo>
                  <a:cubicBezTo>
                    <a:pt x="1129" y="253"/>
                    <a:pt x="876" y="0"/>
                    <a:pt x="56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49" name="Google Shape;6849;p94"/>
            <p:cNvSpPr/>
            <p:nvPr/>
          </p:nvSpPr>
          <p:spPr>
            <a:xfrm>
              <a:off x="6235250" y="2677225"/>
              <a:ext cx="481975" cy="425375"/>
            </a:xfrm>
            <a:custGeom>
              <a:avLst/>
              <a:gdLst/>
              <a:ahLst/>
              <a:cxnLst/>
              <a:rect l="l" t="t" r="r" b="b"/>
              <a:pathLst>
                <a:path w="19279" h="17015" extrusionOk="0">
                  <a:moveTo>
                    <a:pt x="9639" y="1"/>
                  </a:moveTo>
                  <a:cubicBezTo>
                    <a:pt x="9326" y="1"/>
                    <a:pt x="9073" y="254"/>
                    <a:pt x="9073" y="567"/>
                  </a:cubicBezTo>
                  <a:lnTo>
                    <a:pt x="9073" y="1202"/>
                  </a:lnTo>
                  <a:cubicBezTo>
                    <a:pt x="7920" y="1470"/>
                    <a:pt x="6872" y="2548"/>
                    <a:pt x="6252" y="4156"/>
                  </a:cubicBezTo>
                  <a:cubicBezTo>
                    <a:pt x="6164" y="4380"/>
                    <a:pt x="5952" y="4518"/>
                    <a:pt x="5726" y="4518"/>
                  </a:cubicBezTo>
                  <a:cubicBezTo>
                    <a:pt x="5658" y="4518"/>
                    <a:pt x="5588" y="4505"/>
                    <a:pt x="5520" y="4478"/>
                  </a:cubicBezTo>
                  <a:cubicBezTo>
                    <a:pt x="5231" y="4367"/>
                    <a:pt x="5083" y="4042"/>
                    <a:pt x="5198" y="3750"/>
                  </a:cubicBezTo>
                  <a:cubicBezTo>
                    <a:pt x="5532" y="2876"/>
                    <a:pt x="5987" y="2130"/>
                    <a:pt x="6517" y="1536"/>
                  </a:cubicBezTo>
                  <a:lnTo>
                    <a:pt x="6517" y="1536"/>
                  </a:lnTo>
                  <a:cubicBezTo>
                    <a:pt x="2753" y="2527"/>
                    <a:pt x="0" y="5258"/>
                    <a:pt x="0" y="8468"/>
                  </a:cubicBezTo>
                  <a:lnTo>
                    <a:pt x="0" y="9034"/>
                  </a:lnTo>
                  <a:cubicBezTo>
                    <a:pt x="0" y="9347"/>
                    <a:pt x="253" y="9597"/>
                    <a:pt x="564" y="9597"/>
                  </a:cubicBezTo>
                  <a:cubicBezTo>
                    <a:pt x="877" y="9597"/>
                    <a:pt x="1130" y="9347"/>
                    <a:pt x="1130" y="9034"/>
                  </a:cubicBezTo>
                  <a:cubicBezTo>
                    <a:pt x="1130" y="8423"/>
                    <a:pt x="1904" y="7905"/>
                    <a:pt x="2822" y="7905"/>
                  </a:cubicBezTo>
                  <a:cubicBezTo>
                    <a:pt x="3740" y="7905"/>
                    <a:pt x="4553" y="8423"/>
                    <a:pt x="4553" y="9034"/>
                  </a:cubicBezTo>
                  <a:cubicBezTo>
                    <a:pt x="4553" y="9347"/>
                    <a:pt x="4806" y="9597"/>
                    <a:pt x="5120" y="9597"/>
                  </a:cubicBezTo>
                  <a:cubicBezTo>
                    <a:pt x="5430" y="9597"/>
                    <a:pt x="5683" y="9347"/>
                    <a:pt x="5683" y="9034"/>
                  </a:cubicBezTo>
                  <a:cubicBezTo>
                    <a:pt x="5683" y="8423"/>
                    <a:pt x="6460" y="7905"/>
                    <a:pt x="7378" y="7905"/>
                  </a:cubicBezTo>
                  <a:cubicBezTo>
                    <a:pt x="8296" y="7905"/>
                    <a:pt x="9070" y="8423"/>
                    <a:pt x="9070" y="9034"/>
                  </a:cubicBezTo>
                  <a:lnTo>
                    <a:pt x="9070" y="14756"/>
                  </a:lnTo>
                  <a:cubicBezTo>
                    <a:pt x="9070" y="15379"/>
                    <a:pt x="8564" y="15885"/>
                    <a:pt x="7941" y="15885"/>
                  </a:cubicBezTo>
                  <a:cubicBezTo>
                    <a:pt x="7318" y="15885"/>
                    <a:pt x="6812" y="15379"/>
                    <a:pt x="6812" y="14756"/>
                  </a:cubicBezTo>
                  <a:lnTo>
                    <a:pt x="6812" y="14190"/>
                  </a:lnTo>
                  <a:cubicBezTo>
                    <a:pt x="6812" y="13879"/>
                    <a:pt x="6559" y="13626"/>
                    <a:pt x="6249" y="13626"/>
                  </a:cubicBezTo>
                  <a:cubicBezTo>
                    <a:pt x="5936" y="13626"/>
                    <a:pt x="5683" y="13879"/>
                    <a:pt x="5683" y="14190"/>
                  </a:cubicBezTo>
                  <a:lnTo>
                    <a:pt x="5683" y="14756"/>
                  </a:lnTo>
                  <a:cubicBezTo>
                    <a:pt x="5683" y="16002"/>
                    <a:pt x="6694" y="17014"/>
                    <a:pt x="7941" y="17014"/>
                  </a:cubicBezTo>
                  <a:cubicBezTo>
                    <a:pt x="9188" y="17014"/>
                    <a:pt x="10200" y="16002"/>
                    <a:pt x="10200" y="14756"/>
                  </a:cubicBezTo>
                  <a:lnTo>
                    <a:pt x="10200" y="9034"/>
                  </a:lnTo>
                  <a:cubicBezTo>
                    <a:pt x="10200" y="8423"/>
                    <a:pt x="10976" y="7905"/>
                    <a:pt x="11895" y="7905"/>
                  </a:cubicBezTo>
                  <a:cubicBezTo>
                    <a:pt x="12813" y="7905"/>
                    <a:pt x="13587" y="8423"/>
                    <a:pt x="13587" y="9034"/>
                  </a:cubicBezTo>
                  <a:cubicBezTo>
                    <a:pt x="13587" y="9347"/>
                    <a:pt x="13840" y="9597"/>
                    <a:pt x="14153" y="9597"/>
                  </a:cubicBezTo>
                  <a:cubicBezTo>
                    <a:pt x="14463" y="9597"/>
                    <a:pt x="14716" y="9347"/>
                    <a:pt x="14716" y="9034"/>
                  </a:cubicBezTo>
                  <a:cubicBezTo>
                    <a:pt x="14716" y="8423"/>
                    <a:pt x="15529" y="7905"/>
                    <a:pt x="16448" y="7905"/>
                  </a:cubicBezTo>
                  <a:cubicBezTo>
                    <a:pt x="17366" y="7905"/>
                    <a:pt x="18143" y="8423"/>
                    <a:pt x="18143" y="9034"/>
                  </a:cubicBezTo>
                  <a:cubicBezTo>
                    <a:pt x="18143" y="9347"/>
                    <a:pt x="18396" y="9597"/>
                    <a:pt x="18706" y="9597"/>
                  </a:cubicBezTo>
                  <a:cubicBezTo>
                    <a:pt x="19019" y="9597"/>
                    <a:pt x="19272" y="9347"/>
                    <a:pt x="19272" y="9034"/>
                  </a:cubicBezTo>
                  <a:lnTo>
                    <a:pt x="19272" y="8471"/>
                  </a:lnTo>
                  <a:cubicBezTo>
                    <a:pt x="19278" y="5258"/>
                    <a:pt x="16523" y="2527"/>
                    <a:pt x="12759" y="1536"/>
                  </a:cubicBezTo>
                  <a:lnTo>
                    <a:pt x="12759" y="1536"/>
                  </a:lnTo>
                  <a:cubicBezTo>
                    <a:pt x="13292" y="2130"/>
                    <a:pt x="13744" y="2876"/>
                    <a:pt x="14081" y="3750"/>
                  </a:cubicBezTo>
                  <a:cubicBezTo>
                    <a:pt x="14192" y="4042"/>
                    <a:pt x="14048" y="4367"/>
                    <a:pt x="13756" y="4478"/>
                  </a:cubicBezTo>
                  <a:cubicBezTo>
                    <a:pt x="13688" y="4505"/>
                    <a:pt x="13618" y="4518"/>
                    <a:pt x="13550" y="4518"/>
                  </a:cubicBezTo>
                  <a:cubicBezTo>
                    <a:pt x="13324" y="4518"/>
                    <a:pt x="13113" y="4380"/>
                    <a:pt x="13027" y="4156"/>
                  </a:cubicBezTo>
                  <a:cubicBezTo>
                    <a:pt x="12407" y="2548"/>
                    <a:pt x="11359" y="1470"/>
                    <a:pt x="10203" y="1202"/>
                  </a:cubicBezTo>
                  <a:lnTo>
                    <a:pt x="10203" y="567"/>
                  </a:lnTo>
                  <a:cubicBezTo>
                    <a:pt x="10203" y="254"/>
                    <a:pt x="9950" y="1"/>
                    <a:pt x="963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850" name="Google Shape;6850;p94"/>
          <p:cNvSpPr/>
          <p:nvPr/>
        </p:nvSpPr>
        <p:spPr>
          <a:xfrm>
            <a:off x="5037584" y="2720693"/>
            <a:ext cx="345027" cy="320295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6851" name="Google Shape;6851;p94"/>
          <p:cNvGrpSpPr/>
          <p:nvPr/>
        </p:nvGrpSpPr>
        <p:grpSpPr>
          <a:xfrm>
            <a:off x="5472652" y="2711317"/>
            <a:ext cx="341101" cy="339253"/>
            <a:chOff x="1535000" y="3223325"/>
            <a:chExt cx="484450" cy="481825"/>
          </a:xfrm>
        </p:grpSpPr>
        <p:sp>
          <p:nvSpPr>
            <p:cNvPr id="6852" name="Google Shape;6852;p94"/>
            <p:cNvSpPr/>
            <p:nvPr/>
          </p:nvSpPr>
          <p:spPr>
            <a:xfrm>
              <a:off x="1760150" y="3308225"/>
              <a:ext cx="143825" cy="140600"/>
            </a:xfrm>
            <a:custGeom>
              <a:avLst/>
              <a:gdLst/>
              <a:ahLst/>
              <a:cxnLst/>
              <a:rect l="l" t="t" r="r" b="b"/>
              <a:pathLst>
                <a:path w="5753" h="5624" extrusionOk="0">
                  <a:moveTo>
                    <a:pt x="2928" y="0"/>
                  </a:moveTo>
                  <a:cubicBezTo>
                    <a:pt x="2723" y="0"/>
                    <a:pt x="2518" y="96"/>
                    <a:pt x="2422" y="287"/>
                  </a:cubicBezTo>
                  <a:lnTo>
                    <a:pt x="1756" y="1627"/>
                  </a:lnTo>
                  <a:lnTo>
                    <a:pt x="416" y="2295"/>
                  </a:lnTo>
                  <a:cubicBezTo>
                    <a:pt x="1" y="2503"/>
                    <a:pt x="1" y="3096"/>
                    <a:pt x="416" y="3304"/>
                  </a:cubicBezTo>
                  <a:lnTo>
                    <a:pt x="1756" y="3973"/>
                  </a:lnTo>
                  <a:lnTo>
                    <a:pt x="2422" y="5310"/>
                  </a:lnTo>
                  <a:cubicBezTo>
                    <a:pt x="2526" y="5519"/>
                    <a:pt x="2727" y="5624"/>
                    <a:pt x="2928" y="5624"/>
                  </a:cubicBezTo>
                  <a:cubicBezTo>
                    <a:pt x="3129" y="5624"/>
                    <a:pt x="3330" y="5519"/>
                    <a:pt x="3434" y="5310"/>
                  </a:cubicBezTo>
                  <a:lnTo>
                    <a:pt x="4102" y="3973"/>
                  </a:lnTo>
                  <a:lnTo>
                    <a:pt x="5439" y="3304"/>
                  </a:lnTo>
                  <a:cubicBezTo>
                    <a:pt x="5629" y="3208"/>
                    <a:pt x="5752" y="3012"/>
                    <a:pt x="5752" y="2798"/>
                  </a:cubicBezTo>
                  <a:cubicBezTo>
                    <a:pt x="5752" y="2585"/>
                    <a:pt x="5632" y="2389"/>
                    <a:pt x="5439" y="2295"/>
                  </a:cubicBezTo>
                  <a:lnTo>
                    <a:pt x="4102" y="1627"/>
                  </a:lnTo>
                  <a:lnTo>
                    <a:pt x="3434" y="287"/>
                  </a:lnTo>
                  <a:cubicBezTo>
                    <a:pt x="3337" y="96"/>
                    <a:pt x="3132" y="0"/>
                    <a:pt x="29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53" name="Google Shape;6853;p94"/>
            <p:cNvSpPr/>
            <p:nvPr/>
          </p:nvSpPr>
          <p:spPr>
            <a:xfrm>
              <a:off x="1873075" y="3421150"/>
              <a:ext cx="146375" cy="140600"/>
            </a:xfrm>
            <a:custGeom>
              <a:avLst/>
              <a:gdLst/>
              <a:ahLst/>
              <a:cxnLst/>
              <a:rect l="l" t="t" r="r" b="b"/>
              <a:pathLst>
                <a:path w="5855" h="5624" extrusionOk="0">
                  <a:moveTo>
                    <a:pt x="2928" y="0"/>
                  </a:moveTo>
                  <a:cubicBezTo>
                    <a:pt x="2723" y="0"/>
                    <a:pt x="2518" y="96"/>
                    <a:pt x="2422" y="287"/>
                  </a:cubicBezTo>
                  <a:lnTo>
                    <a:pt x="1756" y="1627"/>
                  </a:lnTo>
                  <a:lnTo>
                    <a:pt x="416" y="2295"/>
                  </a:lnTo>
                  <a:cubicBezTo>
                    <a:pt x="1" y="2503"/>
                    <a:pt x="1" y="3096"/>
                    <a:pt x="416" y="3304"/>
                  </a:cubicBezTo>
                  <a:lnTo>
                    <a:pt x="1756" y="3973"/>
                  </a:lnTo>
                  <a:lnTo>
                    <a:pt x="2422" y="5310"/>
                  </a:lnTo>
                  <a:cubicBezTo>
                    <a:pt x="2526" y="5519"/>
                    <a:pt x="2727" y="5624"/>
                    <a:pt x="2928" y="5624"/>
                  </a:cubicBezTo>
                  <a:cubicBezTo>
                    <a:pt x="3129" y="5624"/>
                    <a:pt x="3330" y="5519"/>
                    <a:pt x="3433" y="5310"/>
                  </a:cubicBezTo>
                  <a:lnTo>
                    <a:pt x="4102" y="3973"/>
                  </a:lnTo>
                  <a:lnTo>
                    <a:pt x="5439" y="3304"/>
                  </a:lnTo>
                  <a:cubicBezTo>
                    <a:pt x="5854" y="3096"/>
                    <a:pt x="5854" y="2503"/>
                    <a:pt x="5439" y="2295"/>
                  </a:cubicBezTo>
                  <a:lnTo>
                    <a:pt x="4102" y="1627"/>
                  </a:lnTo>
                  <a:lnTo>
                    <a:pt x="3433" y="287"/>
                  </a:lnTo>
                  <a:cubicBezTo>
                    <a:pt x="3337" y="96"/>
                    <a:pt x="3132" y="0"/>
                    <a:pt x="29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54" name="Google Shape;6854;p94"/>
            <p:cNvSpPr/>
            <p:nvPr/>
          </p:nvSpPr>
          <p:spPr>
            <a:xfrm>
              <a:off x="1535000" y="3223325"/>
              <a:ext cx="406450" cy="481825"/>
            </a:xfrm>
            <a:custGeom>
              <a:avLst/>
              <a:gdLst/>
              <a:ahLst/>
              <a:cxnLst/>
              <a:rect l="l" t="t" r="r" b="b"/>
              <a:pathLst>
                <a:path w="16258" h="19273" extrusionOk="0">
                  <a:moveTo>
                    <a:pt x="9660" y="0"/>
                  </a:moveTo>
                  <a:cubicBezTo>
                    <a:pt x="4399" y="0"/>
                    <a:pt x="0" y="4351"/>
                    <a:pt x="0" y="9636"/>
                  </a:cubicBezTo>
                  <a:cubicBezTo>
                    <a:pt x="0" y="14927"/>
                    <a:pt x="4381" y="19272"/>
                    <a:pt x="9675" y="19272"/>
                  </a:cubicBezTo>
                  <a:cubicBezTo>
                    <a:pt x="12012" y="19269"/>
                    <a:pt x="14270" y="18411"/>
                    <a:pt x="16023" y="16860"/>
                  </a:cubicBezTo>
                  <a:cubicBezTo>
                    <a:pt x="16195" y="16707"/>
                    <a:pt x="16258" y="16463"/>
                    <a:pt x="16176" y="16243"/>
                  </a:cubicBezTo>
                  <a:cubicBezTo>
                    <a:pt x="16098" y="16026"/>
                    <a:pt x="15893" y="15879"/>
                    <a:pt x="15662" y="15872"/>
                  </a:cubicBezTo>
                  <a:cubicBezTo>
                    <a:pt x="11352" y="15752"/>
                    <a:pt x="7980" y="12250"/>
                    <a:pt x="7980" y="7941"/>
                  </a:cubicBezTo>
                  <a:cubicBezTo>
                    <a:pt x="7974" y="5207"/>
                    <a:pt x="9380" y="2662"/>
                    <a:pt x="11696" y="1211"/>
                  </a:cubicBezTo>
                  <a:cubicBezTo>
                    <a:pt x="12129" y="937"/>
                    <a:pt x="12006" y="274"/>
                    <a:pt x="11503" y="178"/>
                  </a:cubicBezTo>
                  <a:cubicBezTo>
                    <a:pt x="10881" y="58"/>
                    <a:pt x="10265" y="0"/>
                    <a:pt x="966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855" name="Google Shape;6855;p94"/>
          <p:cNvGrpSpPr/>
          <p:nvPr/>
        </p:nvGrpSpPr>
        <p:grpSpPr>
          <a:xfrm>
            <a:off x="5880219" y="2746618"/>
            <a:ext cx="339253" cy="268649"/>
            <a:chOff x="2085525" y="3263750"/>
            <a:chExt cx="481825" cy="381550"/>
          </a:xfrm>
        </p:grpSpPr>
        <p:sp>
          <p:nvSpPr>
            <p:cNvPr id="6856" name="Google Shape;6856;p94"/>
            <p:cNvSpPr/>
            <p:nvPr/>
          </p:nvSpPr>
          <p:spPr>
            <a:xfrm>
              <a:off x="2320325" y="3263750"/>
              <a:ext cx="227825" cy="141025"/>
            </a:xfrm>
            <a:custGeom>
              <a:avLst/>
              <a:gdLst/>
              <a:ahLst/>
              <a:cxnLst/>
              <a:rect l="l" t="t" r="r" b="b"/>
              <a:pathLst>
                <a:path w="9113" h="5641" extrusionOk="0">
                  <a:moveTo>
                    <a:pt x="4066" y="0"/>
                  </a:moveTo>
                  <a:cubicBezTo>
                    <a:pt x="2283" y="3"/>
                    <a:pt x="675" y="1081"/>
                    <a:pt x="0" y="2731"/>
                  </a:cubicBezTo>
                  <a:cubicBezTo>
                    <a:pt x="1527" y="2939"/>
                    <a:pt x="2912" y="3734"/>
                    <a:pt x="3861" y="4948"/>
                  </a:cubicBezTo>
                  <a:cubicBezTo>
                    <a:pt x="4331" y="4823"/>
                    <a:pt x="4810" y="4761"/>
                    <a:pt x="5287" y="4761"/>
                  </a:cubicBezTo>
                  <a:cubicBezTo>
                    <a:pt x="6338" y="4761"/>
                    <a:pt x="7378" y="5060"/>
                    <a:pt x="8281" y="5640"/>
                  </a:cubicBezTo>
                  <a:cubicBezTo>
                    <a:pt x="9112" y="2825"/>
                    <a:pt x="7002" y="0"/>
                    <a:pt x="40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57" name="Google Shape;6857;p94"/>
            <p:cNvSpPr/>
            <p:nvPr/>
          </p:nvSpPr>
          <p:spPr>
            <a:xfrm>
              <a:off x="2085525" y="3355200"/>
              <a:ext cx="481825" cy="290100"/>
            </a:xfrm>
            <a:custGeom>
              <a:avLst/>
              <a:gdLst/>
              <a:ahLst/>
              <a:cxnLst/>
              <a:rect l="l" t="t" r="r" b="b"/>
              <a:pathLst>
                <a:path w="19273" h="11604" extrusionOk="0">
                  <a:moveTo>
                    <a:pt x="8620" y="1"/>
                  </a:moveTo>
                  <a:cubicBezTo>
                    <a:pt x="8610" y="1"/>
                    <a:pt x="8599" y="1"/>
                    <a:pt x="8588" y="1"/>
                  </a:cubicBezTo>
                  <a:cubicBezTo>
                    <a:pt x="7468" y="4"/>
                    <a:pt x="6384" y="407"/>
                    <a:pt x="5535" y="1139"/>
                  </a:cubicBezTo>
                  <a:cubicBezTo>
                    <a:pt x="4818" y="1756"/>
                    <a:pt x="4288" y="2563"/>
                    <a:pt x="4005" y="3470"/>
                  </a:cubicBezTo>
                  <a:lnTo>
                    <a:pt x="3891" y="3470"/>
                  </a:lnTo>
                  <a:cubicBezTo>
                    <a:pt x="1747" y="3470"/>
                    <a:pt x="0" y="5295"/>
                    <a:pt x="0" y="7538"/>
                  </a:cubicBezTo>
                  <a:cubicBezTo>
                    <a:pt x="0" y="9781"/>
                    <a:pt x="1744" y="11603"/>
                    <a:pt x="3891" y="11603"/>
                  </a:cubicBezTo>
                  <a:lnTo>
                    <a:pt x="14798" y="11603"/>
                  </a:lnTo>
                  <a:cubicBezTo>
                    <a:pt x="17264" y="11603"/>
                    <a:pt x="19272" y="9504"/>
                    <a:pt x="19272" y="6924"/>
                  </a:cubicBezTo>
                  <a:cubicBezTo>
                    <a:pt x="19272" y="6044"/>
                    <a:pt x="19034" y="5180"/>
                    <a:pt x="18583" y="4427"/>
                  </a:cubicBezTo>
                  <a:cubicBezTo>
                    <a:pt x="18152" y="3705"/>
                    <a:pt x="17529" y="3118"/>
                    <a:pt x="16782" y="2726"/>
                  </a:cubicBezTo>
                  <a:cubicBezTo>
                    <a:pt x="16161" y="2403"/>
                    <a:pt x="15480" y="2241"/>
                    <a:pt x="14799" y="2241"/>
                  </a:cubicBezTo>
                  <a:cubicBezTo>
                    <a:pt x="14135" y="2241"/>
                    <a:pt x="13471" y="2394"/>
                    <a:pt x="12861" y="2702"/>
                  </a:cubicBezTo>
                  <a:cubicBezTo>
                    <a:pt x="12232" y="1443"/>
                    <a:pt x="11118" y="513"/>
                    <a:pt x="9784" y="157"/>
                  </a:cubicBezTo>
                  <a:cubicBezTo>
                    <a:pt x="9403" y="55"/>
                    <a:pt x="9013" y="1"/>
                    <a:pt x="86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858" name="Google Shape;6858;p94"/>
          <p:cNvSpPr/>
          <p:nvPr/>
        </p:nvSpPr>
        <p:spPr>
          <a:xfrm>
            <a:off x="6294404" y="2778690"/>
            <a:ext cx="339253" cy="204295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6859" name="Google Shape;6859;p94"/>
          <p:cNvGrpSpPr/>
          <p:nvPr/>
        </p:nvGrpSpPr>
        <p:grpSpPr>
          <a:xfrm>
            <a:off x="6711982" y="2711308"/>
            <a:ext cx="340204" cy="339271"/>
            <a:chOff x="3270450" y="3213625"/>
            <a:chExt cx="483175" cy="481850"/>
          </a:xfrm>
        </p:grpSpPr>
        <p:sp>
          <p:nvSpPr>
            <p:cNvPr id="6860" name="Google Shape;6860;p94"/>
            <p:cNvSpPr/>
            <p:nvPr/>
          </p:nvSpPr>
          <p:spPr>
            <a:xfrm>
              <a:off x="3392550" y="3335025"/>
              <a:ext cx="239050" cy="239050"/>
            </a:xfrm>
            <a:custGeom>
              <a:avLst/>
              <a:gdLst/>
              <a:ahLst/>
              <a:cxnLst/>
              <a:rect l="l" t="t" r="r" b="b"/>
              <a:pathLst>
                <a:path w="9562" h="9562" extrusionOk="0">
                  <a:moveTo>
                    <a:pt x="4782" y="1"/>
                  </a:moveTo>
                  <a:cubicBezTo>
                    <a:pt x="2142" y="1"/>
                    <a:pt x="1" y="2139"/>
                    <a:pt x="1" y="4780"/>
                  </a:cubicBezTo>
                  <a:cubicBezTo>
                    <a:pt x="1" y="7421"/>
                    <a:pt x="2142" y="9562"/>
                    <a:pt x="4782" y="9562"/>
                  </a:cubicBezTo>
                  <a:cubicBezTo>
                    <a:pt x="7420" y="9562"/>
                    <a:pt x="9561" y="7421"/>
                    <a:pt x="9561" y="4780"/>
                  </a:cubicBezTo>
                  <a:cubicBezTo>
                    <a:pt x="9561" y="2139"/>
                    <a:pt x="7420" y="1"/>
                    <a:pt x="478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61" name="Google Shape;6861;p94"/>
            <p:cNvSpPr/>
            <p:nvPr/>
          </p:nvSpPr>
          <p:spPr>
            <a:xfrm>
              <a:off x="3270450" y="3213625"/>
              <a:ext cx="483175" cy="481850"/>
            </a:xfrm>
            <a:custGeom>
              <a:avLst/>
              <a:gdLst/>
              <a:ahLst/>
              <a:cxnLst/>
              <a:rect l="l" t="t" r="r" b="b"/>
              <a:pathLst>
                <a:path w="19327" h="19274" extrusionOk="0">
                  <a:moveTo>
                    <a:pt x="9666" y="3728"/>
                  </a:moveTo>
                  <a:cubicBezTo>
                    <a:pt x="12925" y="3728"/>
                    <a:pt x="15575" y="6378"/>
                    <a:pt x="15575" y="9636"/>
                  </a:cubicBezTo>
                  <a:cubicBezTo>
                    <a:pt x="15575" y="12894"/>
                    <a:pt x="12925" y="15547"/>
                    <a:pt x="9666" y="15547"/>
                  </a:cubicBezTo>
                  <a:cubicBezTo>
                    <a:pt x="6405" y="15547"/>
                    <a:pt x="3755" y="12894"/>
                    <a:pt x="3755" y="9636"/>
                  </a:cubicBezTo>
                  <a:cubicBezTo>
                    <a:pt x="3755" y="6378"/>
                    <a:pt x="6405" y="3728"/>
                    <a:pt x="9666" y="3728"/>
                  </a:cubicBezTo>
                  <a:close/>
                  <a:moveTo>
                    <a:pt x="9665" y="0"/>
                  </a:moveTo>
                  <a:cubicBezTo>
                    <a:pt x="9575" y="0"/>
                    <a:pt x="9484" y="22"/>
                    <a:pt x="9402" y="66"/>
                  </a:cubicBezTo>
                  <a:lnTo>
                    <a:pt x="7532" y="1054"/>
                  </a:lnTo>
                  <a:lnTo>
                    <a:pt x="5418" y="1054"/>
                  </a:lnTo>
                  <a:cubicBezTo>
                    <a:pt x="5231" y="1054"/>
                    <a:pt x="5056" y="1144"/>
                    <a:pt x="4954" y="1301"/>
                  </a:cubicBezTo>
                  <a:lnTo>
                    <a:pt x="3752" y="3053"/>
                  </a:lnTo>
                  <a:lnTo>
                    <a:pt x="1879" y="4041"/>
                  </a:lnTo>
                  <a:cubicBezTo>
                    <a:pt x="1717" y="4128"/>
                    <a:pt x="1605" y="4288"/>
                    <a:pt x="1584" y="4474"/>
                  </a:cubicBezTo>
                  <a:lnTo>
                    <a:pt x="1328" y="6588"/>
                  </a:lnTo>
                  <a:lnTo>
                    <a:pt x="127" y="8341"/>
                  </a:lnTo>
                  <a:cubicBezTo>
                    <a:pt x="24" y="8491"/>
                    <a:pt x="0" y="8687"/>
                    <a:pt x="67" y="8859"/>
                  </a:cubicBezTo>
                  <a:lnTo>
                    <a:pt x="816" y="10852"/>
                  </a:lnTo>
                  <a:lnTo>
                    <a:pt x="560" y="12966"/>
                  </a:lnTo>
                  <a:cubicBezTo>
                    <a:pt x="536" y="13150"/>
                    <a:pt x="606" y="13334"/>
                    <a:pt x="744" y="13457"/>
                  </a:cubicBezTo>
                  <a:lnTo>
                    <a:pt x="2325" y="14869"/>
                  </a:lnTo>
                  <a:lnTo>
                    <a:pt x="3075" y="16860"/>
                  </a:lnTo>
                  <a:cubicBezTo>
                    <a:pt x="3141" y="17034"/>
                    <a:pt x="3289" y="17164"/>
                    <a:pt x="3466" y="17209"/>
                  </a:cubicBezTo>
                  <a:lnTo>
                    <a:pt x="5520" y="17718"/>
                  </a:lnTo>
                  <a:lnTo>
                    <a:pt x="7101" y="19130"/>
                  </a:lnTo>
                  <a:cubicBezTo>
                    <a:pt x="7205" y="19223"/>
                    <a:pt x="7340" y="19273"/>
                    <a:pt x="7477" y="19273"/>
                  </a:cubicBezTo>
                  <a:cubicBezTo>
                    <a:pt x="7523" y="19273"/>
                    <a:pt x="7568" y="19268"/>
                    <a:pt x="7613" y="19257"/>
                  </a:cubicBezTo>
                  <a:lnTo>
                    <a:pt x="9666" y="18745"/>
                  </a:lnTo>
                  <a:lnTo>
                    <a:pt x="11717" y="19254"/>
                  </a:lnTo>
                  <a:cubicBezTo>
                    <a:pt x="11759" y="19266"/>
                    <a:pt x="11807" y="19272"/>
                    <a:pt x="11853" y="19272"/>
                  </a:cubicBezTo>
                  <a:cubicBezTo>
                    <a:pt x="11991" y="19272"/>
                    <a:pt x="12124" y="19221"/>
                    <a:pt x="12229" y="19127"/>
                  </a:cubicBezTo>
                  <a:lnTo>
                    <a:pt x="13810" y="17715"/>
                  </a:lnTo>
                  <a:lnTo>
                    <a:pt x="15861" y="17206"/>
                  </a:lnTo>
                  <a:cubicBezTo>
                    <a:pt x="16041" y="17161"/>
                    <a:pt x="16186" y="17031"/>
                    <a:pt x="16252" y="16857"/>
                  </a:cubicBezTo>
                  <a:lnTo>
                    <a:pt x="17002" y="14866"/>
                  </a:lnTo>
                  <a:lnTo>
                    <a:pt x="18583" y="13454"/>
                  </a:lnTo>
                  <a:cubicBezTo>
                    <a:pt x="18721" y="13331"/>
                    <a:pt x="18791" y="13147"/>
                    <a:pt x="18766" y="12963"/>
                  </a:cubicBezTo>
                  <a:lnTo>
                    <a:pt x="18514" y="10849"/>
                  </a:lnTo>
                  <a:lnTo>
                    <a:pt x="19263" y="8856"/>
                  </a:lnTo>
                  <a:cubicBezTo>
                    <a:pt x="19327" y="8684"/>
                    <a:pt x="19306" y="8491"/>
                    <a:pt x="19200" y="8338"/>
                  </a:cubicBezTo>
                  <a:lnTo>
                    <a:pt x="18002" y="6588"/>
                  </a:lnTo>
                  <a:lnTo>
                    <a:pt x="17746" y="4471"/>
                  </a:lnTo>
                  <a:cubicBezTo>
                    <a:pt x="17725" y="4288"/>
                    <a:pt x="17613" y="4128"/>
                    <a:pt x="17451" y="4041"/>
                  </a:cubicBezTo>
                  <a:lnTo>
                    <a:pt x="15578" y="3050"/>
                  </a:lnTo>
                  <a:lnTo>
                    <a:pt x="14379" y="1298"/>
                  </a:lnTo>
                  <a:cubicBezTo>
                    <a:pt x="14274" y="1144"/>
                    <a:pt x="14099" y="1054"/>
                    <a:pt x="13912" y="1054"/>
                  </a:cubicBezTo>
                  <a:lnTo>
                    <a:pt x="11798" y="1054"/>
                  </a:lnTo>
                  <a:lnTo>
                    <a:pt x="9928" y="66"/>
                  </a:lnTo>
                  <a:cubicBezTo>
                    <a:pt x="9846" y="22"/>
                    <a:pt x="9755" y="0"/>
                    <a:pt x="96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862" name="Google Shape;6862;p94"/>
          <p:cNvGrpSpPr/>
          <p:nvPr/>
        </p:nvGrpSpPr>
        <p:grpSpPr>
          <a:xfrm>
            <a:off x="7211250" y="2711317"/>
            <a:ext cx="168931" cy="339253"/>
            <a:chOff x="3984950" y="3213600"/>
            <a:chExt cx="239925" cy="481825"/>
          </a:xfrm>
        </p:grpSpPr>
        <p:sp>
          <p:nvSpPr>
            <p:cNvPr id="6863" name="Google Shape;6863;p94"/>
            <p:cNvSpPr/>
            <p:nvPr/>
          </p:nvSpPr>
          <p:spPr>
            <a:xfrm>
              <a:off x="3984950" y="3213600"/>
              <a:ext cx="239925" cy="481825"/>
            </a:xfrm>
            <a:custGeom>
              <a:avLst/>
              <a:gdLst/>
              <a:ahLst/>
              <a:cxnLst/>
              <a:rect l="l" t="t" r="r" b="b"/>
              <a:pathLst>
                <a:path w="9597" h="19273" extrusionOk="0">
                  <a:moveTo>
                    <a:pt x="4800" y="3355"/>
                  </a:moveTo>
                  <a:cubicBezTo>
                    <a:pt x="5110" y="3355"/>
                    <a:pt x="5363" y="3608"/>
                    <a:pt x="5363" y="3918"/>
                  </a:cubicBezTo>
                  <a:lnTo>
                    <a:pt x="5363" y="12121"/>
                  </a:lnTo>
                  <a:cubicBezTo>
                    <a:pt x="6556" y="12407"/>
                    <a:pt x="7345" y="13542"/>
                    <a:pt x="7203" y="14759"/>
                  </a:cubicBezTo>
                  <a:cubicBezTo>
                    <a:pt x="7059" y="15978"/>
                    <a:pt x="6026" y="16897"/>
                    <a:pt x="4800" y="16897"/>
                  </a:cubicBezTo>
                  <a:cubicBezTo>
                    <a:pt x="3571" y="16897"/>
                    <a:pt x="2539" y="15978"/>
                    <a:pt x="2394" y="14759"/>
                  </a:cubicBezTo>
                  <a:cubicBezTo>
                    <a:pt x="2253" y="13542"/>
                    <a:pt x="3042" y="12407"/>
                    <a:pt x="4234" y="12121"/>
                  </a:cubicBezTo>
                  <a:lnTo>
                    <a:pt x="4234" y="3918"/>
                  </a:lnTo>
                  <a:cubicBezTo>
                    <a:pt x="4234" y="3608"/>
                    <a:pt x="4487" y="3355"/>
                    <a:pt x="4800" y="3355"/>
                  </a:cubicBezTo>
                  <a:close/>
                  <a:moveTo>
                    <a:pt x="4800" y="1"/>
                  </a:moveTo>
                  <a:cubicBezTo>
                    <a:pt x="3219" y="1"/>
                    <a:pt x="1939" y="1281"/>
                    <a:pt x="1939" y="2861"/>
                  </a:cubicBezTo>
                  <a:lnTo>
                    <a:pt x="1939" y="10567"/>
                  </a:lnTo>
                  <a:cubicBezTo>
                    <a:pt x="723" y="11501"/>
                    <a:pt x="9" y="12943"/>
                    <a:pt x="0" y="14476"/>
                  </a:cubicBezTo>
                  <a:cubicBezTo>
                    <a:pt x="0" y="17123"/>
                    <a:pt x="2150" y="19273"/>
                    <a:pt x="4800" y="19273"/>
                  </a:cubicBezTo>
                  <a:cubicBezTo>
                    <a:pt x="7450" y="19273"/>
                    <a:pt x="9597" y="17123"/>
                    <a:pt x="9597" y="14476"/>
                  </a:cubicBezTo>
                  <a:cubicBezTo>
                    <a:pt x="9597" y="13651"/>
                    <a:pt x="9395" y="12844"/>
                    <a:pt x="9007" y="12118"/>
                  </a:cubicBezTo>
                  <a:cubicBezTo>
                    <a:pt x="8679" y="11510"/>
                    <a:pt x="8221" y="10980"/>
                    <a:pt x="7664" y="10567"/>
                  </a:cubicBezTo>
                  <a:lnTo>
                    <a:pt x="7661" y="2861"/>
                  </a:lnTo>
                  <a:cubicBezTo>
                    <a:pt x="7661" y="1281"/>
                    <a:pt x="6378" y="1"/>
                    <a:pt x="480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64" name="Google Shape;6864;p94"/>
            <p:cNvSpPr/>
            <p:nvPr/>
          </p:nvSpPr>
          <p:spPr>
            <a:xfrm>
              <a:off x="4072650" y="3543175"/>
              <a:ext cx="64525" cy="64625"/>
            </a:xfrm>
            <a:custGeom>
              <a:avLst/>
              <a:gdLst/>
              <a:ahLst/>
              <a:cxnLst/>
              <a:rect l="l" t="t" r="r" b="b"/>
              <a:pathLst>
                <a:path w="2581" h="2585" extrusionOk="0">
                  <a:moveTo>
                    <a:pt x="1292" y="1"/>
                  </a:moveTo>
                  <a:cubicBezTo>
                    <a:pt x="578" y="1"/>
                    <a:pt x="0" y="579"/>
                    <a:pt x="0" y="1293"/>
                  </a:cubicBezTo>
                  <a:cubicBezTo>
                    <a:pt x="0" y="2006"/>
                    <a:pt x="578" y="2585"/>
                    <a:pt x="1292" y="2585"/>
                  </a:cubicBezTo>
                  <a:cubicBezTo>
                    <a:pt x="2003" y="2585"/>
                    <a:pt x="2581" y="2006"/>
                    <a:pt x="2581" y="1293"/>
                  </a:cubicBezTo>
                  <a:cubicBezTo>
                    <a:pt x="2581" y="579"/>
                    <a:pt x="2003" y="1"/>
                    <a:pt x="12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865" name="Google Shape;6865;p94"/>
          <p:cNvSpPr/>
          <p:nvPr/>
        </p:nvSpPr>
        <p:spPr>
          <a:xfrm>
            <a:off x="7549578" y="2711214"/>
            <a:ext cx="339306" cy="339253"/>
          </a:xfrm>
          <a:custGeom>
            <a:avLst/>
            <a:gdLst/>
            <a:ahLst/>
            <a:cxnLst/>
            <a:rect l="l" t="t" r="r" b="b"/>
            <a:pathLst>
              <a:path w="19276" h="19273" extrusionOk="0">
                <a:moveTo>
                  <a:pt x="9640" y="5686"/>
                </a:moveTo>
                <a:cubicBezTo>
                  <a:pt x="11236" y="5686"/>
                  <a:pt x="12678" y="6647"/>
                  <a:pt x="13289" y="8125"/>
                </a:cubicBezTo>
                <a:cubicBezTo>
                  <a:pt x="13901" y="9601"/>
                  <a:pt x="13563" y="11302"/>
                  <a:pt x="12434" y="12431"/>
                </a:cubicBezTo>
                <a:cubicBezTo>
                  <a:pt x="11676" y="13187"/>
                  <a:pt x="10664" y="13590"/>
                  <a:pt x="9635" y="13590"/>
                </a:cubicBezTo>
                <a:cubicBezTo>
                  <a:pt x="9126" y="13590"/>
                  <a:pt x="8614" y="13491"/>
                  <a:pt x="8125" y="13289"/>
                </a:cubicBezTo>
                <a:cubicBezTo>
                  <a:pt x="6649" y="12675"/>
                  <a:pt x="5686" y="11236"/>
                  <a:pt x="5686" y="9637"/>
                </a:cubicBezTo>
                <a:cubicBezTo>
                  <a:pt x="5689" y="7454"/>
                  <a:pt x="7457" y="5686"/>
                  <a:pt x="9640" y="5686"/>
                </a:cubicBezTo>
                <a:close/>
                <a:moveTo>
                  <a:pt x="9640" y="1"/>
                </a:moveTo>
                <a:cubicBezTo>
                  <a:pt x="8297" y="1"/>
                  <a:pt x="7068" y="748"/>
                  <a:pt x="6451" y="1940"/>
                </a:cubicBezTo>
                <a:cubicBezTo>
                  <a:pt x="6093" y="1826"/>
                  <a:pt x="5726" y="1771"/>
                  <a:pt x="5363" y="1771"/>
                </a:cubicBezTo>
                <a:cubicBezTo>
                  <a:pt x="4425" y="1771"/>
                  <a:pt x="3509" y="2139"/>
                  <a:pt x="2825" y="2822"/>
                </a:cubicBezTo>
                <a:cubicBezTo>
                  <a:pt x="1877" y="3771"/>
                  <a:pt x="1536" y="5168"/>
                  <a:pt x="1940" y="6448"/>
                </a:cubicBezTo>
                <a:cubicBezTo>
                  <a:pt x="750" y="7065"/>
                  <a:pt x="1" y="8297"/>
                  <a:pt x="1" y="9637"/>
                </a:cubicBezTo>
                <a:cubicBezTo>
                  <a:pt x="1" y="10977"/>
                  <a:pt x="750" y="12208"/>
                  <a:pt x="1940" y="12826"/>
                </a:cubicBezTo>
                <a:cubicBezTo>
                  <a:pt x="1536" y="14105"/>
                  <a:pt x="1877" y="15503"/>
                  <a:pt x="2825" y="16451"/>
                </a:cubicBezTo>
                <a:cubicBezTo>
                  <a:pt x="3510" y="17136"/>
                  <a:pt x="4428" y="17504"/>
                  <a:pt x="5367" y="17504"/>
                </a:cubicBezTo>
                <a:cubicBezTo>
                  <a:pt x="5729" y="17504"/>
                  <a:pt x="6095" y="17449"/>
                  <a:pt x="6451" y="17337"/>
                </a:cubicBezTo>
                <a:cubicBezTo>
                  <a:pt x="7068" y="18526"/>
                  <a:pt x="8297" y="19273"/>
                  <a:pt x="9640" y="19273"/>
                </a:cubicBezTo>
                <a:cubicBezTo>
                  <a:pt x="10980" y="19273"/>
                  <a:pt x="12208" y="18526"/>
                  <a:pt x="12826" y="17337"/>
                </a:cubicBezTo>
                <a:cubicBezTo>
                  <a:pt x="13182" y="17449"/>
                  <a:pt x="13547" y="17504"/>
                  <a:pt x="13909" y="17504"/>
                </a:cubicBezTo>
                <a:cubicBezTo>
                  <a:pt x="14848" y="17504"/>
                  <a:pt x="15767" y="17136"/>
                  <a:pt x="16451" y="16451"/>
                </a:cubicBezTo>
                <a:cubicBezTo>
                  <a:pt x="17400" y="15503"/>
                  <a:pt x="17740" y="14105"/>
                  <a:pt x="17336" y="12826"/>
                </a:cubicBezTo>
                <a:cubicBezTo>
                  <a:pt x="18526" y="12208"/>
                  <a:pt x="19276" y="10977"/>
                  <a:pt x="19276" y="9637"/>
                </a:cubicBezTo>
                <a:cubicBezTo>
                  <a:pt x="19276" y="8297"/>
                  <a:pt x="18526" y="7065"/>
                  <a:pt x="17336" y="6448"/>
                </a:cubicBezTo>
                <a:cubicBezTo>
                  <a:pt x="17740" y="5168"/>
                  <a:pt x="17400" y="3771"/>
                  <a:pt x="16451" y="2822"/>
                </a:cubicBezTo>
                <a:cubicBezTo>
                  <a:pt x="15768" y="2139"/>
                  <a:pt x="14851" y="1771"/>
                  <a:pt x="13914" y="1771"/>
                </a:cubicBezTo>
                <a:cubicBezTo>
                  <a:pt x="13550" y="1771"/>
                  <a:pt x="13183" y="1826"/>
                  <a:pt x="12826" y="1940"/>
                </a:cubicBezTo>
                <a:cubicBezTo>
                  <a:pt x="12208" y="748"/>
                  <a:pt x="10980" y="1"/>
                  <a:pt x="9640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6866" name="Google Shape;6866;p94"/>
          <p:cNvSpPr/>
          <p:nvPr/>
        </p:nvSpPr>
        <p:spPr>
          <a:xfrm>
            <a:off x="7974508" y="2731069"/>
            <a:ext cx="339253" cy="299542"/>
          </a:xfrm>
          <a:custGeom>
            <a:avLst/>
            <a:gdLst/>
            <a:ahLst/>
            <a:cxnLst/>
            <a:rect l="l" t="t" r="r" b="b"/>
            <a:pathLst>
              <a:path w="19273" h="17017" extrusionOk="0">
                <a:moveTo>
                  <a:pt x="5119" y="1"/>
                </a:moveTo>
                <a:cubicBezTo>
                  <a:pt x="2198" y="1"/>
                  <a:pt x="0" y="2389"/>
                  <a:pt x="0" y="5554"/>
                </a:cubicBezTo>
                <a:cubicBezTo>
                  <a:pt x="0" y="8974"/>
                  <a:pt x="2744" y="11311"/>
                  <a:pt x="6902" y="14855"/>
                </a:cubicBezTo>
                <a:cubicBezTo>
                  <a:pt x="7607" y="15458"/>
                  <a:pt x="8408" y="16138"/>
                  <a:pt x="9239" y="16867"/>
                </a:cubicBezTo>
                <a:cubicBezTo>
                  <a:pt x="9352" y="16966"/>
                  <a:pt x="9493" y="17016"/>
                  <a:pt x="9635" y="17016"/>
                </a:cubicBezTo>
                <a:cubicBezTo>
                  <a:pt x="9776" y="17016"/>
                  <a:pt x="9918" y="16966"/>
                  <a:pt x="10031" y="16867"/>
                </a:cubicBezTo>
                <a:cubicBezTo>
                  <a:pt x="10862" y="16138"/>
                  <a:pt x="11663" y="15458"/>
                  <a:pt x="12370" y="14855"/>
                </a:cubicBezTo>
                <a:cubicBezTo>
                  <a:pt x="16526" y="11314"/>
                  <a:pt x="19272" y="8974"/>
                  <a:pt x="19272" y="5554"/>
                </a:cubicBezTo>
                <a:cubicBezTo>
                  <a:pt x="19272" y="2389"/>
                  <a:pt x="17071" y="1"/>
                  <a:pt x="14153" y="1"/>
                </a:cubicBezTo>
                <a:cubicBezTo>
                  <a:pt x="13105" y="1"/>
                  <a:pt x="12148" y="332"/>
                  <a:pt x="11301" y="986"/>
                </a:cubicBezTo>
                <a:cubicBezTo>
                  <a:pt x="10491" y="1612"/>
                  <a:pt x="9952" y="2410"/>
                  <a:pt x="9636" y="2991"/>
                </a:cubicBezTo>
                <a:cubicBezTo>
                  <a:pt x="9317" y="2410"/>
                  <a:pt x="8778" y="1612"/>
                  <a:pt x="7968" y="986"/>
                </a:cubicBezTo>
                <a:cubicBezTo>
                  <a:pt x="7122" y="332"/>
                  <a:pt x="6164" y="1"/>
                  <a:pt x="5119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6867" name="Google Shape;6867;p94"/>
          <p:cNvGrpSpPr/>
          <p:nvPr/>
        </p:nvGrpSpPr>
        <p:grpSpPr>
          <a:xfrm>
            <a:off x="1874281" y="3981487"/>
            <a:ext cx="355218" cy="279880"/>
            <a:chOff x="5629975" y="3255775"/>
            <a:chExt cx="504500" cy="397500"/>
          </a:xfrm>
        </p:grpSpPr>
        <p:sp>
          <p:nvSpPr>
            <p:cNvPr id="6868" name="Google Shape;6868;p94"/>
            <p:cNvSpPr/>
            <p:nvPr/>
          </p:nvSpPr>
          <p:spPr>
            <a:xfrm>
              <a:off x="5756375" y="3255775"/>
              <a:ext cx="112950" cy="143425"/>
            </a:xfrm>
            <a:custGeom>
              <a:avLst/>
              <a:gdLst/>
              <a:ahLst/>
              <a:cxnLst/>
              <a:rect l="l" t="t" r="r" b="b"/>
              <a:pathLst>
                <a:path w="4518" h="5737" extrusionOk="0">
                  <a:moveTo>
                    <a:pt x="2259" y="0"/>
                  </a:moveTo>
                  <a:cubicBezTo>
                    <a:pt x="793" y="0"/>
                    <a:pt x="1" y="2469"/>
                    <a:pt x="1" y="3478"/>
                  </a:cubicBezTo>
                  <a:cubicBezTo>
                    <a:pt x="1" y="4725"/>
                    <a:pt x="1013" y="5733"/>
                    <a:pt x="2259" y="5736"/>
                  </a:cubicBezTo>
                  <a:cubicBezTo>
                    <a:pt x="3506" y="5733"/>
                    <a:pt x="4518" y="4725"/>
                    <a:pt x="4518" y="3478"/>
                  </a:cubicBezTo>
                  <a:cubicBezTo>
                    <a:pt x="4518" y="2469"/>
                    <a:pt x="3729" y="0"/>
                    <a:pt x="225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69" name="Google Shape;6869;p94"/>
            <p:cNvSpPr/>
            <p:nvPr/>
          </p:nvSpPr>
          <p:spPr>
            <a:xfrm>
              <a:off x="5629975" y="3374400"/>
              <a:ext cx="140575" cy="136175"/>
            </a:xfrm>
            <a:custGeom>
              <a:avLst/>
              <a:gdLst/>
              <a:ahLst/>
              <a:cxnLst/>
              <a:rect l="l" t="t" r="r" b="b"/>
              <a:pathLst>
                <a:path w="5623" h="5447" extrusionOk="0">
                  <a:moveTo>
                    <a:pt x="1951" y="0"/>
                  </a:moveTo>
                  <a:cubicBezTo>
                    <a:pt x="1711" y="0"/>
                    <a:pt x="1480" y="53"/>
                    <a:pt x="1269" y="175"/>
                  </a:cubicBezTo>
                  <a:cubicBezTo>
                    <a:pt x="1" y="907"/>
                    <a:pt x="582" y="3443"/>
                    <a:pt x="1088" y="4316"/>
                  </a:cubicBezTo>
                  <a:cubicBezTo>
                    <a:pt x="1506" y="5041"/>
                    <a:pt x="2265" y="5447"/>
                    <a:pt x="3045" y="5447"/>
                  </a:cubicBezTo>
                  <a:cubicBezTo>
                    <a:pt x="3428" y="5447"/>
                    <a:pt x="3816" y="5349"/>
                    <a:pt x="4172" y="5144"/>
                  </a:cubicBezTo>
                  <a:cubicBezTo>
                    <a:pt x="5253" y="4521"/>
                    <a:pt x="5623" y="3138"/>
                    <a:pt x="5000" y="2057"/>
                  </a:cubicBezTo>
                  <a:cubicBezTo>
                    <a:pt x="4578" y="1330"/>
                    <a:pt x="3149" y="0"/>
                    <a:pt x="19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70" name="Google Shape;6870;p94"/>
            <p:cNvSpPr/>
            <p:nvPr/>
          </p:nvSpPr>
          <p:spPr>
            <a:xfrm>
              <a:off x="5897525" y="3255775"/>
              <a:ext cx="112950" cy="143425"/>
            </a:xfrm>
            <a:custGeom>
              <a:avLst/>
              <a:gdLst/>
              <a:ahLst/>
              <a:cxnLst/>
              <a:rect l="l" t="t" r="r" b="b"/>
              <a:pathLst>
                <a:path w="4518" h="5737" extrusionOk="0">
                  <a:moveTo>
                    <a:pt x="2259" y="0"/>
                  </a:moveTo>
                  <a:cubicBezTo>
                    <a:pt x="793" y="0"/>
                    <a:pt x="1" y="2469"/>
                    <a:pt x="1" y="3478"/>
                  </a:cubicBezTo>
                  <a:cubicBezTo>
                    <a:pt x="1" y="4725"/>
                    <a:pt x="1013" y="5736"/>
                    <a:pt x="2259" y="5736"/>
                  </a:cubicBezTo>
                  <a:cubicBezTo>
                    <a:pt x="3506" y="5736"/>
                    <a:pt x="4518" y="4725"/>
                    <a:pt x="4518" y="3478"/>
                  </a:cubicBezTo>
                  <a:cubicBezTo>
                    <a:pt x="4518" y="2469"/>
                    <a:pt x="3729" y="0"/>
                    <a:pt x="225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71" name="Google Shape;6871;p94"/>
            <p:cNvSpPr/>
            <p:nvPr/>
          </p:nvSpPr>
          <p:spPr>
            <a:xfrm>
              <a:off x="5996075" y="3373900"/>
              <a:ext cx="138400" cy="136200"/>
            </a:xfrm>
            <a:custGeom>
              <a:avLst/>
              <a:gdLst/>
              <a:ahLst/>
              <a:cxnLst/>
              <a:rect l="l" t="t" r="r" b="b"/>
              <a:pathLst>
                <a:path w="5536" h="5448" extrusionOk="0">
                  <a:moveTo>
                    <a:pt x="3670" y="1"/>
                  </a:moveTo>
                  <a:cubicBezTo>
                    <a:pt x="2471" y="1"/>
                    <a:pt x="1045" y="1330"/>
                    <a:pt x="624" y="2059"/>
                  </a:cubicBezTo>
                  <a:cubicBezTo>
                    <a:pt x="1" y="3137"/>
                    <a:pt x="371" y="4523"/>
                    <a:pt x="1452" y="5146"/>
                  </a:cubicBezTo>
                  <a:cubicBezTo>
                    <a:pt x="1808" y="5351"/>
                    <a:pt x="2199" y="5448"/>
                    <a:pt x="2586" y="5448"/>
                  </a:cubicBezTo>
                  <a:cubicBezTo>
                    <a:pt x="3381" y="5448"/>
                    <a:pt x="4158" y="5039"/>
                    <a:pt x="4575" y="4318"/>
                  </a:cubicBezTo>
                  <a:cubicBezTo>
                    <a:pt x="5168" y="3288"/>
                    <a:pt x="5535" y="858"/>
                    <a:pt x="4355" y="177"/>
                  </a:cubicBezTo>
                  <a:cubicBezTo>
                    <a:pt x="4142" y="54"/>
                    <a:pt x="3911" y="1"/>
                    <a:pt x="367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72" name="Google Shape;6872;p94"/>
            <p:cNvSpPr/>
            <p:nvPr/>
          </p:nvSpPr>
          <p:spPr>
            <a:xfrm>
              <a:off x="5728150" y="3427400"/>
              <a:ext cx="310575" cy="225875"/>
            </a:xfrm>
            <a:custGeom>
              <a:avLst/>
              <a:gdLst/>
              <a:ahLst/>
              <a:cxnLst/>
              <a:rect l="l" t="t" r="r" b="b"/>
              <a:pathLst>
                <a:path w="12423" h="9035" extrusionOk="0">
                  <a:moveTo>
                    <a:pt x="6213" y="1"/>
                  </a:moveTo>
                  <a:cubicBezTo>
                    <a:pt x="5234" y="1"/>
                    <a:pt x="2259" y="1"/>
                    <a:pt x="2259" y="2822"/>
                  </a:cubicBezTo>
                  <a:lnTo>
                    <a:pt x="2259" y="3147"/>
                  </a:lnTo>
                  <a:cubicBezTo>
                    <a:pt x="2259" y="3376"/>
                    <a:pt x="2121" y="3584"/>
                    <a:pt x="1907" y="3671"/>
                  </a:cubicBezTo>
                  <a:cubicBezTo>
                    <a:pt x="750" y="4144"/>
                    <a:pt x="1" y="5141"/>
                    <a:pt x="1" y="6210"/>
                  </a:cubicBezTo>
                  <a:cubicBezTo>
                    <a:pt x="1" y="7767"/>
                    <a:pt x="1521" y="9034"/>
                    <a:pt x="3388" y="9034"/>
                  </a:cubicBezTo>
                  <a:cubicBezTo>
                    <a:pt x="3400" y="9035"/>
                    <a:pt x="3413" y="9035"/>
                    <a:pt x="3425" y="9035"/>
                  </a:cubicBezTo>
                  <a:cubicBezTo>
                    <a:pt x="3753" y="9035"/>
                    <a:pt x="4081" y="8995"/>
                    <a:pt x="4400" y="8917"/>
                  </a:cubicBezTo>
                  <a:cubicBezTo>
                    <a:pt x="4995" y="8766"/>
                    <a:pt x="5604" y="8691"/>
                    <a:pt x="6213" y="8691"/>
                  </a:cubicBezTo>
                  <a:cubicBezTo>
                    <a:pt x="6823" y="8691"/>
                    <a:pt x="7432" y="8766"/>
                    <a:pt x="8029" y="8917"/>
                  </a:cubicBezTo>
                  <a:cubicBezTo>
                    <a:pt x="8345" y="8995"/>
                    <a:pt x="8670" y="9035"/>
                    <a:pt x="8998" y="9035"/>
                  </a:cubicBezTo>
                  <a:cubicBezTo>
                    <a:pt x="9010" y="9035"/>
                    <a:pt x="9022" y="9035"/>
                    <a:pt x="9034" y="9034"/>
                  </a:cubicBezTo>
                  <a:cubicBezTo>
                    <a:pt x="10901" y="9034"/>
                    <a:pt x="12422" y="7767"/>
                    <a:pt x="12422" y="6210"/>
                  </a:cubicBezTo>
                  <a:cubicBezTo>
                    <a:pt x="12422" y="5138"/>
                    <a:pt x="11675" y="4141"/>
                    <a:pt x="10516" y="3671"/>
                  </a:cubicBezTo>
                  <a:cubicBezTo>
                    <a:pt x="10302" y="3584"/>
                    <a:pt x="10164" y="3376"/>
                    <a:pt x="10164" y="3147"/>
                  </a:cubicBezTo>
                  <a:lnTo>
                    <a:pt x="10164" y="2822"/>
                  </a:lnTo>
                  <a:cubicBezTo>
                    <a:pt x="10164" y="1"/>
                    <a:pt x="7191" y="1"/>
                    <a:pt x="62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873" name="Google Shape;6873;p94"/>
          <p:cNvGrpSpPr/>
          <p:nvPr/>
        </p:nvGrpSpPr>
        <p:grpSpPr>
          <a:xfrm>
            <a:off x="3755839" y="3981593"/>
            <a:ext cx="340256" cy="279669"/>
            <a:chOff x="6234950" y="3255925"/>
            <a:chExt cx="483250" cy="397200"/>
          </a:xfrm>
        </p:grpSpPr>
        <p:sp>
          <p:nvSpPr>
            <p:cNvPr id="6874" name="Google Shape;6874;p94"/>
            <p:cNvSpPr/>
            <p:nvPr/>
          </p:nvSpPr>
          <p:spPr>
            <a:xfrm>
              <a:off x="6444675" y="3255925"/>
              <a:ext cx="128300" cy="90200"/>
            </a:xfrm>
            <a:custGeom>
              <a:avLst/>
              <a:gdLst/>
              <a:ahLst/>
              <a:cxnLst/>
              <a:rect l="l" t="t" r="r" b="b"/>
              <a:pathLst>
                <a:path w="5132" h="3608" extrusionOk="0">
                  <a:moveTo>
                    <a:pt x="567" y="0"/>
                  </a:moveTo>
                  <a:cubicBezTo>
                    <a:pt x="254" y="0"/>
                    <a:pt x="1" y="253"/>
                    <a:pt x="1" y="563"/>
                  </a:cubicBezTo>
                  <a:cubicBezTo>
                    <a:pt x="7" y="1662"/>
                    <a:pt x="368" y="2731"/>
                    <a:pt x="1034" y="3608"/>
                  </a:cubicBezTo>
                  <a:cubicBezTo>
                    <a:pt x="2097" y="3138"/>
                    <a:pt x="3325" y="2864"/>
                    <a:pt x="5014" y="2864"/>
                  </a:cubicBezTo>
                  <a:cubicBezTo>
                    <a:pt x="5054" y="2864"/>
                    <a:pt x="5093" y="2873"/>
                    <a:pt x="5132" y="2873"/>
                  </a:cubicBezTo>
                  <a:cubicBezTo>
                    <a:pt x="4289" y="1117"/>
                    <a:pt x="2515" y="0"/>
                    <a:pt x="5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75" name="Google Shape;6875;p94"/>
            <p:cNvSpPr/>
            <p:nvPr/>
          </p:nvSpPr>
          <p:spPr>
            <a:xfrm>
              <a:off x="6444750" y="3563200"/>
              <a:ext cx="128225" cy="89925"/>
            </a:xfrm>
            <a:custGeom>
              <a:avLst/>
              <a:gdLst/>
              <a:ahLst/>
              <a:cxnLst/>
              <a:rect l="l" t="t" r="r" b="b"/>
              <a:pathLst>
                <a:path w="5129" h="3597" extrusionOk="0">
                  <a:moveTo>
                    <a:pt x="1022" y="1"/>
                  </a:moveTo>
                  <a:cubicBezTo>
                    <a:pt x="362" y="874"/>
                    <a:pt x="4" y="1937"/>
                    <a:pt x="1" y="3033"/>
                  </a:cubicBezTo>
                  <a:cubicBezTo>
                    <a:pt x="1" y="3343"/>
                    <a:pt x="251" y="3596"/>
                    <a:pt x="564" y="3596"/>
                  </a:cubicBezTo>
                  <a:cubicBezTo>
                    <a:pt x="2512" y="3596"/>
                    <a:pt x="4286" y="2479"/>
                    <a:pt x="5129" y="724"/>
                  </a:cubicBezTo>
                  <a:cubicBezTo>
                    <a:pt x="5093" y="724"/>
                    <a:pt x="5051" y="736"/>
                    <a:pt x="5011" y="736"/>
                  </a:cubicBezTo>
                  <a:cubicBezTo>
                    <a:pt x="3319" y="736"/>
                    <a:pt x="2088" y="462"/>
                    <a:pt x="102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76" name="Google Shape;6876;p94"/>
            <p:cNvSpPr/>
            <p:nvPr/>
          </p:nvSpPr>
          <p:spPr>
            <a:xfrm>
              <a:off x="6375350" y="3355650"/>
              <a:ext cx="244750" cy="197650"/>
            </a:xfrm>
            <a:custGeom>
              <a:avLst/>
              <a:gdLst/>
              <a:ahLst/>
              <a:cxnLst/>
              <a:rect l="l" t="t" r="r" b="b"/>
              <a:pathLst>
                <a:path w="9790" h="7906" extrusionOk="0">
                  <a:moveTo>
                    <a:pt x="6045" y="2610"/>
                  </a:moveTo>
                  <a:cubicBezTo>
                    <a:pt x="6190" y="2610"/>
                    <a:pt x="6335" y="2666"/>
                    <a:pt x="6444" y="2777"/>
                  </a:cubicBezTo>
                  <a:cubicBezTo>
                    <a:pt x="6664" y="2997"/>
                    <a:pt x="6664" y="3356"/>
                    <a:pt x="6444" y="3575"/>
                  </a:cubicBezTo>
                  <a:cubicBezTo>
                    <a:pt x="6225" y="3795"/>
                    <a:pt x="6225" y="4153"/>
                    <a:pt x="6444" y="4373"/>
                  </a:cubicBezTo>
                  <a:cubicBezTo>
                    <a:pt x="6664" y="4593"/>
                    <a:pt x="6664" y="4951"/>
                    <a:pt x="6444" y="5171"/>
                  </a:cubicBezTo>
                  <a:cubicBezTo>
                    <a:pt x="6335" y="5281"/>
                    <a:pt x="6190" y="5336"/>
                    <a:pt x="6045" y="5336"/>
                  </a:cubicBezTo>
                  <a:cubicBezTo>
                    <a:pt x="5901" y="5336"/>
                    <a:pt x="5756" y="5281"/>
                    <a:pt x="5646" y="5171"/>
                  </a:cubicBezTo>
                  <a:cubicBezTo>
                    <a:pt x="4984" y="4509"/>
                    <a:pt x="4984" y="3440"/>
                    <a:pt x="5646" y="2777"/>
                  </a:cubicBezTo>
                  <a:cubicBezTo>
                    <a:pt x="5756" y="2666"/>
                    <a:pt x="5901" y="2610"/>
                    <a:pt x="6045" y="2610"/>
                  </a:cubicBezTo>
                  <a:close/>
                  <a:moveTo>
                    <a:pt x="7787" y="1"/>
                  </a:moveTo>
                  <a:cubicBezTo>
                    <a:pt x="4463" y="1"/>
                    <a:pt x="3204" y="1064"/>
                    <a:pt x="919" y="2997"/>
                  </a:cubicBezTo>
                  <a:lnTo>
                    <a:pt x="271" y="3542"/>
                  </a:lnTo>
                  <a:cubicBezTo>
                    <a:pt x="0" y="3765"/>
                    <a:pt x="0" y="4181"/>
                    <a:pt x="271" y="4406"/>
                  </a:cubicBezTo>
                  <a:lnTo>
                    <a:pt x="856" y="4897"/>
                  </a:lnTo>
                  <a:cubicBezTo>
                    <a:pt x="3147" y="6837"/>
                    <a:pt x="4412" y="7906"/>
                    <a:pt x="7787" y="7906"/>
                  </a:cubicBezTo>
                  <a:cubicBezTo>
                    <a:pt x="8450" y="7902"/>
                    <a:pt x="9106" y="7788"/>
                    <a:pt x="9730" y="7574"/>
                  </a:cubicBezTo>
                  <a:cubicBezTo>
                    <a:pt x="8357" y="6951"/>
                    <a:pt x="7456" y="5602"/>
                    <a:pt x="7411" y="4093"/>
                  </a:cubicBezTo>
                  <a:cubicBezTo>
                    <a:pt x="7366" y="2588"/>
                    <a:pt x="8179" y="1184"/>
                    <a:pt x="9513" y="480"/>
                  </a:cubicBezTo>
                  <a:cubicBezTo>
                    <a:pt x="9603" y="432"/>
                    <a:pt x="9697" y="398"/>
                    <a:pt x="9790" y="356"/>
                  </a:cubicBezTo>
                  <a:cubicBezTo>
                    <a:pt x="9149" y="124"/>
                    <a:pt x="8471" y="4"/>
                    <a:pt x="77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77" name="Google Shape;6877;p94"/>
            <p:cNvSpPr/>
            <p:nvPr/>
          </p:nvSpPr>
          <p:spPr>
            <a:xfrm>
              <a:off x="6587875" y="3385100"/>
              <a:ext cx="130325" cy="140500"/>
            </a:xfrm>
            <a:custGeom>
              <a:avLst/>
              <a:gdLst/>
              <a:ahLst/>
              <a:cxnLst/>
              <a:rect l="l" t="t" r="r" b="b"/>
              <a:pathLst>
                <a:path w="5213" h="5620" extrusionOk="0">
                  <a:moveTo>
                    <a:pt x="2343" y="1789"/>
                  </a:moveTo>
                  <a:cubicBezTo>
                    <a:pt x="2633" y="1789"/>
                    <a:pt x="2912" y="2015"/>
                    <a:pt x="2912" y="2355"/>
                  </a:cubicBezTo>
                  <a:cubicBezTo>
                    <a:pt x="2912" y="2665"/>
                    <a:pt x="2659" y="2918"/>
                    <a:pt x="2349" y="2918"/>
                  </a:cubicBezTo>
                  <a:cubicBezTo>
                    <a:pt x="1846" y="2918"/>
                    <a:pt x="1593" y="2310"/>
                    <a:pt x="1948" y="1955"/>
                  </a:cubicBezTo>
                  <a:cubicBezTo>
                    <a:pt x="2063" y="1840"/>
                    <a:pt x="2204" y="1789"/>
                    <a:pt x="2343" y="1789"/>
                  </a:cubicBezTo>
                  <a:close/>
                  <a:moveTo>
                    <a:pt x="2846" y="0"/>
                  </a:moveTo>
                  <a:cubicBezTo>
                    <a:pt x="2394" y="0"/>
                    <a:pt x="1947" y="85"/>
                    <a:pt x="1539" y="301"/>
                  </a:cubicBezTo>
                  <a:cubicBezTo>
                    <a:pt x="645" y="774"/>
                    <a:pt x="72" y="1687"/>
                    <a:pt x="36" y="2698"/>
                  </a:cubicBezTo>
                  <a:cubicBezTo>
                    <a:pt x="0" y="3707"/>
                    <a:pt x="506" y="4662"/>
                    <a:pt x="1367" y="5195"/>
                  </a:cubicBezTo>
                  <a:cubicBezTo>
                    <a:pt x="1792" y="5460"/>
                    <a:pt x="2280" y="5607"/>
                    <a:pt x="2782" y="5619"/>
                  </a:cubicBezTo>
                  <a:cubicBezTo>
                    <a:pt x="3752" y="4957"/>
                    <a:pt x="4550" y="4078"/>
                    <a:pt x="5119" y="3051"/>
                  </a:cubicBezTo>
                  <a:cubicBezTo>
                    <a:pt x="5213" y="2882"/>
                    <a:pt x="5213" y="2674"/>
                    <a:pt x="5119" y="2506"/>
                  </a:cubicBezTo>
                  <a:cubicBezTo>
                    <a:pt x="4568" y="1512"/>
                    <a:pt x="3797" y="654"/>
                    <a:pt x="2870" y="0"/>
                  </a:cubicBezTo>
                  <a:cubicBezTo>
                    <a:pt x="2862" y="0"/>
                    <a:pt x="2854" y="0"/>
                    <a:pt x="284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78" name="Google Shape;6878;p94"/>
            <p:cNvSpPr/>
            <p:nvPr/>
          </p:nvSpPr>
          <p:spPr>
            <a:xfrm>
              <a:off x="6234950" y="3469100"/>
              <a:ext cx="165050" cy="141200"/>
            </a:xfrm>
            <a:custGeom>
              <a:avLst/>
              <a:gdLst/>
              <a:ahLst/>
              <a:cxnLst/>
              <a:rect l="l" t="t" r="r" b="b"/>
              <a:pathLst>
                <a:path w="6602" h="5648" extrusionOk="0">
                  <a:moveTo>
                    <a:pt x="3990" y="1"/>
                  </a:moveTo>
                  <a:cubicBezTo>
                    <a:pt x="1807" y="1"/>
                    <a:pt x="0" y="1772"/>
                    <a:pt x="0" y="3955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96" y="5647"/>
                  </a:lnTo>
                  <a:cubicBezTo>
                    <a:pt x="4014" y="5647"/>
                    <a:pt x="5996" y="4075"/>
                    <a:pt x="6601" y="1943"/>
                  </a:cubicBezTo>
                  <a:cubicBezTo>
                    <a:pt x="6324" y="1717"/>
                    <a:pt x="6041" y="1476"/>
                    <a:pt x="5740" y="1223"/>
                  </a:cubicBezTo>
                  <a:lnTo>
                    <a:pt x="5481" y="1004"/>
                  </a:lnTo>
                  <a:lnTo>
                    <a:pt x="4391" y="2097"/>
                  </a:lnTo>
                  <a:cubicBezTo>
                    <a:pt x="4281" y="2203"/>
                    <a:pt x="4139" y="2255"/>
                    <a:pt x="3997" y="2255"/>
                  </a:cubicBezTo>
                  <a:cubicBezTo>
                    <a:pt x="3852" y="2255"/>
                    <a:pt x="3708" y="2200"/>
                    <a:pt x="3599" y="2091"/>
                  </a:cubicBezTo>
                  <a:cubicBezTo>
                    <a:pt x="3379" y="1871"/>
                    <a:pt x="3376" y="1519"/>
                    <a:pt x="3593" y="1299"/>
                  </a:cubicBezTo>
                  <a:lnTo>
                    <a:pt x="4611" y="278"/>
                  </a:lnTo>
                  <a:lnTo>
                    <a:pt x="428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79" name="Google Shape;6879;p94"/>
            <p:cNvSpPr/>
            <p:nvPr/>
          </p:nvSpPr>
          <p:spPr>
            <a:xfrm>
              <a:off x="6234950" y="3299725"/>
              <a:ext cx="165050" cy="141175"/>
            </a:xfrm>
            <a:custGeom>
              <a:avLst/>
              <a:gdLst/>
              <a:ahLst/>
              <a:cxnLst/>
              <a:rect l="l" t="t" r="r" b="b"/>
              <a:pathLst>
                <a:path w="6602" h="5647" extrusionOk="0">
                  <a:moveTo>
                    <a:pt x="566" y="1"/>
                  </a:moveTo>
                  <a:cubicBezTo>
                    <a:pt x="253" y="1"/>
                    <a:pt x="3" y="254"/>
                    <a:pt x="3" y="567"/>
                  </a:cubicBezTo>
                  <a:lnTo>
                    <a:pt x="3" y="1699"/>
                  </a:lnTo>
                  <a:cubicBezTo>
                    <a:pt x="0" y="3879"/>
                    <a:pt x="1807" y="5647"/>
                    <a:pt x="3990" y="5647"/>
                  </a:cubicBezTo>
                  <a:lnTo>
                    <a:pt x="4285" y="5647"/>
                  </a:lnTo>
                  <a:lnTo>
                    <a:pt x="4611" y="5373"/>
                  </a:lnTo>
                  <a:lnTo>
                    <a:pt x="3593" y="4352"/>
                  </a:lnTo>
                  <a:cubicBezTo>
                    <a:pt x="3379" y="4132"/>
                    <a:pt x="3382" y="3780"/>
                    <a:pt x="3599" y="3563"/>
                  </a:cubicBezTo>
                  <a:cubicBezTo>
                    <a:pt x="3710" y="3451"/>
                    <a:pt x="3856" y="3396"/>
                    <a:pt x="4001" y="3396"/>
                  </a:cubicBezTo>
                  <a:cubicBezTo>
                    <a:pt x="4142" y="3396"/>
                    <a:pt x="4282" y="3448"/>
                    <a:pt x="4391" y="3554"/>
                  </a:cubicBezTo>
                  <a:lnTo>
                    <a:pt x="5481" y="4644"/>
                  </a:lnTo>
                  <a:lnTo>
                    <a:pt x="5809" y="4370"/>
                  </a:lnTo>
                  <a:cubicBezTo>
                    <a:pt x="6083" y="4138"/>
                    <a:pt x="6345" y="3918"/>
                    <a:pt x="6601" y="3704"/>
                  </a:cubicBezTo>
                  <a:cubicBezTo>
                    <a:pt x="5996" y="1575"/>
                    <a:pt x="4017" y="1"/>
                    <a:pt x="16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880" name="Google Shape;6880;p94"/>
          <p:cNvGrpSpPr/>
          <p:nvPr/>
        </p:nvGrpSpPr>
        <p:grpSpPr>
          <a:xfrm>
            <a:off x="5051107" y="3125970"/>
            <a:ext cx="318042" cy="339253"/>
            <a:chOff x="914900" y="3806450"/>
            <a:chExt cx="451700" cy="481825"/>
          </a:xfrm>
        </p:grpSpPr>
        <p:sp>
          <p:nvSpPr>
            <p:cNvPr id="6881" name="Google Shape;6881;p94"/>
            <p:cNvSpPr/>
            <p:nvPr/>
          </p:nvSpPr>
          <p:spPr>
            <a:xfrm>
              <a:off x="914900" y="4174425"/>
              <a:ext cx="423400" cy="113850"/>
            </a:xfrm>
            <a:custGeom>
              <a:avLst/>
              <a:gdLst/>
              <a:ahLst/>
              <a:cxnLst/>
              <a:rect l="l" t="t" r="r" b="b"/>
              <a:pathLst>
                <a:path w="16936" h="4554" extrusionOk="0">
                  <a:moveTo>
                    <a:pt x="564" y="0"/>
                  </a:moveTo>
                  <a:cubicBezTo>
                    <a:pt x="250" y="0"/>
                    <a:pt x="0" y="250"/>
                    <a:pt x="0" y="563"/>
                  </a:cubicBezTo>
                  <a:cubicBezTo>
                    <a:pt x="0" y="877"/>
                    <a:pt x="250" y="1130"/>
                    <a:pt x="564" y="1130"/>
                  </a:cubicBezTo>
                  <a:lnTo>
                    <a:pt x="2259" y="1130"/>
                  </a:lnTo>
                  <a:lnTo>
                    <a:pt x="2259" y="2861"/>
                  </a:lnTo>
                  <a:cubicBezTo>
                    <a:pt x="2259" y="3795"/>
                    <a:pt x="3015" y="4553"/>
                    <a:pt x="3951" y="4553"/>
                  </a:cubicBezTo>
                  <a:cubicBezTo>
                    <a:pt x="4264" y="4553"/>
                    <a:pt x="4517" y="4300"/>
                    <a:pt x="4517" y="3990"/>
                  </a:cubicBezTo>
                  <a:lnTo>
                    <a:pt x="4517" y="1130"/>
                  </a:lnTo>
                  <a:lnTo>
                    <a:pt x="5646" y="1130"/>
                  </a:lnTo>
                  <a:lnTo>
                    <a:pt x="5646" y="1693"/>
                  </a:lnTo>
                  <a:cubicBezTo>
                    <a:pt x="5646" y="2629"/>
                    <a:pt x="6402" y="3424"/>
                    <a:pt x="7339" y="3424"/>
                  </a:cubicBezTo>
                  <a:cubicBezTo>
                    <a:pt x="7652" y="3424"/>
                    <a:pt x="7905" y="3171"/>
                    <a:pt x="7905" y="2861"/>
                  </a:cubicBezTo>
                  <a:lnTo>
                    <a:pt x="7905" y="1130"/>
                  </a:lnTo>
                  <a:lnTo>
                    <a:pt x="9034" y="1130"/>
                  </a:lnTo>
                  <a:lnTo>
                    <a:pt x="9034" y="3990"/>
                  </a:lnTo>
                  <a:cubicBezTo>
                    <a:pt x="9034" y="4300"/>
                    <a:pt x="9284" y="4553"/>
                    <a:pt x="9597" y="4553"/>
                  </a:cubicBezTo>
                  <a:cubicBezTo>
                    <a:pt x="9910" y="4553"/>
                    <a:pt x="10163" y="4300"/>
                    <a:pt x="10163" y="3990"/>
                  </a:cubicBezTo>
                  <a:lnTo>
                    <a:pt x="10163" y="1130"/>
                  </a:lnTo>
                  <a:lnTo>
                    <a:pt x="16373" y="1130"/>
                  </a:lnTo>
                  <a:cubicBezTo>
                    <a:pt x="16686" y="1130"/>
                    <a:pt x="16936" y="877"/>
                    <a:pt x="16936" y="563"/>
                  </a:cubicBezTo>
                  <a:cubicBezTo>
                    <a:pt x="16936" y="250"/>
                    <a:pt x="16686" y="0"/>
                    <a:pt x="1637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82" name="Google Shape;6882;p94"/>
            <p:cNvSpPr/>
            <p:nvPr/>
          </p:nvSpPr>
          <p:spPr>
            <a:xfrm>
              <a:off x="971350" y="3806450"/>
              <a:ext cx="254100" cy="339775"/>
            </a:xfrm>
            <a:custGeom>
              <a:avLst/>
              <a:gdLst/>
              <a:ahLst/>
              <a:cxnLst/>
              <a:rect l="l" t="t" r="r" b="b"/>
              <a:pathLst>
                <a:path w="10164" h="13591" extrusionOk="0">
                  <a:moveTo>
                    <a:pt x="7563" y="2032"/>
                  </a:moveTo>
                  <a:cubicBezTo>
                    <a:pt x="7853" y="2032"/>
                    <a:pt x="8131" y="2256"/>
                    <a:pt x="8131" y="2596"/>
                  </a:cubicBezTo>
                  <a:cubicBezTo>
                    <a:pt x="8131" y="2937"/>
                    <a:pt x="7852" y="3163"/>
                    <a:pt x="7562" y="3163"/>
                  </a:cubicBezTo>
                  <a:cubicBezTo>
                    <a:pt x="7423" y="3163"/>
                    <a:pt x="7282" y="3111"/>
                    <a:pt x="7168" y="2997"/>
                  </a:cubicBezTo>
                  <a:cubicBezTo>
                    <a:pt x="6945" y="2777"/>
                    <a:pt x="6945" y="2418"/>
                    <a:pt x="7168" y="2199"/>
                  </a:cubicBezTo>
                  <a:cubicBezTo>
                    <a:pt x="7283" y="2083"/>
                    <a:pt x="7425" y="2032"/>
                    <a:pt x="7563" y="2032"/>
                  </a:cubicBezTo>
                  <a:close/>
                  <a:moveTo>
                    <a:pt x="7339" y="0"/>
                  </a:moveTo>
                  <a:cubicBezTo>
                    <a:pt x="5412" y="0"/>
                    <a:pt x="3759" y="1087"/>
                    <a:pt x="2901" y="2668"/>
                  </a:cubicBezTo>
                  <a:cubicBezTo>
                    <a:pt x="2852" y="2674"/>
                    <a:pt x="2804" y="2686"/>
                    <a:pt x="2762" y="2704"/>
                  </a:cubicBezTo>
                  <a:cubicBezTo>
                    <a:pt x="2602" y="2782"/>
                    <a:pt x="2431" y="2819"/>
                    <a:pt x="2260" y="2819"/>
                  </a:cubicBezTo>
                  <a:cubicBezTo>
                    <a:pt x="1967" y="2819"/>
                    <a:pt x="1678" y="2707"/>
                    <a:pt x="1458" y="2494"/>
                  </a:cubicBezTo>
                  <a:cubicBezTo>
                    <a:pt x="1247" y="2280"/>
                    <a:pt x="1127" y="1994"/>
                    <a:pt x="1130" y="1696"/>
                  </a:cubicBezTo>
                  <a:cubicBezTo>
                    <a:pt x="1130" y="1395"/>
                    <a:pt x="1247" y="1178"/>
                    <a:pt x="1458" y="964"/>
                  </a:cubicBezTo>
                  <a:cubicBezTo>
                    <a:pt x="1681" y="744"/>
                    <a:pt x="1681" y="386"/>
                    <a:pt x="1458" y="166"/>
                  </a:cubicBezTo>
                  <a:cubicBezTo>
                    <a:pt x="1348" y="56"/>
                    <a:pt x="1204" y="1"/>
                    <a:pt x="1059" y="1"/>
                  </a:cubicBezTo>
                  <a:cubicBezTo>
                    <a:pt x="915" y="1"/>
                    <a:pt x="770" y="56"/>
                    <a:pt x="660" y="166"/>
                  </a:cubicBezTo>
                  <a:cubicBezTo>
                    <a:pt x="236" y="594"/>
                    <a:pt x="1" y="1093"/>
                    <a:pt x="1" y="1696"/>
                  </a:cubicBezTo>
                  <a:cubicBezTo>
                    <a:pt x="1" y="2942"/>
                    <a:pt x="1010" y="3954"/>
                    <a:pt x="2259" y="3954"/>
                  </a:cubicBezTo>
                  <a:cubicBezTo>
                    <a:pt x="2307" y="3954"/>
                    <a:pt x="2353" y="3939"/>
                    <a:pt x="2401" y="3936"/>
                  </a:cubicBezTo>
                  <a:lnTo>
                    <a:pt x="2401" y="3936"/>
                  </a:lnTo>
                  <a:cubicBezTo>
                    <a:pt x="2319" y="4282"/>
                    <a:pt x="2274" y="4635"/>
                    <a:pt x="2265" y="4990"/>
                  </a:cubicBezTo>
                  <a:cubicBezTo>
                    <a:pt x="2976" y="4680"/>
                    <a:pt x="3741" y="4517"/>
                    <a:pt x="4518" y="4517"/>
                  </a:cubicBezTo>
                  <a:lnTo>
                    <a:pt x="5081" y="4517"/>
                  </a:lnTo>
                  <a:cubicBezTo>
                    <a:pt x="6017" y="4517"/>
                    <a:pt x="6773" y="5276"/>
                    <a:pt x="6776" y="6213"/>
                  </a:cubicBezTo>
                  <a:lnTo>
                    <a:pt x="6776" y="9073"/>
                  </a:lnTo>
                  <a:cubicBezTo>
                    <a:pt x="6776" y="10925"/>
                    <a:pt x="5864" y="12557"/>
                    <a:pt x="4482" y="13590"/>
                  </a:cubicBezTo>
                  <a:lnTo>
                    <a:pt x="6210" y="13590"/>
                  </a:lnTo>
                  <a:cubicBezTo>
                    <a:pt x="8393" y="13590"/>
                    <a:pt x="10164" y="11820"/>
                    <a:pt x="10164" y="9636"/>
                  </a:cubicBezTo>
                  <a:lnTo>
                    <a:pt x="1016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83" name="Google Shape;6883;p94"/>
            <p:cNvSpPr/>
            <p:nvPr/>
          </p:nvSpPr>
          <p:spPr>
            <a:xfrm>
              <a:off x="971350" y="3947600"/>
              <a:ext cx="141175" cy="198625"/>
            </a:xfrm>
            <a:custGeom>
              <a:avLst/>
              <a:gdLst/>
              <a:ahLst/>
              <a:cxnLst/>
              <a:rect l="l" t="t" r="r" b="b"/>
              <a:pathLst>
                <a:path w="5647" h="7945" extrusionOk="0">
                  <a:moveTo>
                    <a:pt x="4518" y="0"/>
                  </a:moveTo>
                  <a:cubicBezTo>
                    <a:pt x="2021" y="0"/>
                    <a:pt x="1" y="2060"/>
                    <a:pt x="1" y="4556"/>
                  </a:cubicBezTo>
                  <a:lnTo>
                    <a:pt x="1" y="6815"/>
                  </a:lnTo>
                  <a:cubicBezTo>
                    <a:pt x="934" y="6812"/>
                    <a:pt x="1693" y="6056"/>
                    <a:pt x="1693" y="5120"/>
                  </a:cubicBezTo>
                  <a:cubicBezTo>
                    <a:pt x="1693" y="4806"/>
                    <a:pt x="1946" y="4556"/>
                    <a:pt x="2259" y="4556"/>
                  </a:cubicBezTo>
                  <a:cubicBezTo>
                    <a:pt x="2569" y="4556"/>
                    <a:pt x="2822" y="4806"/>
                    <a:pt x="2822" y="5120"/>
                  </a:cubicBezTo>
                  <a:cubicBezTo>
                    <a:pt x="2822" y="6547"/>
                    <a:pt x="1753" y="7718"/>
                    <a:pt x="377" y="7905"/>
                  </a:cubicBezTo>
                  <a:cubicBezTo>
                    <a:pt x="434" y="7929"/>
                    <a:pt x="501" y="7941"/>
                    <a:pt x="564" y="7944"/>
                  </a:cubicBezTo>
                  <a:lnTo>
                    <a:pt x="1130" y="7944"/>
                  </a:lnTo>
                  <a:cubicBezTo>
                    <a:pt x="3623" y="7944"/>
                    <a:pt x="5647" y="5921"/>
                    <a:pt x="5647" y="3427"/>
                  </a:cubicBezTo>
                  <a:lnTo>
                    <a:pt x="5647" y="567"/>
                  </a:lnTo>
                  <a:cubicBezTo>
                    <a:pt x="5647" y="253"/>
                    <a:pt x="5394" y="0"/>
                    <a:pt x="508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84" name="Google Shape;6884;p94"/>
            <p:cNvSpPr/>
            <p:nvPr/>
          </p:nvSpPr>
          <p:spPr>
            <a:xfrm>
              <a:off x="1253675" y="3806450"/>
              <a:ext cx="112925" cy="90350"/>
            </a:xfrm>
            <a:custGeom>
              <a:avLst/>
              <a:gdLst/>
              <a:ahLst/>
              <a:cxnLst/>
              <a:rect l="l" t="t" r="r" b="b"/>
              <a:pathLst>
                <a:path w="4517" h="3614" extrusionOk="0">
                  <a:moveTo>
                    <a:pt x="0" y="0"/>
                  </a:moveTo>
                  <a:lnTo>
                    <a:pt x="0" y="1696"/>
                  </a:lnTo>
                  <a:cubicBezTo>
                    <a:pt x="142" y="1685"/>
                    <a:pt x="428" y="1669"/>
                    <a:pt x="771" y="1669"/>
                  </a:cubicBezTo>
                  <a:cubicBezTo>
                    <a:pt x="1415" y="1669"/>
                    <a:pt x="2264" y="1726"/>
                    <a:pt x="2749" y="1988"/>
                  </a:cubicBezTo>
                  <a:cubicBezTo>
                    <a:pt x="3355" y="2313"/>
                    <a:pt x="4062" y="3078"/>
                    <a:pt x="4517" y="3614"/>
                  </a:cubicBezTo>
                  <a:lnTo>
                    <a:pt x="4517" y="2259"/>
                  </a:lnTo>
                  <a:cubicBezTo>
                    <a:pt x="4517" y="1012"/>
                    <a:pt x="3505" y="0"/>
                    <a:pt x="22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85" name="Google Shape;6885;p94"/>
            <p:cNvSpPr/>
            <p:nvPr/>
          </p:nvSpPr>
          <p:spPr>
            <a:xfrm>
              <a:off x="1253600" y="3876425"/>
              <a:ext cx="95025" cy="42975"/>
            </a:xfrm>
            <a:custGeom>
              <a:avLst/>
              <a:gdLst/>
              <a:ahLst/>
              <a:cxnLst/>
              <a:rect l="l" t="t" r="r" b="b"/>
              <a:pathLst>
                <a:path w="3801" h="1719" extrusionOk="0">
                  <a:moveTo>
                    <a:pt x="726" y="0"/>
                  </a:moveTo>
                  <a:cubicBezTo>
                    <a:pt x="478" y="0"/>
                    <a:pt x="239" y="9"/>
                    <a:pt x="42" y="23"/>
                  </a:cubicBezTo>
                  <a:lnTo>
                    <a:pt x="0" y="23"/>
                  </a:lnTo>
                  <a:lnTo>
                    <a:pt x="3" y="1718"/>
                  </a:lnTo>
                  <a:lnTo>
                    <a:pt x="3800" y="1718"/>
                  </a:lnTo>
                  <a:cubicBezTo>
                    <a:pt x="3379" y="1203"/>
                    <a:pt x="2692" y="438"/>
                    <a:pt x="2219" y="182"/>
                  </a:cubicBezTo>
                  <a:cubicBezTo>
                    <a:pt x="1969" y="49"/>
                    <a:pt x="1321" y="0"/>
                    <a:pt x="72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886" name="Google Shape;6886;p94"/>
          <p:cNvGrpSpPr/>
          <p:nvPr/>
        </p:nvGrpSpPr>
        <p:grpSpPr>
          <a:xfrm>
            <a:off x="5470028" y="3125785"/>
            <a:ext cx="346347" cy="339623"/>
            <a:chOff x="1490050" y="3805975"/>
            <a:chExt cx="491900" cy="482350"/>
          </a:xfrm>
        </p:grpSpPr>
        <p:sp>
          <p:nvSpPr>
            <p:cNvPr id="6887" name="Google Shape;6887;p94"/>
            <p:cNvSpPr/>
            <p:nvPr/>
          </p:nvSpPr>
          <p:spPr>
            <a:xfrm>
              <a:off x="1541775" y="3877050"/>
              <a:ext cx="302500" cy="277225"/>
            </a:xfrm>
            <a:custGeom>
              <a:avLst/>
              <a:gdLst/>
              <a:ahLst/>
              <a:cxnLst/>
              <a:rect l="l" t="t" r="r" b="b"/>
              <a:pathLst>
                <a:path w="12100" h="11089" extrusionOk="0">
                  <a:moveTo>
                    <a:pt x="10512" y="1"/>
                  </a:moveTo>
                  <a:lnTo>
                    <a:pt x="0" y="10513"/>
                  </a:lnTo>
                  <a:cubicBezTo>
                    <a:pt x="207" y="10475"/>
                    <a:pt x="415" y="10456"/>
                    <a:pt x="622" y="10456"/>
                  </a:cubicBezTo>
                  <a:cubicBezTo>
                    <a:pt x="1327" y="10456"/>
                    <a:pt x="2020" y="10674"/>
                    <a:pt x="2602" y="11088"/>
                  </a:cubicBezTo>
                  <a:lnTo>
                    <a:pt x="12099" y="1588"/>
                  </a:lnTo>
                  <a:lnTo>
                    <a:pt x="1051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88" name="Google Shape;6888;p94"/>
            <p:cNvSpPr/>
            <p:nvPr/>
          </p:nvSpPr>
          <p:spPr>
            <a:xfrm>
              <a:off x="1824450" y="3805975"/>
              <a:ext cx="157500" cy="150525"/>
            </a:xfrm>
            <a:custGeom>
              <a:avLst/>
              <a:gdLst/>
              <a:ahLst/>
              <a:cxnLst/>
              <a:rect l="l" t="t" r="r" b="b"/>
              <a:pathLst>
                <a:path w="6300" h="6021" extrusionOk="0">
                  <a:moveTo>
                    <a:pt x="3211" y="0"/>
                  </a:moveTo>
                  <a:cubicBezTo>
                    <a:pt x="2484" y="0"/>
                    <a:pt x="1758" y="281"/>
                    <a:pt x="1208" y="841"/>
                  </a:cubicBezTo>
                  <a:lnTo>
                    <a:pt x="0" y="2049"/>
                  </a:lnTo>
                  <a:lnTo>
                    <a:pt x="3972" y="6021"/>
                  </a:lnTo>
                  <a:lnTo>
                    <a:pt x="5180" y="4813"/>
                  </a:lnTo>
                  <a:cubicBezTo>
                    <a:pt x="6294" y="3717"/>
                    <a:pt x="6300" y="1925"/>
                    <a:pt x="5198" y="823"/>
                  </a:cubicBezTo>
                  <a:cubicBezTo>
                    <a:pt x="4649" y="274"/>
                    <a:pt x="3930" y="0"/>
                    <a:pt x="321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89" name="Google Shape;6889;p94"/>
            <p:cNvSpPr/>
            <p:nvPr/>
          </p:nvSpPr>
          <p:spPr>
            <a:xfrm>
              <a:off x="1626675" y="3936600"/>
              <a:ext cx="277225" cy="302600"/>
            </a:xfrm>
            <a:custGeom>
              <a:avLst/>
              <a:gdLst/>
              <a:ahLst/>
              <a:cxnLst/>
              <a:rect l="l" t="t" r="r" b="b"/>
              <a:pathLst>
                <a:path w="11089" h="12104" extrusionOk="0">
                  <a:moveTo>
                    <a:pt x="9501" y="1"/>
                  </a:moveTo>
                  <a:lnTo>
                    <a:pt x="1" y="9501"/>
                  </a:lnTo>
                  <a:cubicBezTo>
                    <a:pt x="537" y="10254"/>
                    <a:pt x="745" y="11194"/>
                    <a:pt x="576" y="12103"/>
                  </a:cubicBezTo>
                  <a:lnTo>
                    <a:pt x="11088" y="1591"/>
                  </a:lnTo>
                  <a:lnTo>
                    <a:pt x="950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90" name="Google Shape;6890;p94"/>
            <p:cNvSpPr/>
            <p:nvPr/>
          </p:nvSpPr>
          <p:spPr>
            <a:xfrm>
              <a:off x="1490050" y="4166500"/>
              <a:ext cx="129950" cy="121825"/>
            </a:xfrm>
            <a:custGeom>
              <a:avLst/>
              <a:gdLst/>
              <a:ahLst/>
              <a:cxnLst/>
              <a:rect l="l" t="t" r="r" b="b"/>
              <a:pathLst>
                <a:path w="5198" h="4873" extrusionOk="0">
                  <a:moveTo>
                    <a:pt x="2693" y="0"/>
                  </a:moveTo>
                  <a:cubicBezTo>
                    <a:pt x="2243" y="0"/>
                    <a:pt x="1790" y="133"/>
                    <a:pt x="1398" y="405"/>
                  </a:cubicBezTo>
                  <a:lnTo>
                    <a:pt x="1398" y="402"/>
                  </a:lnTo>
                  <a:lnTo>
                    <a:pt x="741" y="2446"/>
                  </a:lnTo>
                  <a:lnTo>
                    <a:pt x="139" y="4118"/>
                  </a:lnTo>
                  <a:cubicBezTo>
                    <a:pt x="0" y="4500"/>
                    <a:pt x="295" y="4872"/>
                    <a:pt x="664" y="4872"/>
                  </a:cubicBezTo>
                  <a:cubicBezTo>
                    <a:pt x="727" y="4872"/>
                    <a:pt x="793" y="4861"/>
                    <a:pt x="859" y="4837"/>
                  </a:cubicBezTo>
                  <a:lnTo>
                    <a:pt x="2530" y="4235"/>
                  </a:lnTo>
                  <a:lnTo>
                    <a:pt x="4574" y="3579"/>
                  </a:lnTo>
                  <a:cubicBezTo>
                    <a:pt x="5198" y="2672"/>
                    <a:pt x="5086" y="1450"/>
                    <a:pt x="4306" y="670"/>
                  </a:cubicBezTo>
                  <a:cubicBezTo>
                    <a:pt x="3866" y="228"/>
                    <a:pt x="3282" y="0"/>
                    <a:pt x="269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891" name="Google Shape;6891;p94"/>
          <p:cNvGrpSpPr/>
          <p:nvPr/>
        </p:nvGrpSpPr>
        <p:grpSpPr>
          <a:xfrm>
            <a:off x="5893896" y="3125970"/>
            <a:ext cx="311899" cy="339253"/>
            <a:chOff x="2104275" y="3806450"/>
            <a:chExt cx="442975" cy="481825"/>
          </a:xfrm>
        </p:grpSpPr>
        <p:sp>
          <p:nvSpPr>
            <p:cNvPr id="6892" name="Google Shape;6892;p94"/>
            <p:cNvSpPr/>
            <p:nvPr/>
          </p:nvSpPr>
          <p:spPr>
            <a:xfrm>
              <a:off x="2104275" y="3806450"/>
              <a:ext cx="442975" cy="481825"/>
            </a:xfrm>
            <a:custGeom>
              <a:avLst/>
              <a:gdLst/>
              <a:ahLst/>
              <a:cxnLst/>
              <a:rect l="l" t="t" r="r" b="b"/>
              <a:pathLst>
                <a:path w="17719" h="19273" extrusionOk="0">
                  <a:moveTo>
                    <a:pt x="8889" y="1130"/>
                  </a:moveTo>
                  <a:cubicBezTo>
                    <a:pt x="9660" y="1130"/>
                    <a:pt x="10482" y="2382"/>
                    <a:pt x="11039" y="4343"/>
                  </a:cubicBezTo>
                  <a:cubicBezTo>
                    <a:pt x="10308" y="4586"/>
                    <a:pt x="9594" y="4870"/>
                    <a:pt x="8895" y="5192"/>
                  </a:cubicBezTo>
                  <a:cubicBezTo>
                    <a:pt x="8194" y="4864"/>
                    <a:pt x="7474" y="4577"/>
                    <a:pt x="6742" y="4331"/>
                  </a:cubicBezTo>
                  <a:cubicBezTo>
                    <a:pt x="7302" y="2379"/>
                    <a:pt x="8121" y="1130"/>
                    <a:pt x="8889" y="1130"/>
                  </a:cubicBezTo>
                  <a:close/>
                  <a:moveTo>
                    <a:pt x="6471" y="5445"/>
                  </a:moveTo>
                  <a:cubicBezTo>
                    <a:pt x="6830" y="5565"/>
                    <a:pt x="7200" y="5704"/>
                    <a:pt x="7570" y="5854"/>
                  </a:cubicBezTo>
                  <a:cubicBezTo>
                    <a:pt x="6571" y="6393"/>
                    <a:pt x="6878" y="6243"/>
                    <a:pt x="6273" y="6616"/>
                  </a:cubicBezTo>
                  <a:cubicBezTo>
                    <a:pt x="6330" y="6210"/>
                    <a:pt x="6396" y="5815"/>
                    <a:pt x="6471" y="5445"/>
                  </a:cubicBezTo>
                  <a:close/>
                  <a:moveTo>
                    <a:pt x="11307" y="5445"/>
                  </a:moveTo>
                  <a:cubicBezTo>
                    <a:pt x="11386" y="5815"/>
                    <a:pt x="11449" y="6210"/>
                    <a:pt x="11506" y="6616"/>
                  </a:cubicBezTo>
                  <a:cubicBezTo>
                    <a:pt x="10895" y="6240"/>
                    <a:pt x="11220" y="6399"/>
                    <a:pt x="10208" y="5854"/>
                  </a:cubicBezTo>
                  <a:cubicBezTo>
                    <a:pt x="10582" y="5704"/>
                    <a:pt x="10949" y="5565"/>
                    <a:pt x="11307" y="5445"/>
                  </a:cubicBezTo>
                  <a:close/>
                  <a:moveTo>
                    <a:pt x="13999" y="4845"/>
                  </a:moveTo>
                  <a:cubicBezTo>
                    <a:pt x="14142" y="5686"/>
                    <a:pt x="14870" y="6249"/>
                    <a:pt x="15661" y="6249"/>
                  </a:cubicBezTo>
                  <a:cubicBezTo>
                    <a:pt x="15873" y="6249"/>
                    <a:pt x="16089" y="6209"/>
                    <a:pt x="16300" y="6122"/>
                  </a:cubicBezTo>
                  <a:lnTo>
                    <a:pt x="16300" y="6122"/>
                  </a:lnTo>
                  <a:cubicBezTo>
                    <a:pt x="16201" y="6676"/>
                    <a:pt x="15821" y="7384"/>
                    <a:pt x="15183" y="8158"/>
                  </a:cubicBezTo>
                  <a:cubicBezTo>
                    <a:pt x="14993" y="8390"/>
                    <a:pt x="14761" y="8625"/>
                    <a:pt x="14535" y="8856"/>
                  </a:cubicBezTo>
                  <a:cubicBezTo>
                    <a:pt x="13963" y="8345"/>
                    <a:pt x="13361" y="7866"/>
                    <a:pt x="12735" y="7423"/>
                  </a:cubicBezTo>
                  <a:cubicBezTo>
                    <a:pt x="12662" y="6652"/>
                    <a:pt x="12551" y="5884"/>
                    <a:pt x="12394" y="5125"/>
                  </a:cubicBezTo>
                  <a:cubicBezTo>
                    <a:pt x="12921" y="4990"/>
                    <a:pt x="13457" y="4897"/>
                    <a:pt x="13999" y="4845"/>
                  </a:cubicBezTo>
                  <a:close/>
                  <a:moveTo>
                    <a:pt x="3779" y="4845"/>
                  </a:moveTo>
                  <a:cubicBezTo>
                    <a:pt x="4321" y="4897"/>
                    <a:pt x="4857" y="4990"/>
                    <a:pt x="5384" y="5129"/>
                  </a:cubicBezTo>
                  <a:cubicBezTo>
                    <a:pt x="5231" y="5887"/>
                    <a:pt x="5116" y="6652"/>
                    <a:pt x="5047" y="7423"/>
                  </a:cubicBezTo>
                  <a:cubicBezTo>
                    <a:pt x="4421" y="7869"/>
                    <a:pt x="3818" y="8348"/>
                    <a:pt x="3246" y="8859"/>
                  </a:cubicBezTo>
                  <a:cubicBezTo>
                    <a:pt x="3020" y="8625"/>
                    <a:pt x="2789" y="8393"/>
                    <a:pt x="2599" y="8161"/>
                  </a:cubicBezTo>
                  <a:cubicBezTo>
                    <a:pt x="1963" y="7387"/>
                    <a:pt x="1584" y="6685"/>
                    <a:pt x="1485" y="6125"/>
                  </a:cubicBezTo>
                  <a:lnTo>
                    <a:pt x="1485" y="6125"/>
                  </a:lnTo>
                  <a:cubicBezTo>
                    <a:pt x="1683" y="6207"/>
                    <a:pt x="1897" y="6249"/>
                    <a:pt x="2114" y="6249"/>
                  </a:cubicBezTo>
                  <a:cubicBezTo>
                    <a:pt x="2936" y="6246"/>
                    <a:pt x="3638" y="5655"/>
                    <a:pt x="3779" y="4845"/>
                  </a:cubicBezTo>
                  <a:close/>
                  <a:moveTo>
                    <a:pt x="4951" y="8893"/>
                  </a:moveTo>
                  <a:lnTo>
                    <a:pt x="4951" y="8893"/>
                  </a:lnTo>
                  <a:cubicBezTo>
                    <a:pt x="4945" y="9143"/>
                    <a:pt x="4939" y="9389"/>
                    <a:pt x="4939" y="9636"/>
                  </a:cubicBezTo>
                  <a:cubicBezTo>
                    <a:pt x="4939" y="9882"/>
                    <a:pt x="4945" y="10128"/>
                    <a:pt x="4951" y="10377"/>
                  </a:cubicBezTo>
                  <a:lnTo>
                    <a:pt x="4951" y="10377"/>
                  </a:lnTo>
                  <a:cubicBezTo>
                    <a:pt x="4637" y="10133"/>
                    <a:pt x="4348" y="9886"/>
                    <a:pt x="4065" y="9636"/>
                  </a:cubicBezTo>
                  <a:cubicBezTo>
                    <a:pt x="4348" y="9386"/>
                    <a:pt x="4637" y="9139"/>
                    <a:pt x="4951" y="8893"/>
                  </a:cubicBezTo>
                  <a:close/>
                  <a:moveTo>
                    <a:pt x="12828" y="8896"/>
                  </a:moveTo>
                  <a:lnTo>
                    <a:pt x="12828" y="8896"/>
                  </a:lnTo>
                  <a:cubicBezTo>
                    <a:pt x="13144" y="9139"/>
                    <a:pt x="13430" y="9386"/>
                    <a:pt x="13713" y="9636"/>
                  </a:cubicBezTo>
                  <a:cubicBezTo>
                    <a:pt x="13433" y="9886"/>
                    <a:pt x="13144" y="10133"/>
                    <a:pt x="12828" y="10380"/>
                  </a:cubicBezTo>
                  <a:cubicBezTo>
                    <a:pt x="12837" y="10130"/>
                    <a:pt x="12843" y="9883"/>
                    <a:pt x="12843" y="9636"/>
                  </a:cubicBezTo>
                  <a:cubicBezTo>
                    <a:pt x="12843" y="9389"/>
                    <a:pt x="12837" y="9143"/>
                    <a:pt x="12828" y="8896"/>
                  </a:cubicBezTo>
                  <a:close/>
                  <a:moveTo>
                    <a:pt x="8889" y="6447"/>
                  </a:moveTo>
                  <a:cubicBezTo>
                    <a:pt x="9850" y="6908"/>
                    <a:pt x="10774" y="7441"/>
                    <a:pt x="11657" y="8040"/>
                  </a:cubicBezTo>
                  <a:cubicBezTo>
                    <a:pt x="11693" y="8555"/>
                    <a:pt x="11714" y="9088"/>
                    <a:pt x="11714" y="9636"/>
                  </a:cubicBezTo>
                  <a:cubicBezTo>
                    <a:pt x="11714" y="10187"/>
                    <a:pt x="11693" y="10717"/>
                    <a:pt x="11657" y="11232"/>
                  </a:cubicBezTo>
                  <a:cubicBezTo>
                    <a:pt x="10774" y="11832"/>
                    <a:pt x="9853" y="12365"/>
                    <a:pt x="8895" y="12828"/>
                  </a:cubicBezTo>
                  <a:cubicBezTo>
                    <a:pt x="7932" y="12368"/>
                    <a:pt x="7007" y="11832"/>
                    <a:pt x="6125" y="11232"/>
                  </a:cubicBezTo>
                  <a:cubicBezTo>
                    <a:pt x="6086" y="10717"/>
                    <a:pt x="6068" y="10187"/>
                    <a:pt x="6068" y="9636"/>
                  </a:cubicBezTo>
                  <a:cubicBezTo>
                    <a:pt x="6068" y="9088"/>
                    <a:pt x="6089" y="8555"/>
                    <a:pt x="6125" y="8040"/>
                  </a:cubicBezTo>
                  <a:cubicBezTo>
                    <a:pt x="7004" y="7441"/>
                    <a:pt x="7929" y="6908"/>
                    <a:pt x="8889" y="6447"/>
                  </a:cubicBezTo>
                  <a:close/>
                  <a:moveTo>
                    <a:pt x="6273" y="12657"/>
                  </a:moveTo>
                  <a:lnTo>
                    <a:pt x="6273" y="12657"/>
                  </a:lnTo>
                  <a:cubicBezTo>
                    <a:pt x="6878" y="13033"/>
                    <a:pt x="6571" y="12879"/>
                    <a:pt x="7570" y="13418"/>
                  </a:cubicBezTo>
                  <a:cubicBezTo>
                    <a:pt x="7194" y="13569"/>
                    <a:pt x="6827" y="13708"/>
                    <a:pt x="6471" y="13828"/>
                  </a:cubicBezTo>
                  <a:cubicBezTo>
                    <a:pt x="6393" y="13455"/>
                    <a:pt x="6330" y="13063"/>
                    <a:pt x="6273" y="12657"/>
                  </a:cubicBezTo>
                  <a:close/>
                  <a:moveTo>
                    <a:pt x="11506" y="12657"/>
                  </a:moveTo>
                  <a:cubicBezTo>
                    <a:pt x="11449" y="13063"/>
                    <a:pt x="11386" y="13458"/>
                    <a:pt x="11307" y="13828"/>
                  </a:cubicBezTo>
                  <a:cubicBezTo>
                    <a:pt x="10949" y="13711"/>
                    <a:pt x="10582" y="13569"/>
                    <a:pt x="10208" y="13418"/>
                  </a:cubicBezTo>
                  <a:cubicBezTo>
                    <a:pt x="11181" y="12898"/>
                    <a:pt x="10937" y="13009"/>
                    <a:pt x="11506" y="12657"/>
                  </a:cubicBezTo>
                  <a:close/>
                  <a:moveTo>
                    <a:pt x="14535" y="10416"/>
                  </a:moveTo>
                  <a:cubicBezTo>
                    <a:pt x="14761" y="10648"/>
                    <a:pt x="14993" y="10883"/>
                    <a:pt x="15183" y="11115"/>
                  </a:cubicBezTo>
                  <a:cubicBezTo>
                    <a:pt x="15818" y="11886"/>
                    <a:pt x="16198" y="12590"/>
                    <a:pt x="16294" y="13147"/>
                  </a:cubicBezTo>
                  <a:cubicBezTo>
                    <a:pt x="16095" y="13066"/>
                    <a:pt x="15881" y="13024"/>
                    <a:pt x="15665" y="13024"/>
                  </a:cubicBezTo>
                  <a:cubicBezTo>
                    <a:pt x="14843" y="13024"/>
                    <a:pt x="14141" y="13617"/>
                    <a:pt x="13999" y="14424"/>
                  </a:cubicBezTo>
                  <a:cubicBezTo>
                    <a:pt x="13457" y="14376"/>
                    <a:pt x="12921" y="14280"/>
                    <a:pt x="12394" y="14144"/>
                  </a:cubicBezTo>
                  <a:cubicBezTo>
                    <a:pt x="12551" y="13385"/>
                    <a:pt x="12662" y="12620"/>
                    <a:pt x="12735" y="11850"/>
                  </a:cubicBezTo>
                  <a:cubicBezTo>
                    <a:pt x="13361" y="11407"/>
                    <a:pt x="13963" y="10928"/>
                    <a:pt x="14535" y="10416"/>
                  </a:cubicBezTo>
                  <a:close/>
                  <a:moveTo>
                    <a:pt x="3243" y="10416"/>
                  </a:moveTo>
                  <a:cubicBezTo>
                    <a:pt x="3815" y="10928"/>
                    <a:pt x="4418" y="11407"/>
                    <a:pt x="5044" y="11850"/>
                  </a:cubicBezTo>
                  <a:cubicBezTo>
                    <a:pt x="5116" y="12620"/>
                    <a:pt x="5228" y="13385"/>
                    <a:pt x="5384" y="14144"/>
                  </a:cubicBezTo>
                  <a:cubicBezTo>
                    <a:pt x="4554" y="14353"/>
                    <a:pt x="3815" y="14456"/>
                    <a:pt x="3207" y="14456"/>
                  </a:cubicBezTo>
                  <a:cubicBezTo>
                    <a:pt x="2366" y="14456"/>
                    <a:pt x="1778" y="14258"/>
                    <a:pt x="1554" y="13870"/>
                  </a:cubicBezTo>
                  <a:cubicBezTo>
                    <a:pt x="1238" y="13322"/>
                    <a:pt x="1626" y="12292"/>
                    <a:pt x="2596" y="11115"/>
                  </a:cubicBezTo>
                  <a:cubicBezTo>
                    <a:pt x="2786" y="10883"/>
                    <a:pt x="3020" y="10648"/>
                    <a:pt x="3243" y="10416"/>
                  </a:cubicBezTo>
                  <a:close/>
                  <a:moveTo>
                    <a:pt x="8889" y="14081"/>
                  </a:moveTo>
                  <a:cubicBezTo>
                    <a:pt x="9588" y="14403"/>
                    <a:pt x="10308" y="14689"/>
                    <a:pt x="11039" y="14933"/>
                  </a:cubicBezTo>
                  <a:cubicBezTo>
                    <a:pt x="10482" y="16890"/>
                    <a:pt x="9660" y="18143"/>
                    <a:pt x="8889" y="18143"/>
                  </a:cubicBezTo>
                  <a:cubicBezTo>
                    <a:pt x="8118" y="18143"/>
                    <a:pt x="7296" y="16887"/>
                    <a:pt x="6739" y="14924"/>
                  </a:cubicBezTo>
                  <a:cubicBezTo>
                    <a:pt x="7471" y="14683"/>
                    <a:pt x="8188" y="14400"/>
                    <a:pt x="8889" y="14081"/>
                  </a:cubicBezTo>
                  <a:close/>
                  <a:moveTo>
                    <a:pt x="8889" y="0"/>
                  </a:moveTo>
                  <a:cubicBezTo>
                    <a:pt x="7396" y="0"/>
                    <a:pt x="6312" y="1708"/>
                    <a:pt x="5658" y="4014"/>
                  </a:cubicBezTo>
                  <a:cubicBezTo>
                    <a:pt x="4902" y="3825"/>
                    <a:pt x="4201" y="3719"/>
                    <a:pt x="3568" y="3698"/>
                  </a:cubicBezTo>
                  <a:cubicBezTo>
                    <a:pt x="3260" y="3171"/>
                    <a:pt x="2700" y="2861"/>
                    <a:pt x="2111" y="2861"/>
                  </a:cubicBezTo>
                  <a:cubicBezTo>
                    <a:pt x="1963" y="2861"/>
                    <a:pt x="1813" y="2881"/>
                    <a:pt x="1665" y="2921"/>
                  </a:cubicBezTo>
                  <a:cubicBezTo>
                    <a:pt x="928" y="3123"/>
                    <a:pt x="419" y="3792"/>
                    <a:pt x="422" y="4556"/>
                  </a:cubicBezTo>
                  <a:cubicBezTo>
                    <a:pt x="422" y="4716"/>
                    <a:pt x="449" y="4876"/>
                    <a:pt x="497" y="5026"/>
                  </a:cubicBezTo>
                  <a:cubicBezTo>
                    <a:pt x="63" y="6017"/>
                    <a:pt x="485" y="7372"/>
                    <a:pt x="1726" y="8878"/>
                  </a:cubicBezTo>
                  <a:cubicBezTo>
                    <a:pt x="1933" y="9130"/>
                    <a:pt x="2183" y="9383"/>
                    <a:pt x="2430" y="9636"/>
                  </a:cubicBezTo>
                  <a:cubicBezTo>
                    <a:pt x="2183" y="9892"/>
                    <a:pt x="1933" y="10145"/>
                    <a:pt x="1726" y="10398"/>
                  </a:cubicBezTo>
                  <a:cubicBezTo>
                    <a:pt x="407" y="12000"/>
                    <a:pt x="0" y="13434"/>
                    <a:pt x="578" y="14436"/>
                  </a:cubicBezTo>
                  <a:cubicBezTo>
                    <a:pt x="1045" y="15246"/>
                    <a:pt x="2003" y="15593"/>
                    <a:pt x="3225" y="15593"/>
                  </a:cubicBezTo>
                  <a:cubicBezTo>
                    <a:pt x="3954" y="15593"/>
                    <a:pt x="4782" y="15460"/>
                    <a:pt x="5652" y="15240"/>
                  </a:cubicBezTo>
                  <a:cubicBezTo>
                    <a:pt x="6306" y="17556"/>
                    <a:pt x="7396" y="19272"/>
                    <a:pt x="8889" y="19272"/>
                  </a:cubicBezTo>
                  <a:cubicBezTo>
                    <a:pt x="10383" y="19272"/>
                    <a:pt x="11473" y="17559"/>
                    <a:pt x="12126" y="15246"/>
                  </a:cubicBezTo>
                  <a:cubicBezTo>
                    <a:pt x="12810" y="15424"/>
                    <a:pt x="13509" y="15532"/>
                    <a:pt x="14210" y="15572"/>
                  </a:cubicBezTo>
                  <a:cubicBezTo>
                    <a:pt x="14519" y="16101"/>
                    <a:pt x="15083" y="16413"/>
                    <a:pt x="15674" y="16413"/>
                  </a:cubicBezTo>
                  <a:cubicBezTo>
                    <a:pt x="15820" y="16413"/>
                    <a:pt x="15968" y="16394"/>
                    <a:pt x="16113" y="16354"/>
                  </a:cubicBezTo>
                  <a:cubicBezTo>
                    <a:pt x="16851" y="16153"/>
                    <a:pt x="17363" y="15484"/>
                    <a:pt x="17360" y="14719"/>
                  </a:cubicBezTo>
                  <a:cubicBezTo>
                    <a:pt x="17357" y="14560"/>
                    <a:pt x="17333" y="14400"/>
                    <a:pt x="17285" y="14247"/>
                  </a:cubicBezTo>
                  <a:cubicBezTo>
                    <a:pt x="17718" y="13256"/>
                    <a:pt x="17297" y="11904"/>
                    <a:pt x="16056" y="10398"/>
                  </a:cubicBezTo>
                  <a:cubicBezTo>
                    <a:pt x="15848" y="10142"/>
                    <a:pt x="15595" y="9889"/>
                    <a:pt x="15351" y="9636"/>
                  </a:cubicBezTo>
                  <a:cubicBezTo>
                    <a:pt x="15595" y="9383"/>
                    <a:pt x="15848" y="9130"/>
                    <a:pt x="16056" y="8878"/>
                  </a:cubicBezTo>
                  <a:cubicBezTo>
                    <a:pt x="17261" y="7414"/>
                    <a:pt x="17694" y="6095"/>
                    <a:pt x="17279" y="5044"/>
                  </a:cubicBezTo>
                  <a:cubicBezTo>
                    <a:pt x="17330" y="4885"/>
                    <a:pt x="17357" y="4722"/>
                    <a:pt x="17360" y="4556"/>
                  </a:cubicBezTo>
                  <a:cubicBezTo>
                    <a:pt x="17363" y="3792"/>
                    <a:pt x="16851" y="3120"/>
                    <a:pt x="16113" y="2918"/>
                  </a:cubicBezTo>
                  <a:cubicBezTo>
                    <a:pt x="15967" y="2879"/>
                    <a:pt x="15819" y="2860"/>
                    <a:pt x="15673" y="2860"/>
                  </a:cubicBezTo>
                  <a:cubicBezTo>
                    <a:pt x="15080" y="2860"/>
                    <a:pt x="14517" y="3173"/>
                    <a:pt x="14210" y="3704"/>
                  </a:cubicBezTo>
                  <a:cubicBezTo>
                    <a:pt x="13506" y="3743"/>
                    <a:pt x="12810" y="3852"/>
                    <a:pt x="12126" y="4029"/>
                  </a:cubicBezTo>
                  <a:cubicBezTo>
                    <a:pt x="11473" y="1714"/>
                    <a:pt x="10383" y="0"/>
                    <a:pt x="888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93" name="Google Shape;6893;p94"/>
            <p:cNvSpPr/>
            <p:nvPr/>
          </p:nvSpPr>
          <p:spPr>
            <a:xfrm>
              <a:off x="2284200" y="4005050"/>
              <a:ext cx="84700" cy="84700"/>
            </a:xfrm>
            <a:custGeom>
              <a:avLst/>
              <a:gdLst/>
              <a:ahLst/>
              <a:cxnLst/>
              <a:rect l="l" t="t" r="r" b="b"/>
              <a:pathLst>
                <a:path w="3388" h="3388" extrusionOk="0">
                  <a:moveTo>
                    <a:pt x="1692" y="0"/>
                  </a:moveTo>
                  <a:cubicBezTo>
                    <a:pt x="756" y="0"/>
                    <a:pt x="0" y="756"/>
                    <a:pt x="0" y="1692"/>
                  </a:cubicBezTo>
                  <a:cubicBezTo>
                    <a:pt x="0" y="2629"/>
                    <a:pt x="756" y="3388"/>
                    <a:pt x="1692" y="3388"/>
                  </a:cubicBezTo>
                  <a:cubicBezTo>
                    <a:pt x="2629" y="3388"/>
                    <a:pt x="3388" y="2629"/>
                    <a:pt x="3388" y="1692"/>
                  </a:cubicBezTo>
                  <a:cubicBezTo>
                    <a:pt x="3388" y="756"/>
                    <a:pt x="2629" y="0"/>
                    <a:pt x="16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894" name="Google Shape;6894;p94"/>
          <p:cNvGrpSpPr/>
          <p:nvPr/>
        </p:nvGrpSpPr>
        <p:grpSpPr>
          <a:xfrm>
            <a:off x="6317413" y="3125970"/>
            <a:ext cx="293416" cy="339253"/>
            <a:chOff x="2710875" y="3806450"/>
            <a:chExt cx="416725" cy="481825"/>
          </a:xfrm>
        </p:grpSpPr>
        <p:sp>
          <p:nvSpPr>
            <p:cNvPr id="6895" name="Google Shape;6895;p94"/>
            <p:cNvSpPr/>
            <p:nvPr/>
          </p:nvSpPr>
          <p:spPr>
            <a:xfrm>
              <a:off x="2710875" y="4144450"/>
              <a:ext cx="416725" cy="143825"/>
            </a:xfrm>
            <a:custGeom>
              <a:avLst/>
              <a:gdLst/>
              <a:ahLst/>
              <a:cxnLst/>
              <a:rect l="l" t="t" r="r" b="b"/>
              <a:pathLst>
                <a:path w="16669" h="5753" extrusionOk="0">
                  <a:moveTo>
                    <a:pt x="2313" y="1"/>
                  </a:moveTo>
                  <a:lnTo>
                    <a:pt x="260" y="3590"/>
                  </a:lnTo>
                  <a:cubicBezTo>
                    <a:pt x="1" y="4039"/>
                    <a:pt x="1" y="4590"/>
                    <a:pt x="266" y="5036"/>
                  </a:cubicBezTo>
                  <a:cubicBezTo>
                    <a:pt x="517" y="5479"/>
                    <a:pt x="986" y="5752"/>
                    <a:pt x="1495" y="5752"/>
                  </a:cubicBezTo>
                  <a:cubicBezTo>
                    <a:pt x="1498" y="5752"/>
                    <a:pt x="1501" y="5752"/>
                    <a:pt x="1503" y="5752"/>
                  </a:cubicBezTo>
                  <a:lnTo>
                    <a:pt x="15165" y="5752"/>
                  </a:lnTo>
                  <a:cubicBezTo>
                    <a:pt x="15168" y="5752"/>
                    <a:pt x="15171" y="5752"/>
                    <a:pt x="15174" y="5752"/>
                  </a:cubicBezTo>
                  <a:cubicBezTo>
                    <a:pt x="15682" y="5752"/>
                    <a:pt x="16151" y="5479"/>
                    <a:pt x="16403" y="5036"/>
                  </a:cubicBezTo>
                  <a:cubicBezTo>
                    <a:pt x="16668" y="4590"/>
                    <a:pt x="16668" y="4039"/>
                    <a:pt x="16409" y="3590"/>
                  </a:cubicBezTo>
                  <a:lnTo>
                    <a:pt x="1435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96" name="Google Shape;6896;p94"/>
            <p:cNvSpPr/>
            <p:nvPr/>
          </p:nvSpPr>
          <p:spPr>
            <a:xfrm>
              <a:off x="2784800" y="3806450"/>
              <a:ext cx="268850" cy="309800"/>
            </a:xfrm>
            <a:custGeom>
              <a:avLst/>
              <a:gdLst/>
              <a:ahLst/>
              <a:cxnLst/>
              <a:rect l="l" t="t" r="r" b="b"/>
              <a:pathLst>
                <a:path w="10754" h="12392" extrusionOk="0">
                  <a:moveTo>
                    <a:pt x="5379" y="8113"/>
                  </a:moveTo>
                  <a:cubicBezTo>
                    <a:pt x="5882" y="8113"/>
                    <a:pt x="6132" y="8721"/>
                    <a:pt x="5776" y="9076"/>
                  </a:cubicBezTo>
                  <a:cubicBezTo>
                    <a:pt x="5661" y="9192"/>
                    <a:pt x="5519" y="9244"/>
                    <a:pt x="5380" y="9244"/>
                  </a:cubicBezTo>
                  <a:cubicBezTo>
                    <a:pt x="5091" y="9244"/>
                    <a:pt x="4813" y="9019"/>
                    <a:pt x="4813" y="8679"/>
                  </a:cubicBezTo>
                  <a:cubicBezTo>
                    <a:pt x="4813" y="8366"/>
                    <a:pt x="5066" y="8113"/>
                    <a:pt x="5379" y="8113"/>
                  </a:cubicBezTo>
                  <a:close/>
                  <a:moveTo>
                    <a:pt x="4280" y="9989"/>
                  </a:moveTo>
                  <a:cubicBezTo>
                    <a:pt x="4783" y="9989"/>
                    <a:pt x="5036" y="10597"/>
                    <a:pt x="4680" y="10952"/>
                  </a:cubicBezTo>
                  <a:cubicBezTo>
                    <a:pt x="4566" y="11067"/>
                    <a:pt x="4425" y="11118"/>
                    <a:pt x="4286" y="11118"/>
                  </a:cubicBezTo>
                  <a:cubicBezTo>
                    <a:pt x="3996" y="11118"/>
                    <a:pt x="3717" y="10892"/>
                    <a:pt x="3717" y="10552"/>
                  </a:cubicBezTo>
                  <a:cubicBezTo>
                    <a:pt x="3717" y="10242"/>
                    <a:pt x="3970" y="9989"/>
                    <a:pt x="4280" y="9989"/>
                  </a:cubicBezTo>
                  <a:close/>
                  <a:moveTo>
                    <a:pt x="6475" y="9989"/>
                  </a:moveTo>
                  <a:cubicBezTo>
                    <a:pt x="6978" y="9989"/>
                    <a:pt x="7231" y="10597"/>
                    <a:pt x="6875" y="10952"/>
                  </a:cubicBezTo>
                  <a:cubicBezTo>
                    <a:pt x="6761" y="11067"/>
                    <a:pt x="6620" y="11118"/>
                    <a:pt x="6481" y="11118"/>
                  </a:cubicBezTo>
                  <a:cubicBezTo>
                    <a:pt x="6191" y="11118"/>
                    <a:pt x="5912" y="10892"/>
                    <a:pt x="5912" y="10552"/>
                  </a:cubicBezTo>
                  <a:cubicBezTo>
                    <a:pt x="5912" y="10242"/>
                    <a:pt x="6162" y="9989"/>
                    <a:pt x="6475" y="9989"/>
                  </a:cubicBezTo>
                  <a:close/>
                  <a:moveTo>
                    <a:pt x="1744" y="0"/>
                  </a:moveTo>
                  <a:cubicBezTo>
                    <a:pt x="1434" y="0"/>
                    <a:pt x="1181" y="253"/>
                    <a:pt x="1181" y="566"/>
                  </a:cubicBezTo>
                  <a:cubicBezTo>
                    <a:pt x="1181" y="877"/>
                    <a:pt x="1434" y="1130"/>
                    <a:pt x="1744" y="1130"/>
                  </a:cubicBezTo>
                  <a:lnTo>
                    <a:pt x="2259" y="1130"/>
                  </a:lnTo>
                  <a:lnTo>
                    <a:pt x="2259" y="8444"/>
                  </a:lnTo>
                  <a:lnTo>
                    <a:pt x="1" y="12392"/>
                  </a:lnTo>
                  <a:lnTo>
                    <a:pt x="10754" y="12392"/>
                  </a:lnTo>
                  <a:lnTo>
                    <a:pt x="8496" y="8444"/>
                  </a:lnTo>
                  <a:lnTo>
                    <a:pt x="8496" y="1130"/>
                  </a:lnTo>
                  <a:lnTo>
                    <a:pt x="9010" y="1130"/>
                  </a:lnTo>
                  <a:cubicBezTo>
                    <a:pt x="9321" y="1130"/>
                    <a:pt x="9574" y="877"/>
                    <a:pt x="9574" y="566"/>
                  </a:cubicBezTo>
                  <a:cubicBezTo>
                    <a:pt x="9574" y="253"/>
                    <a:pt x="9321" y="0"/>
                    <a:pt x="90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897" name="Google Shape;6897;p94"/>
          <p:cNvGrpSpPr/>
          <p:nvPr/>
        </p:nvGrpSpPr>
        <p:grpSpPr>
          <a:xfrm>
            <a:off x="7147952" y="3126199"/>
            <a:ext cx="295528" cy="338795"/>
            <a:chOff x="3895050" y="3806775"/>
            <a:chExt cx="419725" cy="481175"/>
          </a:xfrm>
        </p:grpSpPr>
        <p:sp>
          <p:nvSpPr>
            <p:cNvPr id="6898" name="Google Shape;6898;p94"/>
            <p:cNvSpPr/>
            <p:nvPr/>
          </p:nvSpPr>
          <p:spPr>
            <a:xfrm>
              <a:off x="3895050" y="3942650"/>
              <a:ext cx="419725" cy="345300"/>
            </a:xfrm>
            <a:custGeom>
              <a:avLst/>
              <a:gdLst/>
              <a:ahLst/>
              <a:cxnLst/>
              <a:rect l="l" t="t" r="r" b="b"/>
              <a:pathLst>
                <a:path w="16789" h="13812" extrusionOk="0">
                  <a:moveTo>
                    <a:pt x="4448" y="1"/>
                  </a:moveTo>
                  <a:cubicBezTo>
                    <a:pt x="4233" y="1"/>
                    <a:pt x="4016" y="18"/>
                    <a:pt x="3801" y="54"/>
                  </a:cubicBezTo>
                  <a:cubicBezTo>
                    <a:pt x="1545" y="418"/>
                    <a:pt x="1" y="2604"/>
                    <a:pt x="356" y="4929"/>
                  </a:cubicBezTo>
                  <a:cubicBezTo>
                    <a:pt x="994" y="9100"/>
                    <a:pt x="2205" y="11942"/>
                    <a:pt x="3858" y="13147"/>
                  </a:cubicBezTo>
                  <a:cubicBezTo>
                    <a:pt x="4470" y="13592"/>
                    <a:pt x="5129" y="13811"/>
                    <a:pt x="5863" y="13811"/>
                  </a:cubicBezTo>
                  <a:cubicBezTo>
                    <a:pt x="6071" y="13811"/>
                    <a:pt x="6286" y="13793"/>
                    <a:pt x="6508" y="13758"/>
                  </a:cubicBezTo>
                  <a:cubicBezTo>
                    <a:pt x="7125" y="13659"/>
                    <a:pt x="7610" y="13406"/>
                    <a:pt x="7999" y="12987"/>
                  </a:cubicBezTo>
                  <a:lnTo>
                    <a:pt x="8396" y="12557"/>
                  </a:lnTo>
                  <a:lnTo>
                    <a:pt x="8791" y="12987"/>
                  </a:lnTo>
                  <a:cubicBezTo>
                    <a:pt x="9179" y="13406"/>
                    <a:pt x="9667" y="13659"/>
                    <a:pt x="10281" y="13758"/>
                  </a:cubicBezTo>
                  <a:cubicBezTo>
                    <a:pt x="10503" y="13793"/>
                    <a:pt x="10718" y="13811"/>
                    <a:pt x="10927" y="13811"/>
                  </a:cubicBezTo>
                  <a:cubicBezTo>
                    <a:pt x="11660" y="13811"/>
                    <a:pt x="12319" y="13592"/>
                    <a:pt x="12931" y="13147"/>
                  </a:cubicBezTo>
                  <a:cubicBezTo>
                    <a:pt x="14587" y="11942"/>
                    <a:pt x="15795" y="9100"/>
                    <a:pt x="16433" y="4929"/>
                  </a:cubicBezTo>
                  <a:cubicBezTo>
                    <a:pt x="16788" y="2604"/>
                    <a:pt x="15244" y="418"/>
                    <a:pt x="12988" y="54"/>
                  </a:cubicBezTo>
                  <a:cubicBezTo>
                    <a:pt x="12773" y="18"/>
                    <a:pt x="12556" y="1"/>
                    <a:pt x="12341" y="1"/>
                  </a:cubicBezTo>
                  <a:cubicBezTo>
                    <a:pt x="11461" y="1"/>
                    <a:pt x="10599" y="293"/>
                    <a:pt x="9893" y="840"/>
                  </a:cubicBezTo>
                  <a:cubicBezTo>
                    <a:pt x="9601" y="1063"/>
                    <a:pt x="9263" y="1216"/>
                    <a:pt x="8905" y="1292"/>
                  </a:cubicBezTo>
                  <a:cubicBezTo>
                    <a:pt x="8736" y="1326"/>
                    <a:pt x="8567" y="1343"/>
                    <a:pt x="8397" y="1343"/>
                  </a:cubicBezTo>
                  <a:cubicBezTo>
                    <a:pt x="8296" y="1343"/>
                    <a:pt x="8196" y="1337"/>
                    <a:pt x="8095" y="1325"/>
                  </a:cubicBezTo>
                  <a:cubicBezTo>
                    <a:pt x="7658" y="1273"/>
                    <a:pt x="7246" y="1105"/>
                    <a:pt x="6896" y="840"/>
                  </a:cubicBezTo>
                  <a:cubicBezTo>
                    <a:pt x="6190" y="293"/>
                    <a:pt x="5328" y="1"/>
                    <a:pt x="44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99" name="Google Shape;6899;p94"/>
            <p:cNvSpPr/>
            <p:nvPr/>
          </p:nvSpPr>
          <p:spPr>
            <a:xfrm>
              <a:off x="4016325" y="3806775"/>
              <a:ext cx="199225" cy="142475"/>
            </a:xfrm>
            <a:custGeom>
              <a:avLst/>
              <a:gdLst/>
              <a:ahLst/>
              <a:cxnLst/>
              <a:rect l="l" t="t" r="r" b="b"/>
              <a:pathLst>
                <a:path w="7969" h="5699" extrusionOk="0">
                  <a:moveTo>
                    <a:pt x="1350" y="0"/>
                  </a:moveTo>
                  <a:cubicBezTo>
                    <a:pt x="1132" y="0"/>
                    <a:pt x="925" y="129"/>
                    <a:pt x="832" y="343"/>
                  </a:cubicBezTo>
                  <a:cubicBezTo>
                    <a:pt x="799" y="424"/>
                    <a:pt x="1" y="2330"/>
                    <a:pt x="678" y="4101"/>
                  </a:cubicBezTo>
                  <a:cubicBezTo>
                    <a:pt x="736" y="4242"/>
                    <a:pt x="796" y="4381"/>
                    <a:pt x="868" y="4516"/>
                  </a:cubicBezTo>
                  <a:cubicBezTo>
                    <a:pt x="1534" y="4691"/>
                    <a:pt x="2157" y="4995"/>
                    <a:pt x="2702" y="5414"/>
                  </a:cubicBezTo>
                  <a:cubicBezTo>
                    <a:pt x="2950" y="5603"/>
                    <a:pt x="3247" y="5698"/>
                    <a:pt x="3544" y="5698"/>
                  </a:cubicBezTo>
                  <a:cubicBezTo>
                    <a:pt x="3840" y="5698"/>
                    <a:pt x="4137" y="5603"/>
                    <a:pt x="4385" y="5414"/>
                  </a:cubicBezTo>
                  <a:cubicBezTo>
                    <a:pt x="4442" y="5368"/>
                    <a:pt x="4503" y="5326"/>
                    <a:pt x="4563" y="5284"/>
                  </a:cubicBezTo>
                  <a:cubicBezTo>
                    <a:pt x="4870" y="4592"/>
                    <a:pt x="5355" y="3968"/>
                    <a:pt x="6020" y="3417"/>
                  </a:cubicBezTo>
                  <a:cubicBezTo>
                    <a:pt x="6478" y="3035"/>
                    <a:pt x="6987" y="2722"/>
                    <a:pt x="7532" y="2484"/>
                  </a:cubicBezTo>
                  <a:cubicBezTo>
                    <a:pt x="7824" y="2372"/>
                    <a:pt x="7969" y="2044"/>
                    <a:pt x="7854" y="1752"/>
                  </a:cubicBezTo>
                  <a:cubicBezTo>
                    <a:pt x="7768" y="1529"/>
                    <a:pt x="7554" y="1392"/>
                    <a:pt x="7327" y="1392"/>
                  </a:cubicBezTo>
                  <a:cubicBezTo>
                    <a:pt x="7260" y="1392"/>
                    <a:pt x="7192" y="1404"/>
                    <a:pt x="7125" y="1430"/>
                  </a:cubicBezTo>
                  <a:lnTo>
                    <a:pt x="7125" y="1433"/>
                  </a:lnTo>
                  <a:cubicBezTo>
                    <a:pt x="7089" y="1445"/>
                    <a:pt x="6243" y="1776"/>
                    <a:pt x="5334" y="2520"/>
                  </a:cubicBezTo>
                  <a:cubicBezTo>
                    <a:pt x="4997" y="2794"/>
                    <a:pt x="4689" y="3098"/>
                    <a:pt x="4412" y="3429"/>
                  </a:cubicBezTo>
                  <a:cubicBezTo>
                    <a:pt x="4367" y="3194"/>
                    <a:pt x="4301" y="2965"/>
                    <a:pt x="4217" y="2743"/>
                  </a:cubicBezTo>
                  <a:cubicBezTo>
                    <a:pt x="3536" y="972"/>
                    <a:pt x="1669" y="90"/>
                    <a:pt x="1588" y="54"/>
                  </a:cubicBezTo>
                  <a:cubicBezTo>
                    <a:pt x="1511" y="17"/>
                    <a:pt x="1430" y="0"/>
                    <a:pt x="135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900" name="Google Shape;6900;p94"/>
          <p:cNvGrpSpPr/>
          <p:nvPr/>
        </p:nvGrpSpPr>
        <p:grpSpPr>
          <a:xfrm>
            <a:off x="7974679" y="3125970"/>
            <a:ext cx="339253" cy="339253"/>
            <a:chOff x="5049725" y="3806450"/>
            <a:chExt cx="481825" cy="481825"/>
          </a:xfrm>
        </p:grpSpPr>
        <p:sp>
          <p:nvSpPr>
            <p:cNvPr id="6901" name="Google Shape;6901;p94"/>
            <p:cNvSpPr/>
            <p:nvPr/>
          </p:nvSpPr>
          <p:spPr>
            <a:xfrm>
              <a:off x="536115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02" name="Google Shape;6902;p94"/>
            <p:cNvSpPr/>
            <p:nvPr/>
          </p:nvSpPr>
          <p:spPr>
            <a:xfrm>
              <a:off x="519177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03" name="Google Shape;6903;p94"/>
            <p:cNvSpPr/>
            <p:nvPr/>
          </p:nvSpPr>
          <p:spPr>
            <a:xfrm>
              <a:off x="504972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0" y="8901"/>
                    <a:pt x="6686" y="9073"/>
                    <a:pt x="6246" y="9073"/>
                  </a:cubicBezTo>
                  <a:cubicBezTo>
                    <a:pt x="6028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3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0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9636" y="10196"/>
                  </a:moveTo>
                  <a:cubicBezTo>
                    <a:pt x="11955" y="10196"/>
                    <a:pt x="13981" y="11765"/>
                    <a:pt x="14557" y="14012"/>
                  </a:cubicBezTo>
                  <a:cubicBezTo>
                    <a:pt x="14635" y="14316"/>
                    <a:pt x="14454" y="14623"/>
                    <a:pt x="14153" y="14701"/>
                  </a:cubicBezTo>
                  <a:cubicBezTo>
                    <a:pt x="14107" y="14713"/>
                    <a:pt x="14060" y="14718"/>
                    <a:pt x="14014" y="14718"/>
                  </a:cubicBezTo>
                  <a:cubicBezTo>
                    <a:pt x="13760" y="14718"/>
                    <a:pt x="13530" y="14550"/>
                    <a:pt x="13464" y="14295"/>
                  </a:cubicBezTo>
                  <a:cubicBezTo>
                    <a:pt x="13015" y="12548"/>
                    <a:pt x="11440" y="11326"/>
                    <a:pt x="9636" y="11326"/>
                  </a:cubicBezTo>
                  <a:cubicBezTo>
                    <a:pt x="7833" y="11326"/>
                    <a:pt x="6258" y="12548"/>
                    <a:pt x="5809" y="14295"/>
                  </a:cubicBezTo>
                  <a:cubicBezTo>
                    <a:pt x="5743" y="14550"/>
                    <a:pt x="5512" y="14718"/>
                    <a:pt x="5260" y="14718"/>
                  </a:cubicBezTo>
                  <a:cubicBezTo>
                    <a:pt x="5215" y="14718"/>
                    <a:pt x="5169" y="14713"/>
                    <a:pt x="5122" y="14701"/>
                  </a:cubicBezTo>
                  <a:cubicBezTo>
                    <a:pt x="4818" y="14623"/>
                    <a:pt x="4638" y="14316"/>
                    <a:pt x="4716" y="14012"/>
                  </a:cubicBezTo>
                  <a:cubicBezTo>
                    <a:pt x="5291" y="11765"/>
                    <a:pt x="7318" y="10196"/>
                    <a:pt x="9636" y="10196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27" y="0"/>
                    <a:pt x="96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904" name="Google Shape;6904;p94"/>
          <p:cNvGrpSpPr/>
          <p:nvPr/>
        </p:nvGrpSpPr>
        <p:grpSpPr>
          <a:xfrm>
            <a:off x="1461983" y="3951798"/>
            <a:ext cx="339253" cy="339253"/>
            <a:chOff x="5651375" y="3806450"/>
            <a:chExt cx="481825" cy="481825"/>
          </a:xfrm>
        </p:grpSpPr>
        <p:sp>
          <p:nvSpPr>
            <p:cNvPr id="6905" name="Google Shape;6905;p94"/>
            <p:cNvSpPr/>
            <p:nvPr/>
          </p:nvSpPr>
          <p:spPr>
            <a:xfrm>
              <a:off x="579342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06" name="Google Shape;6906;p94"/>
            <p:cNvSpPr/>
            <p:nvPr/>
          </p:nvSpPr>
          <p:spPr>
            <a:xfrm>
              <a:off x="5794475" y="4089725"/>
              <a:ext cx="195600" cy="84725"/>
            </a:xfrm>
            <a:custGeom>
              <a:avLst/>
              <a:gdLst/>
              <a:ahLst/>
              <a:cxnLst/>
              <a:rect l="l" t="t" r="r" b="b"/>
              <a:pathLst>
                <a:path w="7824" h="3389" extrusionOk="0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07" name="Google Shape;6907;p94"/>
            <p:cNvSpPr/>
            <p:nvPr/>
          </p:nvSpPr>
          <p:spPr>
            <a:xfrm>
              <a:off x="565137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08" name="Google Shape;6908;p94"/>
            <p:cNvSpPr/>
            <p:nvPr/>
          </p:nvSpPr>
          <p:spPr>
            <a:xfrm>
              <a:off x="596280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909" name="Google Shape;6909;p94"/>
          <p:cNvGrpSpPr/>
          <p:nvPr/>
        </p:nvGrpSpPr>
        <p:grpSpPr>
          <a:xfrm>
            <a:off x="3360663" y="3953787"/>
            <a:ext cx="298503" cy="335275"/>
            <a:chOff x="6264300" y="3809300"/>
            <a:chExt cx="423950" cy="476175"/>
          </a:xfrm>
        </p:grpSpPr>
        <p:sp>
          <p:nvSpPr>
            <p:cNvPr id="6910" name="Google Shape;6910;p94"/>
            <p:cNvSpPr/>
            <p:nvPr/>
          </p:nvSpPr>
          <p:spPr>
            <a:xfrm>
              <a:off x="6346200" y="4002825"/>
              <a:ext cx="66950" cy="63225"/>
            </a:xfrm>
            <a:custGeom>
              <a:avLst/>
              <a:gdLst/>
              <a:ahLst/>
              <a:cxnLst/>
              <a:rect l="l" t="t" r="r" b="b"/>
              <a:pathLst>
                <a:path w="2678" h="2529" extrusionOk="0">
                  <a:moveTo>
                    <a:pt x="1365" y="1"/>
                  </a:moveTo>
                  <a:cubicBezTo>
                    <a:pt x="1058" y="1"/>
                    <a:pt x="751" y="118"/>
                    <a:pt x="516" y="351"/>
                  </a:cubicBezTo>
                  <a:cubicBezTo>
                    <a:pt x="272" y="598"/>
                    <a:pt x="88" y="992"/>
                    <a:pt x="46" y="1381"/>
                  </a:cubicBezTo>
                  <a:cubicBezTo>
                    <a:pt x="1" y="1757"/>
                    <a:pt x="88" y="2085"/>
                    <a:pt x="281" y="2281"/>
                  </a:cubicBezTo>
                  <a:cubicBezTo>
                    <a:pt x="454" y="2453"/>
                    <a:pt x="709" y="2528"/>
                    <a:pt x="985" y="2528"/>
                  </a:cubicBezTo>
                  <a:cubicBezTo>
                    <a:pt x="1425" y="2528"/>
                    <a:pt x="1917" y="2337"/>
                    <a:pt x="2211" y="2043"/>
                  </a:cubicBezTo>
                  <a:cubicBezTo>
                    <a:pt x="2678" y="1577"/>
                    <a:pt x="2678" y="818"/>
                    <a:pt x="2211" y="351"/>
                  </a:cubicBezTo>
                  <a:cubicBezTo>
                    <a:pt x="1978" y="118"/>
                    <a:pt x="1671" y="1"/>
                    <a:pt x="13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11" name="Google Shape;6911;p94"/>
            <p:cNvSpPr/>
            <p:nvPr/>
          </p:nvSpPr>
          <p:spPr>
            <a:xfrm>
              <a:off x="6539375" y="4002825"/>
              <a:ext cx="66950" cy="63200"/>
            </a:xfrm>
            <a:custGeom>
              <a:avLst/>
              <a:gdLst/>
              <a:ahLst/>
              <a:cxnLst/>
              <a:rect l="l" t="t" r="r" b="b"/>
              <a:pathLst>
                <a:path w="2678" h="2528" extrusionOk="0">
                  <a:moveTo>
                    <a:pt x="1314" y="1"/>
                  </a:moveTo>
                  <a:cubicBezTo>
                    <a:pt x="1007" y="1"/>
                    <a:pt x="701" y="118"/>
                    <a:pt x="468" y="351"/>
                  </a:cubicBezTo>
                  <a:cubicBezTo>
                    <a:pt x="1" y="818"/>
                    <a:pt x="1" y="1577"/>
                    <a:pt x="468" y="2043"/>
                  </a:cubicBezTo>
                  <a:cubicBezTo>
                    <a:pt x="761" y="2337"/>
                    <a:pt x="1252" y="2528"/>
                    <a:pt x="1691" y="2528"/>
                  </a:cubicBezTo>
                  <a:cubicBezTo>
                    <a:pt x="1968" y="2528"/>
                    <a:pt x="2224" y="2452"/>
                    <a:pt x="2398" y="2278"/>
                  </a:cubicBezTo>
                  <a:cubicBezTo>
                    <a:pt x="2591" y="2085"/>
                    <a:pt x="2678" y="1757"/>
                    <a:pt x="2633" y="1381"/>
                  </a:cubicBezTo>
                  <a:cubicBezTo>
                    <a:pt x="2588" y="992"/>
                    <a:pt x="2407" y="598"/>
                    <a:pt x="2160" y="351"/>
                  </a:cubicBezTo>
                  <a:cubicBezTo>
                    <a:pt x="1927" y="118"/>
                    <a:pt x="1620" y="1"/>
                    <a:pt x="131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12" name="Google Shape;6912;p94"/>
            <p:cNvSpPr/>
            <p:nvPr/>
          </p:nvSpPr>
          <p:spPr>
            <a:xfrm>
              <a:off x="6264300" y="3809300"/>
              <a:ext cx="423950" cy="476175"/>
            </a:xfrm>
            <a:custGeom>
              <a:avLst/>
              <a:gdLst/>
              <a:ahLst/>
              <a:cxnLst/>
              <a:rect l="l" t="t" r="r" b="b"/>
              <a:pathLst>
                <a:path w="16958" h="19047" extrusionOk="0">
                  <a:moveTo>
                    <a:pt x="4662" y="6571"/>
                  </a:moveTo>
                  <a:cubicBezTo>
                    <a:pt x="5263" y="6571"/>
                    <a:pt x="5864" y="6799"/>
                    <a:pt x="6324" y="7258"/>
                  </a:cubicBezTo>
                  <a:cubicBezTo>
                    <a:pt x="7249" y="8182"/>
                    <a:pt x="7240" y="9685"/>
                    <a:pt x="6303" y="10600"/>
                  </a:cubicBezTo>
                  <a:lnTo>
                    <a:pt x="6300" y="10600"/>
                  </a:lnTo>
                  <a:cubicBezTo>
                    <a:pt x="5791" y="11109"/>
                    <a:pt x="5014" y="11422"/>
                    <a:pt x="4268" y="11422"/>
                  </a:cubicBezTo>
                  <a:cubicBezTo>
                    <a:pt x="3705" y="11422"/>
                    <a:pt x="3154" y="11245"/>
                    <a:pt x="2744" y="10835"/>
                  </a:cubicBezTo>
                  <a:cubicBezTo>
                    <a:pt x="2301" y="10393"/>
                    <a:pt x="2094" y="9718"/>
                    <a:pt x="2181" y="8992"/>
                  </a:cubicBezTo>
                  <a:cubicBezTo>
                    <a:pt x="2256" y="8336"/>
                    <a:pt x="2548" y="7713"/>
                    <a:pt x="2982" y="7279"/>
                  </a:cubicBezTo>
                  <a:cubicBezTo>
                    <a:pt x="3442" y="6807"/>
                    <a:pt x="4052" y="6571"/>
                    <a:pt x="4662" y="6571"/>
                  </a:cubicBezTo>
                  <a:close/>
                  <a:moveTo>
                    <a:pt x="12317" y="6589"/>
                  </a:moveTo>
                  <a:cubicBezTo>
                    <a:pt x="12918" y="6589"/>
                    <a:pt x="13520" y="6818"/>
                    <a:pt x="13979" y="7276"/>
                  </a:cubicBezTo>
                  <a:cubicBezTo>
                    <a:pt x="14873" y="8173"/>
                    <a:pt x="15165" y="9884"/>
                    <a:pt x="14214" y="10835"/>
                  </a:cubicBezTo>
                  <a:cubicBezTo>
                    <a:pt x="13804" y="11245"/>
                    <a:pt x="13256" y="11422"/>
                    <a:pt x="12690" y="11422"/>
                  </a:cubicBezTo>
                  <a:cubicBezTo>
                    <a:pt x="11943" y="11422"/>
                    <a:pt x="11166" y="11109"/>
                    <a:pt x="10658" y="10600"/>
                  </a:cubicBezTo>
                  <a:cubicBezTo>
                    <a:pt x="9739" y="9682"/>
                    <a:pt x="9739" y="8194"/>
                    <a:pt x="10658" y="7276"/>
                  </a:cubicBezTo>
                  <a:cubicBezTo>
                    <a:pt x="11115" y="6818"/>
                    <a:pt x="11716" y="6589"/>
                    <a:pt x="12317" y="6589"/>
                  </a:cubicBezTo>
                  <a:close/>
                  <a:moveTo>
                    <a:pt x="8479" y="10841"/>
                  </a:moveTo>
                  <a:cubicBezTo>
                    <a:pt x="8669" y="10841"/>
                    <a:pt x="8858" y="10933"/>
                    <a:pt x="8971" y="11118"/>
                  </a:cubicBezTo>
                  <a:lnTo>
                    <a:pt x="10266" y="13238"/>
                  </a:lnTo>
                  <a:cubicBezTo>
                    <a:pt x="10435" y="13509"/>
                    <a:pt x="10347" y="13865"/>
                    <a:pt x="10076" y="14030"/>
                  </a:cubicBezTo>
                  <a:lnTo>
                    <a:pt x="10073" y="14030"/>
                  </a:lnTo>
                  <a:cubicBezTo>
                    <a:pt x="9980" y="14087"/>
                    <a:pt x="9877" y="14114"/>
                    <a:pt x="9775" y="14114"/>
                  </a:cubicBezTo>
                  <a:cubicBezTo>
                    <a:pt x="9582" y="14114"/>
                    <a:pt x="9393" y="14016"/>
                    <a:pt x="9284" y="13840"/>
                  </a:cubicBezTo>
                  <a:lnTo>
                    <a:pt x="8480" y="12522"/>
                  </a:lnTo>
                  <a:lnTo>
                    <a:pt x="7673" y="13840"/>
                  </a:lnTo>
                  <a:cubicBezTo>
                    <a:pt x="7565" y="14018"/>
                    <a:pt x="7376" y="14115"/>
                    <a:pt x="7182" y="14115"/>
                  </a:cubicBezTo>
                  <a:cubicBezTo>
                    <a:pt x="7079" y="14115"/>
                    <a:pt x="6975" y="14088"/>
                    <a:pt x="6881" y="14030"/>
                  </a:cubicBezTo>
                  <a:cubicBezTo>
                    <a:pt x="6610" y="13862"/>
                    <a:pt x="6526" y="13509"/>
                    <a:pt x="6692" y="13238"/>
                  </a:cubicBezTo>
                  <a:lnTo>
                    <a:pt x="7987" y="11118"/>
                  </a:lnTo>
                  <a:cubicBezTo>
                    <a:pt x="8100" y="10933"/>
                    <a:pt x="8289" y="10841"/>
                    <a:pt x="8479" y="10841"/>
                  </a:cubicBezTo>
                  <a:close/>
                  <a:moveTo>
                    <a:pt x="8474" y="1"/>
                  </a:moveTo>
                  <a:cubicBezTo>
                    <a:pt x="3801" y="1"/>
                    <a:pt x="1" y="3840"/>
                    <a:pt x="1" y="8553"/>
                  </a:cubicBezTo>
                  <a:lnTo>
                    <a:pt x="1" y="11856"/>
                  </a:lnTo>
                  <a:cubicBezTo>
                    <a:pt x="1" y="12883"/>
                    <a:pt x="449" y="13862"/>
                    <a:pt x="1229" y="14530"/>
                  </a:cubicBezTo>
                  <a:lnTo>
                    <a:pt x="2934" y="16000"/>
                  </a:lnTo>
                  <a:lnTo>
                    <a:pt x="2934" y="18472"/>
                  </a:lnTo>
                  <a:cubicBezTo>
                    <a:pt x="2934" y="18788"/>
                    <a:pt x="3193" y="19047"/>
                    <a:pt x="3512" y="19047"/>
                  </a:cubicBezTo>
                  <a:lnTo>
                    <a:pt x="5183" y="19047"/>
                  </a:lnTo>
                  <a:lnTo>
                    <a:pt x="5183" y="16536"/>
                  </a:lnTo>
                  <a:cubicBezTo>
                    <a:pt x="5192" y="16222"/>
                    <a:pt x="5448" y="15975"/>
                    <a:pt x="5761" y="15975"/>
                  </a:cubicBezTo>
                  <a:cubicBezTo>
                    <a:pt x="6071" y="15975"/>
                    <a:pt x="6327" y="16222"/>
                    <a:pt x="6336" y="16536"/>
                  </a:cubicBezTo>
                  <a:lnTo>
                    <a:pt x="6336" y="19047"/>
                  </a:lnTo>
                  <a:lnTo>
                    <a:pt x="7905" y="19047"/>
                  </a:lnTo>
                  <a:lnTo>
                    <a:pt x="7905" y="16536"/>
                  </a:lnTo>
                  <a:cubicBezTo>
                    <a:pt x="7905" y="16219"/>
                    <a:pt x="8161" y="15960"/>
                    <a:pt x="8480" y="15960"/>
                  </a:cubicBezTo>
                  <a:cubicBezTo>
                    <a:pt x="8797" y="15960"/>
                    <a:pt x="9056" y="16219"/>
                    <a:pt x="9056" y="16536"/>
                  </a:cubicBezTo>
                  <a:lnTo>
                    <a:pt x="9056" y="19047"/>
                  </a:lnTo>
                  <a:lnTo>
                    <a:pt x="10624" y="19047"/>
                  </a:lnTo>
                  <a:lnTo>
                    <a:pt x="10624" y="16536"/>
                  </a:lnTo>
                  <a:cubicBezTo>
                    <a:pt x="10630" y="16222"/>
                    <a:pt x="10886" y="15975"/>
                    <a:pt x="11200" y="15975"/>
                  </a:cubicBezTo>
                  <a:cubicBezTo>
                    <a:pt x="11513" y="15975"/>
                    <a:pt x="11766" y="16222"/>
                    <a:pt x="11775" y="16536"/>
                  </a:cubicBezTo>
                  <a:lnTo>
                    <a:pt x="11775" y="19047"/>
                  </a:lnTo>
                  <a:lnTo>
                    <a:pt x="13449" y="19047"/>
                  </a:lnTo>
                  <a:cubicBezTo>
                    <a:pt x="13765" y="19044"/>
                    <a:pt x="14024" y="18788"/>
                    <a:pt x="14024" y="18469"/>
                  </a:cubicBezTo>
                  <a:lnTo>
                    <a:pt x="14024" y="15997"/>
                  </a:lnTo>
                  <a:lnTo>
                    <a:pt x="15729" y="14530"/>
                  </a:lnTo>
                  <a:cubicBezTo>
                    <a:pt x="16508" y="13859"/>
                    <a:pt x="16957" y="12883"/>
                    <a:pt x="16957" y="11853"/>
                  </a:cubicBezTo>
                  <a:lnTo>
                    <a:pt x="16957" y="8462"/>
                  </a:lnTo>
                  <a:cubicBezTo>
                    <a:pt x="16948" y="3786"/>
                    <a:pt x="13154" y="1"/>
                    <a:pt x="848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913" name="Google Shape;6913;p94"/>
          <p:cNvGrpSpPr/>
          <p:nvPr/>
        </p:nvGrpSpPr>
        <p:grpSpPr>
          <a:xfrm>
            <a:off x="5039841" y="3538881"/>
            <a:ext cx="340573" cy="339271"/>
            <a:chOff x="898875" y="4399275"/>
            <a:chExt cx="483700" cy="481850"/>
          </a:xfrm>
        </p:grpSpPr>
        <p:sp>
          <p:nvSpPr>
            <p:cNvPr id="6914" name="Google Shape;6914;p94"/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15" name="Google Shape;6915;p94"/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16" name="Google Shape;6916;p94"/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17" name="Google Shape;6917;p94"/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18" name="Google Shape;6918;p94"/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19" name="Google Shape;6919;p94"/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20" name="Google Shape;6920;p94"/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21" name="Google Shape;6921;p94"/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922" name="Google Shape;6922;p94"/>
          <p:cNvGrpSpPr/>
          <p:nvPr/>
        </p:nvGrpSpPr>
        <p:grpSpPr>
          <a:xfrm>
            <a:off x="5473575" y="3554133"/>
            <a:ext cx="339253" cy="308765"/>
            <a:chOff x="1492675" y="4420975"/>
            <a:chExt cx="481825" cy="438525"/>
          </a:xfrm>
        </p:grpSpPr>
        <p:sp>
          <p:nvSpPr>
            <p:cNvPr id="6923" name="Google Shape;6923;p94"/>
            <p:cNvSpPr/>
            <p:nvPr/>
          </p:nvSpPr>
          <p:spPr>
            <a:xfrm>
              <a:off x="1841375" y="4649825"/>
              <a:ext cx="43325" cy="43300"/>
            </a:xfrm>
            <a:custGeom>
              <a:avLst/>
              <a:gdLst/>
              <a:ahLst/>
              <a:cxnLst/>
              <a:rect l="l" t="t" r="r" b="b"/>
              <a:pathLst>
                <a:path w="1733" h="1732" extrusionOk="0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24" name="Google Shape;6924;p94"/>
            <p:cNvSpPr/>
            <p:nvPr/>
          </p:nvSpPr>
          <p:spPr>
            <a:xfrm>
              <a:off x="1582425" y="4649825"/>
              <a:ext cx="43300" cy="43300"/>
            </a:xfrm>
            <a:custGeom>
              <a:avLst/>
              <a:gdLst/>
              <a:ahLst/>
              <a:cxnLst/>
              <a:rect l="l" t="t" r="r" b="b"/>
              <a:pathLst>
                <a:path w="1732" h="1732" extrusionOk="0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25" name="Google Shape;6925;p94"/>
            <p:cNvSpPr/>
            <p:nvPr/>
          </p:nvSpPr>
          <p:spPr>
            <a:xfrm>
              <a:off x="1492675" y="4420975"/>
              <a:ext cx="481825" cy="356475"/>
            </a:xfrm>
            <a:custGeom>
              <a:avLst/>
              <a:gdLst/>
              <a:ahLst/>
              <a:cxnLst/>
              <a:rect l="l" t="t" r="r" b="b"/>
              <a:pathLst>
                <a:path w="19273" h="14259" extrusionOk="0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26" name="Google Shape;6926;p94"/>
            <p:cNvSpPr/>
            <p:nvPr/>
          </p:nvSpPr>
          <p:spPr>
            <a:xfrm>
              <a:off x="154687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27" name="Google Shape;6927;p94"/>
            <p:cNvSpPr/>
            <p:nvPr/>
          </p:nvSpPr>
          <p:spPr>
            <a:xfrm>
              <a:off x="180132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928" name="Google Shape;6928;p94"/>
          <p:cNvGrpSpPr/>
          <p:nvPr/>
        </p:nvGrpSpPr>
        <p:grpSpPr>
          <a:xfrm>
            <a:off x="4588276" y="3125886"/>
            <a:ext cx="343759" cy="339271"/>
            <a:chOff x="6232000" y="1435050"/>
            <a:chExt cx="488225" cy="481850"/>
          </a:xfrm>
        </p:grpSpPr>
        <p:sp>
          <p:nvSpPr>
            <p:cNvPr id="6929" name="Google Shape;6929;p94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30" name="Google Shape;6930;p94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31" name="Google Shape;6931;p94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32" name="Google Shape;6932;p94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33" name="Google Shape;6933;p94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934" name="Google Shape;6934;p94"/>
          <p:cNvGrpSpPr/>
          <p:nvPr/>
        </p:nvGrpSpPr>
        <p:grpSpPr>
          <a:xfrm>
            <a:off x="849012" y="3539545"/>
            <a:ext cx="299929" cy="337792"/>
            <a:chOff x="924450" y="2028975"/>
            <a:chExt cx="425975" cy="479750"/>
          </a:xfrm>
        </p:grpSpPr>
        <p:sp>
          <p:nvSpPr>
            <p:cNvPr id="6935" name="Google Shape;6935;p94"/>
            <p:cNvSpPr/>
            <p:nvPr/>
          </p:nvSpPr>
          <p:spPr>
            <a:xfrm>
              <a:off x="1035500" y="2028975"/>
              <a:ext cx="314925" cy="153075"/>
            </a:xfrm>
            <a:custGeom>
              <a:avLst/>
              <a:gdLst/>
              <a:ahLst/>
              <a:cxnLst/>
              <a:rect l="l" t="t" r="r" b="b"/>
              <a:pathLst>
                <a:path w="12597" h="6123" extrusionOk="0">
                  <a:moveTo>
                    <a:pt x="12036" y="0"/>
                  </a:moveTo>
                  <a:cubicBezTo>
                    <a:pt x="11993" y="0"/>
                    <a:pt x="11948" y="5"/>
                    <a:pt x="11904" y="16"/>
                  </a:cubicBezTo>
                  <a:lnTo>
                    <a:pt x="437" y="2696"/>
                  </a:lnTo>
                  <a:cubicBezTo>
                    <a:pt x="181" y="2753"/>
                    <a:pt x="0" y="2982"/>
                    <a:pt x="0" y="3244"/>
                  </a:cubicBezTo>
                  <a:lnTo>
                    <a:pt x="0" y="6123"/>
                  </a:lnTo>
                  <a:lnTo>
                    <a:pt x="12596" y="3181"/>
                  </a:lnTo>
                  <a:lnTo>
                    <a:pt x="12596" y="564"/>
                  </a:lnTo>
                  <a:cubicBezTo>
                    <a:pt x="12596" y="245"/>
                    <a:pt x="12338" y="0"/>
                    <a:pt x="120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36" name="Google Shape;6936;p94"/>
            <p:cNvSpPr/>
            <p:nvPr/>
          </p:nvSpPr>
          <p:spPr>
            <a:xfrm>
              <a:off x="1212475" y="2137450"/>
              <a:ext cx="137950" cy="304275"/>
            </a:xfrm>
            <a:custGeom>
              <a:avLst/>
              <a:gdLst/>
              <a:ahLst/>
              <a:cxnLst/>
              <a:rect l="l" t="t" r="r" b="b"/>
              <a:pathLst>
                <a:path w="5518" h="12171" extrusionOk="0">
                  <a:moveTo>
                    <a:pt x="5517" y="1"/>
                  </a:moveTo>
                  <a:lnTo>
                    <a:pt x="4388" y="266"/>
                  </a:lnTo>
                  <a:lnTo>
                    <a:pt x="4388" y="7345"/>
                  </a:lnTo>
                  <a:cubicBezTo>
                    <a:pt x="3943" y="7029"/>
                    <a:pt x="3410" y="6861"/>
                    <a:pt x="2865" y="6861"/>
                  </a:cubicBezTo>
                  <a:cubicBezTo>
                    <a:pt x="1790" y="6861"/>
                    <a:pt x="823" y="7508"/>
                    <a:pt x="410" y="8499"/>
                  </a:cubicBezTo>
                  <a:cubicBezTo>
                    <a:pt x="1" y="9492"/>
                    <a:pt x="227" y="10634"/>
                    <a:pt x="986" y="11392"/>
                  </a:cubicBezTo>
                  <a:cubicBezTo>
                    <a:pt x="1495" y="11900"/>
                    <a:pt x="2174" y="12170"/>
                    <a:pt x="2865" y="12170"/>
                  </a:cubicBezTo>
                  <a:cubicBezTo>
                    <a:pt x="3207" y="12170"/>
                    <a:pt x="3551" y="12104"/>
                    <a:pt x="3879" y="11968"/>
                  </a:cubicBezTo>
                  <a:cubicBezTo>
                    <a:pt x="4873" y="11558"/>
                    <a:pt x="5517" y="10588"/>
                    <a:pt x="5517" y="9516"/>
                  </a:cubicBezTo>
                  <a:lnTo>
                    <a:pt x="551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37" name="Google Shape;6937;p94"/>
            <p:cNvSpPr/>
            <p:nvPr/>
          </p:nvSpPr>
          <p:spPr>
            <a:xfrm>
              <a:off x="924450" y="2204450"/>
              <a:ext cx="139300" cy="304275"/>
            </a:xfrm>
            <a:custGeom>
              <a:avLst/>
              <a:gdLst/>
              <a:ahLst/>
              <a:cxnLst/>
              <a:rect l="l" t="t" r="r" b="b"/>
              <a:pathLst>
                <a:path w="5572" h="12171" extrusionOk="0">
                  <a:moveTo>
                    <a:pt x="5572" y="1"/>
                  </a:moveTo>
                  <a:lnTo>
                    <a:pt x="4442" y="263"/>
                  </a:lnTo>
                  <a:lnTo>
                    <a:pt x="4442" y="7345"/>
                  </a:lnTo>
                  <a:cubicBezTo>
                    <a:pt x="3982" y="7023"/>
                    <a:pt x="3449" y="6864"/>
                    <a:pt x="2917" y="6864"/>
                  </a:cubicBezTo>
                  <a:cubicBezTo>
                    <a:pt x="2291" y="6864"/>
                    <a:pt x="1668" y="7085"/>
                    <a:pt x="1169" y="7520"/>
                  </a:cubicBezTo>
                  <a:cubicBezTo>
                    <a:pt x="251" y="8327"/>
                    <a:pt x="1" y="9655"/>
                    <a:pt x="564" y="10742"/>
                  </a:cubicBezTo>
                  <a:cubicBezTo>
                    <a:pt x="1030" y="11634"/>
                    <a:pt x="1946" y="12171"/>
                    <a:pt x="2916" y="12171"/>
                  </a:cubicBezTo>
                  <a:cubicBezTo>
                    <a:pt x="3126" y="12171"/>
                    <a:pt x="3338" y="12146"/>
                    <a:pt x="3548" y="12094"/>
                  </a:cubicBezTo>
                  <a:cubicBezTo>
                    <a:pt x="4738" y="11802"/>
                    <a:pt x="5572" y="10739"/>
                    <a:pt x="5572" y="9516"/>
                  </a:cubicBezTo>
                  <a:lnTo>
                    <a:pt x="557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938" name="Google Shape;6938;p94"/>
          <p:cNvGrpSpPr/>
          <p:nvPr/>
        </p:nvGrpSpPr>
        <p:grpSpPr>
          <a:xfrm>
            <a:off x="5878556" y="3539558"/>
            <a:ext cx="342580" cy="337915"/>
            <a:chOff x="2084100" y="4400250"/>
            <a:chExt cx="486550" cy="479925"/>
          </a:xfrm>
        </p:grpSpPr>
        <p:sp>
          <p:nvSpPr>
            <p:cNvPr id="6939" name="Google Shape;6939;p94"/>
            <p:cNvSpPr/>
            <p:nvPr/>
          </p:nvSpPr>
          <p:spPr>
            <a:xfrm>
              <a:off x="2084100" y="4652250"/>
              <a:ext cx="105325" cy="90050"/>
            </a:xfrm>
            <a:custGeom>
              <a:avLst/>
              <a:gdLst/>
              <a:ahLst/>
              <a:cxnLst/>
              <a:rect l="l" t="t" r="r" b="b"/>
              <a:pathLst>
                <a:path w="4213" h="3602" extrusionOk="0">
                  <a:moveTo>
                    <a:pt x="2260" y="1"/>
                  </a:moveTo>
                  <a:cubicBezTo>
                    <a:pt x="2109" y="1"/>
                    <a:pt x="1966" y="60"/>
                    <a:pt x="1858" y="168"/>
                  </a:cubicBezTo>
                  <a:lnTo>
                    <a:pt x="259" y="1764"/>
                  </a:lnTo>
                  <a:cubicBezTo>
                    <a:pt x="0" y="2023"/>
                    <a:pt x="54" y="2457"/>
                    <a:pt x="367" y="2647"/>
                  </a:cubicBezTo>
                  <a:lnTo>
                    <a:pt x="1957" y="3601"/>
                  </a:lnTo>
                  <a:cubicBezTo>
                    <a:pt x="2078" y="3228"/>
                    <a:pt x="2274" y="2885"/>
                    <a:pt x="2533" y="2592"/>
                  </a:cubicBezTo>
                  <a:lnTo>
                    <a:pt x="4213" y="274"/>
                  </a:lnTo>
                  <a:lnTo>
                    <a:pt x="2337" y="6"/>
                  </a:lnTo>
                  <a:cubicBezTo>
                    <a:pt x="2311" y="2"/>
                    <a:pt x="2285" y="1"/>
                    <a:pt x="22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40" name="Google Shape;6940;p94"/>
            <p:cNvSpPr/>
            <p:nvPr/>
          </p:nvSpPr>
          <p:spPr>
            <a:xfrm>
              <a:off x="2372575" y="4644175"/>
              <a:ext cx="175875" cy="226275"/>
            </a:xfrm>
            <a:custGeom>
              <a:avLst/>
              <a:gdLst/>
              <a:ahLst/>
              <a:cxnLst/>
              <a:rect l="l" t="t" r="r" b="b"/>
              <a:pathLst>
                <a:path w="7035" h="9051" extrusionOk="0">
                  <a:moveTo>
                    <a:pt x="4469" y="1"/>
                  </a:moveTo>
                  <a:cubicBezTo>
                    <a:pt x="3981" y="467"/>
                    <a:pt x="3466" y="901"/>
                    <a:pt x="2927" y="1304"/>
                  </a:cubicBezTo>
                  <a:lnTo>
                    <a:pt x="0" y="3436"/>
                  </a:lnTo>
                  <a:lnTo>
                    <a:pt x="3406" y="8787"/>
                  </a:lnTo>
                  <a:cubicBezTo>
                    <a:pt x="3514" y="8960"/>
                    <a:pt x="3697" y="9050"/>
                    <a:pt x="3882" y="9050"/>
                  </a:cubicBezTo>
                  <a:cubicBezTo>
                    <a:pt x="4025" y="9050"/>
                    <a:pt x="4170" y="8996"/>
                    <a:pt x="4282" y="8884"/>
                  </a:cubicBezTo>
                  <a:cubicBezTo>
                    <a:pt x="5818" y="7348"/>
                    <a:pt x="5990" y="7173"/>
                    <a:pt x="6821" y="6345"/>
                  </a:cubicBezTo>
                  <a:cubicBezTo>
                    <a:pt x="7034" y="6125"/>
                    <a:pt x="7031" y="5773"/>
                    <a:pt x="6812" y="5553"/>
                  </a:cubicBezTo>
                  <a:cubicBezTo>
                    <a:pt x="6702" y="5444"/>
                    <a:pt x="6558" y="5389"/>
                    <a:pt x="6413" y="5389"/>
                  </a:cubicBezTo>
                  <a:cubicBezTo>
                    <a:pt x="6272" y="5389"/>
                    <a:pt x="6130" y="5441"/>
                    <a:pt x="6020" y="5547"/>
                  </a:cubicBezTo>
                  <a:lnTo>
                    <a:pt x="5800" y="5767"/>
                  </a:lnTo>
                  <a:lnTo>
                    <a:pt x="5201" y="3174"/>
                  </a:lnTo>
                  <a:lnTo>
                    <a:pt x="5920" y="2455"/>
                  </a:lnTo>
                  <a:cubicBezTo>
                    <a:pt x="6134" y="2232"/>
                    <a:pt x="6131" y="1880"/>
                    <a:pt x="5914" y="1663"/>
                  </a:cubicBezTo>
                  <a:cubicBezTo>
                    <a:pt x="5804" y="1551"/>
                    <a:pt x="5660" y="1496"/>
                    <a:pt x="5515" y="1496"/>
                  </a:cubicBezTo>
                  <a:cubicBezTo>
                    <a:pt x="5374" y="1496"/>
                    <a:pt x="5232" y="1548"/>
                    <a:pt x="5122" y="1654"/>
                  </a:cubicBezTo>
                  <a:lnTo>
                    <a:pt x="4903" y="1877"/>
                  </a:lnTo>
                  <a:lnTo>
                    <a:pt x="446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41" name="Google Shape;6941;p94"/>
            <p:cNvSpPr/>
            <p:nvPr/>
          </p:nvSpPr>
          <p:spPr>
            <a:xfrm>
              <a:off x="2093950" y="4419400"/>
              <a:ext cx="228500" cy="174750"/>
            </a:xfrm>
            <a:custGeom>
              <a:avLst/>
              <a:gdLst/>
              <a:ahLst/>
              <a:cxnLst/>
              <a:rect l="l" t="t" r="r" b="b"/>
              <a:pathLst>
                <a:path w="9140" h="6990" extrusionOk="0">
                  <a:moveTo>
                    <a:pt x="3194" y="1"/>
                  </a:moveTo>
                  <a:cubicBezTo>
                    <a:pt x="3049" y="1"/>
                    <a:pt x="2905" y="56"/>
                    <a:pt x="2795" y="166"/>
                  </a:cubicBezTo>
                  <a:lnTo>
                    <a:pt x="257" y="2704"/>
                  </a:lnTo>
                  <a:cubicBezTo>
                    <a:pt x="1" y="2960"/>
                    <a:pt x="46" y="3385"/>
                    <a:pt x="350" y="3580"/>
                  </a:cubicBezTo>
                  <a:lnTo>
                    <a:pt x="5707" y="6989"/>
                  </a:lnTo>
                  <a:lnTo>
                    <a:pt x="7824" y="4071"/>
                  </a:lnTo>
                  <a:cubicBezTo>
                    <a:pt x="8230" y="3526"/>
                    <a:pt x="8670" y="3008"/>
                    <a:pt x="9140" y="2517"/>
                  </a:cubicBezTo>
                  <a:lnTo>
                    <a:pt x="7264" y="2084"/>
                  </a:lnTo>
                  <a:lnTo>
                    <a:pt x="7484" y="1864"/>
                  </a:lnTo>
                  <a:cubicBezTo>
                    <a:pt x="7697" y="1641"/>
                    <a:pt x="7694" y="1289"/>
                    <a:pt x="7478" y="1072"/>
                  </a:cubicBezTo>
                  <a:cubicBezTo>
                    <a:pt x="7368" y="961"/>
                    <a:pt x="7223" y="905"/>
                    <a:pt x="7078" y="905"/>
                  </a:cubicBezTo>
                  <a:cubicBezTo>
                    <a:pt x="6937" y="905"/>
                    <a:pt x="6795" y="958"/>
                    <a:pt x="6686" y="1063"/>
                  </a:cubicBezTo>
                  <a:lnTo>
                    <a:pt x="5966" y="1786"/>
                  </a:lnTo>
                  <a:lnTo>
                    <a:pt x="3370" y="1186"/>
                  </a:lnTo>
                  <a:lnTo>
                    <a:pt x="3593" y="964"/>
                  </a:lnTo>
                  <a:cubicBezTo>
                    <a:pt x="3813" y="744"/>
                    <a:pt x="3813" y="385"/>
                    <a:pt x="3593" y="166"/>
                  </a:cubicBezTo>
                  <a:cubicBezTo>
                    <a:pt x="3483" y="56"/>
                    <a:pt x="3339" y="1"/>
                    <a:pt x="319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42" name="Google Shape;6942;p94"/>
            <p:cNvSpPr/>
            <p:nvPr/>
          </p:nvSpPr>
          <p:spPr>
            <a:xfrm>
              <a:off x="2224425" y="4777500"/>
              <a:ext cx="90425" cy="102675"/>
            </a:xfrm>
            <a:custGeom>
              <a:avLst/>
              <a:gdLst/>
              <a:ahLst/>
              <a:cxnLst/>
              <a:rect l="l" t="t" r="r" b="b"/>
              <a:pathLst>
                <a:path w="3617" h="4107" extrusionOk="0">
                  <a:moveTo>
                    <a:pt x="3324" y="0"/>
                  </a:moveTo>
                  <a:lnTo>
                    <a:pt x="846" y="1804"/>
                  </a:lnTo>
                  <a:cubicBezTo>
                    <a:pt x="638" y="1994"/>
                    <a:pt x="340" y="2144"/>
                    <a:pt x="0" y="2250"/>
                  </a:cubicBezTo>
                  <a:lnTo>
                    <a:pt x="949" y="3831"/>
                  </a:lnTo>
                  <a:cubicBezTo>
                    <a:pt x="1057" y="4011"/>
                    <a:pt x="1245" y="4106"/>
                    <a:pt x="1435" y="4106"/>
                  </a:cubicBezTo>
                  <a:cubicBezTo>
                    <a:pt x="1578" y="4106"/>
                    <a:pt x="1723" y="4052"/>
                    <a:pt x="1834" y="3939"/>
                  </a:cubicBezTo>
                  <a:lnTo>
                    <a:pt x="3430" y="2343"/>
                  </a:lnTo>
                  <a:cubicBezTo>
                    <a:pt x="3556" y="2217"/>
                    <a:pt x="3617" y="2039"/>
                    <a:pt x="3589" y="1864"/>
                  </a:cubicBezTo>
                  <a:lnTo>
                    <a:pt x="332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43" name="Google Shape;6943;p94"/>
            <p:cNvSpPr/>
            <p:nvPr/>
          </p:nvSpPr>
          <p:spPr>
            <a:xfrm>
              <a:off x="2454100" y="4400250"/>
              <a:ext cx="116550" cy="107300"/>
            </a:xfrm>
            <a:custGeom>
              <a:avLst/>
              <a:gdLst/>
              <a:ahLst/>
              <a:cxnLst/>
              <a:rect l="l" t="t" r="r" b="b"/>
              <a:pathLst>
                <a:path w="4662" h="4292" extrusionOk="0">
                  <a:moveTo>
                    <a:pt x="2188" y="0"/>
                  </a:moveTo>
                  <a:cubicBezTo>
                    <a:pt x="1911" y="0"/>
                    <a:pt x="1630" y="51"/>
                    <a:pt x="1361" y="155"/>
                  </a:cubicBezTo>
                  <a:cubicBezTo>
                    <a:pt x="1015" y="287"/>
                    <a:pt x="675" y="432"/>
                    <a:pt x="341" y="588"/>
                  </a:cubicBezTo>
                  <a:cubicBezTo>
                    <a:pt x="0" y="1600"/>
                    <a:pt x="265" y="2717"/>
                    <a:pt x="1021" y="3470"/>
                  </a:cubicBezTo>
                  <a:cubicBezTo>
                    <a:pt x="1558" y="4004"/>
                    <a:pt x="2275" y="4291"/>
                    <a:pt x="3007" y="4291"/>
                  </a:cubicBezTo>
                  <a:cubicBezTo>
                    <a:pt x="3307" y="4291"/>
                    <a:pt x="3609" y="4243"/>
                    <a:pt x="3903" y="4145"/>
                  </a:cubicBezTo>
                  <a:cubicBezTo>
                    <a:pt x="4060" y="3813"/>
                    <a:pt x="4204" y="3473"/>
                    <a:pt x="4337" y="3130"/>
                  </a:cubicBezTo>
                  <a:cubicBezTo>
                    <a:pt x="4662" y="2281"/>
                    <a:pt x="4457" y="1320"/>
                    <a:pt x="3816" y="676"/>
                  </a:cubicBezTo>
                  <a:cubicBezTo>
                    <a:pt x="3375" y="235"/>
                    <a:pt x="2787" y="0"/>
                    <a:pt x="21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44" name="Google Shape;6944;p94"/>
            <p:cNvSpPr/>
            <p:nvPr/>
          </p:nvSpPr>
          <p:spPr>
            <a:xfrm>
              <a:off x="2152975" y="4431500"/>
              <a:ext cx="381925" cy="377725"/>
            </a:xfrm>
            <a:custGeom>
              <a:avLst/>
              <a:gdLst/>
              <a:ahLst/>
              <a:cxnLst/>
              <a:rect l="l" t="t" r="r" b="b"/>
              <a:pathLst>
                <a:path w="15277" h="15109" extrusionOk="0">
                  <a:moveTo>
                    <a:pt x="11062" y="3658"/>
                  </a:moveTo>
                  <a:cubicBezTo>
                    <a:pt x="11207" y="3658"/>
                    <a:pt x="11353" y="3714"/>
                    <a:pt x="11464" y="3825"/>
                  </a:cubicBezTo>
                  <a:cubicBezTo>
                    <a:pt x="11681" y="4042"/>
                    <a:pt x="11684" y="4394"/>
                    <a:pt x="11470" y="4617"/>
                  </a:cubicBezTo>
                  <a:lnTo>
                    <a:pt x="9076" y="7011"/>
                  </a:lnTo>
                  <a:cubicBezTo>
                    <a:pt x="8965" y="7122"/>
                    <a:pt x="8820" y="7178"/>
                    <a:pt x="8675" y="7178"/>
                  </a:cubicBezTo>
                  <a:cubicBezTo>
                    <a:pt x="8530" y="7178"/>
                    <a:pt x="8385" y="7122"/>
                    <a:pt x="8275" y="7011"/>
                  </a:cubicBezTo>
                  <a:cubicBezTo>
                    <a:pt x="8055" y="6791"/>
                    <a:pt x="8055" y="6433"/>
                    <a:pt x="8275" y="6213"/>
                  </a:cubicBezTo>
                  <a:lnTo>
                    <a:pt x="10672" y="3816"/>
                  </a:lnTo>
                  <a:cubicBezTo>
                    <a:pt x="10781" y="3711"/>
                    <a:pt x="10921" y="3658"/>
                    <a:pt x="11062" y="3658"/>
                  </a:cubicBezTo>
                  <a:close/>
                  <a:moveTo>
                    <a:pt x="11136" y="1"/>
                  </a:moveTo>
                  <a:lnTo>
                    <a:pt x="11136" y="1"/>
                  </a:lnTo>
                  <a:cubicBezTo>
                    <a:pt x="9278" y="1079"/>
                    <a:pt x="7658" y="2524"/>
                    <a:pt x="6378" y="4253"/>
                  </a:cubicBezTo>
                  <a:lnTo>
                    <a:pt x="624" y="12169"/>
                  </a:lnTo>
                  <a:cubicBezTo>
                    <a:pt x="0" y="12877"/>
                    <a:pt x="15" y="13979"/>
                    <a:pt x="660" y="14623"/>
                  </a:cubicBezTo>
                  <a:cubicBezTo>
                    <a:pt x="992" y="14957"/>
                    <a:pt x="1464" y="15108"/>
                    <a:pt x="1921" y="15108"/>
                  </a:cubicBezTo>
                  <a:cubicBezTo>
                    <a:pt x="2351" y="15108"/>
                    <a:pt x="2767" y="14974"/>
                    <a:pt x="3039" y="14732"/>
                  </a:cubicBezTo>
                  <a:lnTo>
                    <a:pt x="11037" y="8905"/>
                  </a:lnTo>
                  <a:cubicBezTo>
                    <a:pt x="12759" y="7628"/>
                    <a:pt x="14201" y="6014"/>
                    <a:pt x="15276" y="4162"/>
                  </a:cubicBezTo>
                  <a:lnTo>
                    <a:pt x="15276" y="4162"/>
                  </a:lnTo>
                  <a:cubicBezTo>
                    <a:pt x="15201" y="4166"/>
                    <a:pt x="15126" y="4168"/>
                    <a:pt x="15052" y="4168"/>
                  </a:cubicBezTo>
                  <a:cubicBezTo>
                    <a:pt x="13942" y="4168"/>
                    <a:pt x="12979" y="3729"/>
                    <a:pt x="12265" y="3018"/>
                  </a:cubicBezTo>
                  <a:cubicBezTo>
                    <a:pt x="11446" y="2199"/>
                    <a:pt x="11076" y="1091"/>
                    <a:pt x="111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945" name="Google Shape;6945;p94"/>
          <p:cNvGrpSpPr/>
          <p:nvPr/>
        </p:nvGrpSpPr>
        <p:grpSpPr>
          <a:xfrm>
            <a:off x="6744555" y="3538881"/>
            <a:ext cx="275057" cy="339271"/>
            <a:chOff x="3330525" y="4399275"/>
            <a:chExt cx="390650" cy="481850"/>
          </a:xfrm>
        </p:grpSpPr>
        <p:sp>
          <p:nvSpPr>
            <p:cNvPr id="6946" name="Google Shape;6946;p94"/>
            <p:cNvSpPr/>
            <p:nvPr/>
          </p:nvSpPr>
          <p:spPr>
            <a:xfrm>
              <a:off x="3543950" y="4648550"/>
              <a:ext cx="78450" cy="95775"/>
            </a:xfrm>
            <a:custGeom>
              <a:avLst/>
              <a:gdLst/>
              <a:ahLst/>
              <a:cxnLst/>
              <a:rect l="l" t="t" r="r" b="b"/>
              <a:pathLst>
                <a:path w="3138" h="3831" extrusionOk="0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47" name="Google Shape;6947;p94"/>
            <p:cNvSpPr/>
            <p:nvPr/>
          </p:nvSpPr>
          <p:spPr>
            <a:xfrm>
              <a:off x="3427250" y="4456050"/>
              <a:ext cx="197650" cy="197175"/>
            </a:xfrm>
            <a:custGeom>
              <a:avLst/>
              <a:gdLst/>
              <a:ahLst/>
              <a:cxnLst/>
              <a:rect l="l" t="t" r="r" b="b"/>
              <a:pathLst>
                <a:path w="7906" h="7887" extrusionOk="0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48" name="Google Shape;6948;p94"/>
            <p:cNvSpPr/>
            <p:nvPr/>
          </p:nvSpPr>
          <p:spPr>
            <a:xfrm>
              <a:off x="3428150" y="4399275"/>
              <a:ext cx="166925" cy="84725"/>
            </a:xfrm>
            <a:custGeom>
              <a:avLst/>
              <a:gdLst/>
              <a:ahLst/>
              <a:cxnLst/>
              <a:rect l="l" t="t" r="r" b="b"/>
              <a:pathLst>
                <a:path w="6677" h="3389" extrusionOk="0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49" name="Google Shape;6949;p94"/>
            <p:cNvSpPr/>
            <p:nvPr/>
          </p:nvSpPr>
          <p:spPr>
            <a:xfrm>
              <a:off x="3330525" y="4674000"/>
              <a:ext cx="181225" cy="207125"/>
            </a:xfrm>
            <a:custGeom>
              <a:avLst/>
              <a:gdLst/>
              <a:ahLst/>
              <a:cxnLst/>
              <a:rect l="l" t="t" r="r" b="b"/>
              <a:pathLst>
                <a:path w="7249" h="8285" extrusionOk="0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50" name="Google Shape;6950;p94"/>
            <p:cNvSpPr/>
            <p:nvPr/>
          </p:nvSpPr>
          <p:spPr>
            <a:xfrm>
              <a:off x="3540175" y="4674000"/>
              <a:ext cx="181000" cy="207100"/>
            </a:xfrm>
            <a:custGeom>
              <a:avLst/>
              <a:gdLst/>
              <a:ahLst/>
              <a:cxnLst/>
              <a:rect l="l" t="t" r="r" b="b"/>
              <a:pathLst>
                <a:path w="7240" h="8284" extrusionOk="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51" name="Google Shape;6951;p94"/>
            <p:cNvSpPr/>
            <p:nvPr/>
          </p:nvSpPr>
          <p:spPr>
            <a:xfrm>
              <a:off x="3429975" y="4648850"/>
              <a:ext cx="78225" cy="95400"/>
            </a:xfrm>
            <a:custGeom>
              <a:avLst/>
              <a:gdLst/>
              <a:ahLst/>
              <a:cxnLst/>
              <a:rect l="l" t="t" r="r" b="b"/>
              <a:pathLst>
                <a:path w="3129" h="3816" extrusionOk="0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52" name="Google Shape;6952;p94"/>
            <p:cNvSpPr/>
            <p:nvPr/>
          </p:nvSpPr>
          <p:spPr>
            <a:xfrm>
              <a:off x="3514200" y="4681000"/>
              <a:ext cx="23150" cy="17550"/>
            </a:xfrm>
            <a:custGeom>
              <a:avLst/>
              <a:gdLst/>
              <a:ahLst/>
              <a:cxnLst/>
              <a:rect l="l" t="t" r="r" b="b"/>
              <a:pathLst>
                <a:path w="926" h="702" extrusionOk="0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953" name="Google Shape;6953;p94"/>
          <p:cNvGrpSpPr/>
          <p:nvPr/>
        </p:nvGrpSpPr>
        <p:grpSpPr>
          <a:xfrm>
            <a:off x="7169084" y="3538890"/>
            <a:ext cx="253265" cy="339253"/>
            <a:chOff x="3938800" y="4399275"/>
            <a:chExt cx="359700" cy="481825"/>
          </a:xfrm>
        </p:grpSpPr>
        <p:sp>
          <p:nvSpPr>
            <p:cNvPr id="6954" name="Google Shape;6954;p94"/>
            <p:cNvSpPr/>
            <p:nvPr/>
          </p:nvSpPr>
          <p:spPr>
            <a:xfrm>
              <a:off x="4022650" y="4427525"/>
              <a:ext cx="166625" cy="84700"/>
            </a:xfrm>
            <a:custGeom>
              <a:avLst/>
              <a:gdLst/>
              <a:ahLst/>
              <a:cxnLst/>
              <a:rect l="l" t="t" r="r" b="b"/>
              <a:pathLst>
                <a:path w="6665" h="3388" extrusionOk="0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55" name="Google Shape;6955;p94"/>
            <p:cNvSpPr/>
            <p:nvPr/>
          </p:nvSpPr>
          <p:spPr>
            <a:xfrm>
              <a:off x="4021450" y="4484275"/>
              <a:ext cx="197650" cy="199225"/>
            </a:xfrm>
            <a:custGeom>
              <a:avLst/>
              <a:gdLst/>
              <a:ahLst/>
              <a:cxnLst/>
              <a:rect l="l" t="t" r="r" b="b"/>
              <a:pathLst>
                <a:path w="7906" h="7969" extrusionOk="0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56" name="Google Shape;6956;p94"/>
            <p:cNvSpPr/>
            <p:nvPr/>
          </p:nvSpPr>
          <p:spPr>
            <a:xfrm>
              <a:off x="4054050" y="4692500"/>
              <a:ext cx="132975" cy="47450"/>
            </a:xfrm>
            <a:custGeom>
              <a:avLst/>
              <a:gdLst/>
              <a:ahLst/>
              <a:cxnLst/>
              <a:rect l="l" t="t" r="r" b="b"/>
              <a:pathLst>
                <a:path w="5319" h="1898" extrusionOk="0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57" name="Google Shape;6957;p94"/>
            <p:cNvSpPr/>
            <p:nvPr/>
          </p:nvSpPr>
          <p:spPr>
            <a:xfrm>
              <a:off x="4163275" y="4399275"/>
              <a:ext cx="84275" cy="84200"/>
            </a:xfrm>
            <a:custGeom>
              <a:avLst/>
              <a:gdLst/>
              <a:ahLst/>
              <a:cxnLst/>
              <a:rect l="l" t="t" r="r" b="b"/>
              <a:pathLst>
                <a:path w="3371" h="3368" extrusionOk="0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58" name="Google Shape;6958;p94"/>
            <p:cNvSpPr/>
            <p:nvPr/>
          </p:nvSpPr>
          <p:spPr>
            <a:xfrm>
              <a:off x="3938800" y="4692800"/>
              <a:ext cx="359700" cy="188300"/>
            </a:xfrm>
            <a:custGeom>
              <a:avLst/>
              <a:gdLst/>
              <a:ahLst/>
              <a:cxnLst/>
              <a:rect l="l" t="t" r="r" b="b"/>
              <a:pathLst>
                <a:path w="14388" h="7532" extrusionOk="0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959" name="Google Shape;6959;p94"/>
          <p:cNvGrpSpPr/>
          <p:nvPr/>
        </p:nvGrpSpPr>
        <p:grpSpPr>
          <a:xfrm>
            <a:off x="7639862" y="3538890"/>
            <a:ext cx="159039" cy="339253"/>
            <a:chOff x="4584850" y="4399275"/>
            <a:chExt cx="225875" cy="481825"/>
          </a:xfrm>
        </p:grpSpPr>
        <p:sp>
          <p:nvSpPr>
            <p:cNvPr id="6960" name="Google Shape;6960;p94"/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61" name="Google Shape;6961;p94"/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962" name="Google Shape;6962;p94"/>
          <p:cNvGrpSpPr/>
          <p:nvPr/>
        </p:nvGrpSpPr>
        <p:grpSpPr>
          <a:xfrm>
            <a:off x="6712457" y="3166412"/>
            <a:ext cx="339253" cy="258369"/>
            <a:chOff x="3271200" y="3863875"/>
            <a:chExt cx="481825" cy="366950"/>
          </a:xfrm>
        </p:grpSpPr>
        <p:sp>
          <p:nvSpPr>
            <p:cNvPr id="6963" name="Google Shape;6963;p94"/>
            <p:cNvSpPr/>
            <p:nvPr/>
          </p:nvSpPr>
          <p:spPr>
            <a:xfrm>
              <a:off x="3271200" y="3920350"/>
              <a:ext cx="283225" cy="310475"/>
            </a:xfrm>
            <a:custGeom>
              <a:avLst/>
              <a:gdLst/>
              <a:ahLst/>
              <a:cxnLst/>
              <a:rect l="l" t="t" r="r" b="b"/>
              <a:pathLst>
                <a:path w="11329" h="12419" extrusionOk="0">
                  <a:moveTo>
                    <a:pt x="1693" y="0"/>
                  </a:moveTo>
                  <a:cubicBezTo>
                    <a:pt x="756" y="0"/>
                    <a:pt x="0" y="756"/>
                    <a:pt x="0" y="1693"/>
                  </a:cubicBezTo>
                  <a:lnTo>
                    <a:pt x="0" y="8468"/>
                  </a:lnTo>
                  <a:cubicBezTo>
                    <a:pt x="0" y="9405"/>
                    <a:pt x="756" y="10160"/>
                    <a:pt x="1693" y="10163"/>
                  </a:cubicBezTo>
                  <a:lnTo>
                    <a:pt x="2861" y="10163"/>
                  </a:lnTo>
                  <a:cubicBezTo>
                    <a:pt x="2861" y="11410"/>
                    <a:pt x="3870" y="12419"/>
                    <a:pt x="5120" y="12419"/>
                  </a:cubicBezTo>
                  <a:cubicBezTo>
                    <a:pt x="6366" y="12419"/>
                    <a:pt x="7378" y="11410"/>
                    <a:pt x="7378" y="10163"/>
                  </a:cubicBezTo>
                  <a:lnTo>
                    <a:pt x="9070" y="10163"/>
                  </a:lnTo>
                  <a:lnTo>
                    <a:pt x="9070" y="6679"/>
                  </a:lnTo>
                  <a:cubicBezTo>
                    <a:pt x="9070" y="6356"/>
                    <a:pt x="9350" y="6116"/>
                    <a:pt x="9645" y="6116"/>
                  </a:cubicBezTo>
                  <a:cubicBezTo>
                    <a:pt x="9705" y="6116"/>
                    <a:pt x="9765" y="6126"/>
                    <a:pt x="9823" y="6146"/>
                  </a:cubicBezTo>
                  <a:cubicBezTo>
                    <a:pt x="9938" y="6187"/>
                    <a:pt x="10055" y="6206"/>
                    <a:pt x="10172" y="6206"/>
                  </a:cubicBezTo>
                  <a:cubicBezTo>
                    <a:pt x="10766" y="6206"/>
                    <a:pt x="11329" y="5708"/>
                    <a:pt x="11329" y="5080"/>
                  </a:cubicBezTo>
                  <a:cubicBezTo>
                    <a:pt x="11329" y="4453"/>
                    <a:pt x="10766" y="3954"/>
                    <a:pt x="10172" y="3954"/>
                  </a:cubicBezTo>
                  <a:cubicBezTo>
                    <a:pt x="10055" y="3954"/>
                    <a:pt x="9938" y="3974"/>
                    <a:pt x="9823" y="4014"/>
                  </a:cubicBezTo>
                  <a:cubicBezTo>
                    <a:pt x="9759" y="4037"/>
                    <a:pt x="9695" y="4048"/>
                    <a:pt x="9632" y="4048"/>
                  </a:cubicBezTo>
                  <a:cubicBezTo>
                    <a:pt x="9333" y="4048"/>
                    <a:pt x="9070" y="3805"/>
                    <a:pt x="9070" y="3484"/>
                  </a:cubicBezTo>
                  <a:lnTo>
                    <a:pt x="9070" y="0"/>
                  </a:lnTo>
                  <a:lnTo>
                    <a:pt x="6381" y="0"/>
                  </a:lnTo>
                  <a:cubicBezTo>
                    <a:pt x="5894" y="0"/>
                    <a:pt x="5635" y="576"/>
                    <a:pt x="5960" y="940"/>
                  </a:cubicBezTo>
                  <a:cubicBezTo>
                    <a:pt x="6610" y="1669"/>
                    <a:pt x="6095" y="2822"/>
                    <a:pt x="5120" y="2822"/>
                  </a:cubicBezTo>
                  <a:cubicBezTo>
                    <a:pt x="4141" y="2822"/>
                    <a:pt x="3626" y="1669"/>
                    <a:pt x="4276" y="940"/>
                  </a:cubicBezTo>
                  <a:cubicBezTo>
                    <a:pt x="4602" y="576"/>
                    <a:pt x="4343" y="0"/>
                    <a:pt x="38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64" name="Google Shape;6964;p94"/>
            <p:cNvSpPr/>
            <p:nvPr/>
          </p:nvSpPr>
          <p:spPr>
            <a:xfrm>
              <a:off x="3526175" y="3863875"/>
              <a:ext cx="226850" cy="310575"/>
            </a:xfrm>
            <a:custGeom>
              <a:avLst/>
              <a:gdLst/>
              <a:ahLst/>
              <a:cxnLst/>
              <a:rect l="l" t="t" r="r" b="b"/>
              <a:pathLst>
                <a:path w="9074" h="12423" extrusionOk="0">
                  <a:moveTo>
                    <a:pt x="3954" y="1"/>
                  </a:moveTo>
                  <a:cubicBezTo>
                    <a:pt x="2705" y="1"/>
                    <a:pt x="1696" y="1010"/>
                    <a:pt x="1696" y="2259"/>
                  </a:cubicBezTo>
                  <a:lnTo>
                    <a:pt x="1" y="2259"/>
                  </a:lnTo>
                  <a:lnTo>
                    <a:pt x="1" y="5081"/>
                  </a:lnTo>
                  <a:cubicBezTo>
                    <a:pt x="1247" y="5081"/>
                    <a:pt x="2259" y="6093"/>
                    <a:pt x="2259" y="7339"/>
                  </a:cubicBezTo>
                  <a:cubicBezTo>
                    <a:pt x="2259" y="8586"/>
                    <a:pt x="1247" y="9598"/>
                    <a:pt x="1" y="9598"/>
                  </a:cubicBezTo>
                  <a:lnTo>
                    <a:pt x="1" y="12422"/>
                  </a:lnTo>
                  <a:lnTo>
                    <a:pt x="7378" y="12422"/>
                  </a:lnTo>
                  <a:cubicBezTo>
                    <a:pt x="8315" y="12419"/>
                    <a:pt x="9070" y="11664"/>
                    <a:pt x="9073" y="10727"/>
                  </a:cubicBezTo>
                  <a:lnTo>
                    <a:pt x="9073" y="3952"/>
                  </a:lnTo>
                  <a:cubicBezTo>
                    <a:pt x="9070" y="3015"/>
                    <a:pt x="8315" y="2259"/>
                    <a:pt x="7378" y="2259"/>
                  </a:cubicBezTo>
                  <a:lnTo>
                    <a:pt x="6213" y="2259"/>
                  </a:lnTo>
                  <a:cubicBezTo>
                    <a:pt x="6213" y="1010"/>
                    <a:pt x="5201" y="1"/>
                    <a:pt x="395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965" name="Google Shape;6965;p94"/>
          <p:cNvSpPr/>
          <p:nvPr/>
        </p:nvSpPr>
        <p:spPr>
          <a:xfrm>
            <a:off x="7957998" y="3538820"/>
            <a:ext cx="372275" cy="339112"/>
          </a:xfrm>
          <a:custGeom>
            <a:avLst/>
            <a:gdLst/>
            <a:ahLst/>
            <a:cxnLst/>
            <a:rect l="l" t="t" r="r" b="b"/>
            <a:pathLst>
              <a:path w="21149" h="19265" extrusionOk="0">
                <a:moveTo>
                  <a:pt x="10580" y="3417"/>
                </a:moveTo>
                <a:cubicBezTo>
                  <a:pt x="12186" y="3417"/>
                  <a:pt x="13773" y="4040"/>
                  <a:pt x="14967" y="5236"/>
                </a:cubicBezTo>
                <a:cubicBezTo>
                  <a:pt x="16933" y="7199"/>
                  <a:pt x="17352" y="10231"/>
                  <a:pt x="15997" y="12655"/>
                </a:cubicBezTo>
                <a:lnTo>
                  <a:pt x="7550" y="4209"/>
                </a:lnTo>
                <a:cubicBezTo>
                  <a:pt x="8500" y="3676"/>
                  <a:pt x="9544" y="3417"/>
                  <a:pt x="10580" y="3417"/>
                </a:cubicBezTo>
                <a:close/>
                <a:moveTo>
                  <a:pt x="5156" y="6603"/>
                </a:moveTo>
                <a:lnTo>
                  <a:pt x="13600" y="15049"/>
                </a:lnTo>
                <a:cubicBezTo>
                  <a:pt x="12650" y="15584"/>
                  <a:pt x="11607" y="15844"/>
                  <a:pt x="10570" y="15844"/>
                </a:cubicBezTo>
                <a:cubicBezTo>
                  <a:pt x="8964" y="15844"/>
                  <a:pt x="7375" y="15218"/>
                  <a:pt x="6183" y="14019"/>
                </a:cubicBezTo>
                <a:cubicBezTo>
                  <a:pt x="4210" y="12059"/>
                  <a:pt x="3789" y="9024"/>
                  <a:pt x="5156" y="6603"/>
                </a:cubicBezTo>
                <a:close/>
                <a:moveTo>
                  <a:pt x="10574" y="0"/>
                </a:moveTo>
                <a:cubicBezTo>
                  <a:pt x="8127" y="0"/>
                  <a:pt x="5681" y="948"/>
                  <a:pt x="3789" y="2842"/>
                </a:cubicBezTo>
                <a:cubicBezTo>
                  <a:pt x="1" y="6630"/>
                  <a:pt x="1" y="12628"/>
                  <a:pt x="3789" y="16413"/>
                </a:cubicBezTo>
                <a:cubicBezTo>
                  <a:pt x="5662" y="18289"/>
                  <a:pt x="8113" y="19265"/>
                  <a:pt x="10576" y="19265"/>
                </a:cubicBezTo>
                <a:cubicBezTo>
                  <a:pt x="13036" y="19265"/>
                  <a:pt x="15488" y="18289"/>
                  <a:pt x="17361" y="16413"/>
                </a:cubicBezTo>
                <a:cubicBezTo>
                  <a:pt x="21149" y="12625"/>
                  <a:pt x="21149" y="6630"/>
                  <a:pt x="17361" y="2842"/>
                </a:cubicBezTo>
                <a:cubicBezTo>
                  <a:pt x="15467" y="948"/>
                  <a:pt x="13020" y="0"/>
                  <a:pt x="10574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6966" name="Google Shape;6966;p94"/>
          <p:cNvGrpSpPr/>
          <p:nvPr/>
        </p:nvGrpSpPr>
        <p:grpSpPr>
          <a:xfrm>
            <a:off x="1049680" y="3951795"/>
            <a:ext cx="339253" cy="339253"/>
            <a:chOff x="5642550" y="4399275"/>
            <a:chExt cx="481825" cy="481825"/>
          </a:xfrm>
        </p:grpSpPr>
        <p:sp>
          <p:nvSpPr>
            <p:cNvPr id="6967" name="Google Shape;6967;p94"/>
            <p:cNvSpPr/>
            <p:nvPr/>
          </p:nvSpPr>
          <p:spPr>
            <a:xfrm>
              <a:off x="5642550" y="43992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5283" y="7945"/>
                  </a:moveTo>
                  <a:cubicBezTo>
                    <a:pt x="15593" y="7945"/>
                    <a:pt x="15846" y="8195"/>
                    <a:pt x="15846" y="8508"/>
                  </a:cubicBezTo>
                  <a:lnTo>
                    <a:pt x="15846" y="10766"/>
                  </a:lnTo>
                  <a:cubicBezTo>
                    <a:pt x="15846" y="11079"/>
                    <a:pt x="15593" y="11332"/>
                    <a:pt x="15283" y="11332"/>
                  </a:cubicBezTo>
                  <a:lnTo>
                    <a:pt x="3991" y="11332"/>
                  </a:lnTo>
                  <a:cubicBezTo>
                    <a:pt x="3678" y="11332"/>
                    <a:pt x="3425" y="11079"/>
                    <a:pt x="3425" y="10766"/>
                  </a:cubicBezTo>
                  <a:lnTo>
                    <a:pt x="3425" y="8508"/>
                  </a:lnTo>
                  <a:cubicBezTo>
                    <a:pt x="3425" y="8195"/>
                    <a:pt x="3678" y="7945"/>
                    <a:pt x="3991" y="7945"/>
                  </a:cubicBezTo>
                  <a:close/>
                  <a:moveTo>
                    <a:pt x="9637" y="1"/>
                  </a:moveTo>
                  <a:cubicBezTo>
                    <a:pt x="4331" y="1"/>
                    <a:pt x="1" y="4331"/>
                    <a:pt x="1" y="9637"/>
                  </a:cubicBezTo>
                  <a:cubicBezTo>
                    <a:pt x="1" y="14946"/>
                    <a:pt x="4328" y="19273"/>
                    <a:pt x="9637" y="19273"/>
                  </a:cubicBezTo>
                  <a:cubicBezTo>
                    <a:pt x="14943" y="19273"/>
                    <a:pt x="19273" y="14946"/>
                    <a:pt x="19273" y="9637"/>
                  </a:cubicBezTo>
                  <a:cubicBezTo>
                    <a:pt x="19273" y="4331"/>
                    <a:pt x="14943" y="1"/>
                    <a:pt x="963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68" name="Google Shape;6968;p94"/>
            <p:cNvSpPr/>
            <p:nvPr/>
          </p:nvSpPr>
          <p:spPr>
            <a:xfrm>
              <a:off x="5756375" y="4626100"/>
              <a:ext cx="254100" cy="28275"/>
            </a:xfrm>
            <a:custGeom>
              <a:avLst/>
              <a:gdLst/>
              <a:ahLst/>
              <a:cxnLst/>
              <a:rect l="l" t="t" r="r" b="b"/>
              <a:pathLst>
                <a:path w="10164" h="1131" extrusionOk="0">
                  <a:moveTo>
                    <a:pt x="1" y="1"/>
                  </a:moveTo>
                  <a:lnTo>
                    <a:pt x="1" y="1130"/>
                  </a:lnTo>
                  <a:lnTo>
                    <a:pt x="10164" y="1130"/>
                  </a:lnTo>
                  <a:lnTo>
                    <a:pt x="1016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969" name="Google Shape;6969;p94"/>
          <p:cNvGrpSpPr/>
          <p:nvPr/>
        </p:nvGrpSpPr>
        <p:grpSpPr>
          <a:xfrm>
            <a:off x="2859815" y="3963703"/>
            <a:ext cx="363316" cy="315437"/>
            <a:chOff x="6218300" y="4416175"/>
            <a:chExt cx="516000" cy="448000"/>
          </a:xfrm>
        </p:grpSpPr>
        <p:sp>
          <p:nvSpPr>
            <p:cNvPr id="6970" name="Google Shape;6970;p94"/>
            <p:cNvSpPr/>
            <p:nvPr/>
          </p:nvSpPr>
          <p:spPr>
            <a:xfrm>
              <a:off x="6462150" y="4525375"/>
              <a:ext cx="28250" cy="141250"/>
            </a:xfrm>
            <a:custGeom>
              <a:avLst/>
              <a:gdLst/>
              <a:ahLst/>
              <a:cxnLst/>
              <a:rect l="l" t="t" r="r" b="b"/>
              <a:pathLst>
                <a:path w="1130" h="5650" extrusionOk="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lnTo>
                    <a:pt x="0" y="5087"/>
                  </a:lnTo>
                  <a:cubicBezTo>
                    <a:pt x="0" y="5397"/>
                    <a:pt x="253" y="5650"/>
                    <a:pt x="566" y="5650"/>
                  </a:cubicBezTo>
                  <a:cubicBezTo>
                    <a:pt x="877" y="5650"/>
                    <a:pt x="1130" y="5397"/>
                    <a:pt x="1130" y="5087"/>
                  </a:cubicBezTo>
                  <a:lnTo>
                    <a:pt x="1130" y="567"/>
                  </a:lnTo>
                  <a:cubicBezTo>
                    <a:pt x="1130" y="254"/>
                    <a:pt x="877" y="1"/>
                    <a:pt x="56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71" name="Google Shape;6971;p94"/>
            <p:cNvSpPr/>
            <p:nvPr/>
          </p:nvSpPr>
          <p:spPr>
            <a:xfrm>
              <a:off x="6218300" y="4416175"/>
              <a:ext cx="516000" cy="448000"/>
            </a:xfrm>
            <a:custGeom>
              <a:avLst/>
              <a:gdLst/>
              <a:ahLst/>
              <a:cxnLst/>
              <a:rect l="l" t="t" r="r" b="b"/>
              <a:pathLst>
                <a:path w="20640" h="17920" extrusionOk="0">
                  <a:moveTo>
                    <a:pt x="10320" y="3240"/>
                  </a:moveTo>
                  <a:cubicBezTo>
                    <a:pt x="11254" y="3240"/>
                    <a:pt x="12013" y="3998"/>
                    <a:pt x="12013" y="4935"/>
                  </a:cubicBezTo>
                  <a:lnTo>
                    <a:pt x="12013" y="9452"/>
                  </a:lnTo>
                  <a:cubicBezTo>
                    <a:pt x="12013" y="10385"/>
                    <a:pt x="11254" y="11144"/>
                    <a:pt x="10320" y="11144"/>
                  </a:cubicBezTo>
                  <a:cubicBezTo>
                    <a:pt x="9384" y="11144"/>
                    <a:pt x="8625" y="10385"/>
                    <a:pt x="8625" y="9452"/>
                  </a:cubicBezTo>
                  <a:lnTo>
                    <a:pt x="8625" y="4935"/>
                  </a:lnTo>
                  <a:cubicBezTo>
                    <a:pt x="8625" y="3998"/>
                    <a:pt x="9384" y="3240"/>
                    <a:pt x="10320" y="3240"/>
                  </a:cubicBezTo>
                  <a:close/>
                  <a:moveTo>
                    <a:pt x="10320" y="12274"/>
                  </a:moveTo>
                  <a:cubicBezTo>
                    <a:pt x="10538" y="12274"/>
                    <a:pt x="10758" y="12316"/>
                    <a:pt x="10968" y="12403"/>
                  </a:cubicBezTo>
                  <a:cubicBezTo>
                    <a:pt x="11600" y="12665"/>
                    <a:pt x="12013" y="13282"/>
                    <a:pt x="12013" y="13969"/>
                  </a:cubicBezTo>
                  <a:cubicBezTo>
                    <a:pt x="12013" y="14902"/>
                    <a:pt x="11254" y="15661"/>
                    <a:pt x="10320" y="15661"/>
                  </a:cubicBezTo>
                  <a:cubicBezTo>
                    <a:pt x="9634" y="15661"/>
                    <a:pt x="9017" y="15248"/>
                    <a:pt x="8755" y="14616"/>
                  </a:cubicBezTo>
                  <a:cubicBezTo>
                    <a:pt x="8493" y="13984"/>
                    <a:pt x="8637" y="13255"/>
                    <a:pt x="9122" y="12770"/>
                  </a:cubicBezTo>
                  <a:cubicBezTo>
                    <a:pt x="9446" y="12446"/>
                    <a:pt x="9880" y="12274"/>
                    <a:pt x="10320" y="12274"/>
                  </a:cubicBezTo>
                  <a:close/>
                  <a:moveTo>
                    <a:pt x="10319" y="1"/>
                  </a:moveTo>
                  <a:cubicBezTo>
                    <a:pt x="9352" y="1"/>
                    <a:pt x="8386" y="487"/>
                    <a:pt x="7848" y="1460"/>
                  </a:cubicBezTo>
                  <a:lnTo>
                    <a:pt x="1040" y="13731"/>
                  </a:lnTo>
                  <a:cubicBezTo>
                    <a:pt x="1" y="15613"/>
                    <a:pt x="1359" y="17919"/>
                    <a:pt x="3509" y="17919"/>
                  </a:cubicBezTo>
                  <a:lnTo>
                    <a:pt x="17129" y="17919"/>
                  </a:lnTo>
                  <a:cubicBezTo>
                    <a:pt x="19279" y="17919"/>
                    <a:pt x="20640" y="15616"/>
                    <a:pt x="19598" y="13731"/>
                  </a:cubicBezTo>
                  <a:lnTo>
                    <a:pt x="12790" y="1460"/>
                  </a:lnTo>
                  <a:cubicBezTo>
                    <a:pt x="12252" y="487"/>
                    <a:pt x="11286" y="1"/>
                    <a:pt x="103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72" name="Google Shape;6972;p94"/>
            <p:cNvSpPr/>
            <p:nvPr/>
          </p:nvSpPr>
          <p:spPr>
            <a:xfrm>
              <a:off x="6462150" y="475122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7"/>
                  </a:cubicBezTo>
                  <a:cubicBezTo>
                    <a:pt x="1130" y="253"/>
                    <a:pt x="877" y="1"/>
                    <a:pt x="56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973" name="Google Shape;6973;p94"/>
          <p:cNvGrpSpPr/>
          <p:nvPr/>
        </p:nvGrpSpPr>
        <p:grpSpPr>
          <a:xfrm>
            <a:off x="5918879" y="3951792"/>
            <a:ext cx="339253" cy="339253"/>
            <a:chOff x="899850" y="4992125"/>
            <a:chExt cx="481825" cy="481825"/>
          </a:xfrm>
        </p:grpSpPr>
        <p:sp>
          <p:nvSpPr>
            <p:cNvPr id="6974" name="Google Shape;6974;p94"/>
            <p:cNvSpPr/>
            <p:nvPr/>
          </p:nvSpPr>
          <p:spPr>
            <a:xfrm>
              <a:off x="1126600" y="536010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0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6" y="1130"/>
                    <a:pt x="1129" y="877"/>
                    <a:pt x="1129" y="564"/>
                  </a:cubicBezTo>
                  <a:cubicBezTo>
                    <a:pt x="1129" y="250"/>
                    <a:pt x="876" y="1"/>
                    <a:pt x="56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75" name="Google Shape;6975;p94"/>
            <p:cNvSpPr/>
            <p:nvPr/>
          </p:nvSpPr>
          <p:spPr>
            <a:xfrm>
              <a:off x="1056050" y="5079900"/>
              <a:ext cx="169400" cy="194950"/>
            </a:xfrm>
            <a:custGeom>
              <a:avLst/>
              <a:gdLst/>
              <a:ahLst/>
              <a:cxnLst/>
              <a:rect l="l" t="t" r="r" b="b"/>
              <a:pathLst>
                <a:path w="6776" h="7798" extrusionOk="0">
                  <a:moveTo>
                    <a:pt x="3417" y="1"/>
                  </a:moveTo>
                  <a:cubicBezTo>
                    <a:pt x="1713" y="1"/>
                    <a:pt x="0" y="1115"/>
                    <a:pt x="0" y="3304"/>
                  </a:cubicBezTo>
                  <a:cubicBezTo>
                    <a:pt x="0" y="3614"/>
                    <a:pt x="250" y="3867"/>
                    <a:pt x="564" y="3867"/>
                  </a:cubicBezTo>
                  <a:cubicBezTo>
                    <a:pt x="877" y="3867"/>
                    <a:pt x="1130" y="3614"/>
                    <a:pt x="1130" y="3304"/>
                  </a:cubicBezTo>
                  <a:cubicBezTo>
                    <a:pt x="1130" y="2069"/>
                    <a:pt x="2111" y="1061"/>
                    <a:pt x="3388" y="1061"/>
                  </a:cubicBezTo>
                  <a:cubicBezTo>
                    <a:pt x="4665" y="1061"/>
                    <a:pt x="5647" y="2066"/>
                    <a:pt x="5647" y="3304"/>
                  </a:cubicBezTo>
                  <a:cubicBezTo>
                    <a:pt x="5647" y="4147"/>
                    <a:pt x="5174" y="4921"/>
                    <a:pt x="4424" y="5310"/>
                  </a:cubicBezTo>
                  <a:cubicBezTo>
                    <a:pt x="3617" y="5728"/>
                    <a:pt x="3108" y="6336"/>
                    <a:pt x="2912" y="7116"/>
                  </a:cubicBezTo>
                  <a:cubicBezTo>
                    <a:pt x="2870" y="7285"/>
                    <a:pt x="2906" y="7466"/>
                    <a:pt x="3015" y="7601"/>
                  </a:cubicBezTo>
                  <a:cubicBezTo>
                    <a:pt x="3118" y="7736"/>
                    <a:pt x="3277" y="7798"/>
                    <a:pt x="3439" y="7798"/>
                  </a:cubicBezTo>
                  <a:cubicBezTo>
                    <a:pt x="3686" y="7798"/>
                    <a:pt x="3938" y="7652"/>
                    <a:pt x="4005" y="7399"/>
                  </a:cubicBezTo>
                  <a:cubicBezTo>
                    <a:pt x="4129" y="6936"/>
                    <a:pt x="4445" y="6568"/>
                    <a:pt x="4945" y="6312"/>
                  </a:cubicBezTo>
                  <a:cubicBezTo>
                    <a:pt x="6071" y="5728"/>
                    <a:pt x="6776" y="4569"/>
                    <a:pt x="6776" y="3304"/>
                  </a:cubicBezTo>
                  <a:cubicBezTo>
                    <a:pt x="6776" y="1090"/>
                    <a:pt x="5101" y="1"/>
                    <a:pt x="341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76" name="Google Shape;6976;p94"/>
            <p:cNvSpPr/>
            <p:nvPr/>
          </p:nvSpPr>
          <p:spPr>
            <a:xfrm>
              <a:off x="89985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36" y="2334"/>
                  </a:moveTo>
                  <a:cubicBezTo>
                    <a:pt x="12223" y="2334"/>
                    <a:pt x="14153" y="4367"/>
                    <a:pt x="14153" y="6815"/>
                  </a:cubicBezTo>
                  <a:cubicBezTo>
                    <a:pt x="14153" y="8501"/>
                    <a:pt x="13214" y="10049"/>
                    <a:pt x="11714" y="10826"/>
                  </a:cubicBezTo>
                  <a:cubicBezTo>
                    <a:pt x="11401" y="10986"/>
                    <a:pt x="11362" y="11142"/>
                    <a:pt x="11344" y="11202"/>
                  </a:cubicBezTo>
                  <a:cubicBezTo>
                    <a:pt x="11141" y="11958"/>
                    <a:pt x="10458" y="12455"/>
                    <a:pt x="9710" y="12455"/>
                  </a:cubicBezTo>
                  <a:cubicBezTo>
                    <a:pt x="9569" y="12455"/>
                    <a:pt x="9426" y="12438"/>
                    <a:pt x="9284" y="12401"/>
                  </a:cubicBezTo>
                  <a:cubicBezTo>
                    <a:pt x="8383" y="12169"/>
                    <a:pt x="7841" y="11254"/>
                    <a:pt x="8064" y="10353"/>
                  </a:cubicBezTo>
                  <a:cubicBezTo>
                    <a:pt x="8338" y="9260"/>
                    <a:pt x="9061" y="8384"/>
                    <a:pt x="10154" y="7818"/>
                  </a:cubicBezTo>
                  <a:cubicBezTo>
                    <a:pt x="10832" y="7465"/>
                    <a:pt x="10973" y="6556"/>
                    <a:pt x="10434" y="6017"/>
                  </a:cubicBezTo>
                  <a:cubicBezTo>
                    <a:pt x="10219" y="5801"/>
                    <a:pt x="9934" y="5700"/>
                    <a:pt x="9650" y="5700"/>
                  </a:cubicBezTo>
                  <a:cubicBezTo>
                    <a:pt x="9078" y="5700"/>
                    <a:pt x="8507" y="6109"/>
                    <a:pt x="8507" y="6815"/>
                  </a:cubicBezTo>
                  <a:cubicBezTo>
                    <a:pt x="8507" y="7749"/>
                    <a:pt x="7748" y="8507"/>
                    <a:pt x="6812" y="8507"/>
                  </a:cubicBezTo>
                  <a:cubicBezTo>
                    <a:pt x="5875" y="8507"/>
                    <a:pt x="5119" y="7749"/>
                    <a:pt x="5119" y="6815"/>
                  </a:cubicBezTo>
                  <a:cubicBezTo>
                    <a:pt x="5119" y="4388"/>
                    <a:pt x="7028" y="2334"/>
                    <a:pt x="9636" y="2334"/>
                  </a:cubicBezTo>
                  <a:close/>
                  <a:moveTo>
                    <a:pt x="9636" y="13588"/>
                  </a:moveTo>
                  <a:cubicBezTo>
                    <a:pt x="9854" y="13588"/>
                    <a:pt x="10074" y="13630"/>
                    <a:pt x="10284" y="13717"/>
                  </a:cubicBezTo>
                  <a:cubicBezTo>
                    <a:pt x="10916" y="13979"/>
                    <a:pt x="11328" y="14596"/>
                    <a:pt x="11328" y="15283"/>
                  </a:cubicBezTo>
                  <a:cubicBezTo>
                    <a:pt x="11328" y="16219"/>
                    <a:pt x="10570" y="16975"/>
                    <a:pt x="9636" y="16978"/>
                  </a:cubicBezTo>
                  <a:cubicBezTo>
                    <a:pt x="8950" y="16978"/>
                    <a:pt x="8332" y="16562"/>
                    <a:pt x="8070" y="15930"/>
                  </a:cubicBezTo>
                  <a:cubicBezTo>
                    <a:pt x="7808" y="15298"/>
                    <a:pt x="7953" y="14569"/>
                    <a:pt x="8438" y="14084"/>
                  </a:cubicBezTo>
                  <a:cubicBezTo>
                    <a:pt x="8762" y="13760"/>
                    <a:pt x="9195" y="13588"/>
                    <a:pt x="9636" y="13588"/>
                  </a:cubicBezTo>
                  <a:close/>
                  <a:moveTo>
                    <a:pt x="9636" y="1"/>
                  </a:moveTo>
                  <a:cubicBezTo>
                    <a:pt x="4330" y="1"/>
                    <a:pt x="0" y="4331"/>
                    <a:pt x="0" y="9637"/>
                  </a:cubicBezTo>
                  <a:cubicBezTo>
                    <a:pt x="0" y="14945"/>
                    <a:pt x="4330" y="19273"/>
                    <a:pt x="9636" y="19273"/>
                  </a:cubicBezTo>
                  <a:cubicBezTo>
                    <a:pt x="14939" y="19273"/>
                    <a:pt x="19272" y="14945"/>
                    <a:pt x="19272" y="9637"/>
                  </a:cubicBezTo>
                  <a:cubicBezTo>
                    <a:pt x="19272" y="4331"/>
                    <a:pt x="14942" y="1"/>
                    <a:pt x="96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977" name="Google Shape;6977;p94"/>
          <p:cNvGrpSpPr/>
          <p:nvPr/>
        </p:nvGrpSpPr>
        <p:grpSpPr>
          <a:xfrm>
            <a:off x="5461708" y="3951792"/>
            <a:ext cx="339253" cy="339253"/>
            <a:chOff x="1492675" y="4992125"/>
            <a:chExt cx="481825" cy="481825"/>
          </a:xfrm>
        </p:grpSpPr>
        <p:sp>
          <p:nvSpPr>
            <p:cNvPr id="6978" name="Google Shape;6978;p94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79" name="Google Shape;6979;p94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980" name="Google Shape;6980;p94"/>
          <p:cNvGrpSpPr/>
          <p:nvPr/>
        </p:nvGrpSpPr>
        <p:grpSpPr>
          <a:xfrm>
            <a:off x="5004462" y="3951792"/>
            <a:ext cx="339253" cy="339253"/>
            <a:chOff x="2085525" y="4992125"/>
            <a:chExt cx="481825" cy="481825"/>
          </a:xfrm>
        </p:grpSpPr>
        <p:sp>
          <p:nvSpPr>
            <p:cNvPr id="6981" name="Google Shape;6981;p94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82" name="Google Shape;6982;p94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983" name="Google Shape;6983;p94"/>
          <p:cNvGrpSpPr/>
          <p:nvPr/>
        </p:nvGrpSpPr>
        <p:grpSpPr>
          <a:xfrm>
            <a:off x="6833221" y="3951792"/>
            <a:ext cx="339253" cy="339253"/>
            <a:chOff x="2678350" y="4992125"/>
            <a:chExt cx="481825" cy="481825"/>
          </a:xfrm>
        </p:grpSpPr>
        <p:sp>
          <p:nvSpPr>
            <p:cNvPr id="6984" name="Google Shape;6984;p94"/>
            <p:cNvSpPr/>
            <p:nvPr/>
          </p:nvSpPr>
          <p:spPr>
            <a:xfrm>
              <a:off x="2975725" y="5079150"/>
              <a:ext cx="56475" cy="309125"/>
            </a:xfrm>
            <a:custGeom>
              <a:avLst/>
              <a:gdLst/>
              <a:ahLst/>
              <a:cxnLst/>
              <a:rect l="l" t="t" r="r" b="b"/>
              <a:pathLst>
                <a:path w="2259" h="12365" extrusionOk="0">
                  <a:moveTo>
                    <a:pt x="2259" y="1"/>
                  </a:moveTo>
                  <a:cubicBezTo>
                    <a:pt x="943" y="272"/>
                    <a:pt x="0" y="1428"/>
                    <a:pt x="0" y="2768"/>
                  </a:cubicBezTo>
                  <a:lnTo>
                    <a:pt x="0" y="6722"/>
                  </a:lnTo>
                  <a:lnTo>
                    <a:pt x="563" y="6722"/>
                  </a:lnTo>
                  <a:cubicBezTo>
                    <a:pt x="877" y="6722"/>
                    <a:pt x="1130" y="6972"/>
                    <a:pt x="1130" y="7285"/>
                  </a:cubicBezTo>
                  <a:lnTo>
                    <a:pt x="1130" y="11802"/>
                  </a:lnTo>
                  <a:cubicBezTo>
                    <a:pt x="1130" y="12115"/>
                    <a:pt x="1379" y="12365"/>
                    <a:pt x="1693" y="12365"/>
                  </a:cubicBezTo>
                  <a:cubicBezTo>
                    <a:pt x="2006" y="12365"/>
                    <a:pt x="2259" y="12115"/>
                    <a:pt x="2259" y="11802"/>
                  </a:cubicBezTo>
                  <a:lnTo>
                    <a:pt x="225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85" name="Google Shape;6985;p94"/>
            <p:cNvSpPr/>
            <p:nvPr/>
          </p:nvSpPr>
          <p:spPr>
            <a:xfrm>
              <a:off x="2806350" y="5162500"/>
              <a:ext cx="84700" cy="225775"/>
            </a:xfrm>
            <a:custGeom>
              <a:avLst/>
              <a:gdLst/>
              <a:ahLst/>
              <a:cxnLst/>
              <a:rect l="l" t="t" r="r" b="b"/>
              <a:pathLst>
                <a:path w="3388" h="9031" extrusionOk="0">
                  <a:moveTo>
                    <a:pt x="0" y="0"/>
                  </a:moveTo>
                  <a:lnTo>
                    <a:pt x="0" y="563"/>
                  </a:lnTo>
                  <a:cubicBezTo>
                    <a:pt x="0" y="876"/>
                    <a:pt x="250" y="1129"/>
                    <a:pt x="563" y="1129"/>
                  </a:cubicBezTo>
                  <a:cubicBezTo>
                    <a:pt x="876" y="1129"/>
                    <a:pt x="1129" y="1379"/>
                    <a:pt x="1129" y="1692"/>
                  </a:cubicBezTo>
                  <a:lnTo>
                    <a:pt x="1129" y="8468"/>
                  </a:lnTo>
                  <a:cubicBezTo>
                    <a:pt x="1129" y="8781"/>
                    <a:pt x="1379" y="9031"/>
                    <a:pt x="1692" y="9031"/>
                  </a:cubicBezTo>
                  <a:cubicBezTo>
                    <a:pt x="2006" y="9031"/>
                    <a:pt x="2258" y="8781"/>
                    <a:pt x="2258" y="8468"/>
                  </a:cubicBezTo>
                  <a:lnTo>
                    <a:pt x="2258" y="1692"/>
                  </a:lnTo>
                  <a:cubicBezTo>
                    <a:pt x="2258" y="1379"/>
                    <a:pt x="2508" y="1129"/>
                    <a:pt x="2822" y="1129"/>
                  </a:cubicBezTo>
                  <a:cubicBezTo>
                    <a:pt x="3135" y="1129"/>
                    <a:pt x="3388" y="876"/>
                    <a:pt x="3388" y="563"/>
                  </a:cubicBezTo>
                  <a:lnTo>
                    <a:pt x="338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86" name="Google Shape;6986;p94"/>
            <p:cNvSpPr/>
            <p:nvPr/>
          </p:nvSpPr>
          <p:spPr>
            <a:xfrm>
              <a:off x="267835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071" y="2298"/>
                  </a:moveTo>
                  <a:cubicBezTo>
                    <a:pt x="9384" y="2298"/>
                    <a:pt x="9637" y="2548"/>
                    <a:pt x="9637" y="2861"/>
                  </a:cubicBezTo>
                  <a:lnTo>
                    <a:pt x="9637" y="6249"/>
                  </a:lnTo>
                  <a:lnTo>
                    <a:pt x="9637" y="7378"/>
                  </a:lnTo>
                  <a:cubicBezTo>
                    <a:pt x="9634" y="8095"/>
                    <a:pt x="9182" y="8736"/>
                    <a:pt x="8508" y="8977"/>
                  </a:cubicBezTo>
                  <a:lnTo>
                    <a:pt x="8508" y="15283"/>
                  </a:lnTo>
                  <a:cubicBezTo>
                    <a:pt x="8508" y="16219"/>
                    <a:pt x="7749" y="16975"/>
                    <a:pt x="6812" y="16975"/>
                  </a:cubicBezTo>
                  <a:cubicBezTo>
                    <a:pt x="5876" y="16975"/>
                    <a:pt x="5120" y="16219"/>
                    <a:pt x="5120" y="15283"/>
                  </a:cubicBezTo>
                  <a:lnTo>
                    <a:pt x="5120" y="8977"/>
                  </a:lnTo>
                  <a:cubicBezTo>
                    <a:pt x="4443" y="8736"/>
                    <a:pt x="3991" y="8095"/>
                    <a:pt x="3991" y="7378"/>
                  </a:cubicBezTo>
                  <a:lnTo>
                    <a:pt x="3991" y="2861"/>
                  </a:lnTo>
                  <a:cubicBezTo>
                    <a:pt x="3991" y="2548"/>
                    <a:pt x="4241" y="2298"/>
                    <a:pt x="4554" y="2298"/>
                  </a:cubicBezTo>
                  <a:cubicBezTo>
                    <a:pt x="4867" y="2298"/>
                    <a:pt x="5120" y="2548"/>
                    <a:pt x="5120" y="2861"/>
                  </a:cubicBezTo>
                  <a:lnTo>
                    <a:pt x="5120" y="5686"/>
                  </a:lnTo>
                  <a:lnTo>
                    <a:pt x="6249" y="5686"/>
                  </a:lnTo>
                  <a:lnTo>
                    <a:pt x="6249" y="2861"/>
                  </a:lnTo>
                  <a:cubicBezTo>
                    <a:pt x="6249" y="2548"/>
                    <a:pt x="6499" y="2298"/>
                    <a:pt x="6812" y="2298"/>
                  </a:cubicBezTo>
                  <a:cubicBezTo>
                    <a:pt x="7126" y="2298"/>
                    <a:pt x="7378" y="2548"/>
                    <a:pt x="7378" y="2861"/>
                  </a:cubicBezTo>
                  <a:lnTo>
                    <a:pt x="7378" y="5686"/>
                  </a:lnTo>
                  <a:lnTo>
                    <a:pt x="8508" y="5686"/>
                  </a:lnTo>
                  <a:lnTo>
                    <a:pt x="8508" y="2861"/>
                  </a:lnTo>
                  <a:cubicBezTo>
                    <a:pt x="8508" y="2548"/>
                    <a:pt x="8758" y="2298"/>
                    <a:pt x="9071" y="2298"/>
                  </a:cubicBezTo>
                  <a:close/>
                  <a:moveTo>
                    <a:pt x="14717" y="2298"/>
                  </a:moveTo>
                  <a:cubicBezTo>
                    <a:pt x="15030" y="2298"/>
                    <a:pt x="15283" y="2548"/>
                    <a:pt x="15283" y="2861"/>
                  </a:cubicBezTo>
                  <a:lnTo>
                    <a:pt x="15283" y="15283"/>
                  </a:lnTo>
                  <a:cubicBezTo>
                    <a:pt x="15283" y="16219"/>
                    <a:pt x="14524" y="16975"/>
                    <a:pt x="13588" y="16975"/>
                  </a:cubicBezTo>
                  <a:cubicBezTo>
                    <a:pt x="12651" y="16975"/>
                    <a:pt x="11895" y="16219"/>
                    <a:pt x="11895" y="15283"/>
                  </a:cubicBezTo>
                  <a:lnTo>
                    <a:pt x="11895" y="11332"/>
                  </a:lnTo>
                  <a:lnTo>
                    <a:pt x="11329" y="11332"/>
                  </a:lnTo>
                  <a:cubicBezTo>
                    <a:pt x="11016" y="11332"/>
                    <a:pt x="10766" y="11079"/>
                    <a:pt x="10766" y="10766"/>
                  </a:cubicBezTo>
                  <a:lnTo>
                    <a:pt x="10766" y="6249"/>
                  </a:lnTo>
                  <a:cubicBezTo>
                    <a:pt x="10766" y="4066"/>
                    <a:pt x="12534" y="2298"/>
                    <a:pt x="14717" y="2298"/>
                  </a:cubicBezTo>
                  <a:close/>
                  <a:moveTo>
                    <a:pt x="1693" y="1"/>
                  </a:moveTo>
                  <a:cubicBezTo>
                    <a:pt x="757" y="1"/>
                    <a:pt x="1" y="759"/>
                    <a:pt x="1" y="1696"/>
                  </a:cubicBezTo>
                  <a:lnTo>
                    <a:pt x="1" y="17580"/>
                  </a:lnTo>
                  <a:cubicBezTo>
                    <a:pt x="1" y="18514"/>
                    <a:pt x="757" y="19273"/>
                    <a:pt x="1693" y="19273"/>
                  </a:cubicBezTo>
                  <a:lnTo>
                    <a:pt x="17578" y="19273"/>
                  </a:lnTo>
                  <a:cubicBezTo>
                    <a:pt x="18514" y="19273"/>
                    <a:pt x="19270" y="18514"/>
                    <a:pt x="19273" y="17580"/>
                  </a:cubicBezTo>
                  <a:lnTo>
                    <a:pt x="19273" y="1696"/>
                  </a:lnTo>
                  <a:cubicBezTo>
                    <a:pt x="19270" y="759"/>
                    <a:pt x="18514" y="1"/>
                    <a:pt x="175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987" name="Google Shape;6987;p94"/>
          <p:cNvGrpSpPr/>
          <p:nvPr/>
        </p:nvGrpSpPr>
        <p:grpSpPr>
          <a:xfrm>
            <a:off x="4628816" y="3951792"/>
            <a:ext cx="339253" cy="339253"/>
            <a:chOff x="3271200" y="4992125"/>
            <a:chExt cx="481825" cy="481825"/>
          </a:xfrm>
        </p:grpSpPr>
        <p:sp>
          <p:nvSpPr>
            <p:cNvPr id="6988" name="Google Shape;6988;p94"/>
            <p:cNvSpPr/>
            <p:nvPr/>
          </p:nvSpPr>
          <p:spPr>
            <a:xfrm>
              <a:off x="3497950" y="510602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89" name="Google Shape;6989;p94"/>
            <p:cNvSpPr/>
            <p:nvPr/>
          </p:nvSpPr>
          <p:spPr>
            <a:xfrm>
              <a:off x="3497950" y="5218950"/>
              <a:ext cx="28250" cy="141175"/>
            </a:xfrm>
            <a:custGeom>
              <a:avLst/>
              <a:gdLst/>
              <a:ahLst/>
              <a:cxnLst/>
              <a:rect l="l" t="t" r="r" b="b"/>
              <a:pathLst>
                <a:path w="1130" h="5647" extrusionOk="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90" name="Google Shape;6990;p94"/>
            <p:cNvSpPr/>
            <p:nvPr/>
          </p:nvSpPr>
          <p:spPr>
            <a:xfrm>
              <a:off x="327120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991" name="Google Shape;6991;p94"/>
          <p:cNvGrpSpPr/>
          <p:nvPr/>
        </p:nvGrpSpPr>
        <p:grpSpPr>
          <a:xfrm>
            <a:off x="7290263" y="3952822"/>
            <a:ext cx="339411" cy="337193"/>
            <a:chOff x="3863900" y="4993625"/>
            <a:chExt cx="482050" cy="478900"/>
          </a:xfrm>
        </p:grpSpPr>
        <p:sp>
          <p:nvSpPr>
            <p:cNvPr id="6992" name="Google Shape;6992;p94"/>
            <p:cNvSpPr/>
            <p:nvPr/>
          </p:nvSpPr>
          <p:spPr>
            <a:xfrm>
              <a:off x="3877525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93" name="Google Shape;6993;p94"/>
            <p:cNvSpPr/>
            <p:nvPr/>
          </p:nvSpPr>
          <p:spPr>
            <a:xfrm>
              <a:off x="4113750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6" y="2202"/>
                  </a:lnTo>
                  <a:lnTo>
                    <a:pt x="4836" y="4680"/>
                  </a:lnTo>
                  <a:cubicBezTo>
                    <a:pt x="4836" y="4993"/>
                    <a:pt x="4584" y="5246"/>
                    <a:pt x="4270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0" y="4593"/>
                  </a:lnTo>
                  <a:lnTo>
                    <a:pt x="0" y="13566"/>
                  </a:lnTo>
                  <a:cubicBezTo>
                    <a:pt x="12" y="13560"/>
                    <a:pt x="24" y="13557"/>
                    <a:pt x="37" y="13551"/>
                  </a:cubicBezTo>
                  <a:lnTo>
                    <a:pt x="8552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94" name="Google Shape;6994;p94"/>
            <p:cNvSpPr/>
            <p:nvPr/>
          </p:nvSpPr>
          <p:spPr>
            <a:xfrm>
              <a:off x="3998800" y="4993625"/>
              <a:ext cx="334125" cy="168500"/>
            </a:xfrm>
            <a:custGeom>
              <a:avLst/>
              <a:gdLst/>
              <a:ahLst/>
              <a:cxnLst/>
              <a:rect l="l" t="t" r="r" b="b"/>
              <a:pathLst>
                <a:path w="13365" h="6740" extrusionOk="0">
                  <a:moveTo>
                    <a:pt x="4045" y="1"/>
                  </a:moveTo>
                  <a:cubicBezTo>
                    <a:pt x="3833" y="1"/>
                    <a:pt x="3623" y="51"/>
                    <a:pt x="3430" y="151"/>
                  </a:cubicBezTo>
                  <a:lnTo>
                    <a:pt x="0" y="1970"/>
                  </a:lnTo>
                  <a:lnTo>
                    <a:pt x="9013" y="6740"/>
                  </a:lnTo>
                  <a:lnTo>
                    <a:pt x="13364" y="4587"/>
                  </a:lnTo>
                  <a:cubicBezTo>
                    <a:pt x="13298" y="4536"/>
                    <a:pt x="13226" y="4491"/>
                    <a:pt x="13150" y="4454"/>
                  </a:cubicBezTo>
                  <a:lnTo>
                    <a:pt x="4638" y="139"/>
                  </a:lnTo>
                  <a:lnTo>
                    <a:pt x="4635" y="139"/>
                  </a:lnTo>
                  <a:cubicBezTo>
                    <a:pt x="4448" y="47"/>
                    <a:pt x="4246" y="1"/>
                    <a:pt x="404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95" name="Google Shape;6995;p94"/>
            <p:cNvSpPr/>
            <p:nvPr/>
          </p:nvSpPr>
          <p:spPr>
            <a:xfrm>
              <a:off x="3863900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996" name="Google Shape;6996;p94"/>
          <p:cNvGrpSpPr/>
          <p:nvPr/>
        </p:nvGrpSpPr>
        <p:grpSpPr>
          <a:xfrm>
            <a:off x="7747437" y="3952822"/>
            <a:ext cx="339411" cy="337193"/>
            <a:chOff x="4456725" y="4993625"/>
            <a:chExt cx="482050" cy="478900"/>
          </a:xfrm>
        </p:grpSpPr>
        <p:sp>
          <p:nvSpPr>
            <p:cNvPr id="6997" name="Google Shape;6997;p94"/>
            <p:cNvSpPr/>
            <p:nvPr/>
          </p:nvSpPr>
          <p:spPr>
            <a:xfrm>
              <a:off x="4470350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2" y="1913"/>
                    <a:pt x="1" y="1952"/>
                  </a:cubicBezTo>
                  <a:lnTo>
                    <a:pt x="8893" y="6589"/>
                  </a:lnTo>
                  <a:lnTo>
                    <a:pt x="12618" y="4746"/>
                  </a:lnTo>
                  <a:lnTo>
                    <a:pt x="364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98" name="Google Shape;6998;p94"/>
            <p:cNvSpPr/>
            <p:nvPr/>
          </p:nvSpPr>
          <p:spPr>
            <a:xfrm>
              <a:off x="4706575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5" y="1"/>
                  </a:moveTo>
                  <a:lnTo>
                    <a:pt x="4837" y="2202"/>
                  </a:lnTo>
                  <a:lnTo>
                    <a:pt x="4837" y="4680"/>
                  </a:lnTo>
                  <a:cubicBezTo>
                    <a:pt x="4837" y="4993"/>
                    <a:pt x="4584" y="5246"/>
                    <a:pt x="4271" y="5246"/>
                  </a:cubicBezTo>
                  <a:cubicBezTo>
                    <a:pt x="3958" y="5246"/>
                    <a:pt x="3708" y="4993"/>
                    <a:pt x="3708" y="4680"/>
                  </a:cubicBezTo>
                  <a:lnTo>
                    <a:pt x="3708" y="2762"/>
                  </a:lnTo>
                  <a:lnTo>
                    <a:pt x="1" y="4593"/>
                  </a:lnTo>
                  <a:lnTo>
                    <a:pt x="1" y="13566"/>
                  </a:lnTo>
                  <a:cubicBezTo>
                    <a:pt x="13" y="13560"/>
                    <a:pt x="25" y="13557"/>
                    <a:pt x="37" y="13551"/>
                  </a:cubicBezTo>
                  <a:lnTo>
                    <a:pt x="8553" y="9236"/>
                  </a:lnTo>
                  <a:cubicBezTo>
                    <a:pt x="9005" y="9010"/>
                    <a:pt x="9288" y="8550"/>
                    <a:pt x="9288" y="8047"/>
                  </a:cubicBezTo>
                  <a:lnTo>
                    <a:pt x="9288" y="52"/>
                  </a:lnTo>
                  <a:cubicBezTo>
                    <a:pt x="9288" y="34"/>
                    <a:pt x="9288" y="19"/>
                    <a:pt x="92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99" name="Google Shape;6999;p94"/>
            <p:cNvSpPr/>
            <p:nvPr/>
          </p:nvSpPr>
          <p:spPr>
            <a:xfrm>
              <a:off x="4591625" y="4993625"/>
              <a:ext cx="334125" cy="168500"/>
            </a:xfrm>
            <a:custGeom>
              <a:avLst/>
              <a:gdLst/>
              <a:ahLst/>
              <a:cxnLst/>
              <a:rect l="l" t="t" r="r" b="b"/>
              <a:pathLst>
                <a:path w="13365" h="6740" extrusionOk="0">
                  <a:moveTo>
                    <a:pt x="4045" y="1"/>
                  </a:moveTo>
                  <a:cubicBezTo>
                    <a:pt x="3834" y="1"/>
                    <a:pt x="3623" y="51"/>
                    <a:pt x="3431" y="151"/>
                  </a:cubicBezTo>
                  <a:lnTo>
                    <a:pt x="1" y="1970"/>
                  </a:lnTo>
                  <a:lnTo>
                    <a:pt x="9013" y="6740"/>
                  </a:lnTo>
                  <a:lnTo>
                    <a:pt x="13365" y="4587"/>
                  </a:lnTo>
                  <a:cubicBezTo>
                    <a:pt x="13298" y="4536"/>
                    <a:pt x="13226" y="4491"/>
                    <a:pt x="13151" y="4454"/>
                  </a:cubicBezTo>
                  <a:lnTo>
                    <a:pt x="4638" y="139"/>
                  </a:lnTo>
                  <a:lnTo>
                    <a:pt x="4635" y="139"/>
                  </a:lnTo>
                  <a:cubicBezTo>
                    <a:pt x="4448" y="47"/>
                    <a:pt x="4247" y="1"/>
                    <a:pt x="404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00" name="Google Shape;7000;p94"/>
            <p:cNvSpPr/>
            <p:nvPr/>
          </p:nvSpPr>
          <p:spPr>
            <a:xfrm>
              <a:off x="4456725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3277" y="4449"/>
                  </a:moveTo>
                  <a:cubicBezTo>
                    <a:pt x="3465" y="4449"/>
                    <a:pt x="3649" y="4542"/>
                    <a:pt x="3756" y="4713"/>
                  </a:cubicBezTo>
                  <a:lnTo>
                    <a:pt x="4632" y="6104"/>
                  </a:lnTo>
                  <a:lnTo>
                    <a:pt x="5559" y="5719"/>
                  </a:lnTo>
                  <a:cubicBezTo>
                    <a:pt x="5634" y="5686"/>
                    <a:pt x="5712" y="5670"/>
                    <a:pt x="5788" y="5670"/>
                  </a:cubicBezTo>
                  <a:cubicBezTo>
                    <a:pt x="6008" y="5670"/>
                    <a:pt x="6217" y="5800"/>
                    <a:pt x="6306" y="6017"/>
                  </a:cubicBezTo>
                  <a:cubicBezTo>
                    <a:pt x="6430" y="6309"/>
                    <a:pt x="6288" y="6643"/>
                    <a:pt x="5993" y="6761"/>
                  </a:cubicBezTo>
                  <a:lnTo>
                    <a:pt x="5243" y="7074"/>
                  </a:lnTo>
                  <a:lnTo>
                    <a:pt x="6032" y="8324"/>
                  </a:lnTo>
                  <a:cubicBezTo>
                    <a:pt x="6198" y="8586"/>
                    <a:pt x="6116" y="8935"/>
                    <a:pt x="5855" y="9101"/>
                  </a:cubicBezTo>
                  <a:cubicBezTo>
                    <a:pt x="5761" y="9160"/>
                    <a:pt x="5656" y="9189"/>
                    <a:pt x="5553" y="9189"/>
                  </a:cubicBezTo>
                  <a:cubicBezTo>
                    <a:pt x="5365" y="9189"/>
                    <a:pt x="5181" y="9095"/>
                    <a:pt x="5075" y="8926"/>
                  </a:cubicBezTo>
                  <a:lnTo>
                    <a:pt x="4186" y="7514"/>
                  </a:lnTo>
                  <a:lnTo>
                    <a:pt x="3310" y="7881"/>
                  </a:lnTo>
                  <a:cubicBezTo>
                    <a:pt x="3241" y="7908"/>
                    <a:pt x="3168" y="7923"/>
                    <a:pt x="3093" y="7923"/>
                  </a:cubicBezTo>
                  <a:cubicBezTo>
                    <a:pt x="2825" y="7923"/>
                    <a:pt x="2593" y="7733"/>
                    <a:pt x="2539" y="7471"/>
                  </a:cubicBezTo>
                  <a:cubicBezTo>
                    <a:pt x="2488" y="7206"/>
                    <a:pt x="2626" y="6941"/>
                    <a:pt x="2876" y="6839"/>
                  </a:cubicBezTo>
                  <a:lnTo>
                    <a:pt x="3575" y="6547"/>
                  </a:lnTo>
                  <a:lnTo>
                    <a:pt x="2801" y="5315"/>
                  </a:lnTo>
                  <a:cubicBezTo>
                    <a:pt x="2632" y="5050"/>
                    <a:pt x="2714" y="4701"/>
                    <a:pt x="2976" y="4535"/>
                  </a:cubicBezTo>
                  <a:cubicBezTo>
                    <a:pt x="3070" y="4477"/>
                    <a:pt x="3174" y="4449"/>
                    <a:pt x="3277" y="4449"/>
                  </a:cubicBezTo>
                  <a:close/>
                  <a:moveTo>
                    <a:pt x="7" y="1"/>
                  </a:moveTo>
                  <a:cubicBezTo>
                    <a:pt x="4" y="25"/>
                    <a:pt x="1" y="52"/>
                    <a:pt x="1" y="76"/>
                  </a:cubicBezTo>
                  <a:lnTo>
                    <a:pt x="1" y="8095"/>
                  </a:lnTo>
                  <a:cubicBezTo>
                    <a:pt x="1" y="8589"/>
                    <a:pt x="275" y="9043"/>
                    <a:pt x="714" y="9269"/>
                  </a:cubicBezTo>
                  <a:lnTo>
                    <a:pt x="8821" y="13572"/>
                  </a:lnTo>
                  <a:lnTo>
                    <a:pt x="8827" y="13575"/>
                  </a:lnTo>
                  <a:lnTo>
                    <a:pt x="8866" y="13596"/>
                  </a:lnTo>
                  <a:lnTo>
                    <a:pt x="8866" y="4620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001" name="Google Shape;7001;p94"/>
          <p:cNvGrpSpPr/>
          <p:nvPr/>
        </p:nvGrpSpPr>
        <p:grpSpPr>
          <a:xfrm>
            <a:off x="7549755" y="2297783"/>
            <a:ext cx="339253" cy="318042"/>
            <a:chOff x="4456875" y="2635825"/>
            <a:chExt cx="481825" cy="451700"/>
          </a:xfrm>
        </p:grpSpPr>
        <p:sp>
          <p:nvSpPr>
            <p:cNvPr id="7002" name="Google Shape;7002;p94"/>
            <p:cNvSpPr/>
            <p:nvPr/>
          </p:nvSpPr>
          <p:spPr>
            <a:xfrm>
              <a:off x="4542475" y="3031050"/>
              <a:ext cx="189725" cy="56475"/>
            </a:xfrm>
            <a:custGeom>
              <a:avLst/>
              <a:gdLst/>
              <a:ahLst/>
              <a:cxnLst/>
              <a:rect l="l" t="t" r="r" b="b"/>
              <a:pathLst>
                <a:path w="7589" h="2259" extrusionOk="0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03" name="Google Shape;7003;p94"/>
            <p:cNvSpPr/>
            <p:nvPr/>
          </p:nvSpPr>
          <p:spPr>
            <a:xfrm>
              <a:off x="4456875" y="2946350"/>
              <a:ext cx="256125" cy="56500"/>
            </a:xfrm>
            <a:custGeom>
              <a:avLst/>
              <a:gdLst/>
              <a:ahLst/>
              <a:cxnLst/>
              <a:rect l="l" t="t" r="r" b="b"/>
              <a:pathLst>
                <a:path w="10245" h="2260" extrusionOk="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04" name="Google Shape;7004;p94"/>
            <p:cNvSpPr/>
            <p:nvPr/>
          </p:nvSpPr>
          <p:spPr>
            <a:xfrm>
              <a:off x="4741225" y="2861675"/>
              <a:ext cx="169400" cy="141175"/>
            </a:xfrm>
            <a:custGeom>
              <a:avLst/>
              <a:gdLst/>
              <a:ahLst/>
              <a:cxnLst/>
              <a:rect l="l" t="t" r="r" b="b"/>
              <a:pathLst>
                <a:path w="6776" h="5647" extrusionOk="0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05" name="Google Shape;7005;p94"/>
            <p:cNvSpPr/>
            <p:nvPr/>
          </p:nvSpPr>
          <p:spPr>
            <a:xfrm>
              <a:off x="4741225" y="3031050"/>
              <a:ext cx="169400" cy="42400"/>
            </a:xfrm>
            <a:custGeom>
              <a:avLst/>
              <a:gdLst/>
              <a:ahLst/>
              <a:cxnLst/>
              <a:rect l="l" t="t" r="r" b="b"/>
              <a:pathLst>
                <a:path w="6776" h="1696" extrusionOk="0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06" name="Google Shape;7006;p94"/>
            <p:cNvSpPr/>
            <p:nvPr/>
          </p:nvSpPr>
          <p:spPr>
            <a:xfrm>
              <a:off x="445687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07" name="Google Shape;7007;p94"/>
            <p:cNvSpPr/>
            <p:nvPr/>
          </p:nvSpPr>
          <p:spPr>
            <a:xfrm>
              <a:off x="4741225" y="2791125"/>
              <a:ext cx="169400" cy="42325"/>
            </a:xfrm>
            <a:custGeom>
              <a:avLst/>
              <a:gdLst/>
              <a:ahLst/>
              <a:cxnLst/>
              <a:rect l="l" t="t" r="r" b="b"/>
              <a:pathLst>
                <a:path w="6776" h="1693" extrusionOk="0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008" name="Google Shape;7008;p94"/>
          <p:cNvGrpSpPr/>
          <p:nvPr/>
        </p:nvGrpSpPr>
        <p:grpSpPr>
          <a:xfrm>
            <a:off x="6376030" y="3952813"/>
            <a:ext cx="339411" cy="337211"/>
            <a:chOff x="5049575" y="4993600"/>
            <a:chExt cx="482050" cy="478925"/>
          </a:xfrm>
        </p:grpSpPr>
        <p:sp>
          <p:nvSpPr>
            <p:cNvPr id="7009" name="Google Shape;7009;p94"/>
            <p:cNvSpPr/>
            <p:nvPr/>
          </p:nvSpPr>
          <p:spPr>
            <a:xfrm>
              <a:off x="5063200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10" name="Google Shape;7010;p94"/>
            <p:cNvSpPr/>
            <p:nvPr/>
          </p:nvSpPr>
          <p:spPr>
            <a:xfrm>
              <a:off x="5299425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7" y="2202"/>
                  </a:lnTo>
                  <a:lnTo>
                    <a:pt x="4837" y="4680"/>
                  </a:lnTo>
                  <a:cubicBezTo>
                    <a:pt x="4837" y="4993"/>
                    <a:pt x="4584" y="5246"/>
                    <a:pt x="4271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1" y="4593"/>
                  </a:lnTo>
                  <a:lnTo>
                    <a:pt x="1" y="13566"/>
                  </a:lnTo>
                  <a:cubicBezTo>
                    <a:pt x="13" y="13560"/>
                    <a:pt x="25" y="13557"/>
                    <a:pt x="37" y="13551"/>
                  </a:cubicBezTo>
                  <a:lnTo>
                    <a:pt x="8553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11" name="Google Shape;7011;p94"/>
            <p:cNvSpPr/>
            <p:nvPr/>
          </p:nvSpPr>
          <p:spPr>
            <a:xfrm>
              <a:off x="5184475" y="4993600"/>
              <a:ext cx="334125" cy="168525"/>
            </a:xfrm>
            <a:custGeom>
              <a:avLst/>
              <a:gdLst/>
              <a:ahLst/>
              <a:cxnLst/>
              <a:rect l="l" t="t" r="r" b="b"/>
              <a:pathLst>
                <a:path w="13365" h="6741" extrusionOk="0">
                  <a:moveTo>
                    <a:pt x="4040" y="0"/>
                  </a:moveTo>
                  <a:cubicBezTo>
                    <a:pt x="3830" y="0"/>
                    <a:pt x="3621" y="50"/>
                    <a:pt x="3430" y="149"/>
                  </a:cubicBezTo>
                  <a:lnTo>
                    <a:pt x="0" y="1971"/>
                  </a:lnTo>
                  <a:lnTo>
                    <a:pt x="9013" y="6741"/>
                  </a:lnTo>
                  <a:lnTo>
                    <a:pt x="13364" y="4588"/>
                  </a:lnTo>
                  <a:cubicBezTo>
                    <a:pt x="13298" y="4537"/>
                    <a:pt x="13226" y="4492"/>
                    <a:pt x="13151" y="4455"/>
                  </a:cubicBezTo>
                  <a:lnTo>
                    <a:pt x="4638" y="140"/>
                  </a:lnTo>
                  <a:lnTo>
                    <a:pt x="4635" y="140"/>
                  </a:lnTo>
                  <a:cubicBezTo>
                    <a:pt x="4446" y="47"/>
                    <a:pt x="4243" y="0"/>
                    <a:pt x="4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12" name="Google Shape;7012;p94"/>
            <p:cNvSpPr/>
            <p:nvPr/>
          </p:nvSpPr>
          <p:spPr>
            <a:xfrm>
              <a:off x="5049575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5803" y="5648"/>
                  </a:moveTo>
                  <a:cubicBezTo>
                    <a:pt x="5997" y="5648"/>
                    <a:pt x="6186" y="5748"/>
                    <a:pt x="6291" y="5927"/>
                  </a:cubicBezTo>
                  <a:cubicBezTo>
                    <a:pt x="6450" y="6195"/>
                    <a:pt x="6360" y="6541"/>
                    <a:pt x="6092" y="6701"/>
                  </a:cubicBezTo>
                  <a:lnTo>
                    <a:pt x="3843" y="8016"/>
                  </a:lnTo>
                  <a:lnTo>
                    <a:pt x="3834" y="8023"/>
                  </a:lnTo>
                  <a:lnTo>
                    <a:pt x="3831" y="8026"/>
                  </a:lnTo>
                  <a:lnTo>
                    <a:pt x="3818" y="8029"/>
                  </a:lnTo>
                  <a:cubicBezTo>
                    <a:pt x="3812" y="8032"/>
                    <a:pt x="3806" y="8035"/>
                    <a:pt x="3800" y="8038"/>
                  </a:cubicBezTo>
                  <a:lnTo>
                    <a:pt x="3785" y="8047"/>
                  </a:lnTo>
                  <a:lnTo>
                    <a:pt x="3767" y="8053"/>
                  </a:lnTo>
                  <a:lnTo>
                    <a:pt x="3752" y="8059"/>
                  </a:lnTo>
                  <a:lnTo>
                    <a:pt x="3734" y="8065"/>
                  </a:lnTo>
                  <a:lnTo>
                    <a:pt x="3716" y="8071"/>
                  </a:lnTo>
                  <a:lnTo>
                    <a:pt x="3698" y="8077"/>
                  </a:lnTo>
                  <a:cubicBezTo>
                    <a:pt x="3692" y="8077"/>
                    <a:pt x="3686" y="8080"/>
                    <a:pt x="3680" y="8080"/>
                  </a:cubicBezTo>
                  <a:cubicBezTo>
                    <a:pt x="3671" y="8083"/>
                    <a:pt x="3668" y="8083"/>
                    <a:pt x="3665" y="8083"/>
                  </a:cubicBezTo>
                  <a:lnTo>
                    <a:pt x="3641" y="8089"/>
                  </a:lnTo>
                  <a:lnTo>
                    <a:pt x="3629" y="8089"/>
                  </a:lnTo>
                  <a:cubicBezTo>
                    <a:pt x="3620" y="8089"/>
                    <a:pt x="3611" y="8092"/>
                    <a:pt x="3602" y="8092"/>
                  </a:cubicBezTo>
                  <a:lnTo>
                    <a:pt x="3484" y="8092"/>
                  </a:lnTo>
                  <a:lnTo>
                    <a:pt x="3466" y="8089"/>
                  </a:lnTo>
                  <a:cubicBezTo>
                    <a:pt x="3460" y="8089"/>
                    <a:pt x="3454" y="8086"/>
                    <a:pt x="3448" y="8086"/>
                  </a:cubicBezTo>
                  <a:cubicBezTo>
                    <a:pt x="3442" y="8083"/>
                    <a:pt x="3436" y="8083"/>
                    <a:pt x="3433" y="8080"/>
                  </a:cubicBezTo>
                  <a:lnTo>
                    <a:pt x="3412" y="8077"/>
                  </a:lnTo>
                  <a:cubicBezTo>
                    <a:pt x="3406" y="8077"/>
                    <a:pt x="3403" y="8074"/>
                    <a:pt x="3397" y="8071"/>
                  </a:cubicBezTo>
                  <a:lnTo>
                    <a:pt x="3376" y="8065"/>
                  </a:lnTo>
                  <a:lnTo>
                    <a:pt x="3361" y="8062"/>
                  </a:lnTo>
                  <a:lnTo>
                    <a:pt x="3343" y="8053"/>
                  </a:lnTo>
                  <a:lnTo>
                    <a:pt x="3328" y="8047"/>
                  </a:lnTo>
                  <a:lnTo>
                    <a:pt x="3310" y="8038"/>
                  </a:lnTo>
                  <a:lnTo>
                    <a:pt x="3295" y="8032"/>
                  </a:lnTo>
                  <a:cubicBezTo>
                    <a:pt x="3289" y="8029"/>
                    <a:pt x="3282" y="8026"/>
                    <a:pt x="3276" y="8019"/>
                  </a:cubicBezTo>
                  <a:lnTo>
                    <a:pt x="3261" y="8013"/>
                  </a:lnTo>
                  <a:lnTo>
                    <a:pt x="3246" y="8001"/>
                  </a:lnTo>
                  <a:cubicBezTo>
                    <a:pt x="3240" y="7998"/>
                    <a:pt x="3237" y="7995"/>
                    <a:pt x="3231" y="7992"/>
                  </a:cubicBezTo>
                  <a:lnTo>
                    <a:pt x="3216" y="7980"/>
                  </a:lnTo>
                  <a:cubicBezTo>
                    <a:pt x="3210" y="7977"/>
                    <a:pt x="3207" y="7974"/>
                    <a:pt x="3201" y="7968"/>
                  </a:cubicBezTo>
                  <a:cubicBezTo>
                    <a:pt x="3198" y="7965"/>
                    <a:pt x="3192" y="7962"/>
                    <a:pt x="3186" y="7956"/>
                  </a:cubicBezTo>
                  <a:lnTo>
                    <a:pt x="3174" y="7944"/>
                  </a:lnTo>
                  <a:lnTo>
                    <a:pt x="3159" y="7932"/>
                  </a:lnTo>
                  <a:lnTo>
                    <a:pt x="3147" y="7917"/>
                  </a:lnTo>
                  <a:cubicBezTo>
                    <a:pt x="3141" y="7914"/>
                    <a:pt x="3138" y="7908"/>
                    <a:pt x="3135" y="7905"/>
                  </a:cubicBezTo>
                  <a:lnTo>
                    <a:pt x="3120" y="7890"/>
                  </a:lnTo>
                  <a:lnTo>
                    <a:pt x="3111" y="7875"/>
                  </a:lnTo>
                  <a:cubicBezTo>
                    <a:pt x="3105" y="7869"/>
                    <a:pt x="3102" y="7863"/>
                    <a:pt x="3096" y="7857"/>
                  </a:cubicBezTo>
                  <a:lnTo>
                    <a:pt x="3087" y="7845"/>
                  </a:lnTo>
                  <a:lnTo>
                    <a:pt x="3075" y="7827"/>
                  </a:lnTo>
                  <a:lnTo>
                    <a:pt x="3069" y="7815"/>
                  </a:lnTo>
                  <a:lnTo>
                    <a:pt x="3069" y="7812"/>
                  </a:lnTo>
                  <a:lnTo>
                    <a:pt x="3063" y="7803"/>
                  </a:lnTo>
                  <a:lnTo>
                    <a:pt x="2415" y="6631"/>
                  </a:lnTo>
                  <a:cubicBezTo>
                    <a:pt x="2265" y="6357"/>
                    <a:pt x="2367" y="6014"/>
                    <a:pt x="2641" y="5863"/>
                  </a:cubicBezTo>
                  <a:lnTo>
                    <a:pt x="2635" y="5863"/>
                  </a:lnTo>
                  <a:cubicBezTo>
                    <a:pt x="2722" y="5816"/>
                    <a:pt x="2815" y="5793"/>
                    <a:pt x="2908" y="5793"/>
                  </a:cubicBezTo>
                  <a:cubicBezTo>
                    <a:pt x="3107" y="5793"/>
                    <a:pt x="3300" y="5899"/>
                    <a:pt x="3403" y="6086"/>
                  </a:cubicBezTo>
                  <a:lnTo>
                    <a:pt x="3770" y="6752"/>
                  </a:lnTo>
                  <a:lnTo>
                    <a:pt x="5520" y="5725"/>
                  </a:lnTo>
                  <a:cubicBezTo>
                    <a:pt x="5609" y="5673"/>
                    <a:pt x="5707" y="5648"/>
                    <a:pt x="5803" y="5648"/>
                  </a:cubicBezTo>
                  <a:close/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013" name="Google Shape;7013;p94"/>
          <p:cNvGrpSpPr/>
          <p:nvPr/>
        </p:nvGrpSpPr>
        <p:grpSpPr>
          <a:xfrm>
            <a:off x="7551234" y="3125979"/>
            <a:ext cx="336296" cy="339235"/>
            <a:chOff x="4464775" y="3806475"/>
            <a:chExt cx="477625" cy="481800"/>
          </a:xfrm>
        </p:grpSpPr>
        <p:sp>
          <p:nvSpPr>
            <p:cNvPr id="7014" name="Google Shape;7014;p94"/>
            <p:cNvSpPr/>
            <p:nvPr/>
          </p:nvSpPr>
          <p:spPr>
            <a:xfrm>
              <a:off x="4726375" y="3806475"/>
              <a:ext cx="56500" cy="141125"/>
            </a:xfrm>
            <a:custGeom>
              <a:avLst/>
              <a:gdLst/>
              <a:ahLst/>
              <a:cxnLst/>
              <a:rect l="l" t="t" r="r" b="b"/>
              <a:pathLst>
                <a:path w="2260" h="5645" extrusionOk="0">
                  <a:moveTo>
                    <a:pt x="1133" y="1"/>
                  </a:moveTo>
                  <a:cubicBezTo>
                    <a:pt x="978" y="1"/>
                    <a:pt x="823" y="64"/>
                    <a:pt x="712" y="189"/>
                  </a:cubicBezTo>
                  <a:cubicBezTo>
                    <a:pt x="504" y="421"/>
                    <a:pt x="522" y="776"/>
                    <a:pt x="754" y="984"/>
                  </a:cubicBezTo>
                  <a:cubicBezTo>
                    <a:pt x="832" y="1056"/>
                    <a:pt x="1130" y="1385"/>
                    <a:pt x="1130" y="1695"/>
                  </a:cubicBezTo>
                  <a:cubicBezTo>
                    <a:pt x="1130" y="1990"/>
                    <a:pt x="850" y="2315"/>
                    <a:pt x="754" y="2402"/>
                  </a:cubicBezTo>
                  <a:cubicBezTo>
                    <a:pt x="678" y="2472"/>
                    <a:pt x="1" y="3101"/>
                    <a:pt x="1" y="3953"/>
                  </a:cubicBezTo>
                  <a:cubicBezTo>
                    <a:pt x="1" y="4802"/>
                    <a:pt x="675" y="5432"/>
                    <a:pt x="754" y="5501"/>
                  </a:cubicBezTo>
                  <a:cubicBezTo>
                    <a:pt x="861" y="5597"/>
                    <a:pt x="995" y="5644"/>
                    <a:pt x="1128" y="5644"/>
                  </a:cubicBezTo>
                  <a:cubicBezTo>
                    <a:pt x="1283" y="5644"/>
                    <a:pt x="1437" y="5580"/>
                    <a:pt x="1549" y="5456"/>
                  </a:cubicBezTo>
                  <a:cubicBezTo>
                    <a:pt x="1757" y="5224"/>
                    <a:pt x="1735" y="4869"/>
                    <a:pt x="1507" y="4661"/>
                  </a:cubicBezTo>
                  <a:cubicBezTo>
                    <a:pt x="1428" y="4588"/>
                    <a:pt x="1130" y="4260"/>
                    <a:pt x="1130" y="3950"/>
                  </a:cubicBezTo>
                  <a:cubicBezTo>
                    <a:pt x="1130" y="3655"/>
                    <a:pt x="1410" y="3330"/>
                    <a:pt x="1507" y="3242"/>
                  </a:cubicBezTo>
                  <a:cubicBezTo>
                    <a:pt x="1585" y="3173"/>
                    <a:pt x="2259" y="2544"/>
                    <a:pt x="2259" y="1692"/>
                  </a:cubicBezTo>
                  <a:cubicBezTo>
                    <a:pt x="2259" y="842"/>
                    <a:pt x="1585" y="213"/>
                    <a:pt x="1507" y="144"/>
                  </a:cubicBezTo>
                  <a:cubicBezTo>
                    <a:pt x="1399" y="48"/>
                    <a:pt x="1266" y="1"/>
                    <a:pt x="11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15" name="Google Shape;7015;p94"/>
            <p:cNvSpPr/>
            <p:nvPr/>
          </p:nvSpPr>
          <p:spPr>
            <a:xfrm>
              <a:off x="4641700" y="3806475"/>
              <a:ext cx="56475" cy="141125"/>
            </a:xfrm>
            <a:custGeom>
              <a:avLst/>
              <a:gdLst/>
              <a:ahLst/>
              <a:cxnLst/>
              <a:rect l="l" t="t" r="r" b="b"/>
              <a:pathLst>
                <a:path w="2259" h="5645" extrusionOk="0">
                  <a:moveTo>
                    <a:pt x="1132" y="1"/>
                  </a:moveTo>
                  <a:cubicBezTo>
                    <a:pt x="977" y="1"/>
                    <a:pt x="823" y="64"/>
                    <a:pt x="711" y="189"/>
                  </a:cubicBezTo>
                  <a:cubicBezTo>
                    <a:pt x="503" y="421"/>
                    <a:pt x="521" y="776"/>
                    <a:pt x="753" y="984"/>
                  </a:cubicBezTo>
                  <a:cubicBezTo>
                    <a:pt x="831" y="1056"/>
                    <a:pt x="1130" y="1385"/>
                    <a:pt x="1130" y="1695"/>
                  </a:cubicBezTo>
                  <a:cubicBezTo>
                    <a:pt x="1130" y="1990"/>
                    <a:pt x="849" y="2315"/>
                    <a:pt x="753" y="2402"/>
                  </a:cubicBezTo>
                  <a:cubicBezTo>
                    <a:pt x="678" y="2472"/>
                    <a:pt x="0" y="3101"/>
                    <a:pt x="0" y="3953"/>
                  </a:cubicBezTo>
                  <a:cubicBezTo>
                    <a:pt x="0" y="4802"/>
                    <a:pt x="675" y="5432"/>
                    <a:pt x="753" y="5501"/>
                  </a:cubicBezTo>
                  <a:cubicBezTo>
                    <a:pt x="860" y="5597"/>
                    <a:pt x="994" y="5644"/>
                    <a:pt x="1127" y="5644"/>
                  </a:cubicBezTo>
                  <a:cubicBezTo>
                    <a:pt x="1282" y="5644"/>
                    <a:pt x="1436" y="5580"/>
                    <a:pt x="1548" y="5456"/>
                  </a:cubicBezTo>
                  <a:cubicBezTo>
                    <a:pt x="1756" y="5224"/>
                    <a:pt x="1735" y="4869"/>
                    <a:pt x="1506" y="4661"/>
                  </a:cubicBezTo>
                  <a:cubicBezTo>
                    <a:pt x="1428" y="4588"/>
                    <a:pt x="1130" y="4260"/>
                    <a:pt x="1130" y="3950"/>
                  </a:cubicBezTo>
                  <a:cubicBezTo>
                    <a:pt x="1130" y="3655"/>
                    <a:pt x="1410" y="3330"/>
                    <a:pt x="1506" y="3242"/>
                  </a:cubicBezTo>
                  <a:cubicBezTo>
                    <a:pt x="1581" y="3173"/>
                    <a:pt x="2259" y="2544"/>
                    <a:pt x="2259" y="1692"/>
                  </a:cubicBezTo>
                  <a:cubicBezTo>
                    <a:pt x="2259" y="842"/>
                    <a:pt x="1581" y="213"/>
                    <a:pt x="1506" y="144"/>
                  </a:cubicBezTo>
                  <a:cubicBezTo>
                    <a:pt x="1399" y="48"/>
                    <a:pt x="1265" y="1"/>
                    <a:pt x="11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16" name="Google Shape;7016;p94"/>
            <p:cNvSpPr/>
            <p:nvPr/>
          </p:nvSpPr>
          <p:spPr>
            <a:xfrm>
              <a:off x="4557000" y="3806475"/>
              <a:ext cx="56500" cy="141125"/>
            </a:xfrm>
            <a:custGeom>
              <a:avLst/>
              <a:gdLst/>
              <a:ahLst/>
              <a:cxnLst/>
              <a:rect l="l" t="t" r="r" b="b"/>
              <a:pathLst>
                <a:path w="2260" h="5645" extrusionOk="0">
                  <a:moveTo>
                    <a:pt x="1132" y="1"/>
                  </a:moveTo>
                  <a:cubicBezTo>
                    <a:pt x="977" y="1"/>
                    <a:pt x="823" y="64"/>
                    <a:pt x="711" y="189"/>
                  </a:cubicBezTo>
                  <a:cubicBezTo>
                    <a:pt x="504" y="421"/>
                    <a:pt x="522" y="776"/>
                    <a:pt x="753" y="984"/>
                  </a:cubicBezTo>
                  <a:cubicBezTo>
                    <a:pt x="832" y="1056"/>
                    <a:pt x="1130" y="1385"/>
                    <a:pt x="1130" y="1695"/>
                  </a:cubicBezTo>
                  <a:cubicBezTo>
                    <a:pt x="1130" y="1990"/>
                    <a:pt x="850" y="2315"/>
                    <a:pt x="753" y="2402"/>
                  </a:cubicBezTo>
                  <a:cubicBezTo>
                    <a:pt x="678" y="2472"/>
                    <a:pt x="1" y="3101"/>
                    <a:pt x="1" y="3953"/>
                  </a:cubicBezTo>
                  <a:cubicBezTo>
                    <a:pt x="1" y="4802"/>
                    <a:pt x="675" y="5432"/>
                    <a:pt x="753" y="5501"/>
                  </a:cubicBezTo>
                  <a:cubicBezTo>
                    <a:pt x="861" y="5597"/>
                    <a:pt x="994" y="5644"/>
                    <a:pt x="1127" y="5644"/>
                  </a:cubicBezTo>
                  <a:cubicBezTo>
                    <a:pt x="1282" y="5644"/>
                    <a:pt x="1437" y="5580"/>
                    <a:pt x="1548" y="5456"/>
                  </a:cubicBezTo>
                  <a:cubicBezTo>
                    <a:pt x="1756" y="5224"/>
                    <a:pt x="1735" y="4869"/>
                    <a:pt x="1506" y="4661"/>
                  </a:cubicBezTo>
                  <a:cubicBezTo>
                    <a:pt x="1428" y="4588"/>
                    <a:pt x="1130" y="4260"/>
                    <a:pt x="1130" y="3950"/>
                  </a:cubicBezTo>
                  <a:cubicBezTo>
                    <a:pt x="1130" y="3655"/>
                    <a:pt x="1410" y="3330"/>
                    <a:pt x="1506" y="3242"/>
                  </a:cubicBezTo>
                  <a:cubicBezTo>
                    <a:pt x="1582" y="3173"/>
                    <a:pt x="2259" y="2544"/>
                    <a:pt x="2259" y="1692"/>
                  </a:cubicBezTo>
                  <a:cubicBezTo>
                    <a:pt x="2259" y="842"/>
                    <a:pt x="1582" y="213"/>
                    <a:pt x="1506" y="144"/>
                  </a:cubicBezTo>
                  <a:cubicBezTo>
                    <a:pt x="1399" y="48"/>
                    <a:pt x="1265" y="1"/>
                    <a:pt x="11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17" name="Google Shape;7017;p94"/>
            <p:cNvSpPr/>
            <p:nvPr/>
          </p:nvSpPr>
          <p:spPr>
            <a:xfrm>
              <a:off x="4464775" y="4230875"/>
              <a:ext cx="395250" cy="57400"/>
            </a:xfrm>
            <a:custGeom>
              <a:avLst/>
              <a:gdLst/>
              <a:ahLst/>
              <a:cxnLst/>
              <a:rect l="l" t="t" r="r" b="b"/>
              <a:pathLst>
                <a:path w="15810" h="2296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910" y="1130"/>
                  </a:lnTo>
                  <a:lnTo>
                    <a:pt x="2006" y="1359"/>
                  </a:lnTo>
                  <a:cubicBezTo>
                    <a:pt x="2291" y="1932"/>
                    <a:pt x="2875" y="2295"/>
                    <a:pt x="3516" y="2295"/>
                  </a:cubicBezTo>
                  <a:cubicBezTo>
                    <a:pt x="3519" y="2295"/>
                    <a:pt x="3521" y="2295"/>
                    <a:pt x="3524" y="2295"/>
                  </a:cubicBezTo>
                  <a:lnTo>
                    <a:pt x="12290" y="2295"/>
                  </a:lnTo>
                  <a:cubicBezTo>
                    <a:pt x="12292" y="2295"/>
                    <a:pt x="12295" y="2295"/>
                    <a:pt x="12298" y="2295"/>
                  </a:cubicBezTo>
                  <a:cubicBezTo>
                    <a:pt x="12936" y="2295"/>
                    <a:pt x="13520" y="1932"/>
                    <a:pt x="13804" y="1359"/>
                  </a:cubicBezTo>
                  <a:lnTo>
                    <a:pt x="13901" y="1130"/>
                  </a:lnTo>
                  <a:lnTo>
                    <a:pt x="15247" y="1130"/>
                  </a:lnTo>
                  <a:cubicBezTo>
                    <a:pt x="15557" y="1130"/>
                    <a:pt x="15810" y="877"/>
                    <a:pt x="15810" y="564"/>
                  </a:cubicBezTo>
                  <a:cubicBezTo>
                    <a:pt x="15810" y="251"/>
                    <a:pt x="15557" y="1"/>
                    <a:pt x="152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18" name="Google Shape;7018;p94"/>
            <p:cNvSpPr/>
            <p:nvPr/>
          </p:nvSpPr>
          <p:spPr>
            <a:xfrm>
              <a:off x="4840675" y="4007300"/>
              <a:ext cx="101725" cy="166025"/>
            </a:xfrm>
            <a:custGeom>
              <a:avLst/>
              <a:gdLst/>
              <a:ahLst/>
              <a:cxnLst/>
              <a:rect l="l" t="t" r="r" b="b"/>
              <a:pathLst>
                <a:path w="4069" h="6641" extrusionOk="0">
                  <a:moveTo>
                    <a:pt x="1870" y="0"/>
                  </a:moveTo>
                  <a:cubicBezTo>
                    <a:pt x="1852" y="380"/>
                    <a:pt x="1837" y="759"/>
                    <a:pt x="1795" y="1130"/>
                  </a:cubicBezTo>
                  <a:cubicBezTo>
                    <a:pt x="1927" y="1181"/>
                    <a:pt x="2048" y="1256"/>
                    <a:pt x="2150" y="1355"/>
                  </a:cubicBezTo>
                  <a:cubicBezTo>
                    <a:pt x="2800" y="2006"/>
                    <a:pt x="2433" y="3469"/>
                    <a:pt x="1352" y="4550"/>
                  </a:cubicBezTo>
                  <a:cubicBezTo>
                    <a:pt x="1177" y="4722"/>
                    <a:pt x="991" y="4879"/>
                    <a:pt x="792" y="5017"/>
                  </a:cubicBezTo>
                  <a:cubicBezTo>
                    <a:pt x="566" y="5577"/>
                    <a:pt x="301" y="6119"/>
                    <a:pt x="0" y="6640"/>
                  </a:cubicBezTo>
                  <a:cubicBezTo>
                    <a:pt x="747" y="6429"/>
                    <a:pt x="1506" y="5993"/>
                    <a:pt x="2150" y="5348"/>
                  </a:cubicBezTo>
                  <a:cubicBezTo>
                    <a:pt x="3716" y="3782"/>
                    <a:pt x="4068" y="1678"/>
                    <a:pt x="2948" y="557"/>
                  </a:cubicBezTo>
                  <a:cubicBezTo>
                    <a:pt x="2656" y="268"/>
                    <a:pt x="2280" y="97"/>
                    <a:pt x="18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19" name="Google Shape;7019;p94"/>
            <p:cNvSpPr/>
            <p:nvPr/>
          </p:nvSpPr>
          <p:spPr>
            <a:xfrm>
              <a:off x="4464775" y="3976800"/>
              <a:ext cx="395250" cy="225875"/>
            </a:xfrm>
            <a:custGeom>
              <a:avLst/>
              <a:gdLst/>
              <a:ahLst/>
              <a:cxnLst/>
              <a:rect l="l" t="t" r="r" b="b"/>
              <a:pathLst>
                <a:path w="15810" h="9035" extrusionOk="0">
                  <a:moveTo>
                    <a:pt x="564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3930"/>
                    <a:pt x="1157" y="7026"/>
                    <a:pt x="3075" y="9035"/>
                  </a:cubicBezTo>
                  <a:lnTo>
                    <a:pt x="12735" y="9035"/>
                  </a:lnTo>
                  <a:cubicBezTo>
                    <a:pt x="14654" y="7026"/>
                    <a:pt x="15810" y="3930"/>
                    <a:pt x="15810" y="564"/>
                  </a:cubicBezTo>
                  <a:cubicBezTo>
                    <a:pt x="15810" y="251"/>
                    <a:pt x="15557" y="1"/>
                    <a:pt x="1524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020" name="Google Shape;7020;p94"/>
          <p:cNvGrpSpPr/>
          <p:nvPr/>
        </p:nvGrpSpPr>
        <p:grpSpPr>
          <a:xfrm>
            <a:off x="6315036" y="3538907"/>
            <a:ext cx="298169" cy="339218"/>
            <a:chOff x="2707950" y="4399325"/>
            <a:chExt cx="423475" cy="481775"/>
          </a:xfrm>
        </p:grpSpPr>
        <p:sp>
          <p:nvSpPr>
            <p:cNvPr id="7021" name="Google Shape;7021;p94"/>
            <p:cNvSpPr/>
            <p:nvPr/>
          </p:nvSpPr>
          <p:spPr>
            <a:xfrm>
              <a:off x="2905550" y="4515000"/>
              <a:ext cx="28275" cy="366100"/>
            </a:xfrm>
            <a:custGeom>
              <a:avLst/>
              <a:gdLst/>
              <a:ahLst/>
              <a:cxnLst/>
              <a:rect l="l" t="t" r="r" b="b"/>
              <a:pathLst>
                <a:path w="1131" h="14644" extrusionOk="0">
                  <a:moveTo>
                    <a:pt x="1" y="0"/>
                  </a:moveTo>
                  <a:lnTo>
                    <a:pt x="1" y="14644"/>
                  </a:lnTo>
                  <a:lnTo>
                    <a:pt x="1130" y="14644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22" name="Google Shape;7022;p94"/>
            <p:cNvSpPr/>
            <p:nvPr/>
          </p:nvSpPr>
          <p:spPr>
            <a:xfrm>
              <a:off x="2962025" y="4710725"/>
              <a:ext cx="141175" cy="29225"/>
            </a:xfrm>
            <a:custGeom>
              <a:avLst/>
              <a:gdLst/>
              <a:ahLst/>
              <a:cxnLst/>
              <a:rect l="l" t="t" r="r" b="b"/>
              <a:pathLst>
                <a:path w="5647" h="1169" extrusionOk="0">
                  <a:moveTo>
                    <a:pt x="0" y="0"/>
                  </a:moveTo>
                  <a:lnTo>
                    <a:pt x="0" y="1169"/>
                  </a:lnTo>
                  <a:lnTo>
                    <a:pt x="5646" y="1169"/>
                  </a:lnTo>
                  <a:lnTo>
                    <a:pt x="564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23" name="Google Shape;7023;p94"/>
            <p:cNvSpPr/>
            <p:nvPr/>
          </p:nvSpPr>
          <p:spPr>
            <a:xfrm>
              <a:off x="2962025" y="4768175"/>
              <a:ext cx="141175" cy="112925"/>
            </a:xfrm>
            <a:custGeom>
              <a:avLst/>
              <a:gdLst/>
              <a:ahLst/>
              <a:cxnLst/>
              <a:rect l="l" t="t" r="r" b="b"/>
              <a:pathLst>
                <a:path w="5647" h="4517" extrusionOk="0">
                  <a:moveTo>
                    <a:pt x="0" y="0"/>
                  </a:moveTo>
                  <a:lnTo>
                    <a:pt x="0" y="4517"/>
                  </a:lnTo>
                  <a:lnTo>
                    <a:pt x="3951" y="4517"/>
                  </a:lnTo>
                  <a:cubicBezTo>
                    <a:pt x="4888" y="4517"/>
                    <a:pt x="5646" y="3758"/>
                    <a:pt x="5646" y="2825"/>
                  </a:cubicBezTo>
                  <a:lnTo>
                    <a:pt x="564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24" name="Google Shape;7024;p94"/>
            <p:cNvSpPr/>
            <p:nvPr/>
          </p:nvSpPr>
          <p:spPr>
            <a:xfrm>
              <a:off x="2736175" y="4710725"/>
              <a:ext cx="141175" cy="29225"/>
            </a:xfrm>
            <a:custGeom>
              <a:avLst/>
              <a:gdLst/>
              <a:ahLst/>
              <a:cxnLst/>
              <a:rect l="l" t="t" r="r" b="b"/>
              <a:pathLst>
                <a:path w="5647" h="1169" extrusionOk="0">
                  <a:moveTo>
                    <a:pt x="1" y="0"/>
                  </a:moveTo>
                  <a:lnTo>
                    <a:pt x="1" y="1169"/>
                  </a:lnTo>
                  <a:lnTo>
                    <a:pt x="5647" y="1169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25" name="Google Shape;7025;p94"/>
            <p:cNvSpPr/>
            <p:nvPr/>
          </p:nvSpPr>
          <p:spPr>
            <a:xfrm>
              <a:off x="2736175" y="4768175"/>
              <a:ext cx="141175" cy="112925"/>
            </a:xfrm>
            <a:custGeom>
              <a:avLst/>
              <a:gdLst/>
              <a:ahLst/>
              <a:cxnLst/>
              <a:rect l="l" t="t" r="r" b="b"/>
              <a:pathLst>
                <a:path w="5647" h="4517" extrusionOk="0">
                  <a:moveTo>
                    <a:pt x="1" y="0"/>
                  </a:moveTo>
                  <a:lnTo>
                    <a:pt x="1" y="2825"/>
                  </a:lnTo>
                  <a:cubicBezTo>
                    <a:pt x="1" y="3758"/>
                    <a:pt x="759" y="4517"/>
                    <a:pt x="1693" y="4517"/>
                  </a:cubicBezTo>
                  <a:lnTo>
                    <a:pt x="5647" y="4517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26" name="Google Shape;7026;p94"/>
            <p:cNvSpPr/>
            <p:nvPr/>
          </p:nvSpPr>
          <p:spPr>
            <a:xfrm>
              <a:off x="2707950" y="4515075"/>
              <a:ext cx="169400" cy="82825"/>
            </a:xfrm>
            <a:custGeom>
              <a:avLst/>
              <a:gdLst/>
              <a:ahLst/>
              <a:cxnLst/>
              <a:rect l="l" t="t" r="r" b="b"/>
              <a:pathLst>
                <a:path w="6776" h="3313" extrusionOk="0">
                  <a:moveTo>
                    <a:pt x="1693" y="0"/>
                  </a:moveTo>
                  <a:cubicBezTo>
                    <a:pt x="759" y="0"/>
                    <a:pt x="0" y="756"/>
                    <a:pt x="0" y="1693"/>
                  </a:cubicBezTo>
                  <a:lnTo>
                    <a:pt x="0" y="2747"/>
                  </a:lnTo>
                  <a:cubicBezTo>
                    <a:pt x="0" y="3060"/>
                    <a:pt x="253" y="3313"/>
                    <a:pt x="563" y="3313"/>
                  </a:cubicBezTo>
                  <a:lnTo>
                    <a:pt x="6776" y="3313"/>
                  </a:lnTo>
                  <a:lnTo>
                    <a:pt x="677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27" name="Google Shape;7027;p94"/>
            <p:cNvSpPr/>
            <p:nvPr/>
          </p:nvSpPr>
          <p:spPr>
            <a:xfrm>
              <a:off x="2736175" y="4626025"/>
              <a:ext cx="141175" cy="56500"/>
            </a:xfrm>
            <a:custGeom>
              <a:avLst/>
              <a:gdLst/>
              <a:ahLst/>
              <a:cxnLst/>
              <a:rect l="l" t="t" r="r" b="b"/>
              <a:pathLst>
                <a:path w="5647" h="2260" extrusionOk="0">
                  <a:moveTo>
                    <a:pt x="1" y="1"/>
                  </a:moveTo>
                  <a:lnTo>
                    <a:pt x="1" y="2259"/>
                  </a:lnTo>
                  <a:lnTo>
                    <a:pt x="5647" y="2259"/>
                  </a:lnTo>
                  <a:lnTo>
                    <a:pt x="564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28" name="Google Shape;7028;p94"/>
            <p:cNvSpPr/>
            <p:nvPr/>
          </p:nvSpPr>
          <p:spPr>
            <a:xfrm>
              <a:off x="2850525" y="4430375"/>
              <a:ext cx="138325" cy="56500"/>
            </a:xfrm>
            <a:custGeom>
              <a:avLst/>
              <a:gdLst/>
              <a:ahLst/>
              <a:cxnLst/>
              <a:rect l="l" t="t" r="r" b="b"/>
              <a:pathLst>
                <a:path w="5533" h="2260" extrusionOk="0">
                  <a:moveTo>
                    <a:pt x="2765" y="1"/>
                  </a:moveTo>
                  <a:cubicBezTo>
                    <a:pt x="1500" y="1"/>
                    <a:pt x="275" y="916"/>
                    <a:pt x="1" y="2259"/>
                  </a:cubicBezTo>
                  <a:lnTo>
                    <a:pt x="5532" y="2259"/>
                  </a:lnTo>
                  <a:cubicBezTo>
                    <a:pt x="5258" y="910"/>
                    <a:pt x="4030" y="1"/>
                    <a:pt x="27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29" name="Google Shape;7029;p94"/>
            <p:cNvSpPr/>
            <p:nvPr/>
          </p:nvSpPr>
          <p:spPr>
            <a:xfrm>
              <a:off x="2974300" y="4399350"/>
              <a:ext cx="129650" cy="87525"/>
            </a:xfrm>
            <a:custGeom>
              <a:avLst/>
              <a:gdLst/>
              <a:ahLst/>
              <a:cxnLst/>
              <a:rect l="l" t="t" r="r" b="b"/>
              <a:pathLst>
                <a:path w="5186" h="3501" extrusionOk="0">
                  <a:moveTo>
                    <a:pt x="2058" y="0"/>
                  </a:moveTo>
                  <a:cubicBezTo>
                    <a:pt x="1374" y="0"/>
                    <a:pt x="670" y="239"/>
                    <a:pt x="0" y="775"/>
                  </a:cubicBezTo>
                  <a:cubicBezTo>
                    <a:pt x="931" y="1398"/>
                    <a:pt x="1554" y="2389"/>
                    <a:pt x="1714" y="3500"/>
                  </a:cubicBezTo>
                  <a:lnTo>
                    <a:pt x="4397" y="3500"/>
                  </a:lnTo>
                  <a:cubicBezTo>
                    <a:pt x="4842" y="3497"/>
                    <a:pt x="5185" y="3109"/>
                    <a:pt x="5131" y="2666"/>
                  </a:cubicBezTo>
                  <a:cubicBezTo>
                    <a:pt x="5128" y="2639"/>
                    <a:pt x="5125" y="2609"/>
                    <a:pt x="5119" y="2579"/>
                  </a:cubicBezTo>
                  <a:cubicBezTo>
                    <a:pt x="4936" y="1482"/>
                    <a:pt x="4207" y="609"/>
                    <a:pt x="3171" y="212"/>
                  </a:cubicBezTo>
                  <a:cubicBezTo>
                    <a:pt x="2813" y="74"/>
                    <a:pt x="2438" y="0"/>
                    <a:pt x="20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30" name="Google Shape;7030;p94"/>
            <p:cNvSpPr/>
            <p:nvPr/>
          </p:nvSpPr>
          <p:spPr>
            <a:xfrm>
              <a:off x="2735425" y="4399325"/>
              <a:ext cx="129650" cy="87475"/>
            </a:xfrm>
            <a:custGeom>
              <a:avLst/>
              <a:gdLst/>
              <a:ahLst/>
              <a:cxnLst/>
              <a:rect l="l" t="t" r="r" b="b"/>
              <a:pathLst>
                <a:path w="5186" h="3499" extrusionOk="0">
                  <a:moveTo>
                    <a:pt x="3150" y="0"/>
                  </a:moveTo>
                  <a:cubicBezTo>
                    <a:pt x="2765" y="0"/>
                    <a:pt x="2385" y="77"/>
                    <a:pt x="2015" y="219"/>
                  </a:cubicBezTo>
                  <a:cubicBezTo>
                    <a:pt x="979" y="616"/>
                    <a:pt x="250" y="1483"/>
                    <a:pt x="67" y="2580"/>
                  </a:cubicBezTo>
                  <a:cubicBezTo>
                    <a:pt x="64" y="2610"/>
                    <a:pt x="58" y="2637"/>
                    <a:pt x="55" y="2667"/>
                  </a:cubicBezTo>
                  <a:cubicBezTo>
                    <a:pt x="0" y="3110"/>
                    <a:pt x="344" y="3498"/>
                    <a:pt x="789" y="3498"/>
                  </a:cubicBezTo>
                  <a:lnTo>
                    <a:pt x="3475" y="3498"/>
                  </a:lnTo>
                  <a:cubicBezTo>
                    <a:pt x="3632" y="2390"/>
                    <a:pt x="4255" y="1399"/>
                    <a:pt x="5186" y="776"/>
                  </a:cubicBezTo>
                  <a:cubicBezTo>
                    <a:pt x="4510" y="236"/>
                    <a:pt x="3823" y="0"/>
                    <a:pt x="315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31" name="Google Shape;7031;p94"/>
            <p:cNvSpPr/>
            <p:nvPr/>
          </p:nvSpPr>
          <p:spPr>
            <a:xfrm>
              <a:off x="2962025" y="4515075"/>
              <a:ext cx="169400" cy="82825"/>
            </a:xfrm>
            <a:custGeom>
              <a:avLst/>
              <a:gdLst/>
              <a:ahLst/>
              <a:cxnLst/>
              <a:rect l="l" t="t" r="r" b="b"/>
              <a:pathLst>
                <a:path w="6776" h="3313" extrusionOk="0">
                  <a:moveTo>
                    <a:pt x="0" y="0"/>
                  </a:moveTo>
                  <a:lnTo>
                    <a:pt x="0" y="3313"/>
                  </a:lnTo>
                  <a:lnTo>
                    <a:pt x="6209" y="3313"/>
                  </a:lnTo>
                  <a:cubicBezTo>
                    <a:pt x="6523" y="3313"/>
                    <a:pt x="6776" y="3060"/>
                    <a:pt x="6776" y="2747"/>
                  </a:cubicBezTo>
                  <a:lnTo>
                    <a:pt x="6776" y="1693"/>
                  </a:lnTo>
                  <a:cubicBezTo>
                    <a:pt x="6776" y="756"/>
                    <a:pt x="6017" y="0"/>
                    <a:pt x="5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32" name="Google Shape;7032;p94"/>
            <p:cNvSpPr/>
            <p:nvPr/>
          </p:nvSpPr>
          <p:spPr>
            <a:xfrm>
              <a:off x="2962025" y="4626025"/>
              <a:ext cx="141175" cy="56500"/>
            </a:xfrm>
            <a:custGeom>
              <a:avLst/>
              <a:gdLst/>
              <a:ahLst/>
              <a:cxnLst/>
              <a:rect l="l" t="t" r="r" b="b"/>
              <a:pathLst>
                <a:path w="5647" h="2260" extrusionOk="0">
                  <a:moveTo>
                    <a:pt x="0" y="1"/>
                  </a:moveTo>
                  <a:lnTo>
                    <a:pt x="0" y="2259"/>
                  </a:lnTo>
                  <a:lnTo>
                    <a:pt x="5646" y="2259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E2A47"/>
        </a:solidFill>
        <a:effectLst/>
      </p:bgPr>
    </p:bg>
    <p:spTree>
      <p:nvGrpSpPr>
        <p:cNvPr id="1" name="Shape 7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7" name="Google Shape;7037;p95"/>
          <p:cNvSpPr txBox="1">
            <a:spLocks noGrp="1"/>
          </p:cNvSpPr>
          <p:nvPr>
            <p:ph type="title" idx="4294967295"/>
          </p:nvPr>
        </p:nvSpPr>
        <p:spPr>
          <a:xfrm>
            <a:off x="849675" y="947925"/>
            <a:ext cx="3482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Educational I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8" name="Google Shape;7038;p95"/>
          <p:cNvSpPr txBox="1">
            <a:spLocks noGrp="1"/>
          </p:cNvSpPr>
          <p:nvPr>
            <p:ph type="title" idx="4294967295"/>
          </p:nvPr>
        </p:nvSpPr>
        <p:spPr>
          <a:xfrm>
            <a:off x="4858400" y="947925"/>
            <a:ext cx="3482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Medical Icons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39" name="Google Shape;7039;p95"/>
          <p:cNvGrpSpPr/>
          <p:nvPr/>
        </p:nvGrpSpPr>
        <p:grpSpPr>
          <a:xfrm>
            <a:off x="876361" y="1533504"/>
            <a:ext cx="322099" cy="370529"/>
            <a:chOff x="-42971725" y="3217825"/>
            <a:chExt cx="275675" cy="317125"/>
          </a:xfrm>
        </p:grpSpPr>
        <p:sp>
          <p:nvSpPr>
            <p:cNvPr id="7040" name="Google Shape;7040;p95"/>
            <p:cNvSpPr/>
            <p:nvPr/>
          </p:nvSpPr>
          <p:spPr>
            <a:xfrm>
              <a:off x="-42951250" y="3279250"/>
              <a:ext cx="233950" cy="152050"/>
            </a:xfrm>
            <a:custGeom>
              <a:avLst/>
              <a:gdLst/>
              <a:ahLst/>
              <a:cxnLst/>
              <a:rect l="l" t="t" r="r" b="b"/>
              <a:pathLst>
                <a:path w="9358" h="6082" extrusionOk="0">
                  <a:moveTo>
                    <a:pt x="379" y="1"/>
                  </a:moveTo>
                  <a:cubicBezTo>
                    <a:pt x="158" y="1"/>
                    <a:pt x="1" y="221"/>
                    <a:pt x="1" y="410"/>
                  </a:cubicBezTo>
                  <a:lnTo>
                    <a:pt x="1" y="6081"/>
                  </a:lnTo>
                  <a:lnTo>
                    <a:pt x="9357" y="6081"/>
                  </a:lnTo>
                  <a:lnTo>
                    <a:pt x="9357" y="410"/>
                  </a:lnTo>
                  <a:cubicBezTo>
                    <a:pt x="9357" y="158"/>
                    <a:pt x="9168" y="1"/>
                    <a:pt x="89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1" name="Google Shape;7041;p95"/>
            <p:cNvSpPr/>
            <p:nvPr/>
          </p:nvSpPr>
          <p:spPr>
            <a:xfrm>
              <a:off x="-42971725" y="3451750"/>
              <a:ext cx="275675" cy="83200"/>
            </a:xfrm>
            <a:custGeom>
              <a:avLst/>
              <a:gdLst/>
              <a:ahLst/>
              <a:cxnLst/>
              <a:rect l="l" t="t" r="r" b="b"/>
              <a:pathLst>
                <a:path w="11027" h="3328" extrusionOk="0">
                  <a:moveTo>
                    <a:pt x="63" y="0"/>
                  </a:moveTo>
                  <a:cubicBezTo>
                    <a:pt x="32" y="126"/>
                    <a:pt x="0" y="284"/>
                    <a:pt x="0" y="410"/>
                  </a:cubicBezTo>
                  <a:cubicBezTo>
                    <a:pt x="0" y="1103"/>
                    <a:pt x="536" y="1670"/>
                    <a:pt x="1198" y="1670"/>
                  </a:cubicBezTo>
                  <a:lnTo>
                    <a:pt x="3151" y="1670"/>
                  </a:lnTo>
                  <a:lnTo>
                    <a:pt x="2615" y="2710"/>
                  </a:lnTo>
                  <a:cubicBezTo>
                    <a:pt x="2521" y="2930"/>
                    <a:pt x="2615" y="3182"/>
                    <a:pt x="2836" y="3277"/>
                  </a:cubicBezTo>
                  <a:cubicBezTo>
                    <a:pt x="2889" y="3312"/>
                    <a:pt x="2949" y="3328"/>
                    <a:pt x="3009" y="3328"/>
                  </a:cubicBezTo>
                  <a:cubicBezTo>
                    <a:pt x="3166" y="3328"/>
                    <a:pt x="3326" y="3224"/>
                    <a:pt x="3371" y="3088"/>
                  </a:cubicBezTo>
                  <a:lnTo>
                    <a:pt x="4096" y="1639"/>
                  </a:lnTo>
                  <a:lnTo>
                    <a:pt x="5073" y="1639"/>
                  </a:lnTo>
                  <a:lnTo>
                    <a:pt x="5073" y="2867"/>
                  </a:lnTo>
                  <a:cubicBezTo>
                    <a:pt x="5073" y="3119"/>
                    <a:pt x="5262" y="3308"/>
                    <a:pt x="5514" y="3308"/>
                  </a:cubicBezTo>
                  <a:cubicBezTo>
                    <a:pt x="5734" y="3308"/>
                    <a:pt x="5892" y="3119"/>
                    <a:pt x="5892" y="2867"/>
                  </a:cubicBezTo>
                  <a:lnTo>
                    <a:pt x="5892" y="1639"/>
                  </a:lnTo>
                  <a:lnTo>
                    <a:pt x="6868" y="1639"/>
                  </a:lnTo>
                  <a:lnTo>
                    <a:pt x="7593" y="3088"/>
                  </a:lnTo>
                  <a:cubicBezTo>
                    <a:pt x="7688" y="3230"/>
                    <a:pt x="7835" y="3301"/>
                    <a:pt x="7983" y="3301"/>
                  </a:cubicBezTo>
                  <a:cubicBezTo>
                    <a:pt x="8032" y="3301"/>
                    <a:pt x="8081" y="3293"/>
                    <a:pt x="8129" y="3277"/>
                  </a:cubicBezTo>
                  <a:cubicBezTo>
                    <a:pt x="8349" y="3151"/>
                    <a:pt x="8412" y="2930"/>
                    <a:pt x="8349" y="2710"/>
                  </a:cubicBezTo>
                  <a:lnTo>
                    <a:pt x="7814" y="1670"/>
                  </a:lnTo>
                  <a:lnTo>
                    <a:pt x="9767" y="1670"/>
                  </a:lnTo>
                  <a:cubicBezTo>
                    <a:pt x="10429" y="1670"/>
                    <a:pt x="11027" y="1103"/>
                    <a:pt x="11027" y="410"/>
                  </a:cubicBezTo>
                  <a:cubicBezTo>
                    <a:pt x="11027" y="252"/>
                    <a:pt x="10964" y="126"/>
                    <a:pt x="109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2" name="Google Shape;7042;p95"/>
            <p:cNvSpPr/>
            <p:nvPr/>
          </p:nvSpPr>
          <p:spPr>
            <a:xfrm>
              <a:off x="-42866975" y="3217825"/>
              <a:ext cx="63025" cy="40975"/>
            </a:xfrm>
            <a:custGeom>
              <a:avLst/>
              <a:gdLst/>
              <a:ahLst/>
              <a:cxnLst/>
              <a:rect l="l" t="t" r="r" b="b"/>
              <a:pathLst>
                <a:path w="2521" h="1639" extrusionOk="0">
                  <a:moveTo>
                    <a:pt x="442" y="0"/>
                  </a:moveTo>
                  <a:cubicBezTo>
                    <a:pt x="221" y="0"/>
                    <a:pt x="1" y="189"/>
                    <a:pt x="1" y="410"/>
                  </a:cubicBezTo>
                  <a:lnTo>
                    <a:pt x="1" y="1639"/>
                  </a:lnTo>
                  <a:lnTo>
                    <a:pt x="2489" y="1639"/>
                  </a:lnTo>
                  <a:lnTo>
                    <a:pt x="2489" y="410"/>
                  </a:lnTo>
                  <a:lnTo>
                    <a:pt x="2521" y="410"/>
                  </a:lnTo>
                  <a:cubicBezTo>
                    <a:pt x="2521" y="189"/>
                    <a:pt x="2332" y="0"/>
                    <a:pt x="211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3" name="Google Shape;7043;p95"/>
          <p:cNvGrpSpPr/>
          <p:nvPr/>
        </p:nvGrpSpPr>
        <p:grpSpPr>
          <a:xfrm>
            <a:off x="848276" y="2002160"/>
            <a:ext cx="378270" cy="337551"/>
            <a:chOff x="-42996150" y="3612600"/>
            <a:chExt cx="323750" cy="288900"/>
          </a:xfrm>
        </p:grpSpPr>
        <p:sp>
          <p:nvSpPr>
            <p:cNvPr id="7044" name="Google Shape;7044;p95"/>
            <p:cNvSpPr/>
            <p:nvPr/>
          </p:nvSpPr>
          <p:spPr>
            <a:xfrm>
              <a:off x="-42914225" y="3612600"/>
              <a:ext cx="241825" cy="239275"/>
            </a:xfrm>
            <a:custGeom>
              <a:avLst/>
              <a:gdLst/>
              <a:ahLst/>
              <a:cxnLst/>
              <a:rect l="l" t="t" r="r" b="b"/>
              <a:pathLst>
                <a:path w="9673" h="9571" extrusionOk="0">
                  <a:moveTo>
                    <a:pt x="5963" y="1"/>
                  </a:moveTo>
                  <a:cubicBezTo>
                    <a:pt x="5661" y="1"/>
                    <a:pt x="5365" y="127"/>
                    <a:pt x="5136" y="371"/>
                  </a:cubicBezTo>
                  <a:lnTo>
                    <a:pt x="0" y="5507"/>
                  </a:lnTo>
                  <a:lnTo>
                    <a:pt x="4064" y="9571"/>
                  </a:lnTo>
                  <a:lnTo>
                    <a:pt x="9200" y="4436"/>
                  </a:lnTo>
                  <a:cubicBezTo>
                    <a:pt x="9672" y="3963"/>
                    <a:pt x="9672" y="3207"/>
                    <a:pt x="9200" y="2734"/>
                  </a:cubicBezTo>
                  <a:lnTo>
                    <a:pt x="6868" y="434"/>
                  </a:lnTo>
                  <a:cubicBezTo>
                    <a:pt x="6609" y="143"/>
                    <a:pt x="6283" y="1"/>
                    <a:pt x="596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5" name="Google Shape;7045;p95"/>
            <p:cNvSpPr/>
            <p:nvPr/>
          </p:nvSpPr>
          <p:spPr>
            <a:xfrm>
              <a:off x="-42946525" y="3762850"/>
              <a:ext cx="118950" cy="118950"/>
            </a:xfrm>
            <a:custGeom>
              <a:avLst/>
              <a:gdLst/>
              <a:ahLst/>
              <a:cxnLst/>
              <a:rect l="l" t="t" r="r" b="b"/>
              <a:pathLst>
                <a:path w="4758" h="4758" extrusionOk="0">
                  <a:moveTo>
                    <a:pt x="725" y="1"/>
                  </a:moveTo>
                  <a:lnTo>
                    <a:pt x="473" y="284"/>
                  </a:lnTo>
                  <a:cubicBezTo>
                    <a:pt x="253" y="505"/>
                    <a:pt x="95" y="820"/>
                    <a:pt x="95" y="1198"/>
                  </a:cubicBezTo>
                  <a:cubicBezTo>
                    <a:pt x="95" y="1450"/>
                    <a:pt x="190" y="1765"/>
                    <a:pt x="442" y="1986"/>
                  </a:cubicBezTo>
                  <a:cubicBezTo>
                    <a:pt x="631" y="2112"/>
                    <a:pt x="599" y="2458"/>
                    <a:pt x="442" y="2616"/>
                  </a:cubicBezTo>
                  <a:lnTo>
                    <a:pt x="1" y="3025"/>
                  </a:lnTo>
                  <a:lnTo>
                    <a:pt x="1733" y="4758"/>
                  </a:lnTo>
                  <a:lnTo>
                    <a:pt x="2174" y="4348"/>
                  </a:lnTo>
                  <a:cubicBezTo>
                    <a:pt x="2253" y="4270"/>
                    <a:pt x="2363" y="4230"/>
                    <a:pt x="2478" y="4230"/>
                  </a:cubicBezTo>
                  <a:cubicBezTo>
                    <a:pt x="2592" y="4230"/>
                    <a:pt x="2710" y="4270"/>
                    <a:pt x="2804" y="4348"/>
                  </a:cubicBezTo>
                  <a:cubicBezTo>
                    <a:pt x="3025" y="4569"/>
                    <a:pt x="3340" y="4695"/>
                    <a:pt x="3655" y="4695"/>
                  </a:cubicBezTo>
                  <a:cubicBezTo>
                    <a:pt x="3970" y="4695"/>
                    <a:pt x="4254" y="4569"/>
                    <a:pt x="4506" y="4348"/>
                  </a:cubicBezTo>
                  <a:lnTo>
                    <a:pt x="4758" y="4065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6" name="Google Shape;7046;p95"/>
            <p:cNvSpPr/>
            <p:nvPr/>
          </p:nvSpPr>
          <p:spPr>
            <a:xfrm>
              <a:off x="-42996150" y="3855800"/>
              <a:ext cx="78000" cy="45700"/>
            </a:xfrm>
            <a:custGeom>
              <a:avLst/>
              <a:gdLst/>
              <a:ahLst/>
              <a:cxnLst/>
              <a:rect l="l" t="t" r="r" b="b"/>
              <a:pathLst>
                <a:path w="3120" h="1828" extrusionOk="0">
                  <a:moveTo>
                    <a:pt x="1450" y="0"/>
                  </a:moveTo>
                  <a:lnTo>
                    <a:pt x="253" y="1166"/>
                  </a:lnTo>
                  <a:cubicBezTo>
                    <a:pt x="1" y="1355"/>
                    <a:pt x="190" y="1828"/>
                    <a:pt x="536" y="1828"/>
                  </a:cubicBezTo>
                  <a:lnTo>
                    <a:pt x="2773" y="1828"/>
                  </a:lnTo>
                  <a:cubicBezTo>
                    <a:pt x="2931" y="1828"/>
                    <a:pt x="3025" y="1765"/>
                    <a:pt x="3120" y="1670"/>
                  </a:cubicBezTo>
                  <a:lnTo>
                    <a:pt x="145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7" name="Google Shape;7047;p95"/>
          <p:cNvGrpSpPr/>
          <p:nvPr/>
        </p:nvGrpSpPr>
        <p:grpSpPr>
          <a:xfrm>
            <a:off x="851036" y="2411530"/>
            <a:ext cx="372749" cy="370909"/>
            <a:chOff x="-42994575" y="3950300"/>
            <a:chExt cx="319025" cy="317450"/>
          </a:xfrm>
        </p:grpSpPr>
        <p:sp>
          <p:nvSpPr>
            <p:cNvPr id="7048" name="Google Shape;7048;p95"/>
            <p:cNvSpPr/>
            <p:nvPr/>
          </p:nvSpPr>
          <p:spPr>
            <a:xfrm>
              <a:off x="-42930775" y="4225200"/>
              <a:ext cx="191425" cy="42550"/>
            </a:xfrm>
            <a:custGeom>
              <a:avLst/>
              <a:gdLst/>
              <a:ahLst/>
              <a:cxnLst/>
              <a:rect l="l" t="t" r="r" b="b"/>
              <a:pathLst>
                <a:path w="7657" h="1702" extrusionOk="0">
                  <a:moveTo>
                    <a:pt x="442" y="0"/>
                  </a:moveTo>
                  <a:cubicBezTo>
                    <a:pt x="190" y="0"/>
                    <a:pt x="1" y="221"/>
                    <a:pt x="1" y="441"/>
                  </a:cubicBezTo>
                  <a:lnTo>
                    <a:pt x="1" y="1292"/>
                  </a:lnTo>
                  <a:cubicBezTo>
                    <a:pt x="1" y="1512"/>
                    <a:pt x="190" y="1701"/>
                    <a:pt x="442" y="1701"/>
                  </a:cubicBezTo>
                  <a:lnTo>
                    <a:pt x="7215" y="1701"/>
                  </a:lnTo>
                  <a:cubicBezTo>
                    <a:pt x="7499" y="1701"/>
                    <a:pt x="7656" y="1512"/>
                    <a:pt x="7656" y="1292"/>
                  </a:cubicBezTo>
                  <a:lnTo>
                    <a:pt x="7656" y="441"/>
                  </a:lnTo>
                  <a:cubicBezTo>
                    <a:pt x="7656" y="221"/>
                    <a:pt x="7436" y="0"/>
                    <a:pt x="72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9" name="Google Shape;7049;p95"/>
            <p:cNvSpPr/>
            <p:nvPr/>
          </p:nvSpPr>
          <p:spPr>
            <a:xfrm>
              <a:off x="-42908725" y="4163750"/>
              <a:ext cx="148900" cy="42550"/>
            </a:xfrm>
            <a:custGeom>
              <a:avLst/>
              <a:gdLst/>
              <a:ahLst/>
              <a:cxnLst/>
              <a:rect l="l" t="t" r="r" b="b"/>
              <a:pathLst>
                <a:path w="5956" h="1702" extrusionOk="0">
                  <a:moveTo>
                    <a:pt x="442" y="1"/>
                  </a:moveTo>
                  <a:cubicBezTo>
                    <a:pt x="190" y="1"/>
                    <a:pt x="1" y="190"/>
                    <a:pt x="1" y="410"/>
                  </a:cubicBezTo>
                  <a:lnTo>
                    <a:pt x="1" y="1261"/>
                  </a:lnTo>
                  <a:cubicBezTo>
                    <a:pt x="1" y="1481"/>
                    <a:pt x="190" y="1702"/>
                    <a:pt x="442" y="1702"/>
                  </a:cubicBezTo>
                  <a:lnTo>
                    <a:pt x="5514" y="1702"/>
                  </a:lnTo>
                  <a:cubicBezTo>
                    <a:pt x="5735" y="1702"/>
                    <a:pt x="5955" y="1481"/>
                    <a:pt x="5955" y="1261"/>
                  </a:cubicBezTo>
                  <a:lnTo>
                    <a:pt x="5955" y="410"/>
                  </a:lnTo>
                  <a:cubicBezTo>
                    <a:pt x="5955" y="190"/>
                    <a:pt x="5735" y="1"/>
                    <a:pt x="551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0" name="Google Shape;7050;p95"/>
            <p:cNvSpPr/>
            <p:nvPr/>
          </p:nvSpPr>
          <p:spPr>
            <a:xfrm>
              <a:off x="-42994575" y="3950300"/>
              <a:ext cx="319025" cy="211125"/>
            </a:xfrm>
            <a:custGeom>
              <a:avLst/>
              <a:gdLst/>
              <a:ahLst/>
              <a:cxnLst/>
              <a:rect l="l" t="t" r="r" b="b"/>
              <a:pathLst>
                <a:path w="12761" h="8445" extrusionOk="0">
                  <a:moveTo>
                    <a:pt x="6428" y="852"/>
                  </a:moveTo>
                  <a:cubicBezTo>
                    <a:pt x="6648" y="852"/>
                    <a:pt x="6806" y="1009"/>
                    <a:pt x="6869" y="1261"/>
                  </a:cubicBezTo>
                  <a:lnTo>
                    <a:pt x="6869" y="1324"/>
                  </a:lnTo>
                  <a:cubicBezTo>
                    <a:pt x="6806" y="1513"/>
                    <a:pt x="6648" y="1702"/>
                    <a:pt x="6428" y="1702"/>
                  </a:cubicBezTo>
                  <a:cubicBezTo>
                    <a:pt x="6176" y="1702"/>
                    <a:pt x="6018" y="1576"/>
                    <a:pt x="5987" y="1324"/>
                  </a:cubicBezTo>
                  <a:lnTo>
                    <a:pt x="5987" y="1261"/>
                  </a:lnTo>
                  <a:cubicBezTo>
                    <a:pt x="6018" y="1041"/>
                    <a:pt x="6176" y="852"/>
                    <a:pt x="6428" y="852"/>
                  </a:cubicBezTo>
                  <a:close/>
                  <a:moveTo>
                    <a:pt x="2112" y="2742"/>
                  </a:moveTo>
                  <a:lnTo>
                    <a:pt x="3340" y="6396"/>
                  </a:lnTo>
                  <a:lnTo>
                    <a:pt x="914" y="6396"/>
                  </a:lnTo>
                  <a:lnTo>
                    <a:pt x="2112" y="2742"/>
                  </a:lnTo>
                  <a:close/>
                  <a:moveTo>
                    <a:pt x="10681" y="2742"/>
                  </a:moveTo>
                  <a:lnTo>
                    <a:pt x="11878" y="6396"/>
                  </a:lnTo>
                  <a:lnTo>
                    <a:pt x="9452" y="6396"/>
                  </a:lnTo>
                  <a:lnTo>
                    <a:pt x="10681" y="2742"/>
                  </a:lnTo>
                  <a:close/>
                  <a:moveTo>
                    <a:pt x="6333" y="1"/>
                  </a:moveTo>
                  <a:cubicBezTo>
                    <a:pt x="5798" y="1"/>
                    <a:pt x="5325" y="347"/>
                    <a:pt x="5168" y="852"/>
                  </a:cubicBezTo>
                  <a:lnTo>
                    <a:pt x="1292" y="852"/>
                  </a:lnTo>
                  <a:cubicBezTo>
                    <a:pt x="1103" y="852"/>
                    <a:pt x="914" y="1009"/>
                    <a:pt x="883" y="1198"/>
                  </a:cubicBezTo>
                  <a:cubicBezTo>
                    <a:pt x="820" y="1482"/>
                    <a:pt x="1040" y="1702"/>
                    <a:pt x="1292" y="1702"/>
                  </a:cubicBezTo>
                  <a:lnTo>
                    <a:pt x="1576" y="1702"/>
                  </a:lnTo>
                  <a:cubicBezTo>
                    <a:pt x="1" y="6491"/>
                    <a:pt x="32" y="6333"/>
                    <a:pt x="32" y="6459"/>
                  </a:cubicBezTo>
                  <a:cubicBezTo>
                    <a:pt x="64" y="7562"/>
                    <a:pt x="1009" y="8444"/>
                    <a:pt x="2112" y="8444"/>
                  </a:cubicBezTo>
                  <a:cubicBezTo>
                    <a:pt x="3277" y="8444"/>
                    <a:pt x="4159" y="7562"/>
                    <a:pt x="4159" y="6459"/>
                  </a:cubicBezTo>
                  <a:cubicBezTo>
                    <a:pt x="4159" y="6333"/>
                    <a:pt x="4222" y="6491"/>
                    <a:pt x="2647" y="1702"/>
                  </a:cubicBezTo>
                  <a:lnTo>
                    <a:pt x="5105" y="1702"/>
                  </a:lnTo>
                  <a:lnTo>
                    <a:pt x="5105" y="7342"/>
                  </a:lnTo>
                  <a:cubicBezTo>
                    <a:pt x="5105" y="7594"/>
                    <a:pt x="5325" y="7783"/>
                    <a:pt x="5546" y="7783"/>
                  </a:cubicBezTo>
                  <a:lnTo>
                    <a:pt x="7247" y="7783"/>
                  </a:lnTo>
                  <a:cubicBezTo>
                    <a:pt x="7499" y="7783"/>
                    <a:pt x="7688" y="7594"/>
                    <a:pt x="7688" y="7342"/>
                  </a:cubicBezTo>
                  <a:lnTo>
                    <a:pt x="7688" y="1702"/>
                  </a:lnTo>
                  <a:lnTo>
                    <a:pt x="10177" y="1702"/>
                  </a:lnTo>
                  <a:cubicBezTo>
                    <a:pt x="8602" y="6491"/>
                    <a:pt x="8633" y="6333"/>
                    <a:pt x="8633" y="6459"/>
                  </a:cubicBezTo>
                  <a:cubicBezTo>
                    <a:pt x="8665" y="7562"/>
                    <a:pt x="9578" y="8444"/>
                    <a:pt x="10681" y="8444"/>
                  </a:cubicBezTo>
                  <a:cubicBezTo>
                    <a:pt x="11815" y="8444"/>
                    <a:pt x="12729" y="7562"/>
                    <a:pt x="12729" y="6459"/>
                  </a:cubicBezTo>
                  <a:cubicBezTo>
                    <a:pt x="12729" y="6333"/>
                    <a:pt x="12760" y="6491"/>
                    <a:pt x="11185" y="1702"/>
                  </a:cubicBezTo>
                  <a:lnTo>
                    <a:pt x="11437" y="1702"/>
                  </a:lnTo>
                  <a:cubicBezTo>
                    <a:pt x="11626" y="1702"/>
                    <a:pt x="11815" y="1576"/>
                    <a:pt x="11847" y="1356"/>
                  </a:cubicBezTo>
                  <a:cubicBezTo>
                    <a:pt x="11910" y="1104"/>
                    <a:pt x="11689" y="852"/>
                    <a:pt x="11437" y="852"/>
                  </a:cubicBezTo>
                  <a:lnTo>
                    <a:pt x="7530" y="852"/>
                  </a:lnTo>
                  <a:cubicBezTo>
                    <a:pt x="7373" y="347"/>
                    <a:pt x="6900" y="1"/>
                    <a:pt x="63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1" name="Google Shape;7051;p95"/>
          <p:cNvGrpSpPr/>
          <p:nvPr/>
        </p:nvGrpSpPr>
        <p:grpSpPr>
          <a:xfrm>
            <a:off x="3004431" y="1558362"/>
            <a:ext cx="371785" cy="370879"/>
            <a:chOff x="-41111350" y="3239100"/>
            <a:chExt cx="318200" cy="317425"/>
          </a:xfrm>
        </p:grpSpPr>
        <p:sp>
          <p:nvSpPr>
            <p:cNvPr id="7052" name="Google Shape;7052;p95"/>
            <p:cNvSpPr/>
            <p:nvPr/>
          </p:nvSpPr>
          <p:spPr>
            <a:xfrm>
              <a:off x="-41111350" y="3239100"/>
              <a:ext cx="145725" cy="144925"/>
            </a:xfrm>
            <a:custGeom>
              <a:avLst/>
              <a:gdLst/>
              <a:ahLst/>
              <a:cxnLst/>
              <a:rect l="l" t="t" r="r" b="b"/>
              <a:pathLst>
                <a:path w="5829" h="5797" extrusionOk="0">
                  <a:moveTo>
                    <a:pt x="2930" y="1670"/>
                  </a:moveTo>
                  <a:cubicBezTo>
                    <a:pt x="3119" y="1670"/>
                    <a:pt x="3308" y="1859"/>
                    <a:pt x="3308" y="2048"/>
                  </a:cubicBezTo>
                  <a:lnTo>
                    <a:pt x="3308" y="2489"/>
                  </a:lnTo>
                  <a:lnTo>
                    <a:pt x="3749" y="2489"/>
                  </a:lnTo>
                  <a:cubicBezTo>
                    <a:pt x="4001" y="2489"/>
                    <a:pt x="4159" y="2678"/>
                    <a:pt x="4159" y="2930"/>
                  </a:cubicBezTo>
                  <a:cubicBezTo>
                    <a:pt x="4159" y="3151"/>
                    <a:pt x="3938" y="3340"/>
                    <a:pt x="3749" y="3340"/>
                  </a:cubicBezTo>
                  <a:lnTo>
                    <a:pt x="3308" y="3340"/>
                  </a:lnTo>
                  <a:lnTo>
                    <a:pt x="3308" y="3781"/>
                  </a:lnTo>
                  <a:cubicBezTo>
                    <a:pt x="3308" y="4001"/>
                    <a:pt x="3119" y="4159"/>
                    <a:pt x="2930" y="4159"/>
                  </a:cubicBezTo>
                  <a:cubicBezTo>
                    <a:pt x="2710" y="4159"/>
                    <a:pt x="2520" y="3970"/>
                    <a:pt x="2520" y="3781"/>
                  </a:cubicBezTo>
                  <a:lnTo>
                    <a:pt x="2520" y="3340"/>
                  </a:lnTo>
                  <a:lnTo>
                    <a:pt x="2079" y="3340"/>
                  </a:lnTo>
                  <a:cubicBezTo>
                    <a:pt x="1859" y="3340"/>
                    <a:pt x="1701" y="3151"/>
                    <a:pt x="1701" y="2930"/>
                  </a:cubicBezTo>
                  <a:cubicBezTo>
                    <a:pt x="1701" y="2678"/>
                    <a:pt x="1859" y="2489"/>
                    <a:pt x="2079" y="2489"/>
                  </a:cubicBezTo>
                  <a:lnTo>
                    <a:pt x="2520" y="2489"/>
                  </a:lnTo>
                  <a:lnTo>
                    <a:pt x="2520" y="2048"/>
                  </a:lnTo>
                  <a:cubicBezTo>
                    <a:pt x="2520" y="1827"/>
                    <a:pt x="2710" y="1670"/>
                    <a:pt x="2930" y="1670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441"/>
                  </a:cubicBezTo>
                  <a:lnTo>
                    <a:pt x="0" y="5387"/>
                  </a:lnTo>
                  <a:cubicBezTo>
                    <a:pt x="32" y="5639"/>
                    <a:pt x="221" y="5797"/>
                    <a:pt x="441" y="5797"/>
                  </a:cubicBezTo>
                  <a:lnTo>
                    <a:pt x="5387" y="5797"/>
                  </a:lnTo>
                  <a:cubicBezTo>
                    <a:pt x="5639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39" y="0"/>
                    <a:pt x="53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3" name="Google Shape;7053;p95"/>
            <p:cNvSpPr/>
            <p:nvPr/>
          </p:nvSpPr>
          <p:spPr>
            <a:xfrm>
              <a:off x="-41110575" y="3412375"/>
              <a:ext cx="146525" cy="144150"/>
            </a:xfrm>
            <a:custGeom>
              <a:avLst/>
              <a:gdLst/>
              <a:ahLst/>
              <a:cxnLst/>
              <a:rect l="l" t="t" r="r" b="b"/>
              <a:pathLst>
                <a:path w="5861" h="5766" extrusionOk="0">
                  <a:moveTo>
                    <a:pt x="3450" y="1859"/>
                  </a:moveTo>
                  <a:cubicBezTo>
                    <a:pt x="3561" y="1859"/>
                    <a:pt x="3671" y="1890"/>
                    <a:pt x="3750" y="1953"/>
                  </a:cubicBezTo>
                  <a:cubicBezTo>
                    <a:pt x="3907" y="2111"/>
                    <a:pt x="3907" y="2395"/>
                    <a:pt x="3750" y="2552"/>
                  </a:cubicBezTo>
                  <a:lnTo>
                    <a:pt x="3466" y="2836"/>
                  </a:lnTo>
                  <a:lnTo>
                    <a:pt x="3750" y="3119"/>
                  </a:lnTo>
                  <a:cubicBezTo>
                    <a:pt x="3907" y="3277"/>
                    <a:pt x="3907" y="3529"/>
                    <a:pt x="3750" y="3686"/>
                  </a:cubicBezTo>
                  <a:cubicBezTo>
                    <a:pt x="3671" y="3765"/>
                    <a:pt x="3561" y="3804"/>
                    <a:pt x="3450" y="3804"/>
                  </a:cubicBezTo>
                  <a:cubicBezTo>
                    <a:pt x="3340" y="3804"/>
                    <a:pt x="3230" y="3765"/>
                    <a:pt x="3151" y="3686"/>
                  </a:cubicBezTo>
                  <a:lnTo>
                    <a:pt x="2899" y="3434"/>
                  </a:lnTo>
                  <a:lnTo>
                    <a:pt x="2616" y="3686"/>
                  </a:lnTo>
                  <a:cubicBezTo>
                    <a:pt x="2537" y="3765"/>
                    <a:pt x="2426" y="3804"/>
                    <a:pt x="2316" y="3804"/>
                  </a:cubicBezTo>
                  <a:cubicBezTo>
                    <a:pt x="2206" y="3804"/>
                    <a:pt x="2096" y="3765"/>
                    <a:pt x="2017" y="3686"/>
                  </a:cubicBezTo>
                  <a:cubicBezTo>
                    <a:pt x="1859" y="3529"/>
                    <a:pt x="1859" y="3277"/>
                    <a:pt x="2017" y="3119"/>
                  </a:cubicBezTo>
                  <a:lnTo>
                    <a:pt x="2300" y="2836"/>
                  </a:lnTo>
                  <a:lnTo>
                    <a:pt x="2017" y="2552"/>
                  </a:lnTo>
                  <a:cubicBezTo>
                    <a:pt x="1859" y="2395"/>
                    <a:pt x="1859" y="2111"/>
                    <a:pt x="2017" y="1953"/>
                  </a:cubicBezTo>
                  <a:cubicBezTo>
                    <a:pt x="2096" y="1890"/>
                    <a:pt x="2206" y="1859"/>
                    <a:pt x="2316" y="1859"/>
                  </a:cubicBezTo>
                  <a:cubicBezTo>
                    <a:pt x="2426" y="1859"/>
                    <a:pt x="2537" y="1890"/>
                    <a:pt x="2616" y="1953"/>
                  </a:cubicBezTo>
                  <a:lnTo>
                    <a:pt x="2899" y="2237"/>
                  </a:lnTo>
                  <a:lnTo>
                    <a:pt x="3151" y="1953"/>
                  </a:lnTo>
                  <a:cubicBezTo>
                    <a:pt x="3230" y="1890"/>
                    <a:pt x="3340" y="1859"/>
                    <a:pt x="3450" y="1859"/>
                  </a:cubicBez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lnTo>
                    <a:pt x="1" y="5356"/>
                  </a:lnTo>
                  <a:cubicBezTo>
                    <a:pt x="1" y="5608"/>
                    <a:pt x="221" y="5766"/>
                    <a:pt x="442" y="5766"/>
                  </a:cubicBezTo>
                  <a:lnTo>
                    <a:pt x="5419" y="5766"/>
                  </a:lnTo>
                  <a:cubicBezTo>
                    <a:pt x="5640" y="5766"/>
                    <a:pt x="5861" y="5545"/>
                    <a:pt x="5861" y="5356"/>
                  </a:cubicBezTo>
                  <a:lnTo>
                    <a:pt x="5861" y="378"/>
                  </a:lnTo>
                  <a:cubicBezTo>
                    <a:pt x="5861" y="158"/>
                    <a:pt x="5640" y="0"/>
                    <a:pt x="54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4" name="Google Shape;7054;p95"/>
            <p:cNvSpPr/>
            <p:nvPr/>
          </p:nvSpPr>
          <p:spPr>
            <a:xfrm>
              <a:off x="-40938875" y="3239100"/>
              <a:ext cx="145725" cy="144925"/>
            </a:xfrm>
            <a:custGeom>
              <a:avLst/>
              <a:gdLst/>
              <a:ahLst/>
              <a:cxnLst/>
              <a:rect l="l" t="t" r="r" b="b"/>
              <a:pathLst>
                <a:path w="5829" h="5797" extrusionOk="0">
                  <a:moveTo>
                    <a:pt x="3750" y="2457"/>
                  </a:moveTo>
                  <a:cubicBezTo>
                    <a:pt x="3970" y="2457"/>
                    <a:pt x="4128" y="2646"/>
                    <a:pt x="4128" y="2867"/>
                  </a:cubicBezTo>
                  <a:cubicBezTo>
                    <a:pt x="4159" y="3151"/>
                    <a:pt x="3970" y="3308"/>
                    <a:pt x="3750" y="3308"/>
                  </a:cubicBezTo>
                  <a:lnTo>
                    <a:pt x="2080" y="3308"/>
                  </a:lnTo>
                  <a:cubicBezTo>
                    <a:pt x="1859" y="3308"/>
                    <a:pt x="1702" y="3119"/>
                    <a:pt x="1702" y="2867"/>
                  </a:cubicBezTo>
                  <a:cubicBezTo>
                    <a:pt x="1702" y="2646"/>
                    <a:pt x="1891" y="2457"/>
                    <a:pt x="2080" y="2457"/>
                  </a:cubicBezTo>
                  <a:close/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lnTo>
                    <a:pt x="1" y="5387"/>
                  </a:lnTo>
                  <a:cubicBezTo>
                    <a:pt x="1" y="5639"/>
                    <a:pt x="190" y="5797"/>
                    <a:pt x="442" y="5797"/>
                  </a:cubicBezTo>
                  <a:lnTo>
                    <a:pt x="5388" y="5797"/>
                  </a:lnTo>
                  <a:cubicBezTo>
                    <a:pt x="5640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5" name="Google Shape;7055;p95"/>
            <p:cNvSpPr/>
            <p:nvPr/>
          </p:nvSpPr>
          <p:spPr>
            <a:xfrm>
              <a:off x="-40938875" y="3411575"/>
              <a:ext cx="145725" cy="144950"/>
            </a:xfrm>
            <a:custGeom>
              <a:avLst/>
              <a:gdLst/>
              <a:ahLst/>
              <a:cxnLst/>
              <a:rect l="l" t="t" r="r" b="b"/>
              <a:pathLst>
                <a:path w="5829" h="5798" extrusionOk="0">
                  <a:moveTo>
                    <a:pt x="3750" y="1639"/>
                  </a:moveTo>
                  <a:cubicBezTo>
                    <a:pt x="3970" y="1639"/>
                    <a:pt x="4128" y="1859"/>
                    <a:pt x="4128" y="2080"/>
                  </a:cubicBezTo>
                  <a:cubicBezTo>
                    <a:pt x="4159" y="2332"/>
                    <a:pt x="3970" y="2490"/>
                    <a:pt x="3750" y="2490"/>
                  </a:cubicBezTo>
                  <a:lnTo>
                    <a:pt x="2080" y="2490"/>
                  </a:lnTo>
                  <a:cubicBezTo>
                    <a:pt x="1859" y="2490"/>
                    <a:pt x="1702" y="2269"/>
                    <a:pt x="1702" y="2080"/>
                  </a:cubicBezTo>
                  <a:cubicBezTo>
                    <a:pt x="1702" y="1859"/>
                    <a:pt x="1891" y="1639"/>
                    <a:pt x="2080" y="1639"/>
                  </a:cubicBezTo>
                  <a:close/>
                  <a:moveTo>
                    <a:pt x="3750" y="3309"/>
                  </a:moveTo>
                  <a:cubicBezTo>
                    <a:pt x="3970" y="3309"/>
                    <a:pt x="4128" y="3498"/>
                    <a:pt x="4128" y="3687"/>
                  </a:cubicBezTo>
                  <a:cubicBezTo>
                    <a:pt x="4159" y="3970"/>
                    <a:pt x="3970" y="4128"/>
                    <a:pt x="3750" y="4128"/>
                  </a:cubicBezTo>
                  <a:lnTo>
                    <a:pt x="2080" y="4128"/>
                  </a:lnTo>
                  <a:cubicBezTo>
                    <a:pt x="1859" y="4128"/>
                    <a:pt x="1702" y="3939"/>
                    <a:pt x="1702" y="3687"/>
                  </a:cubicBezTo>
                  <a:cubicBezTo>
                    <a:pt x="1702" y="3466"/>
                    <a:pt x="1891" y="3309"/>
                    <a:pt x="2080" y="3309"/>
                  </a:cubicBezTo>
                  <a:close/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5388"/>
                  </a:lnTo>
                  <a:cubicBezTo>
                    <a:pt x="1" y="5640"/>
                    <a:pt x="190" y="5798"/>
                    <a:pt x="442" y="5798"/>
                  </a:cubicBezTo>
                  <a:lnTo>
                    <a:pt x="5388" y="5798"/>
                  </a:lnTo>
                  <a:cubicBezTo>
                    <a:pt x="5640" y="5798"/>
                    <a:pt x="5829" y="5577"/>
                    <a:pt x="5829" y="5388"/>
                  </a:cubicBezTo>
                  <a:lnTo>
                    <a:pt x="5829" y="410"/>
                  </a:ln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6" name="Google Shape;7056;p95"/>
          <p:cNvGrpSpPr/>
          <p:nvPr/>
        </p:nvGrpSpPr>
        <p:grpSpPr>
          <a:xfrm>
            <a:off x="3000751" y="1993894"/>
            <a:ext cx="379146" cy="370967"/>
            <a:chOff x="-41117650" y="3605525"/>
            <a:chExt cx="324500" cy="317500"/>
          </a:xfrm>
        </p:grpSpPr>
        <p:sp>
          <p:nvSpPr>
            <p:cNvPr id="7057" name="Google Shape;7057;p95"/>
            <p:cNvSpPr/>
            <p:nvPr/>
          </p:nvSpPr>
          <p:spPr>
            <a:xfrm>
              <a:off x="-41016850" y="3605525"/>
              <a:ext cx="106350" cy="105375"/>
            </a:xfrm>
            <a:custGeom>
              <a:avLst/>
              <a:gdLst/>
              <a:ahLst/>
              <a:cxnLst/>
              <a:rect l="l" t="t" r="r" b="b"/>
              <a:pathLst>
                <a:path w="4254" h="4215" extrusionOk="0">
                  <a:moveTo>
                    <a:pt x="2064" y="1"/>
                  </a:moveTo>
                  <a:cubicBezTo>
                    <a:pt x="1954" y="1"/>
                    <a:pt x="1844" y="40"/>
                    <a:pt x="1765" y="119"/>
                  </a:cubicBezTo>
                  <a:lnTo>
                    <a:pt x="1" y="1883"/>
                  </a:lnTo>
                  <a:lnTo>
                    <a:pt x="2332" y="4214"/>
                  </a:lnTo>
                  <a:lnTo>
                    <a:pt x="4096" y="2450"/>
                  </a:lnTo>
                  <a:cubicBezTo>
                    <a:pt x="4254" y="2293"/>
                    <a:pt x="4254" y="2009"/>
                    <a:pt x="4096" y="1852"/>
                  </a:cubicBezTo>
                  <a:lnTo>
                    <a:pt x="2364" y="119"/>
                  </a:lnTo>
                  <a:cubicBezTo>
                    <a:pt x="2285" y="40"/>
                    <a:pt x="2175" y="1"/>
                    <a:pt x="206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8" name="Google Shape;7058;p95"/>
            <p:cNvSpPr/>
            <p:nvPr/>
          </p:nvSpPr>
          <p:spPr>
            <a:xfrm>
              <a:off x="-40900275" y="3721300"/>
              <a:ext cx="107125" cy="105375"/>
            </a:xfrm>
            <a:custGeom>
              <a:avLst/>
              <a:gdLst/>
              <a:ahLst/>
              <a:cxnLst/>
              <a:rect l="l" t="t" r="r" b="b"/>
              <a:pathLst>
                <a:path w="4285" h="4215" extrusionOk="0">
                  <a:moveTo>
                    <a:pt x="2064" y="1"/>
                  </a:moveTo>
                  <a:cubicBezTo>
                    <a:pt x="1954" y="1"/>
                    <a:pt x="1843" y="40"/>
                    <a:pt x="1765" y="119"/>
                  </a:cubicBezTo>
                  <a:lnTo>
                    <a:pt x="0" y="1915"/>
                  </a:lnTo>
                  <a:lnTo>
                    <a:pt x="2300" y="4215"/>
                  </a:lnTo>
                  <a:lnTo>
                    <a:pt x="4128" y="2482"/>
                  </a:lnTo>
                  <a:cubicBezTo>
                    <a:pt x="4285" y="2324"/>
                    <a:pt x="4285" y="2072"/>
                    <a:pt x="4128" y="1915"/>
                  </a:cubicBezTo>
                  <a:lnTo>
                    <a:pt x="2363" y="119"/>
                  </a:lnTo>
                  <a:cubicBezTo>
                    <a:pt x="2285" y="40"/>
                    <a:pt x="2174" y="1"/>
                    <a:pt x="206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9" name="Google Shape;7059;p95"/>
            <p:cNvSpPr/>
            <p:nvPr/>
          </p:nvSpPr>
          <p:spPr>
            <a:xfrm>
              <a:off x="-41117650" y="3668350"/>
              <a:ext cx="262300" cy="254675"/>
            </a:xfrm>
            <a:custGeom>
              <a:avLst/>
              <a:gdLst/>
              <a:ahLst/>
              <a:cxnLst/>
              <a:rect l="l" t="t" r="r" b="b"/>
              <a:pathLst>
                <a:path w="10492" h="10187" extrusionOk="0">
                  <a:moveTo>
                    <a:pt x="3497" y="0"/>
                  </a:moveTo>
                  <a:lnTo>
                    <a:pt x="1764" y="1733"/>
                  </a:lnTo>
                  <a:cubicBezTo>
                    <a:pt x="1166" y="2332"/>
                    <a:pt x="725" y="3088"/>
                    <a:pt x="504" y="3812"/>
                  </a:cubicBezTo>
                  <a:cubicBezTo>
                    <a:pt x="0" y="5514"/>
                    <a:pt x="410" y="7404"/>
                    <a:pt x="1764" y="8759"/>
                  </a:cubicBezTo>
                  <a:cubicBezTo>
                    <a:pt x="2667" y="9661"/>
                    <a:pt x="3919" y="10187"/>
                    <a:pt x="5273" y="10187"/>
                  </a:cubicBezTo>
                  <a:cubicBezTo>
                    <a:pt x="5384" y="10187"/>
                    <a:pt x="5496" y="10183"/>
                    <a:pt x="5608" y="10176"/>
                  </a:cubicBezTo>
                  <a:cubicBezTo>
                    <a:pt x="6679" y="10082"/>
                    <a:pt x="7876" y="9609"/>
                    <a:pt x="8758" y="8759"/>
                  </a:cubicBezTo>
                  <a:lnTo>
                    <a:pt x="10491" y="7026"/>
                  </a:lnTo>
                  <a:lnTo>
                    <a:pt x="8191" y="4694"/>
                  </a:lnTo>
                  <a:lnTo>
                    <a:pt x="6396" y="6396"/>
                  </a:lnTo>
                  <a:cubicBezTo>
                    <a:pt x="6077" y="6715"/>
                    <a:pt x="5645" y="6880"/>
                    <a:pt x="5214" y="6880"/>
                  </a:cubicBezTo>
                  <a:cubicBezTo>
                    <a:pt x="4794" y="6880"/>
                    <a:pt x="4375" y="6722"/>
                    <a:pt x="4064" y="6396"/>
                  </a:cubicBezTo>
                  <a:cubicBezTo>
                    <a:pt x="3434" y="5766"/>
                    <a:pt x="3434" y="4694"/>
                    <a:pt x="4064" y="4064"/>
                  </a:cubicBezTo>
                  <a:lnTo>
                    <a:pt x="5797" y="2332"/>
                  </a:lnTo>
                  <a:lnTo>
                    <a:pt x="349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0" name="Google Shape;7060;p95"/>
          <p:cNvSpPr/>
          <p:nvPr/>
        </p:nvSpPr>
        <p:spPr>
          <a:xfrm>
            <a:off x="3006881" y="2443479"/>
            <a:ext cx="372720" cy="361678"/>
          </a:xfrm>
          <a:custGeom>
            <a:avLst/>
            <a:gdLst/>
            <a:ahLst/>
            <a:cxnLst/>
            <a:rect l="l" t="t" r="r" b="b"/>
            <a:pathLst>
              <a:path w="12760" h="12382" extrusionOk="0">
                <a:moveTo>
                  <a:pt x="2080" y="1"/>
                </a:moveTo>
                <a:cubicBezTo>
                  <a:pt x="946" y="1"/>
                  <a:pt x="32" y="946"/>
                  <a:pt x="1" y="2080"/>
                </a:cubicBezTo>
                <a:lnTo>
                  <a:pt x="1" y="9515"/>
                </a:lnTo>
                <a:cubicBezTo>
                  <a:pt x="1" y="11090"/>
                  <a:pt x="1261" y="12382"/>
                  <a:pt x="2899" y="12382"/>
                </a:cubicBezTo>
                <a:cubicBezTo>
                  <a:pt x="4537" y="12382"/>
                  <a:pt x="5798" y="11090"/>
                  <a:pt x="5829" y="9515"/>
                </a:cubicBezTo>
                <a:cubicBezTo>
                  <a:pt x="5829" y="9295"/>
                  <a:pt x="6144" y="9137"/>
                  <a:pt x="6365" y="9074"/>
                </a:cubicBezTo>
                <a:cubicBezTo>
                  <a:pt x="6617" y="9074"/>
                  <a:pt x="6932" y="9295"/>
                  <a:pt x="6932" y="9515"/>
                </a:cubicBezTo>
                <a:cubicBezTo>
                  <a:pt x="6932" y="11122"/>
                  <a:pt x="8223" y="12382"/>
                  <a:pt x="9830" y="12382"/>
                </a:cubicBezTo>
                <a:cubicBezTo>
                  <a:pt x="11374" y="12382"/>
                  <a:pt x="12760" y="11216"/>
                  <a:pt x="12760" y="9452"/>
                </a:cubicBezTo>
                <a:lnTo>
                  <a:pt x="12760" y="2080"/>
                </a:lnTo>
                <a:cubicBezTo>
                  <a:pt x="12760" y="946"/>
                  <a:pt x="11815" y="32"/>
                  <a:pt x="10681" y="1"/>
                </a:cubicBezTo>
                <a:cubicBezTo>
                  <a:pt x="10114" y="1"/>
                  <a:pt x="9578" y="221"/>
                  <a:pt x="9200" y="568"/>
                </a:cubicBezTo>
                <a:cubicBezTo>
                  <a:pt x="9043" y="725"/>
                  <a:pt x="9043" y="1009"/>
                  <a:pt x="9200" y="1166"/>
                </a:cubicBezTo>
                <a:cubicBezTo>
                  <a:pt x="9279" y="1245"/>
                  <a:pt x="9389" y="1284"/>
                  <a:pt x="9499" y="1284"/>
                </a:cubicBezTo>
                <a:cubicBezTo>
                  <a:pt x="9610" y="1284"/>
                  <a:pt x="9720" y="1245"/>
                  <a:pt x="9799" y="1166"/>
                </a:cubicBezTo>
                <a:cubicBezTo>
                  <a:pt x="10051" y="946"/>
                  <a:pt x="10366" y="820"/>
                  <a:pt x="10681" y="820"/>
                </a:cubicBezTo>
                <a:cubicBezTo>
                  <a:pt x="11342" y="820"/>
                  <a:pt x="11878" y="1355"/>
                  <a:pt x="11878" y="2080"/>
                </a:cubicBezTo>
                <a:lnTo>
                  <a:pt x="11878" y="7499"/>
                </a:lnTo>
                <a:cubicBezTo>
                  <a:pt x="11374" y="6963"/>
                  <a:pt x="10618" y="6648"/>
                  <a:pt x="9799" y="6648"/>
                </a:cubicBezTo>
                <a:cubicBezTo>
                  <a:pt x="8570" y="6648"/>
                  <a:pt x="7562" y="7404"/>
                  <a:pt x="7121" y="8444"/>
                </a:cubicBezTo>
                <a:cubicBezTo>
                  <a:pt x="6932" y="8349"/>
                  <a:pt x="6585" y="8286"/>
                  <a:pt x="6365" y="8286"/>
                </a:cubicBezTo>
                <a:cubicBezTo>
                  <a:pt x="6144" y="8286"/>
                  <a:pt x="5798" y="8381"/>
                  <a:pt x="5640" y="8444"/>
                </a:cubicBezTo>
                <a:cubicBezTo>
                  <a:pt x="5199" y="7404"/>
                  <a:pt x="4191" y="6648"/>
                  <a:pt x="2962" y="6648"/>
                </a:cubicBezTo>
                <a:cubicBezTo>
                  <a:pt x="2111" y="6648"/>
                  <a:pt x="1418" y="6995"/>
                  <a:pt x="851" y="7499"/>
                </a:cubicBezTo>
                <a:lnTo>
                  <a:pt x="851" y="2080"/>
                </a:lnTo>
                <a:cubicBezTo>
                  <a:pt x="851" y="1418"/>
                  <a:pt x="1418" y="851"/>
                  <a:pt x="2080" y="820"/>
                </a:cubicBezTo>
                <a:cubicBezTo>
                  <a:pt x="2426" y="820"/>
                  <a:pt x="2742" y="977"/>
                  <a:pt x="2962" y="1166"/>
                </a:cubicBezTo>
                <a:cubicBezTo>
                  <a:pt x="3041" y="1245"/>
                  <a:pt x="3151" y="1284"/>
                  <a:pt x="3257" y="1284"/>
                </a:cubicBezTo>
                <a:cubicBezTo>
                  <a:pt x="3364" y="1284"/>
                  <a:pt x="3466" y="1245"/>
                  <a:pt x="3529" y="1166"/>
                </a:cubicBezTo>
                <a:cubicBezTo>
                  <a:pt x="3687" y="1009"/>
                  <a:pt x="3687" y="725"/>
                  <a:pt x="3529" y="568"/>
                </a:cubicBezTo>
                <a:cubicBezTo>
                  <a:pt x="3183" y="221"/>
                  <a:pt x="2647" y="1"/>
                  <a:pt x="2080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61" name="Google Shape;7061;p95"/>
          <p:cNvGrpSpPr/>
          <p:nvPr/>
        </p:nvGrpSpPr>
        <p:grpSpPr>
          <a:xfrm>
            <a:off x="1827005" y="2885417"/>
            <a:ext cx="216271" cy="371814"/>
            <a:chOff x="-39205300" y="3220175"/>
            <a:chExt cx="185100" cy="318225"/>
          </a:xfrm>
        </p:grpSpPr>
        <p:sp>
          <p:nvSpPr>
            <p:cNvPr id="7062" name="Google Shape;7062;p95"/>
            <p:cNvSpPr/>
            <p:nvPr/>
          </p:nvSpPr>
          <p:spPr>
            <a:xfrm>
              <a:off x="-39205300" y="3220175"/>
              <a:ext cx="185100" cy="111875"/>
            </a:xfrm>
            <a:custGeom>
              <a:avLst/>
              <a:gdLst/>
              <a:ahLst/>
              <a:cxnLst/>
              <a:rect l="l" t="t" r="r" b="b"/>
              <a:pathLst>
                <a:path w="7404" h="4475" extrusionOk="0">
                  <a:moveTo>
                    <a:pt x="1229" y="1"/>
                  </a:moveTo>
                  <a:cubicBezTo>
                    <a:pt x="567" y="1"/>
                    <a:pt x="0" y="568"/>
                    <a:pt x="0" y="1261"/>
                  </a:cubicBezTo>
                  <a:cubicBezTo>
                    <a:pt x="0" y="1797"/>
                    <a:pt x="315" y="2269"/>
                    <a:pt x="819" y="2458"/>
                  </a:cubicBezTo>
                  <a:lnTo>
                    <a:pt x="819" y="4475"/>
                  </a:lnTo>
                  <a:lnTo>
                    <a:pt x="6616" y="4475"/>
                  </a:lnTo>
                  <a:lnTo>
                    <a:pt x="6616" y="2458"/>
                  </a:lnTo>
                  <a:lnTo>
                    <a:pt x="6585" y="2458"/>
                  </a:lnTo>
                  <a:cubicBezTo>
                    <a:pt x="7057" y="2301"/>
                    <a:pt x="7404" y="1828"/>
                    <a:pt x="7404" y="1261"/>
                  </a:cubicBezTo>
                  <a:cubicBezTo>
                    <a:pt x="7404" y="600"/>
                    <a:pt x="6868" y="64"/>
                    <a:pt x="617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3" name="Google Shape;7063;p95"/>
            <p:cNvSpPr/>
            <p:nvPr/>
          </p:nvSpPr>
          <p:spPr>
            <a:xfrm>
              <a:off x="-39184825" y="3353300"/>
              <a:ext cx="144950" cy="185100"/>
            </a:xfrm>
            <a:custGeom>
              <a:avLst/>
              <a:gdLst/>
              <a:ahLst/>
              <a:cxnLst/>
              <a:rect l="l" t="t" r="r" b="b"/>
              <a:pathLst>
                <a:path w="5798" h="7404" extrusionOk="0">
                  <a:moveTo>
                    <a:pt x="0" y="0"/>
                  </a:moveTo>
                  <a:lnTo>
                    <a:pt x="0" y="819"/>
                  </a:lnTo>
                  <a:lnTo>
                    <a:pt x="2111" y="819"/>
                  </a:lnTo>
                  <a:cubicBezTo>
                    <a:pt x="2332" y="819"/>
                    <a:pt x="2489" y="1040"/>
                    <a:pt x="2489" y="1260"/>
                  </a:cubicBezTo>
                  <a:cubicBezTo>
                    <a:pt x="2489" y="1513"/>
                    <a:pt x="2300" y="1702"/>
                    <a:pt x="2111" y="1702"/>
                  </a:cubicBezTo>
                  <a:lnTo>
                    <a:pt x="0" y="1702"/>
                  </a:lnTo>
                  <a:lnTo>
                    <a:pt x="0" y="2521"/>
                  </a:lnTo>
                  <a:lnTo>
                    <a:pt x="2111" y="2521"/>
                  </a:lnTo>
                  <a:cubicBezTo>
                    <a:pt x="2332" y="2521"/>
                    <a:pt x="2489" y="2710"/>
                    <a:pt x="2489" y="2930"/>
                  </a:cubicBezTo>
                  <a:cubicBezTo>
                    <a:pt x="2489" y="3151"/>
                    <a:pt x="2300" y="3340"/>
                    <a:pt x="2111" y="3340"/>
                  </a:cubicBezTo>
                  <a:lnTo>
                    <a:pt x="0" y="3340"/>
                  </a:lnTo>
                  <a:lnTo>
                    <a:pt x="0" y="4190"/>
                  </a:lnTo>
                  <a:lnTo>
                    <a:pt x="2111" y="4190"/>
                  </a:lnTo>
                  <a:cubicBezTo>
                    <a:pt x="2332" y="4190"/>
                    <a:pt x="2489" y="4379"/>
                    <a:pt x="2489" y="4600"/>
                  </a:cubicBezTo>
                  <a:cubicBezTo>
                    <a:pt x="2458" y="4726"/>
                    <a:pt x="2300" y="4915"/>
                    <a:pt x="2048" y="4915"/>
                  </a:cubicBezTo>
                  <a:lnTo>
                    <a:pt x="63" y="4915"/>
                  </a:lnTo>
                  <a:cubicBezTo>
                    <a:pt x="252" y="6427"/>
                    <a:pt x="1512" y="7404"/>
                    <a:pt x="2899" y="7404"/>
                  </a:cubicBezTo>
                  <a:cubicBezTo>
                    <a:pt x="4474" y="7404"/>
                    <a:pt x="5797" y="6112"/>
                    <a:pt x="5797" y="4537"/>
                  </a:cubicBezTo>
                  <a:lnTo>
                    <a:pt x="579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4" name="Google Shape;7064;p95"/>
          <p:cNvGrpSpPr/>
          <p:nvPr/>
        </p:nvGrpSpPr>
        <p:grpSpPr>
          <a:xfrm>
            <a:off x="1792533" y="3345488"/>
            <a:ext cx="300016" cy="369273"/>
            <a:chOff x="-39248625" y="3588600"/>
            <a:chExt cx="256775" cy="316050"/>
          </a:xfrm>
        </p:grpSpPr>
        <p:sp>
          <p:nvSpPr>
            <p:cNvPr id="7065" name="Google Shape;7065;p95"/>
            <p:cNvSpPr/>
            <p:nvPr/>
          </p:nvSpPr>
          <p:spPr>
            <a:xfrm>
              <a:off x="-39248625" y="3588600"/>
              <a:ext cx="256775" cy="316050"/>
            </a:xfrm>
            <a:custGeom>
              <a:avLst/>
              <a:gdLst/>
              <a:ahLst/>
              <a:cxnLst/>
              <a:rect l="l" t="t" r="r" b="b"/>
              <a:pathLst>
                <a:path w="10271" h="12642" extrusionOk="0">
                  <a:moveTo>
                    <a:pt x="5364" y="0"/>
                  </a:moveTo>
                  <a:cubicBezTo>
                    <a:pt x="5041" y="0"/>
                    <a:pt x="4710" y="118"/>
                    <a:pt x="4443" y="355"/>
                  </a:cubicBezTo>
                  <a:lnTo>
                    <a:pt x="3277" y="1552"/>
                  </a:lnTo>
                  <a:cubicBezTo>
                    <a:pt x="2804" y="2025"/>
                    <a:pt x="2804" y="2812"/>
                    <a:pt x="3277" y="3316"/>
                  </a:cubicBezTo>
                  <a:lnTo>
                    <a:pt x="3938" y="3978"/>
                  </a:lnTo>
                  <a:lnTo>
                    <a:pt x="1702" y="6215"/>
                  </a:lnTo>
                  <a:cubicBezTo>
                    <a:pt x="1544" y="6152"/>
                    <a:pt x="1355" y="6057"/>
                    <a:pt x="1135" y="6057"/>
                  </a:cubicBezTo>
                  <a:cubicBezTo>
                    <a:pt x="1119" y="6056"/>
                    <a:pt x="1104" y="6056"/>
                    <a:pt x="1089" y="6056"/>
                  </a:cubicBezTo>
                  <a:cubicBezTo>
                    <a:pt x="538" y="6056"/>
                    <a:pt x="0" y="6611"/>
                    <a:pt x="0" y="7286"/>
                  </a:cubicBezTo>
                  <a:cubicBezTo>
                    <a:pt x="0" y="7947"/>
                    <a:pt x="567" y="8515"/>
                    <a:pt x="1229" y="8515"/>
                  </a:cubicBezTo>
                  <a:cubicBezTo>
                    <a:pt x="1418" y="8515"/>
                    <a:pt x="1576" y="8483"/>
                    <a:pt x="1733" y="8388"/>
                  </a:cubicBezTo>
                  <a:lnTo>
                    <a:pt x="3560" y="10216"/>
                  </a:lnTo>
                  <a:cubicBezTo>
                    <a:pt x="2993" y="10720"/>
                    <a:pt x="2615" y="11381"/>
                    <a:pt x="2521" y="12169"/>
                  </a:cubicBezTo>
                  <a:cubicBezTo>
                    <a:pt x="2489" y="12421"/>
                    <a:pt x="2678" y="12642"/>
                    <a:pt x="2930" y="12642"/>
                  </a:cubicBezTo>
                  <a:lnTo>
                    <a:pt x="8633" y="12642"/>
                  </a:lnTo>
                  <a:cubicBezTo>
                    <a:pt x="8853" y="12642"/>
                    <a:pt x="9074" y="12421"/>
                    <a:pt x="9011" y="12169"/>
                  </a:cubicBezTo>
                  <a:cubicBezTo>
                    <a:pt x="8790" y="10562"/>
                    <a:pt x="7404" y="9334"/>
                    <a:pt x="5766" y="9334"/>
                  </a:cubicBezTo>
                  <a:cubicBezTo>
                    <a:pt x="5199" y="9334"/>
                    <a:pt x="4695" y="9491"/>
                    <a:pt x="4222" y="9743"/>
                  </a:cubicBezTo>
                  <a:lnTo>
                    <a:pt x="2300" y="7853"/>
                  </a:lnTo>
                  <a:cubicBezTo>
                    <a:pt x="2363" y="7695"/>
                    <a:pt x="2395" y="7475"/>
                    <a:pt x="2395" y="7286"/>
                  </a:cubicBezTo>
                  <a:cubicBezTo>
                    <a:pt x="2395" y="7097"/>
                    <a:pt x="2363" y="6939"/>
                    <a:pt x="2300" y="6782"/>
                  </a:cubicBezTo>
                  <a:lnTo>
                    <a:pt x="4285" y="4797"/>
                  </a:lnTo>
                  <a:lnTo>
                    <a:pt x="4285" y="4797"/>
                  </a:lnTo>
                  <a:cubicBezTo>
                    <a:pt x="4253" y="5742"/>
                    <a:pt x="4537" y="6624"/>
                    <a:pt x="5073" y="7317"/>
                  </a:cubicBezTo>
                  <a:lnTo>
                    <a:pt x="10271" y="2119"/>
                  </a:lnTo>
                  <a:cubicBezTo>
                    <a:pt x="9636" y="1606"/>
                    <a:pt x="8888" y="1321"/>
                    <a:pt x="8026" y="1321"/>
                  </a:cubicBezTo>
                  <a:cubicBezTo>
                    <a:pt x="7776" y="1321"/>
                    <a:pt x="7516" y="1345"/>
                    <a:pt x="7246" y="1394"/>
                  </a:cubicBezTo>
                  <a:lnTo>
                    <a:pt x="6238" y="355"/>
                  </a:lnTo>
                  <a:cubicBezTo>
                    <a:pt x="6002" y="118"/>
                    <a:pt x="5687" y="0"/>
                    <a:pt x="536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6" name="Google Shape;7066;p95"/>
            <p:cNvSpPr/>
            <p:nvPr/>
          </p:nvSpPr>
          <p:spPr>
            <a:xfrm>
              <a:off x="-39076150" y="3684875"/>
              <a:ext cx="84300" cy="80300"/>
            </a:xfrm>
            <a:custGeom>
              <a:avLst/>
              <a:gdLst/>
              <a:ahLst/>
              <a:cxnLst/>
              <a:rect l="l" t="t" r="r" b="b"/>
              <a:pathLst>
                <a:path w="3372" h="3212" extrusionOk="0">
                  <a:moveTo>
                    <a:pt x="2868" y="1"/>
                  </a:moveTo>
                  <a:lnTo>
                    <a:pt x="1" y="2868"/>
                  </a:lnTo>
                  <a:cubicBezTo>
                    <a:pt x="353" y="3098"/>
                    <a:pt x="757" y="3212"/>
                    <a:pt x="1156" y="3212"/>
                  </a:cubicBezTo>
                  <a:cubicBezTo>
                    <a:pt x="1686" y="3212"/>
                    <a:pt x="2207" y="3011"/>
                    <a:pt x="2584" y="2616"/>
                  </a:cubicBezTo>
                  <a:cubicBezTo>
                    <a:pt x="3309" y="1891"/>
                    <a:pt x="3372" y="851"/>
                    <a:pt x="28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7" name="Google Shape;7067;p95"/>
          <p:cNvSpPr/>
          <p:nvPr/>
        </p:nvSpPr>
        <p:spPr>
          <a:xfrm>
            <a:off x="1763554" y="3801114"/>
            <a:ext cx="363548" cy="370909"/>
          </a:xfrm>
          <a:custGeom>
            <a:avLst/>
            <a:gdLst/>
            <a:ahLst/>
            <a:cxnLst/>
            <a:rect l="l" t="t" r="r" b="b"/>
            <a:pathLst>
              <a:path w="12446" h="12698" extrusionOk="0">
                <a:moveTo>
                  <a:pt x="6239" y="1"/>
                </a:moveTo>
                <a:cubicBezTo>
                  <a:pt x="5105" y="1"/>
                  <a:pt x="4191" y="915"/>
                  <a:pt x="4159" y="2112"/>
                </a:cubicBezTo>
                <a:cubicBezTo>
                  <a:pt x="4159" y="3088"/>
                  <a:pt x="4852" y="3939"/>
                  <a:pt x="5798" y="4097"/>
                </a:cubicBezTo>
                <a:lnTo>
                  <a:pt x="5798" y="5294"/>
                </a:lnTo>
                <a:cubicBezTo>
                  <a:pt x="4852" y="5483"/>
                  <a:pt x="4159" y="6333"/>
                  <a:pt x="4159" y="7310"/>
                </a:cubicBezTo>
                <a:cubicBezTo>
                  <a:pt x="4159" y="7657"/>
                  <a:pt x="4222" y="7972"/>
                  <a:pt x="4380" y="8255"/>
                </a:cubicBezTo>
                <a:lnTo>
                  <a:pt x="3403" y="9043"/>
                </a:lnTo>
                <a:cubicBezTo>
                  <a:pt x="3057" y="8728"/>
                  <a:pt x="2584" y="8570"/>
                  <a:pt x="2112" y="8570"/>
                </a:cubicBezTo>
                <a:cubicBezTo>
                  <a:pt x="946" y="8602"/>
                  <a:pt x="1" y="9515"/>
                  <a:pt x="1" y="10650"/>
                </a:cubicBezTo>
                <a:cubicBezTo>
                  <a:pt x="1" y="11784"/>
                  <a:pt x="946" y="12697"/>
                  <a:pt x="2112" y="12697"/>
                </a:cubicBezTo>
                <a:cubicBezTo>
                  <a:pt x="3246" y="12697"/>
                  <a:pt x="4128" y="11752"/>
                  <a:pt x="4191" y="10650"/>
                </a:cubicBezTo>
                <a:cubicBezTo>
                  <a:pt x="4191" y="10303"/>
                  <a:pt x="4096" y="9988"/>
                  <a:pt x="3939" y="9704"/>
                </a:cubicBezTo>
                <a:lnTo>
                  <a:pt x="4947" y="8917"/>
                </a:lnTo>
                <a:cubicBezTo>
                  <a:pt x="5294" y="9232"/>
                  <a:pt x="5766" y="9389"/>
                  <a:pt x="6239" y="9389"/>
                </a:cubicBezTo>
                <a:cubicBezTo>
                  <a:pt x="6743" y="9389"/>
                  <a:pt x="7184" y="9200"/>
                  <a:pt x="7530" y="8917"/>
                </a:cubicBezTo>
                <a:lnTo>
                  <a:pt x="8507" y="9704"/>
                </a:lnTo>
                <a:cubicBezTo>
                  <a:pt x="8350" y="9988"/>
                  <a:pt x="8287" y="10303"/>
                  <a:pt x="8287" y="10650"/>
                </a:cubicBezTo>
                <a:cubicBezTo>
                  <a:pt x="8287" y="11784"/>
                  <a:pt x="9232" y="12697"/>
                  <a:pt x="10366" y="12697"/>
                </a:cubicBezTo>
                <a:cubicBezTo>
                  <a:pt x="11500" y="12697"/>
                  <a:pt x="12414" y="11752"/>
                  <a:pt x="12445" y="10650"/>
                </a:cubicBezTo>
                <a:cubicBezTo>
                  <a:pt x="12445" y="9515"/>
                  <a:pt x="11563" y="8602"/>
                  <a:pt x="10366" y="8570"/>
                </a:cubicBezTo>
                <a:cubicBezTo>
                  <a:pt x="9862" y="8570"/>
                  <a:pt x="9421" y="8759"/>
                  <a:pt x="9074" y="9043"/>
                </a:cubicBezTo>
                <a:lnTo>
                  <a:pt x="8097" y="8255"/>
                </a:lnTo>
                <a:cubicBezTo>
                  <a:pt x="8255" y="7972"/>
                  <a:pt x="8318" y="7657"/>
                  <a:pt x="8318" y="7310"/>
                </a:cubicBezTo>
                <a:cubicBezTo>
                  <a:pt x="8318" y="6333"/>
                  <a:pt x="7625" y="5451"/>
                  <a:pt x="6680" y="5294"/>
                </a:cubicBezTo>
                <a:lnTo>
                  <a:pt x="6680" y="4097"/>
                </a:lnTo>
                <a:cubicBezTo>
                  <a:pt x="7625" y="3908"/>
                  <a:pt x="8318" y="3088"/>
                  <a:pt x="8318" y="2112"/>
                </a:cubicBezTo>
                <a:cubicBezTo>
                  <a:pt x="8318" y="946"/>
                  <a:pt x="7404" y="64"/>
                  <a:pt x="6239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8" name="Google Shape;7068;p95"/>
          <p:cNvSpPr/>
          <p:nvPr/>
        </p:nvSpPr>
        <p:spPr>
          <a:xfrm>
            <a:off x="3953101" y="2872552"/>
            <a:ext cx="369974" cy="368601"/>
          </a:xfrm>
          <a:custGeom>
            <a:avLst/>
            <a:gdLst/>
            <a:ahLst/>
            <a:cxnLst/>
            <a:rect l="l" t="t" r="r" b="b"/>
            <a:pathLst>
              <a:path w="12666" h="12619" extrusionOk="0">
                <a:moveTo>
                  <a:pt x="9294" y="1"/>
                </a:moveTo>
                <a:cubicBezTo>
                  <a:pt x="9192" y="1"/>
                  <a:pt x="9089" y="40"/>
                  <a:pt x="9011" y="119"/>
                </a:cubicBezTo>
                <a:lnTo>
                  <a:pt x="7593" y="1537"/>
                </a:lnTo>
                <a:lnTo>
                  <a:pt x="9011" y="2954"/>
                </a:lnTo>
                <a:cubicBezTo>
                  <a:pt x="9168" y="3112"/>
                  <a:pt x="9168" y="3395"/>
                  <a:pt x="9011" y="3553"/>
                </a:cubicBezTo>
                <a:cubicBezTo>
                  <a:pt x="8932" y="3632"/>
                  <a:pt x="8822" y="3671"/>
                  <a:pt x="8711" y="3671"/>
                </a:cubicBezTo>
                <a:cubicBezTo>
                  <a:pt x="8601" y="3671"/>
                  <a:pt x="8491" y="3632"/>
                  <a:pt x="8412" y="3553"/>
                </a:cubicBezTo>
                <a:lnTo>
                  <a:pt x="6994" y="2135"/>
                </a:lnTo>
                <a:lnTo>
                  <a:pt x="5923" y="3206"/>
                </a:lnTo>
                <a:lnTo>
                  <a:pt x="7341" y="4624"/>
                </a:lnTo>
                <a:cubicBezTo>
                  <a:pt x="7498" y="4782"/>
                  <a:pt x="7498" y="5034"/>
                  <a:pt x="7341" y="5191"/>
                </a:cubicBezTo>
                <a:cubicBezTo>
                  <a:pt x="7262" y="5270"/>
                  <a:pt x="7160" y="5309"/>
                  <a:pt x="7053" y="5309"/>
                </a:cubicBezTo>
                <a:cubicBezTo>
                  <a:pt x="6947" y="5309"/>
                  <a:pt x="6837" y="5270"/>
                  <a:pt x="6742" y="5191"/>
                </a:cubicBezTo>
                <a:lnTo>
                  <a:pt x="5356" y="3773"/>
                </a:lnTo>
                <a:lnTo>
                  <a:pt x="4285" y="4845"/>
                </a:lnTo>
                <a:lnTo>
                  <a:pt x="5703" y="6262"/>
                </a:lnTo>
                <a:cubicBezTo>
                  <a:pt x="5860" y="6420"/>
                  <a:pt x="5860" y="6703"/>
                  <a:pt x="5703" y="6861"/>
                </a:cubicBezTo>
                <a:cubicBezTo>
                  <a:pt x="5624" y="6940"/>
                  <a:pt x="5514" y="6979"/>
                  <a:pt x="5403" y="6979"/>
                </a:cubicBezTo>
                <a:cubicBezTo>
                  <a:pt x="5293" y="6979"/>
                  <a:pt x="5183" y="6940"/>
                  <a:pt x="5104" y="6861"/>
                </a:cubicBezTo>
                <a:lnTo>
                  <a:pt x="3686" y="5443"/>
                </a:lnTo>
                <a:lnTo>
                  <a:pt x="2615" y="6514"/>
                </a:lnTo>
                <a:lnTo>
                  <a:pt x="4096" y="7932"/>
                </a:lnTo>
                <a:cubicBezTo>
                  <a:pt x="4253" y="8090"/>
                  <a:pt x="4253" y="8373"/>
                  <a:pt x="4096" y="8499"/>
                </a:cubicBezTo>
                <a:cubicBezTo>
                  <a:pt x="4017" y="8578"/>
                  <a:pt x="3907" y="8617"/>
                  <a:pt x="3797" y="8617"/>
                </a:cubicBezTo>
                <a:cubicBezTo>
                  <a:pt x="3686" y="8617"/>
                  <a:pt x="3576" y="8578"/>
                  <a:pt x="3497" y="8499"/>
                </a:cubicBezTo>
                <a:lnTo>
                  <a:pt x="2048" y="7081"/>
                </a:lnTo>
                <a:lnTo>
                  <a:pt x="158" y="8972"/>
                </a:lnTo>
                <a:cubicBezTo>
                  <a:pt x="0" y="9129"/>
                  <a:pt x="0" y="9413"/>
                  <a:pt x="158" y="9570"/>
                </a:cubicBezTo>
                <a:lnTo>
                  <a:pt x="3056" y="12500"/>
                </a:lnTo>
                <a:cubicBezTo>
                  <a:pt x="3135" y="12579"/>
                  <a:pt x="3245" y="12618"/>
                  <a:pt x="3356" y="12618"/>
                </a:cubicBezTo>
                <a:cubicBezTo>
                  <a:pt x="3466" y="12618"/>
                  <a:pt x="3576" y="12579"/>
                  <a:pt x="3655" y="12500"/>
                </a:cubicBezTo>
                <a:lnTo>
                  <a:pt x="12508" y="3616"/>
                </a:lnTo>
                <a:cubicBezTo>
                  <a:pt x="12665" y="3458"/>
                  <a:pt x="12665" y="3206"/>
                  <a:pt x="12508" y="3049"/>
                </a:cubicBezTo>
                <a:lnTo>
                  <a:pt x="9578" y="119"/>
                </a:lnTo>
                <a:cubicBezTo>
                  <a:pt x="9499" y="40"/>
                  <a:pt x="9397" y="1"/>
                  <a:pt x="9294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69" name="Google Shape;7069;p95"/>
          <p:cNvGrpSpPr/>
          <p:nvPr/>
        </p:nvGrpSpPr>
        <p:grpSpPr>
          <a:xfrm>
            <a:off x="1243246" y="1533504"/>
            <a:ext cx="429504" cy="370879"/>
            <a:chOff x="-42651700" y="3217825"/>
            <a:chExt cx="367600" cy="317425"/>
          </a:xfrm>
        </p:grpSpPr>
        <p:sp>
          <p:nvSpPr>
            <p:cNvPr id="7070" name="Google Shape;7070;p95"/>
            <p:cNvSpPr/>
            <p:nvPr/>
          </p:nvSpPr>
          <p:spPr>
            <a:xfrm>
              <a:off x="-42651700" y="3239075"/>
              <a:ext cx="367600" cy="296175"/>
            </a:xfrm>
            <a:custGeom>
              <a:avLst/>
              <a:gdLst/>
              <a:ahLst/>
              <a:cxnLst/>
              <a:rect l="l" t="t" r="r" b="b"/>
              <a:pathLst>
                <a:path w="14704" h="11847" extrusionOk="0">
                  <a:moveTo>
                    <a:pt x="7370" y="797"/>
                  </a:moveTo>
                  <a:cubicBezTo>
                    <a:pt x="8536" y="797"/>
                    <a:pt x="9694" y="1246"/>
                    <a:pt x="10576" y="2143"/>
                  </a:cubicBezTo>
                  <a:cubicBezTo>
                    <a:pt x="12340" y="3908"/>
                    <a:pt x="12340" y="6775"/>
                    <a:pt x="10576" y="8539"/>
                  </a:cubicBezTo>
                  <a:cubicBezTo>
                    <a:pt x="9757" y="9390"/>
                    <a:pt x="8623" y="9894"/>
                    <a:pt x="7363" y="9894"/>
                  </a:cubicBezTo>
                  <a:cubicBezTo>
                    <a:pt x="6102" y="9894"/>
                    <a:pt x="4937" y="9358"/>
                    <a:pt x="4118" y="8539"/>
                  </a:cubicBezTo>
                  <a:cubicBezTo>
                    <a:pt x="2353" y="6775"/>
                    <a:pt x="2353" y="3908"/>
                    <a:pt x="4118" y="2143"/>
                  </a:cubicBezTo>
                  <a:cubicBezTo>
                    <a:pt x="5031" y="1246"/>
                    <a:pt x="6205" y="797"/>
                    <a:pt x="7370" y="797"/>
                  </a:cubicBezTo>
                  <a:close/>
                  <a:moveTo>
                    <a:pt x="7326" y="1"/>
                  </a:moveTo>
                  <a:cubicBezTo>
                    <a:pt x="2091" y="1"/>
                    <a:pt x="0" y="6750"/>
                    <a:pt x="4275" y="9768"/>
                  </a:cubicBezTo>
                  <a:lnTo>
                    <a:pt x="3424" y="11280"/>
                  </a:lnTo>
                  <a:cubicBezTo>
                    <a:pt x="3298" y="11532"/>
                    <a:pt x="3487" y="11847"/>
                    <a:pt x="3771" y="11847"/>
                  </a:cubicBezTo>
                  <a:cubicBezTo>
                    <a:pt x="3929" y="11847"/>
                    <a:pt x="4086" y="11784"/>
                    <a:pt x="4118" y="11626"/>
                  </a:cubicBezTo>
                  <a:lnTo>
                    <a:pt x="5000" y="10209"/>
                  </a:lnTo>
                  <a:cubicBezTo>
                    <a:pt x="5740" y="10571"/>
                    <a:pt x="6543" y="10752"/>
                    <a:pt x="7351" y="10752"/>
                  </a:cubicBezTo>
                  <a:cubicBezTo>
                    <a:pt x="8158" y="10752"/>
                    <a:pt x="8969" y="10571"/>
                    <a:pt x="9725" y="10209"/>
                  </a:cubicBezTo>
                  <a:lnTo>
                    <a:pt x="10576" y="11626"/>
                  </a:lnTo>
                  <a:cubicBezTo>
                    <a:pt x="10671" y="11784"/>
                    <a:pt x="10828" y="11847"/>
                    <a:pt x="10923" y="11847"/>
                  </a:cubicBezTo>
                  <a:cubicBezTo>
                    <a:pt x="11238" y="11847"/>
                    <a:pt x="11458" y="11532"/>
                    <a:pt x="11301" y="11280"/>
                  </a:cubicBezTo>
                  <a:lnTo>
                    <a:pt x="10419" y="9768"/>
                  </a:lnTo>
                  <a:cubicBezTo>
                    <a:pt x="14703" y="6775"/>
                    <a:pt x="12592" y="1"/>
                    <a:pt x="7363" y="1"/>
                  </a:cubicBezTo>
                  <a:cubicBezTo>
                    <a:pt x="7350" y="1"/>
                    <a:pt x="7338" y="1"/>
                    <a:pt x="732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1" name="Google Shape;7071;p95"/>
            <p:cNvSpPr/>
            <p:nvPr/>
          </p:nvSpPr>
          <p:spPr>
            <a:xfrm>
              <a:off x="-42419600" y="3217825"/>
              <a:ext cx="106350" cy="106350"/>
            </a:xfrm>
            <a:custGeom>
              <a:avLst/>
              <a:gdLst/>
              <a:ahLst/>
              <a:cxnLst/>
              <a:rect l="l" t="t" r="r" b="b"/>
              <a:pathLst>
                <a:path w="4254" h="4254" extrusionOk="0">
                  <a:moveTo>
                    <a:pt x="1355" y="0"/>
                  </a:moveTo>
                  <a:cubicBezTo>
                    <a:pt x="882" y="0"/>
                    <a:pt x="410" y="95"/>
                    <a:pt x="0" y="315"/>
                  </a:cubicBezTo>
                  <a:cubicBezTo>
                    <a:pt x="1891" y="946"/>
                    <a:pt x="3340" y="2395"/>
                    <a:pt x="3938" y="4254"/>
                  </a:cubicBezTo>
                  <a:cubicBezTo>
                    <a:pt x="4128" y="3844"/>
                    <a:pt x="4254" y="3371"/>
                    <a:pt x="4254" y="2899"/>
                  </a:cubicBezTo>
                  <a:cubicBezTo>
                    <a:pt x="4254" y="1292"/>
                    <a:pt x="2962" y="0"/>
                    <a:pt x="13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2" name="Google Shape;7072;p95"/>
            <p:cNvSpPr/>
            <p:nvPr/>
          </p:nvSpPr>
          <p:spPr>
            <a:xfrm>
              <a:off x="-42623600" y="3218600"/>
              <a:ext cx="106350" cy="106375"/>
            </a:xfrm>
            <a:custGeom>
              <a:avLst/>
              <a:gdLst/>
              <a:ahLst/>
              <a:cxnLst/>
              <a:rect l="l" t="t" r="r" b="b"/>
              <a:pathLst>
                <a:path w="4254" h="4255" extrusionOk="0">
                  <a:moveTo>
                    <a:pt x="2931" y="1"/>
                  </a:moveTo>
                  <a:cubicBezTo>
                    <a:pt x="1292" y="1"/>
                    <a:pt x="1" y="1293"/>
                    <a:pt x="1" y="2899"/>
                  </a:cubicBezTo>
                  <a:cubicBezTo>
                    <a:pt x="1" y="3372"/>
                    <a:pt x="127" y="3845"/>
                    <a:pt x="316" y="4254"/>
                  </a:cubicBezTo>
                  <a:cubicBezTo>
                    <a:pt x="977" y="2364"/>
                    <a:pt x="2426" y="915"/>
                    <a:pt x="4254" y="316"/>
                  </a:cubicBezTo>
                  <a:cubicBezTo>
                    <a:pt x="3876" y="127"/>
                    <a:pt x="3403" y="1"/>
                    <a:pt x="29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3" name="Google Shape;7073;p95"/>
            <p:cNvSpPr/>
            <p:nvPr/>
          </p:nvSpPr>
          <p:spPr>
            <a:xfrm>
              <a:off x="-42561375" y="3279250"/>
              <a:ext cx="185900" cy="186700"/>
            </a:xfrm>
            <a:custGeom>
              <a:avLst/>
              <a:gdLst/>
              <a:ahLst/>
              <a:cxnLst/>
              <a:rect l="l" t="t" r="r" b="b"/>
              <a:pathLst>
                <a:path w="7436" h="7468" extrusionOk="0">
                  <a:moveTo>
                    <a:pt x="3781" y="1671"/>
                  </a:moveTo>
                  <a:cubicBezTo>
                    <a:pt x="4033" y="1671"/>
                    <a:pt x="4191" y="1860"/>
                    <a:pt x="4191" y="2112"/>
                  </a:cubicBezTo>
                  <a:lnTo>
                    <a:pt x="4191" y="3340"/>
                  </a:lnTo>
                  <a:lnTo>
                    <a:pt x="5388" y="3340"/>
                  </a:lnTo>
                  <a:cubicBezTo>
                    <a:pt x="5640" y="3340"/>
                    <a:pt x="5829" y="3529"/>
                    <a:pt x="5829" y="3750"/>
                  </a:cubicBezTo>
                  <a:cubicBezTo>
                    <a:pt x="5829" y="4002"/>
                    <a:pt x="5640" y="4128"/>
                    <a:pt x="5388" y="4128"/>
                  </a:cubicBezTo>
                  <a:lnTo>
                    <a:pt x="3750" y="4128"/>
                  </a:lnTo>
                  <a:cubicBezTo>
                    <a:pt x="3498" y="4128"/>
                    <a:pt x="3308" y="3939"/>
                    <a:pt x="3308" y="3750"/>
                  </a:cubicBezTo>
                  <a:lnTo>
                    <a:pt x="3308" y="2112"/>
                  </a:lnTo>
                  <a:lnTo>
                    <a:pt x="3340" y="2112"/>
                  </a:lnTo>
                  <a:cubicBezTo>
                    <a:pt x="3340" y="1860"/>
                    <a:pt x="3529" y="1671"/>
                    <a:pt x="3781" y="1671"/>
                  </a:cubicBezTo>
                  <a:close/>
                  <a:moveTo>
                    <a:pt x="3750" y="1"/>
                  </a:moveTo>
                  <a:cubicBezTo>
                    <a:pt x="1702" y="1"/>
                    <a:pt x="32" y="1671"/>
                    <a:pt x="0" y="3750"/>
                  </a:cubicBezTo>
                  <a:cubicBezTo>
                    <a:pt x="32" y="5798"/>
                    <a:pt x="1702" y="7467"/>
                    <a:pt x="3750" y="7467"/>
                  </a:cubicBezTo>
                  <a:cubicBezTo>
                    <a:pt x="5797" y="7467"/>
                    <a:pt x="7436" y="5798"/>
                    <a:pt x="7436" y="3750"/>
                  </a:cubicBezTo>
                  <a:cubicBezTo>
                    <a:pt x="7436" y="1702"/>
                    <a:pt x="5797" y="64"/>
                    <a:pt x="375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4" name="Google Shape;7074;p95"/>
          <p:cNvGrpSpPr/>
          <p:nvPr/>
        </p:nvGrpSpPr>
        <p:grpSpPr>
          <a:xfrm>
            <a:off x="1278678" y="1973154"/>
            <a:ext cx="358640" cy="363226"/>
            <a:chOff x="-42617300" y="3587775"/>
            <a:chExt cx="306950" cy="310875"/>
          </a:xfrm>
        </p:grpSpPr>
        <p:sp>
          <p:nvSpPr>
            <p:cNvPr id="7075" name="Google Shape;7075;p95"/>
            <p:cNvSpPr/>
            <p:nvPr/>
          </p:nvSpPr>
          <p:spPr>
            <a:xfrm>
              <a:off x="-42617300" y="3587775"/>
              <a:ext cx="306950" cy="310875"/>
            </a:xfrm>
            <a:custGeom>
              <a:avLst/>
              <a:gdLst/>
              <a:ahLst/>
              <a:cxnLst/>
              <a:rect l="l" t="t" r="r" b="b"/>
              <a:pathLst>
                <a:path w="12278" h="12435" extrusionOk="0">
                  <a:moveTo>
                    <a:pt x="5905" y="860"/>
                  </a:moveTo>
                  <a:cubicBezTo>
                    <a:pt x="6421" y="860"/>
                    <a:pt x="6926" y="1412"/>
                    <a:pt x="7341" y="2467"/>
                  </a:cubicBezTo>
                  <a:cubicBezTo>
                    <a:pt x="6837" y="2593"/>
                    <a:pt x="6365" y="2782"/>
                    <a:pt x="5892" y="3003"/>
                  </a:cubicBezTo>
                  <a:cubicBezTo>
                    <a:pt x="5419" y="2782"/>
                    <a:pt x="4947" y="2593"/>
                    <a:pt x="4443" y="2467"/>
                  </a:cubicBezTo>
                  <a:cubicBezTo>
                    <a:pt x="4893" y="1381"/>
                    <a:pt x="5404" y="860"/>
                    <a:pt x="5905" y="860"/>
                  </a:cubicBezTo>
                  <a:close/>
                  <a:moveTo>
                    <a:pt x="4191" y="3255"/>
                  </a:moveTo>
                  <a:cubicBezTo>
                    <a:pt x="4443" y="3349"/>
                    <a:pt x="4632" y="3381"/>
                    <a:pt x="4884" y="3475"/>
                  </a:cubicBezTo>
                  <a:cubicBezTo>
                    <a:pt x="4726" y="3538"/>
                    <a:pt x="4600" y="3601"/>
                    <a:pt x="4443" y="3696"/>
                  </a:cubicBezTo>
                  <a:cubicBezTo>
                    <a:pt x="4285" y="3790"/>
                    <a:pt x="4159" y="3853"/>
                    <a:pt x="4002" y="3948"/>
                  </a:cubicBezTo>
                  <a:cubicBezTo>
                    <a:pt x="4096" y="3727"/>
                    <a:pt x="4159" y="3507"/>
                    <a:pt x="4191" y="3255"/>
                  </a:cubicBezTo>
                  <a:close/>
                  <a:moveTo>
                    <a:pt x="7625" y="3318"/>
                  </a:moveTo>
                  <a:cubicBezTo>
                    <a:pt x="7688" y="3507"/>
                    <a:pt x="7751" y="3727"/>
                    <a:pt x="7782" y="3979"/>
                  </a:cubicBezTo>
                  <a:cubicBezTo>
                    <a:pt x="7499" y="3790"/>
                    <a:pt x="7247" y="3633"/>
                    <a:pt x="6963" y="3507"/>
                  </a:cubicBezTo>
                  <a:cubicBezTo>
                    <a:pt x="7184" y="3412"/>
                    <a:pt x="7404" y="3349"/>
                    <a:pt x="7625" y="3318"/>
                  </a:cubicBezTo>
                  <a:close/>
                  <a:moveTo>
                    <a:pt x="2611" y="3034"/>
                  </a:moveTo>
                  <a:cubicBezTo>
                    <a:pt x="2846" y="3034"/>
                    <a:pt x="3110" y="3054"/>
                    <a:pt x="3403" y="3097"/>
                  </a:cubicBezTo>
                  <a:cubicBezTo>
                    <a:pt x="3309" y="3570"/>
                    <a:pt x="3183" y="4042"/>
                    <a:pt x="3151" y="4609"/>
                  </a:cubicBezTo>
                  <a:cubicBezTo>
                    <a:pt x="2742" y="4924"/>
                    <a:pt x="2363" y="5240"/>
                    <a:pt x="1954" y="5586"/>
                  </a:cubicBezTo>
                  <a:cubicBezTo>
                    <a:pt x="712" y="4068"/>
                    <a:pt x="945" y="3034"/>
                    <a:pt x="2611" y="3034"/>
                  </a:cubicBezTo>
                  <a:close/>
                  <a:moveTo>
                    <a:pt x="9301" y="3075"/>
                  </a:moveTo>
                  <a:cubicBezTo>
                    <a:pt x="10879" y="3075"/>
                    <a:pt x="11079" y="4102"/>
                    <a:pt x="9862" y="5618"/>
                  </a:cubicBezTo>
                  <a:cubicBezTo>
                    <a:pt x="9515" y="5271"/>
                    <a:pt x="9137" y="4924"/>
                    <a:pt x="8696" y="4641"/>
                  </a:cubicBezTo>
                  <a:cubicBezTo>
                    <a:pt x="8601" y="4137"/>
                    <a:pt x="8538" y="3601"/>
                    <a:pt x="8412" y="3160"/>
                  </a:cubicBezTo>
                  <a:cubicBezTo>
                    <a:pt x="8746" y="3102"/>
                    <a:pt x="9042" y="3075"/>
                    <a:pt x="9301" y="3075"/>
                  </a:cubicBezTo>
                  <a:close/>
                  <a:moveTo>
                    <a:pt x="8822" y="5744"/>
                  </a:moveTo>
                  <a:cubicBezTo>
                    <a:pt x="9011" y="5901"/>
                    <a:pt x="9169" y="6059"/>
                    <a:pt x="9326" y="6216"/>
                  </a:cubicBezTo>
                  <a:cubicBezTo>
                    <a:pt x="9169" y="6374"/>
                    <a:pt x="8980" y="6531"/>
                    <a:pt x="8822" y="6689"/>
                  </a:cubicBezTo>
                  <a:lnTo>
                    <a:pt x="8822" y="5744"/>
                  </a:lnTo>
                  <a:close/>
                  <a:moveTo>
                    <a:pt x="3025" y="5775"/>
                  </a:moveTo>
                  <a:lnTo>
                    <a:pt x="3025" y="6720"/>
                  </a:lnTo>
                  <a:cubicBezTo>
                    <a:pt x="2836" y="6563"/>
                    <a:pt x="2679" y="6405"/>
                    <a:pt x="2521" y="6248"/>
                  </a:cubicBezTo>
                  <a:cubicBezTo>
                    <a:pt x="2679" y="6090"/>
                    <a:pt x="2868" y="5933"/>
                    <a:pt x="3025" y="5775"/>
                  </a:cubicBezTo>
                  <a:close/>
                  <a:moveTo>
                    <a:pt x="5892" y="3885"/>
                  </a:moveTo>
                  <a:cubicBezTo>
                    <a:pt x="6617" y="4200"/>
                    <a:pt x="7278" y="4609"/>
                    <a:pt x="7908" y="5082"/>
                  </a:cubicBezTo>
                  <a:cubicBezTo>
                    <a:pt x="8003" y="5838"/>
                    <a:pt x="8003" y="6626"/>
                    <a:pt x="7908" y="7413"/>
                  </a:cubicBezTo>
                  <a:cubicBezTo>
                    <a:pt x="7278" y="7823"/>
                    <a:pt x="6585" y="8232"/>
                    <a:pt x="5892" y="8579"/>
                  </a:cubicBezTo>
                  <a:cubicBezTo>
                    <a:pt x="5545" y="8421"/>
                    <a:pt x="5230" y="8232"/>
                    <a:pt x="4884" y="8043"/>
                  </a:cubicBezTo>
                  <a:cubicBezTo>
                    <a:pt x="4537" y="7823"/>
                    <a:pt x="4191" y="7634"/>
                    <a:pt x="3876" y="7413"/>
                  </a:cubicBezTo>
                  <a:cubicBezTo>
                    <a:pt x="3844" y="6657"/>
                    <a:pt x="3844" y="5870"/>
                    <a:pt x="3876" y="5082"/>
                  </a:cubicBezTo>
                  <a:cubicBezTo>
                    <a:pt x="4191" y="4830"/>
                    <a:pt x="4537" y="4641"/>
                    <a:pt x="4884" y="4452"/>
                  </a:cubicBezTo>
                  <a:cubicBezTo>
                    <a:pt x="5230" y="4263"/>
                    <a:pt x="5577" y="4042"/>
                    <a:pt x="5892" y="3885"/>
                  </a:cubicBezTo>
                  <a:close/>
                  <a:moveTo>
                    <a:pt x="4033" y="8516"/>
                  </a:moveTo>
                  <a:cubicBezTo>
                    <a:pt x="4159" y="8579"/>
                    <a:pt x="4317" y="8674"/>
                    <a:pt x="4474" y="8737"/>
                  </a:cubicBezTo>
                  <a:cubicBezTo>
                    <a:pt x="4632" y="8831"/>
                    <a:pt x="4758" y="8894"/>
                    <a:pt x="4915" y="8989"/>
                  </a:cubicBezTo>
                  <a:cubicBezTo>
                    <a:pt x="4663" y="9052"/>
                    <a:pt x="4474" y="9146"/>
                    <a:pt x="4254" y="9178"/>
                  </a:cubicBezTo>
                  <a:cubicBezTo>
                    <a:pt x="4159" y="8926"/>
                    <a:pt x="4096" y="8737"/>
                    <a:pt x="4033" y="8516"/>
                  </a:cubicBezTo>
                  <a:close/>
                  <a:moveTo>
                    <a:pt x="7782" y="8516"/>
                  </a:moveTo>
                  <a:cubicBezTo>
                    <a:pt x="7751" y="8737"/>
                    <a:pt x="7688" y="8989"/>
                    <a:pt x="7625" y="9178"/>
                  </a:cubicBezTo>
                  <a:cubicBezTo>
                    <a:pt x="7404" y="9083"/>
                    <a:pt x="7184" y="9052"/>
                    <a:pt x="6963" y="8989"/>
                  </a:cubicBezTo>
                  <a:cubicBezTo>
                    <a:pt x="7278" y="8831"/>
                    <a:pt x="7499" y="8674"/>
                    <a:pt x="7782" y="8516"/>
                  </a:cubicBezTo>
                  <a:close/>
                  <a:moveTo>
                    <a:pt x="1954" y="6846"/>
                  </a:moveTo>
                  <a:cubicBezTo>
                    <a:pt x="2300" y="7193"/>
                    <a:pt x="2710" y="7571"/>
                    <a:pt x="3151" y="7823"/>
                  </a:cubicBezTo>
                  <a:cubicBezTo>
                    <a:pt x="3214" y="8358"/>
                    <a:pt x="3309" y="8863"/>
                    <a:pt x="3403" y="9335"/>
                  </a:cubicBezTo>
                  <a:cubicBezTo>
                    <a:pt x="3090" y="9388"/>
                    <a:pt x="2806" y="9414"/>
                    <a:pt x="2555" y="9414"/>
                  </a:cubicBezTo>
                  <a:cubicBezTo>
                    <a:pt x="1015" y="9414"/>
                    <a:pt x="681" y="8445"/>
                    <a:pt x="1954" y="6846"/>
                  </a:cubicBezTo>
                  <a:close/>
                  <a:moveTo>
                    <a:pt x="9925" y="6846"/>
                  </a:moveTo>
                  <a:lnTo>
                    <a:pt x="9925" y="6846"/>
                  </a:lnTo>
                  <a:cubicBezTo>
                    <a:pt x="11167" y="8392"/>
                    <a:pt x="10934" y="9430"/>
                    <a:pt x="9267" y="9430"/>
                  </a:cubicBezTo>
                  <a:cubicBezTo>
                    <a:pt x="9032" y="9430"/>
                    <a:pt x="8768" y="9410"/>
                    <a:pt x="8475" y="9367"/>
                  </a:cubicBezTo>
                  <a:cubicBezTo>
                    <a:pt x="8538" y="8894"/>
                    <a:pt x="8664" y="8390"/>
                    <a:pt x="8727" y="7823"/>
                  </a:cubicBezTo>
                  <a:cubicBezTo>
                    <a:pt x="9137" y="7508"/>
                    <a:pt x="9515" y="7193"/>
                    <a:pt x="9925" y="6846"/>
                  </a:cubicBezTo>
                  <a:close/>
                  <a:moveTo>
                    <a:pt x="5924" y="9461"/>
                  </a:moveTo>
                  <a:cubicBezTo>
                    <a:pt x="6396" y="9650"/>
                    <a:pt x="6869" y="9839"/>
                    <a:pt x="7404" y="9965"/>
                  </a:cubicBezTo>
                  <a:cubicBezTo>
                    <a:pt x="6962" y="11056"/>
                    <a:pt x="6440" y="11607"/>
                    <a:pt x="5922" y="11607"/>
                  </a:cubicBezTo>
                  <a:cubicBezTo>
                    <a:pt x="5408" y="11607"/>
                    <a:pt x="4898" y="11064"/>
                    <a:pt x="4474" y="9965"/>
                  </a:cubicBezTo>
                  <a:cubicBezTo>
                    <a:pt x="4978" y="9839"/>
                    <a:pt x="5451" y="9650"/>
                    <a:pt x="5924" y="9461"/>
                  </a:cubicBezTo>
                  <a:close/>
                  <a:moveTo>
                    <a:pt x="5931" y="1"/>
                  </a:moveTo>
                  <a:cubicBezTo>
                    <a:pt x="5817" y="1"/>
                    <a:pt x="5699" y="14"/>
                    <a:pt x="5577" y="41"/>
                  </a:cubicBezTo>
                  <a:cubicBezTo>
                    <a:pt x="4632" y="262"/>
                    <a:pt x="4002" y="1333"/>
                    <a:pt x="3655" y="2278"/>
                  </a:cubicBezTo>
                  <a:cubicBezTo>
                    <a:pt x="3326" y="2223"/>
                    <a:pt x="2973" y="2187"/>
                    <a:pt x="2624" y="2187"/>
                  </a:cubicBezTo>
                  <a:cubicBezTo>
                    <a:pt x="1770" y="2187"/>
                    <a:pt x="939" y="2404"/>
                    <a:pt x="536" y="3097"/>
                  </a:cubicBezTo>
                  <a:cubicBezTo>
                    <a:pt x="1" y="4074"/>
                    <a:pt x="662" y="5334"/>
                    <a:pt x="1387" y="6216"/>
                  </a:cubicBezTo>
                  <a:cubicBezTo>
                    <a:pt x="788" y="6972"/>
                    <a:pt x="158" y="8043"/>
                    <a:pt x="379" y="8926"/>
                  </a:cubicBezTo>
                  <a:cubicBezTo>
                    <a:pt x="599" y="9650"/>
                    <a:pt x="1166" y="10028"/>
                    <a:pt x="1922" y="10186"/>
                  </a:cubicBezTo>
                  <a:cubicBezTo>
                    <a:pt x="2157" y="10241"/>
                    <a:pt x="2410" y="10266"/>
                    <a:pt x="2668" y="10266"/>
                  </a:cubicBezTo>
                  <a:cubicBezTo>
                    <a:pt x="2998" y="10266"/>
                    <a:pt x="3337" y="10225"/>
                    <a:pt x="3655" y="10154"/>
                  </a:cubicBezTo>
                  <a:cubicBezTo>
                    <a:pt x="4221" y="11678"/>
                    <a:pt x="5076" y="12434"/>
                    <a:pt x="5929" y="12434"/>
                  </a:cubicBezTo>
                  <a:cubicBezTo>
                    <a:pt x="6786" y="12434"/>
                    <a:pt x="7639" y="11670"/>
                    <a:pt x="8192" y="10154"/>
                  </a:cubicBezTo>
                  <a:cubicBezTo>
                    <a:pt x="8550" y="10215"/>
                    <a:pt x="8882" y="10243"/>
                    <a:pt x="9186" y="10243"/>
                  </a:cubicBezTo>
                  <a:cubicBezTo>
                    <a:pt x="11589" y="10243"/>
                    <a:pt x="12278" y="8453"/>
                    <a:pt x="10460" y="6216"/>
                  </a:cubicBezTo>
                  <a:cubicBezTo>
                    <a:pt x="12272" y="4014"/>
                    <a:pt x="11618" y="2182"/>
                    <a:pt x="9217" y="2182"/>
                  </a:cubicBezTo>
                  <a:cubicBezTo>
                    <a:pt x="8904" y="2182"/>
                    <a:pt x="8562" y="2213"/>
                    <a:pt x="8192" y="2278"/>
                  </a:cubicBezTo>
                  <a:cubicBezTo>
                    <a:pt x="7765" y="1139"/>
                    <a:pt x="7004" y="1"/>
                    <a:pt x="59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6" name="Google Shape;7076;p95"/>
            <p:cNvSpPr/>
            <p:nvPr/>
          </p:nvSpPr>
          <p:spPr>
            <a:xfrm>
              <a:off x="-42500725" y="3712425"/>
              <a:ext cx="63025" cy="62275"/>
            </a:xfrm>
            <a:custGeom>
              <a:avLst/>
              <a:gdLst/>
              <a:ahLst/>
              <a:cxnLst/>
              <a:rect l="l" t="t" r="r" b="b"/>
              <a:pathLst>
                <a:path w="2521" h="2491" extrusionOk="0">
                  <a:moveTo>
                    <a:pt x="1313" y="0"/>
                  </a:moveTo>
                  <a:cubicBezTo>
                    <a:pt x="1295" y="0"/>
                    <a:pt x="1278" y="1"/>
                    <a:pt x="1261" y="1"/>
                  </a:cubicBezTo>
                  <a:cubicBezTo>
                    <a:pt x="599" y="1"/>
                    <a:pt x="0" y="569"/>
                    <a:pt x="63" y="1230"/>
                  </a:cubicBezTo>
                  <a:cubicBezTo>
                    <a:pt x="0" y="1955"/>
                    <a:pt x="567" y="2490"/>
                    <a:pt x="1261" y="2490"/>
                  </a:cubicBezTo>
                  <a:cubicBezTo>
                    <a:pt x="1954" y="2490"/>
                    <a:pt x="2521" y="1955"/>
                    <a:pt x="2489" y="1230"/>
                  </a:cubicBezTo>
                  <a:cubicBezTo>
                    <a:pt x="2489" y="585"/>
                    <a:pt x="1980" y="0"/>
                    <a:pt x="131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7" name="Google Shape;7077;p95"/>
          <p:cNvSpPr/>
          <p:nvPr/>
        </p:nvSpPr>
        <p:spPr>
          <a:xfrm>
            <a:off x="1275131" y="2412197"/>
            <a:ext cx="371785" cy="369974"/>
          </a:xfrm>
          <a:custGeom>
            <a:avLst/>
            <a:gdLst/>
            <a:ahLst/>
            <a:cxnLst/>
            <a:rect l="l" t="t" r="r" b="b"/>
            <a:pathLst>
              <a:path w="12728" h="12666" extrusionOk="0">
                <a:moveTo>
                  <a:pt x="1859" y="3308"/>
                </a:moveTo>
                <a:lnTo>
                  <a:pt x="1859" y="5230"/>
                </a:lnTo>
                <a:lnTo>
                  <a:pt x="882" y="5230"/>
                </a:lnTo>
                <a:lnTo>
                  <a:pt x="882" y="3308"/>
                </a:lnTo>
                <a:close/>
                <a:moveTo>
                  <a:pt x="5765" y="2458"/>
                </a:moveTo>
                <a:cubicBezTo>
                  <a:pt x="5860" y="2458"/>
                  <a:pt x="5986" y="2584"/>
                  <a:pt x="5986" y="2710"/>
                </a:cubicBezTo>
                <a:lnTo>
                  <a:pt x="5986" y="5230"/>
                </a:lnTo>
                <a:lnTo>
                  <a:pt x="2678" y="5230"/>
                </a:lnTo>
                <a:lnTo>
                  <a:pt x="2678" y="2710"/>
                </a:lnTo>
                <a:cubicBezTo>
                  <a:pt x="2678" y="2584"/>
                  <a:pt x="2772" y="2458"/>
                  <a:pt x="2930" y="2458"/>
                </a:cubicBezTo>
                <a:close/>
                <a:moveTo>
                  <a:pt x="9893" y="2458"/>
                </a:moveTo>
                <a:cubicBezTo>
                  <a:pt x="10019" y="2458"/>
                  <a:pt x="10113" y="2584"/>
                  <a:pt x="10113" y="2710"/>
                </a:cubicBezTo>
                <a:lnTo>
                  <a:pt x="10113" y="5230"/>
                </a:lnTo>
                <a:lnTo>
                  <a:pt x="6837" y="5230"/>
                </a:lnTo>
                <a:lnTo>
                  <a:pt x="6837" y="2710"/>
                </a:lnTo>
                <a:cubicBezTo>
                  <a:pt x="6805" y="2584"/>
                  <a:pt x="6900" y="2458"/>
                  <a:pt x="7057" y="2458"/>
                </a:cubicBezTo>
                <a:close/>
                <a:moveTo>
                  <a:pt x="11940" y="3308"/>
                </a:moveTo>
                <a:lnTo>
                  <a:pt x="11940" y="5230"/>
                </a:lnTo>
                <a:lnTo>
                  <a:pt x="10964" y="5230"/>
                </a:lnTo>
                <a:lnTo>
                  <a:pt x="10964" y="3308"/>
                </a:lnTo>
                <a:close/>
                <a:moveTo>
                  <a:pt x="7215" y="6900"/>
                </a:moveTo>
                <a:cubicBezTo>
                  <a:pt x="7435" y="6900"/>
                  <a:pt x="7656" y="7089"/>
                  <a:pt x="7656" y="7278"/>
                </a:cubicBezTo>
                <a:cubicBezTo>
                  <a:pt x="7656" y="7530"/>
                  <a:pt x="7435" y="7719"/>
                  <a:pt x="7215" y="7719"/>
                </a:cubicBezTo>
                <a:lnTo>
                  <a:pt x="5545" y="7719"/>
                </a:lnTo>
                <a:cubicBezTo>
                  <a:pt x="5324" y="7719"/>
                  <a:pt x="5135" y="7530"/>
                  <a:pt x="5135" y="7278"/>
                </a:cubicBezTo>
                <a:cubicBezTo>
                  <a:pt x="5135" y="7026"/>
                  <a:pt x="5324" y="6900"/>
                  <a:pt x="5545" y="6900"/>
                </a:cubicBezTo>
                <a:close/>
                <a:moveTo>
                  <a:pt x="3088" y="6900"/>
                </a:moveTo>
                <a:cubicBezTo>
                  <a:pt x="3749" y="6900"/>
                  <a:pt x="4285" y="7436"/>
                  <a:pt x="4348" y="8097"/>
                </a:cubicBezTo>
                <a:cubicBezTo>
                  <a:pt x="4348" y="8790"/>
                  <a:pt x="3781" y="9326"/>
                  <a:pt x="3088" y="9326"/>
                </a:cubicBezTo>
                <a:cubicBezTo>
                  <a:pt x="2394" y="9326"/>
                  <a:pt x="1859" y="8790"/>
                  <a:pt x="1859" y="8097"/>
                </a:cubicBezTo>
                <a:cubicBezTo>
                  <a:pt x="1859" y="7436"/>
                  <a:pt x="2394" y="6900"/>
                  <a:pt x="3088" y="6900"/>
                </a:cubicBezTo>
                <a:close/>
                <a:moveTo>
                  <a:pt x="7215" y="8570"/>
                </a:moveTo>
                <a:cubicBezTo>
                  <a:pt x="7435" y="8570"/>
                  <a:pt x="7656" y="8790"/>
                  <a:pt x="7656" y="8979"/>
                </a:cubicBezTo>
                <a:cubicBezTo>
                  <a:pt x="7656" y="9168"/>
                  <a:pt x="7435" y="9357"/>
                  <a:pt x="7215" y="9357"/>
                </a:cubicBezTo>
                <a:lnTo>
                  <a:pt x="5545" y="9357"/>
                </a:lnTo>
                <a:cubicBezTo>
                  <a:pt x="5324" y="9357"/>
                  <a:pt x="5135" y="9168"/>
                  <a:pt x="5135" y="8979"/>
                </a:cubicBezTo>
                <a:cubicBezTo>
                  <a:pt x="5135" y="8727"/>
                  <a:pt x="5324" y="8570"/>
                  <a:pt x="5545" y="8570"/>
                </a:cubicBezTo>
                <a:close/>
                <a:moveTo>
                  <a:pt x="9790" y="6930"/>
                </a:moveTo>
                <a:cubicBezTo>
                  <a:pt x="10428" y="6930"/>
                  <a:pt x="10964" y="7456"/>
                  <a:pt x="10964" y="8160"/>
                </a:cubicBezTo>
                <a:cubicBezTo>
                  <a:pt x="10964" y="8822"/>
                  <a:pt x="10397" y="9357"/>
                  <a:pt x="9735" y="9357"/>
                </a:cubicBezTo>
                <a:cubicBezTo>
                  <a:pt x="9073" y="9357"/>
                  <a:pt x="8506" y="8822"/>
                  <a:pt x="8506" y="8160"/>
                </a:cubicBezTo>
                <a:cubicBezTo>
                  <a:pt x="8506" y="7467"/>
                  <a:pt x="9073" y="6931"/>
                  <a:pt x="9735" y="6931"/>
                </a:cubicBezTo>
                <a:cubicBezTo>
                  <a:pt x="9754" y="6931"/>
                  <a:pt x="9772" y="6930"/>
                  <a:pt x="9790" y="6930"/>
                </a:cubicBezTo>
                <a:close/>
                <a:moveTo>
                  <a:pt x="3875" y="0"/>
                </a:moveTo>
                <a:cubicBezTo>
                  <a:pt x="2709" y="0"/>
                  <a:pt x="1827" y="946"/>
                  <a:pt x="1764" y="2080"/>
                </a:cubicBezTo>
                <a:lnTo>
                  <a:pt x="1764" y="2458"/>
                </a:lnTo>
                <a:lnTo>
                  <a:pt x="410" y="2458"/>
                </a:lnTo>
                <a:cubicBezTo>
                  <a:pt x="158" y="2458"/>
                  <a:pt x="0" y="2678"/>
                  <a:pt x="0" y="2899"/>
                </a:cubicBezTo>
                <a:lnTo>
                  <a:pt x="0" y="5671"/>
                </a:lnTo>
                <a:cubicBezTo>
                  <a:pt x="32" y="5860"/>
                  <a:pt x="252" y="6049"/>
                  <a:pt x="473" y="6049"/>
                </a:cubicBezTo>
                <a:lnTo>
                  <a:pt x="1449" y="6049"/>
                </a:lnTo>
                <a:cubicBezTo>
                  <a:pt x="1197" y="6427"/>
                  <a:pt x="1040" y="6837"/>
                  <a:pt x="1040" y="7278"/>
                </a:cubicBezTo>
                <a:lnTo>
                  <a:pt x="1040" y="9767"/>
                </a:lnTo>
                <a:cubicBezTo>
                  <a:pt x="1040" y="10302"/>
                  <a:pt x="1386" y="10744"/>
                  <a:pt x="1859" y="10933"/>
                </a:cubicBezTo>
                <a:lnTo>
                  <a:pt x="1859" y="12256"/>
                </a:lnTo>
                <a:cubicBezTo>
                  <a:pt x="1859" y="12476"/>
                  <a:pt x="2048" y="12665"/>
                  <a:pt x="2300" y="12665"/>
                </a:cubicBezTo>
                <a:lnTo>
                  <a:pt x="3938" y="12665"/>
                </a:lnTo>
                <a:cubicBezTo>
                  <a:pt x="4190" y="12665"/>
                  <a:pt x="4348" y="12476"/>
                  <a:pt x="4348" y="12256"/>
                </a:cubicBezTo>
                <a:lnTo>
                  <a:pt x="4348" y="10996"/>
                </a:lnTo>
                <a:lnTo>
                  <a:pt x="8475" y="10996"/>
                </a:lnTo>
                <a:lnTo>
                  <a:pt x="8475" y="12256"/>
                </a:lnTo>
                <a:cubicBezTo>
                  <a:pt x="8475" y="12476"/>
                  <a:pt x="8664" y="12665"/>
                  <a:pt x="8884" y="12665"/>
                </a:cubicBezTo>
                <a:lnTo>
                  <a:pt x="10523" y="12665"/>
                </a:lnTo>
                <a:cubicBezTo>
                  <a:pt x="10775" y="12665"/>
                  <a:pt x="10901" y="12476"/>
                  <a:pt x="10901" y="12256"/>
                </a:cubicBezTo>
                <a:lnTo>
                  <a:pt x="10901" y="10933"/>
                </a:lnTo>
                <a:cubicBezTo>
                  <a:pt x="11373" y="10775"/>
                  <a:pt x="11751" y="10302"/>
                  <a:pt x="11751" y="9767"/>
                </a:cubicBezTo>
                <a:lnTo>
                  <a:pt x="11751" y="7278"/>
                </a:lnTo>
                <a:cubicBezTo>
                  <a:pt x="11751" y="6805"/>
                  <a:pt x="11594" y="6364"/>
                  <a:pt x="11310" y="6049"/>
                </a:cubicBezTo>
                <a:lnTo>
                  <a:pt x="12287" y="6049"/>
                </a:lnTo>
                <a:cubicBezTo>
                  <a:pt x="12539" y="6049"/>
                  <a:pt x="12728" y="5860"/>
                  <a:pt x="12728" y="5671"/>
                </a:cubicBezTo>
                <a:lnTo>
                  <a:pt x="12728" y="2899"/>
                </a:lnTo>
                <a:cubicBezTo>
                  <a:pt x="12728" y="2678"/>
                  <a:pt x="12539" y="2458"/>
                  <a:pt x="12287" y="2458"/>
                </a:cubicBezTo>
                <a:lnTo>
                  <a:pt x="10901" y="2458"/>
                </a:lnTo>
                <a:lnTo>
                  <a:pt x="10901" y="2080"/>
                </a:lnTo>
                <a:cubicBezTo>
                  <a:pt x="10901" y="946"/>
                  <a:pt x="9987" y="32"/>
                  <a:pt x="8821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78" name="Google Shape;7078;p95"/>
          <p:cNvGrpSpPr/>
          <p:nvPr/>
        </p:nvGrpSpPr>
        <p:grpSpPr>
          <a:xfrm>
            <a:off x="3450506" y="1557895"/>
            <a:ext cx="376926" cy="370324"/>
            <a:chOff x="-40748275" y="3238700"/>
            <a:chExt cx="322600" cy="316950"/>
          </a:xfrm>
        </p:grpSpPr>
        <p:sp>
          <p:nvSpPr>
            <p:cNvPr id="7079" name="Google Shape;7079;p95"/>
            <p:cNvSpPr/>
            <p:nvPr/>
          </p:nvSpPr>
          <p:spPr>
            <a:xfrm>
              <a:off x="-40709675" y="3273750"/>
              <a:ext cx="84300" cy="84300"/>
            </a:xfrm>
            <a:custGeom>
              <a:avLst/>
              <a:gdLst/>
              <a:ahLst/>
              <a:cxnLst/>
              <a:rect l="l" t="t" r="r" b="b"/>
              <a:pathLst>
                <a:path w="3372" h="3372" extrusionOk="0">
                  <a:moveTo>
                    <a:pt x="2710" y="0"/>
                  </a:moveTo>
                  <a:lnTo>
                    <a:pt x="1" y="2710"/>
                  </a:lnTo>
                  <a:lnTo>
                    <a:pt x="694" y="3371"/>
                  </a:lnTo>
                  <a:lnTo>
                    <a:pt x="3372" y="662"/>
                  </a:lnTo>
                  <a:lnTo>
                    <a:pt x="271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0" name="Google Shape;7080;p95"/>
            <p:cNvSpPr/>
            <p:nvPr/>
          </p:nvSpPr>
          <p:spPr>
            <a:xfrm>
              <a:off x="-40578925" y="3247175"/>
              <a:ext cx="151250" cy="149475"/>
            </a:xfrm>
            <a:custGeom>
              <a:avLst/>
              <a:gdLst/>
              <a:ahLst/>
              <a:cxnLst/>
              <a:rect l="l" t="t" r="r" b="b"/>
              <a:pathLst>
                <a:path w="6050" h="5979" extrusionOk="0">
                  <a:moveTo>
                    <a:pt x="2663" y="0"/>
                  </a:moveTo>
                  <a:cubicBezTo>
                    <a:pt x="2552" y="0"/>
                    <a:pt x="2442" y="39"/>
                    <a:pt x="2363" y="118"/>
                  </a:cubicBezTo>
                  <a:lnTo>
                    <a:pt x="1261" y="1221"/>
                  </a:lnTo>
                  <a:lnTo>
                    <a:pt x="2678" y="2639"/>
                  </a:lnTo>
                  <a:cubicBezTo>
                    <a:pt x="2836" y="2796"/>
                    <a:pt x="2836" y="3080"/>
                    <a:pt x="2678" y="3237"/>
                  </a:cubicBezTo>
                  <a:cubicBezTo>
                    <a:pt x="2637" y="3278"/>
                    <a:pt x="2560" y="3302"/>
                    <a:pt x="2473" y="3302"/>
                  </a:cubicBezTo>
                  <a:cubicBezTo>
                    <a:pt x="2360" y="3302"/>
                    <a:pt x="2232" y="3263"/>
                    <a:pt x="2143" y="3174"/>
                  </a:cubicBezTo>
                  <a:lnTo>
                    <a:pt x="725" y="1756"/>
                  </a:lnTo>
                  <a:lnTo>
                    <a:pt x="0" y="2481"/>
                  </a:lnTo>
                  <a:lnTo>
                    <a:pt x="3529" y="5978"/>
                  </a:lnTo>
                  <a:lnTo>
                    <a:pt x="5892" y="3615"/>
                  </a:lnTo>
                  <a:cubicBezTo>
                    <a:pt x="6049" y="3458"/>
                    <a:pt x="6049" y="3174"/>
                    <a:pt x="5892" y="3017"/>
                  </a:cubicBezTo>
                  <a:lnTo>
                    <a:pt x="2962" y="118"/>
                  </a:lnTo>
                  <a:cubicBezTo>
                    <a:pt x="2883" y="39"/>
                    <a:pt x="2773" y="0"/>
                    <a:pt x="26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1" name="Google Shape;7081;p95"/>
            <p:cNvSpPr/>
            <p:nvPr/>
          </p:nvSpPr>
          <p:spPr>
            <a:xfrm>
              <a:off x="-40678175" y="3305250"/>
              <a:ext cx="213475" cy="213475"/>
            </a:xfrm>
            <a:custGeom>
              <a:avLst/>
              <a:gdLst/>
              <a:ahLst/>
              <a:cxnLst/>
              <a:rect l="l" t="t" r="r" b="b"/>
              <a:pathLst>
                <a:path w="8539" h="8539" extrusionOk="0">
                  <a:moveTo>
                    <a:pt x="2679" y="0"/>
                  </a:moveTo>
                  <a:lnTo>
                    <a:pt x="1" y="2678"/>
                  </a:lnTo>
                  <a:lnTo>
                    <a:pt x="5861" y="8538"/>
                  </a:lnTo>
                  <a:lnTo>
                    <a:pt x="8539" y="5860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2" name="Google Shape;7082;p95"/>
            <p:cNvSpPr/>
            <p:nvPr/>
          </p:nvSpPr>
          <p:spPr>
            <a:xfrm>
              <a:off x="-40513550" y="3469850"/>
              <a:ext cx="87875" cy="85800"/>
            </a:xfrm>
            <a:custGeom>
              <a:avLst/>
              <a:gdLst/>
              <a:ahLst/>
              <a:cxnLst/>
              <a:rect l="l" t="t" r="r" b="b"/>
              <a:pathLst>
                <a:path w="3515" h="3432" extrusionOk="0">
                  <a:moveTo>
                    <a:pt x="2426" y="1"/>
                  </a:moveTo>
                  <a:lnTo>
                    <a:pt x="0" y="2427"/>
                  </a:lnTo>
                  <a:lnTo>
                    <a:pt x="2899" y="3404"/>
                  </a:lnTo>
                  <a:cubicBezTo>
                    <a:pt x="2948" y="3423"/>
                    <a:pt x="2996" y="3432"/>
                    <a:pt x="3044" y="3432"/>
                  </a:cubicBezTo>
                  <a:cubicBezTo>
                    <a:pt x="3302" y="3432"/>
                    <a:pt x="3514" y="3166"/>
                    <a:pt x="3434" y="2899"/>
                  </a:cubicBezTo>
                  <a:lnTo>
                    <a:pt x="242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3" name="Google Shape;7083;p95"/>
            <p:cNvSpPr/>
            <p:nvPr/>
          </p:nvSpPr>
          <p:spPr>
            <a:xfrm>
              <a:off x="-40738025" y="3404500"/>
              <a:ext cx="150450" cy="149475"/>
            </a:xfrm>
            <a:custGeom>
              <a:avLst/>
              <a:gdLst/>
              <a:ahLst/>
              <a:cxnLst/>
              <a:rect l="l" t="t" r="r" b="b"/>
              <a:pathLst>
                <a:path w="6018" h="5979" extrusionOk="0">
                  <a:moveTo>
                    <a:pt x="2521" y="0"/>
                  </a:moveTo>
                  <a:lnTo>
                    <a:pt x="1796" y="725"/>
                  </a:lnTo>
                  <a:lnTo>
                    <a:pt x="3308" y="2205"/>
                  </a:lnTo>
                  <a:cubicBezTo>
                    <a:pt x="3466" y="2363"/>
                    <a:pt x="3466" y="2646"/>
                    <a:pt x="3308" y="2804"/>
                  </a:cubicBezTo>
                  <a:cubicBezTo>
                    <a:pt x="3230" y="2883"/>
                    <a:pt x="3119" y="2922"/>
                    <a:pt x="3009" y="2922"/>
                  </a:cubicBezTo>
                  <a:cubicBezTo>
                    <a:pt x="2899" y="2922"/>
                    <a:pt x="2789" y="2883"/>
                    <a:pt x="2710" y="2804"/>
                  </a:cubicBezTo>
                  <a:lnTo>
                    <a:pt x="1229" y="1292"/>
                  </a:lnTo>
                  <a:lnTo>
                    <a:pt x="158" y="2363"/>
                  </a:lnTo>
                  <a:cubicBezTo>
                    <a:pt x="0" y="2520"/>
                    <a:pt x="0" y="2804"/>
                    <a:pt x="158" y="2962"/>
                  </a:cubicBezTo>
                  <a:lnTo>
                    <a:pt x="3056" y="5860"/>
                  </a:lnTo>
                  <a:cubicBezTo>
                    <a:pt x="3135" y="5939"/>
                    <a:pt x="3245" y="5978"/>
                    <a:pt x="3356" y="5978"/>
                  </a:cubicBezTo>
                  <a:cubicBezTo>
                    <a:pt x="3466" y="5978"/>
                    <a:pt x="3576" y="5939"/>
                    <a:pt x="3655" y="5860"/>
                  </a:cubicBezTo>
                  <a:lnTo>
                    <a:pt x="6018" y="3497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4" name="Google Shape;7084;p95"/>
            <p:cNvSpPr/>
            <p:nvPr/>
          </p:nvSpPr>
          <p:spPr>
            <a:xfrm>
              <a:off x="-40748275" y="3238700"/>
              <a:ext cx="92175" cy="87850"/>
            </a:xfrm>
            <a:custGeom>
              <a:avLst/>
              <a:gdLst/>
              <a:ahLst/>
              <a:cxnLst/>
              <a:rect l="l" t="t" r="r" b="b"/>
              <a:pathLst>
                <a:path w="3687" h="3514" extrusionOk="0">
                  <a:moveTo>
                    <a:pt x="2281" y="0"/>
                  </a:moveTo>
                  <a:cubicBezTo>
                    <a:pt x="1915" y="0"/>
                    <a:pt x="1545" y="142"/>
                    <a:pt x="1261" y="426"/>
                  </a:cubicBezTo>
                  <a:lnTo>
                    <a:pt x="568" y="1119"/>
                  </a:lnTo>
                  <a:cubicBezTo>
                    <a:pt x="1" y="1686"/>
                    <a:pt x="1" y="2568"/>
                    <a:pt x="568" y="3135"/>
                  </a:cubicBezTo>
                  <a:lnTo>
                    <a:pt x="946" y="3513"/>
                  </a:lnTo>
                  <a:lnTo>
                    <a:pt x="3687" y="804"/>
                  </a:lnTo>
                  <a:lnTo>
                    <a:pt x="3277" y="426"/>
                  </a:lnTo>
                  <a:cubicBezTo>
                    <a:pt x="3010" y="142"/>
                    <a:pt x="2647" y="0"/>
                    <a:pt x="228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5" name="Google Shape;7085;p95"/>
          <p:cNvGrpSpPr/>
          <p:nvPr/>
        </p:nvGrpSpPr>
        <p:grpSpPr>
          <a:xfrm>
            <a:off x="3453062" y="2025879"/>
            <a:ext cx="371814" cy="338690"/>
            <a:chOff x="-40745125" y="3632900"/>
            <a:chExt cx="318225" cy="289875"/>
          </a:xfrm>
        </p:grpSpPr>
        <p:sp>
          <p:nvSpPr>
            <p:cNvPr id="7086" name="Google Shape;7086;p95"/>
            <p:cNvSpPr/>
            <p:nvPr/>
          </p:nvSpPr>
          <p:spPr>
            <a:xfrm>
              <a:off x="-40745125" y="3632900"/>
              <a:ext cx="300125" cy="82725"/>
            </a:xfrm>
            <a:custGeom>
              <a:avLst/>
              <a:gdLst/>
              <a:ahLst/>
              <a:cxnLst/>
              <a:rect l="l" t="t" r="r" b="b"/>
              <a:pathLst>
                <a:path w="12005" h="3309" extrusionOk="0">
                  <a:moveTo>
                    <a:pt x="1671" y="0"/>
                  </a:moveTo>
                  <a:cubicBezTo>
                    <a:pt x="757" y="0"/>
                    <a:pt x="1" y="757"/>
                    <a:pt x="1" y="1670"/>
                  </a:cubicBezTo>
                  <a:cubicBezTo>
                    <a:pt x="1" y="2552"/>
                    <a:pt x="757" y="3308"/>
                    <a:pt x="1671" y="3308"/>
                  </a:cubicBezTo>
                  <a:lnTo>
                    <a:pt x="11469" y="3308"/>
                  </a:lnTo>
                  <a:cubicBezTo>
                    <a:pt x="11815" y="3308"/>
                    <a:pt x="12004" y="2930"/>
                    <a:pt x="11784" y="2647"/>
                  </a:cubicBezTo>
                  <a:cubicBezTo>
                    <a:pt x="11595" y="2363"/>
                    <a:pt x="11469" y="2017"/>
                    <a:pt x="11469" y="1670"/>
                  </a:cubicBezTo>
                  <a:cubicBezTo>
                    <a:pt x="11469" y="1292"/>
                    <a:pt x="11595" y="946"/>
                    <a:pt x="11784" y="662"/>
                  </a:cubicBezTo>
                  <a:cubicBezTo>
                    <a:pt x="11973" y="410"/>
                    <a:pt x="11784" y="0"/>
                    <a:pt x="114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7" name="Google Shape;7087;p95"/>
            <p:cNvSpPr/>
            <p:nvPr/>
          </p:nvSpPr>
          <p:spPr>
            <a:xfrm>
              <a:off x="-40508050" y="3736075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2" y="3309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8" name="Google Shape;7088;p95"/>
            <p:cNvSpPr/>
            <p:nvPr/>
          </p:nvSpPr>
          <p:spPr>
            <a:xfrm>
              <a:off x="-40466300" y="3736875"/>
              <a:ext cx="39400" cy="82725"/>
            </a:xfrm>
            <a:custGeom>
              <a:avLst/>
              <a:gdLst/>
              <a:ahLst/>
              <a:cxnLst/>
              <a:rect l="l" t="t" r="r" b="b"/>
              <a:pathLst>
                <a:path w="1576" h="3309" extrusionOk="0">
                  <a:moveTo>
                    <a:pt x="1" y="0"/>
                  </a:moveTo>
                  <a:lnTo>
                    <a:pt x="1" y="3308"/>
                  </a:lnTo>
                  <a:lnTo>
                    <a:pt x="1198" y="3308"/>
                  </a:lnTo>
                  <a:cubicBezTo>
                    <a:pt x="1387" y="3277"/>
                    <a:pt x="1576" y="3088"/>
                    <a:pt x="1576" y="2899"/>
                  </a:cubicBezTo>
                  <a:lnTo>
                    <a:pt x="1576" y="410"/>
                  </a:lnTo>
                  <a:cubicBezTo>
                    <a:pt x="1576" y="158"/>
                    <a:pt x="1387" y="0"/>
                    <a:pt x="11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9" name="Google Shape;7089;p95"/>
            <p:cNvSpPr/>
            <p:nvPr/>
          </p:nvSpPr>
          <p:spPr>
            <a:xfrm>
              <a:off x="-40723050" y="3736075"/>
              <a:ext cx="194550" cy="82725"/>
            </a:xfrm>
            <a:custGeom>
              <a:avLst/>
              <a:gdLst/>
              <a:ahLst/>
              <a:cxnLst/>
              <a:rect l="l" t="t" r="r" b="b"/>
              <a:pathLst>
                <a:path w="7782" h="3309" extrusionOk="0"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931"/>
                  </a:lnTo>
                  <a:cubicBezTo>
                    <a:pt x="0" y="3151"/>
                    <a:pt x="189" y="3309"/>
                    <a:pt x="441" y="3309"/>
                  </a:cubicBezTo>
                  <a:lnTo>
                    <a:pt x="7782" y="3309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0" name="Google Shape;7090;p95"/>
            <p:cNvSpPr/>
            <p:nvPr/>
          </p:nvSpPr>
          <p:spPr>
            <a:xfrm>
              <a:off x="-40681325" y="3839250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1" y="330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1" name="Google Shape;7091;p95"/>
            <p:cNvSpPr/>
            <p:nvPr/>
          </p:nvSpPr>
          <p:spPr>
            <a:xfrm>
              <a:off x="-40639575" y="3840825"/>
              <a:ext cx="190625" cy="81950"/>
            </a:xfrm>
            <a:custGeom>
              <a:avLst/>
              <a:gdLst/>
              <a:ahLst/>
              <a:cxnLst/>
              <a:rect l="l" t="t" r="r" b="b"/>
              <a:pathLst>
                <a:path w="7625" h="3278" extrusionOk="0">
                  <a:moveTo>
                    <a:pt x="1" y="1"/>
                  </a:moveTo>
                  <a:lnTo>
                    <a:pt x="1" y="3277"/>
                  </a:lnTo>
                  <a:lnTo>
                    <a:pt x="7247" y="3277"/>
                  </a:lnTo>
                  <a:cubicBezTo>
                    <a:pt x="7467" y="3277"/>
                    <a:pt x="7625" y="3057"/>
                    <a:pt x="7625" y="2868"/>
                  </a:cubicBezTo>
                  <a:lnTo>
                    <a:pt x="7625" y="379"/>
                  </a:lnTo>
                  <a:cubicBezTo>
                    <a:pt x="7625" y="158"/>
                    <a:pt x="7436" y="1"/>
                    <a:pt x="72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2" name="Google Shape;7092;p95"/>
            <p:cNvSpPr/>
            <p:nvPr/>
          </p:nvSpPr>
          <p:spPr>
            <a:xfrm>
              <a:off x="-40745125" y="3840050"/>
              <a:ext cx="43350" cy="82725"/>
            </a:xfrm>
            <a:custGeom>
              <a:avLst/>
              <a:gdLst/>
              <a:ahLst/>
              <a:cxnLst/>
              <a:rect l="l" t="t" r="r" b="b"/>
              <a:pathLst>
                <a:path w="1734" h="3309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lnTo>
                    <a:pt x="1" y="2867"/>
                  </a:lnTo>
                  <a:cubicBezTo>
                    <a:pt x="1" y="3088"/>
                    <a:pt x="190" y="3308"/>
                    <a:pt x="442" y="3308"/>
                  </a:cubicBezTo>
                  <a:lnTo>
                    <a:pt x="1734" y="3308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3" name="Google Shape;7093;p95"/>
          <p:cNvGrpSpPr/>
          <p:nvPr/>
        </p:nvGrpSpPr>
        <p:grpSpPr>
          <a:xfrm>
            <a:off x="3457209" y="2437089"/>
            <a:ext cx="363518" cy="370178"/>
            <a:chOff x="-40742750" y="3972175"/>
            <a:chExt cx="311125" cy="316825"/>
          </a:xfrm>
        </p:grpSpPr>
        <p:sp>
          <p:nvSpPr>
            <p:cNvPr id="7094" name="Google Shape;7094;p95"/>
            <p:cNvSpPr/>
            <p:nvPr/>
          </p:nvSpPr>
          <p:spPr>
            <a:xfrm>
              <a:off x="-40699425" y="4118075"/>
              <a:ext cx="226850" cy="101625"/>
            </a:xfrm>
            <a:custGeom>
              <a:avLst/>
              <a:gdLst/>
              <a:ahLst/>
              <a:cxnLst/>
              <a:rect l="l" t="t" r="r" b="b"/>
              <a:pathLst>
                <a:path w="9074" h="4065" extrusionOk="0">
                  <a:moveTo>
                    <a:pt x="0" y="0"/>
                  </a:moveTo>
                  <a:lnTo>
                    <a:pt x="0" y="2017"/>
                  </a:lnTo>
                  <a:cubicBezTo>
                    <a:pt x="0" y="3529"/>
                    <a:pt x="2741" y="4065"/>
                    <a:pt x="4505" y="4065"/>
                  </a:cubicBezTo>
                  <a:cubicBezTo>
                    <a:pt x="6774" y="4065"/>
                    <a:pt x="9074" y="3371"/>
                    <a:pt x="9074" y="2017"/>
                  </a:cubicBezTo>
                  <a:lnTo>
                    <a:pt x="9074" y="0"/>
                  </a:lnTo>
                  <a:lnTo>
                    <a:pt x="5135" y="2237"/>
                  </a:lnTo>
                  <a:cubicBezTo>
                    <a:pt x="4953" y="2359"/>
                    <a:pt x="4748" y="2415"/>
                    <a:pt x="4546" y="2415"/>
                  </a:cubicBezTo>
                  <a:cubicBezTo>
                    <a:pt x="4330" y="2415"/>
                    <a:pt x="4117" y="2351"/>
                    <a:pt x="3938" y="2237"/>
                  </a:cubicBezTo>
                  <a:cubicBezTo>
                    <a:pt x="3623" y="2048"/>
                    <a:pt x="315" y="221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5" name="Google Shape;7095;p95"/>
            <p:cNvSpPr/>
            <p:nvPr/>
          </p:nvSpPr>
          <p:spPr>
            <a:xfrm>
              <a:off x="-40742750" y="3972175"/>
              <a:ext cx="311125" cy="316825"/>
            </a:xfrm>
            <a:custGeom>
              <a:avLst/>
              <a:gdLst/>
              <a:ahLst/>
              <a:cxnLst/>
              <a:rect l="l" t="t" r="r" b="b"/>
              <a:pathLst>
                <a:path w="12445" h="12673" extrusionOk="0">
                  <a:moveTo>
                    <a:pt x="6254" y="0"/>
                  </a:moveTo>
                  <a:cubicBezTo>
                    <a:pt x="6183" y="0"/>
                    <a:pt x="6112" y="24"/>
                    <a:pt x="6049" y="71"/>
                  </a:cubicBezTo>
                  <a:lnTo>
                    <a:pt x="284" y="3379"/>
                  </a:lnTo>
                  <a:cubicBezTo>
                    <a:pt x="0" y="3537"/>
                    <a:pt x="0" y="3915"/>
                    <a:pt x="284" y="4072"/>
                  </a:cubicBezTo>
                  <a:lnTo>
                    <a:pt x="6049" y="7380"/>
                  </a:lnTo>
                  <a:cubicBezTo>
                    <a:pt x="6112" y="7427"/>
                    <a:pt x="6183" y="7451"/>
                    <a:pt x="6254" y="7451"/>
                  </a:cubicBezTo>
                  <a:cubicBezTo>
                    <a:pt x="6325" y="7451"/>
                    <a:pt x="6396" y="7427"/>
                    <a:pt x="6459" y="7380"/>
                  </a:cubicBezTo>
                  <a:cubicBezTo>
                    <a:pt x="11374" y="4545"/>
                    <a:pt x="11626" y="4419"/>
                    <a:pt x="11626" y="4419"/>
                  </a:cubicBezTo>
                  <a:lnTo>
                    <a:pt x="11626" y="12263"/>
                  </a:lnTo>
                  <a:cubicBezTo>
                    <a:pt x="11657" y="12515"/>
                    <a:pt x="11846" y="12673"/>
                    <a:pt x="12035" y="12673"/>
                  </a:cubicBezTo>
                  <a:cubicBezTo>
                    <a:pt x="12287" y="12673"/>
                    <a:pt x="12445" y="12452"/>
                    <a:pt x="12445" y="12263"/>
                  </a:cubicBezTo>
                  <a:lnTo>
                    <a:pt x="12445" y="3726"/>
                  </a:lnTo>
                  <a:cubicBezTo>
                    <a:pt x="12445" y="3568"/>
                    <a:pt x="12319" y="3411"/>
                    <a:pt x="12256" y="3379"/>
                  </a:cubicBezTo>
                  <a:lnTo>
                    <a:pt x="6459" y="71"/>
                  </a:lnTo>
                  <a:cubicBezTo>
                    <a:pt x="6396" y="24"/>
                    <a:pt x="6325" y="0"/>
                    <a:pt x="62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6" name="Google Shape;7096;p95"/>
          <p:cNvGrpSpPr/>
          <p:nvPr/>
        </p:nvGrpSpPr>
        <p:grpSpPr>
          <a:xfrm>
            <a:off x="2239871" y="2887257"/>
            <a:ext cx="266892" cy="369974"/>
            <a:chOff x="-38860325" y="3221750"/>
            <a:chExt cx="228425" cy="316650"/>
          </a:xfrm>
        </p:grpSpPr>
        <p:sp>
          <p:nvSpPr>
            <p:cNvPr id="7097" name="Google Shape;7097;p95"/>
            <p:cNvSpPr/>
            <p:nvPr/>
          </p:nvSpPr>
          <p:spPr>
            <a:xfrm>
              <a:off x="-38735875" y="3222550"/>
              <a:ext cx="103975" cy="123675"/>
            </a:xfrm>
            <a:custGeom>
              <a:avLst/>
              <a:gdLst/>
              <a:ahLst/>
              <a:cxnLst/>
              <a:rect l="l" t="t" r="r" b="b"/>
              <a:pathLst>
                <a:path w="4159" h="4947" extrusionOk="0">
                  <a:moveTo>
                    <a:pt x="0" y="0"/>
                  </a:moveTo>
                  <a:lnTo>
                    <a:pt x="0" y="2552"/>
                  </a:lnTo>
                  <a:cubicBezTo>
                    <a:pt x="473" y="2710"/>
                    <a:pt x="851" y="3182"/>
                    <a:pt x="851" y="3750"/>
                  </a:cubicBezTo>
                  <a:lnTo>
                    <a:pt x="851" y="4947"/>
                  </a:lnTo>
                  <a:lnTo>
                    <a:pt x="4159" y="4947"/>
                  </a:lnTo>
                  <a:lnTo>
                    <a:pt x="4159" y="3687"/>
                  </a:lnTo>
                  <a:cubicBezTo>
                    <a:pt x="4159" y="1639"/>
                    <a:pt x="2489" y="0"/>
                    <a:pt x="44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8" name="Google Shape;7098;p95"/>
            <p:cNvSpPr/>
            <p:nvPr/>
          </p:nvSpPr>
          <p:spPr>
            <a:xfrm>
              <a:off x="-38756375" y="3302875"/>
              <a:ext cx="22075" cy="63050"/>
            </a:xfrm>
            <a:custGeom>
              <a:avLst/>
              <a:gdLst/>
              <a:ahLst/>
              <a:cxnLst/>
              <a:rect l="l" t="t" r="r" b="b"/>
              <a:pathLst>
                <a:path w="883" h="2522" extrusionOk="0">
                  <a:moveTo>
                    <a:pt x="474" y="1"/>
                  </a:moveTo>
                  <a:cubicBezTo>
                    <a:pt x="253" y="1"/>
                    <a:pt x="95" y="222"/>
                    <a:pt x="95" y="442"/>
                  </a:cubicBezTo>
                  <a:lnTo>
                    <a:pt x="95" y="2112"/>
                  </a:lnTo>
                  <a:cubicBezTo>
                    <a:pt x="1" y="2332"/>
                    <a:pt x="190" y="2521"/>
                    <a:pt x="442" y="2521"/>
                  </a:cubicBezTo>
                  <a:cubicBezTo>
                    <a:pt x="663" y="2521"/>
                    <a:pt x="820" y="2332"/>
                    <a:pt x="883" y="2112"/>
                  </a:cubicBezTo>
                  <a:lnTo>
                    <a:pt x="883" y="442"/>
                  </a:lnTo>
                  <a:cubicBezTo>
                    <a:pt x="883" y="222"/>
                    <a:pt x="663" y="64"/>
                    <a:pt x="47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9" name="Google Shape;7099;p95"/>
            <p:cNvSpPr/>
            <p:nvPr/>
          </p:nvSpPr>
          <p:spPr>
            <a:xfrm>
              <a:off x="-38859550" y="3221750"/>
              <a:ext cx="103200" cy="122900"/>
            </a:xfrm>
            <a:custGeom>
              <a:avLst/>
              <a:gdLst/>
              <a:ahLst/>
              <a:cxnLst/>
              <a:rect l="l" t="t" r="r" b="b"/>
              <a:pathLst>
                <a:path w="4128" h="4916" extrusionOk="0">
                  <a:moveTo>
                    <a:pt x="3687" y="1"/>
                  </a:moveTo>
                  <a:cubicBezTo>
                    <a:pt x="1671" y="1"/>
                    <a:pt x="1" y="1639"/>
                    <a:pt x="1" y="3687"/>
                  </a:cubicBezTo>
                  <a:lnTo>
                    <a:pt x="1" y="4916"/>
                  </a:lnTo>
                  <a:lnTo>
                    <a:pt x="3309" y="4916"/>
                  </a:lnTo>
                  <a:lnTo>
                    <a:pt x="3309" y="3687"/>
                  </a:lnTo>
                  <a:cubicBezTo>
                    <a:pt x="3309" y="3151"/>
                    <a:pt x="3655" y="2710"/>
                    <a:pt x="4128" y="2521"/>
                  </a:cubicBezTo>
                  <a:lnTo>
                    <a:pt x="412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0" name="Google Shape;7100;p95"/>
            <p:cNvSpPr/>
            <p:nvPr/>
          </p:nvSpPr>
          <p:spPr>
            <a:xfrm>
              <a:off x="-38860325" y="3367475"/>
              <a:ext cx="228425" cy="170925"/>
            </a:xfrm>
            <a:custGeom>
              <a:avLst/>
              <a:gdLst/>
              <a:ahLst/>
              <a:cxnLst/>
              <a:rect l="l" t="t" r="r" b="b"/>
              <a:pathLst>
                <a:path w="9137" h="6837" extrusionOk="0">
                  <a:moveTo>
                    <a:pt x="0" y="0"/>
                  </a:moveTo>
                  <a:lnTo>
                    <a:pt x="0" y="3151"/>
                  </a:lnTo>
                  <a:cubicBezTo>
                    <a:pt x="0" y="5199"/>
                    <a:pt x="1639" y="6837"/>
                    <a:pt x="3686" y="6837"/>
                  </a:cubicBezTo>
                  <a:lnTo>
                    <a:pt x="5356" y="6837"/>
                  </a:lnTo>
                  <a:cubicBezTo>
                    <a:pt x="7467" y="6837"/>
                    <a:pt x="9137" y="5199"/>
                    <a:pt x="9137" y="3151"/>
                  </a:cubicBezTo>
                  <a:lnTo>
                    <a:pt x="9137" y="0"/>
                  </a:lnTo>
                  <a:lnTo>
                    <a:pt x="5734" y="0"/>
                  </a:lnTo>
                  <a:cubicBezTo>
                    <a:pt x="5577" y="473"/>
                    <a:pt x="5104" y="819"/>
                    <a:pt x="4568" y="819"/>
                  </a:cubicBezTo>
                  <a:cubicBezTo>
                    <a:pt x="4001" y="819"/>
                    <a:pt x="3560" y="473"/>
                    <a:pt x="33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1" name="Google Shape;7101;p95"/>
          <p:cNvGrpSpPr/>
          <p:nvPr/>
        </p:nvGrpSpPr>
        <p:grpSpPr>
          <a:xfrm>
            <a:off x="2190678" y="3349314"/>
            <a:ext cx="380081" cy="367111"/>
            <a:chOff x="-38905225" y="3591875"/>
            <a:chExt cx="325300" cy="314200"/>
          </a:xfrm>
        </p:grpSpPr>
        <p:sp>
          <p:nvSpPr>
            <p:cNvPr id="7102" name="Google Shape;7102;p95"/>
            <p:cNvSpPr/>
            <p:nvPr/>
          </p:nvSpPr>
          <p:spPr>
            <a:xfrm>
              <a:off x="-38716975" y="3591875"/>
              <a:ext cx="137050" cy="131625"/>
            </a:xfrm>
            <a:custGeom>
              <a:avLst/>
              <a:gdLst/>
              <a:ahLst/>
              <a:cxnLst/>
              <a:rect l="l" t="t" r="r" b="b"/>
              <a:pathLst>
                <a:path w="5482" h="5265" extrusionOk="0">
                  <a:moveTo>
                    <a:pt x="1543" y="1"/>
                  </a:moveTo>
                  <a:cubicBezTo>
                    <a:pt x="987" y="1"/>
                    <a:pt x="447" y="38"/>
                    <a:pt x="0" y="98"/>
                  </a:cubicBezTo>
                  <a:lnTo>
                    <a:pt x="5167" y="5265"/>
                  </a:lnTo>
                  <a:cubicBezTo>
                    <a:pt x="5482" y="3311"/>
                    <a:pt x="5198" y="1326"/>
                    <a:pt x="4568" y="696"/>
                  </a:cubicBezTo>
                  <a:cubicBezTo>
                    <a:pt x="4029" y="178"/>
                    <a:pt x="2751" y="1"/>
                    <a:pt x="154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3" name="Google Shape;7103;p95"/>
            <p:cNvSpPr/>
            <p:nvPr/>
          </p:nvSpPr>
          <p:spPr>
            <a:xfrm>
              <a:off x="-38905225" y="3774675"/>
              <a:ext cx="137075" cy="131400"/>
            </a:xfrm>
            <a:custGeom>
              <a:avLst/>
              <a:gdLst/>
              <a:ahLst/>
              <a:cxnLst/>
              <a:rect l="l" t="t" r="r" b="b"/>
              <a:pathLst>
                <a:path w="5483" h="5256" extrusionOk="0">
                  <a:moveTo>
                    <a:pt x="316" y="0"/>
                  </a:moveTo>
                  <a:lnTo>
                    <a:pt x="316" y="0"/>
                  </a:lnTo>
                  <a:cubicBezTo>
                    <a:pt x="0" y="1922"/>
                    <a:pt x="253" y="3907"/>
                    <a:pt x="914" y="4569"/>
                  </a:cubicBezTo>
                  <a:cubicBezTo>
                    <a:pt x="1376" y="5031"/>
                    <a:pt x="2601" y="5256"/>
                    <a:pt x="3967" y="5256"/>
                  </a:cubicBezTo>
                  <a:cubicBezTo>
                    <a:pt x="4464" y="5256"/>
                    <a:pt x="4979" y="5226"/>
                    <a:pt x="5482" y="5167"/>
                  </a:cubicBezTo>
                  <a:lnTo>
                    <a:pt x="31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4" name="Google Shape;7104;p95"/>
            <p:cNvSpPr/>
            <p:nvPr/>
          </p:nvSpPr>
          <p:spPr>
            <a:xfrm>
              <a:off x="-38891050" y="3599025"/>
              <a:ext cx="298525" cy="300900"/>
            </a:xfrm>
            <a:custGeom>
              <a:avLst/>
              <a:gdLst/>
              <a:ahLst/>
              <a:cxnLst/>
              <a:rect l="l" t="t" r="r" b="b"/>
              <a:pathLst>
                <a:path w="11941" h="12036" extrusionOk="0">
                  <a:moveTo>
                    <a:pt x="6349" y="2687"/>
                  </a:moveTo>
                  <a:cubicBezTo>
                    <a:pt x="6459" y="2687"/>
                    <a:pt x="6569" y="2726"/>
                    <a:pt x="6648" y="2805"/>
                  </a:cubicBezTo>
                  <a:lnTo>
                    <a:pt x="7593" y="3750"/>
                  </a:lnTo>
                  <a:lnTo>
                    <a:pt x="7719" y="3655"/>
                  </a:lnTo>
                  <a:cubicBezTo>
                    <a:pt x="7798" y="3577"/>
                    <a:pt x="7908" y="3537"/>
                    <a:pt x="8019" y="3537"/>
                  </a:cubicBezTo>
                  <a:cubicBezTo>
                    <a:pt x="8129" y="3537"/>
                    <a:pt x="8239" y="3577"/>
                    <a:pt x="8318" y="3655"/>
                  </a:cubicBezTo>
                  <a:cubicBezTo>
                    <a:pt x="8475" y="3813"/>
                    <a:pt x="8475" y="4065"/>
                    <a:pt x="8318" y="4222"/>
                  </a:cubicBezTo>
                  <a:lnTo>
                    <a:pt x="8192" y="4348"/>
                  </a:lnTo>
                  <a:lnTo>
                    <a:pt x="9137" y="5294"/>
                  </a:lnTo>
                  <a:cubicBezTo>
                    <a:pt x="9295" y="5451"/>
                    <a:pt x="9295" y="5735"/>
                    <a:pt x="9137" y="5892"/>
                  </a:cubicBezTo>
                  <a:cubicBezTo>
                    <a:pt x="9058" y="5971"/>
                    <a:pt x="8948" y="6010"/>
                    <a:pt x="8838" y="6010"/>
                  </a:cubicBezTo>
                  <a:cubicBezTo>
                    <a:pt x="8727" y="6010"/>
                    <a:pt x="8617" y="5971"/>
                    <a:pt x="8538" y="5892"/>
                  </a:cubicBezTo>
                  <a:lnTo>
                    <a:pt x="7593" y="4947"/>
                  </a:lnTo>
                  <a:lnTo>
                    <a:pt x="6522" y="6018"/>
                  </a:lnTo>
                  <a:lnTo>
                    <a:pt x="7467" y="6963"/>
                  </a:lnTo>
                  <a:cubicBezTo>
                    <a:pt x="7625" y="7089"/>
                    <a:pt x="7625" y="7373"/>
                    <a:pt x="7467" y="7530"/>
                  </a:cubicBezTo>
                  <a:cubicBezTo>
                    <a:pt x="7388" y="7609"/>
                    <a:pt x="7286" y="7649"/>
                    <a:pt x="7184" y="7649"/>
                  </a:cubicBezTo>
                  <a:cubicBezTo>
                    <a:pt x="7081" y="7649"/>
                    <a:pt x="6979" y="7609"/>
                    <a:pt x="6900" y="7530"/>
                  </a:cubicBezTo>
                  <a:lnTo>
                    <a:pt x="5955" y="6585"/>
                  </a:lnTo>
                  <a:lnTo>
                    <a:pt x="4884" y="7656"/>
                  </a:lnTo>
                  <a:lnTo>
                    <a:pt x="5829" y="8602"/>
                  </a:lnTo>
                  <a:cubicBezTo>
                    <a:pt x="5987" y="8759"/>
                    <a:pt x="5987" y="9043"/>
                    <a:pt x="5829" y="9200"/>
                  </a:cubicBezTo>
                  <a:cubicBezTo>
                    <a:pt x="5750" y="9279"/>
                    <a:pt x="5640" y="9318"/>
                    <a:pt x="5530" y="9318"/>
                  </a:cubicBezTo>
                  <a:cubicBezTo>
                    <a:pt x="5419" y="9318"/>
                    <a:pt x="5309" y="9279"/>
                    <a:pt x="5230" y="9200"/>
                  </a:cubicBezTo>
                  <a:lnTo>
                    <a:pt x="4285" y="8255"/>
                  </a:lnTo>
                  <a:lnTo>
                    <a:pt x="4159" y="8381"/>
                  </a:lnTo>
                  <a:cubicBezTo>
                    <a:pt x="4080" y="8460"/>
                    <a:pt x="3978" y="8499"/>
                    <a:pt x="3876" y="8499"/>
                  </a:cubicBezTo>
                  <a:cubicBezTo>
                    <a:pt x="3773" y="8499"/>
                    <a:pt x="3671" y="8460"/>
                    <a:pt x="3592" y="8381"/>
                  </a:cubicBezTo>
                  <a:cubicBezTo>
                    <a:pt x="3435" y="8224"/>
                    <a:pt x="3435" y="7940"/>
                    <a:pt x="3592" y="7782"/>
                  </a:cubicBezTo>
                  <a:lnTo>
                    <a:pt x="3687" y="7656"/>
                  </a:lnTo>
                  <a:lnTo>
                    <a:pt x="2742" y="6711"/>
                  </a:lnTo>
                  <a:cubicBezTo>
                    <a:pt x="2584" y="6554"/>
                    <a:pt x="2584" y="6270"/>
                    <a:pt x="2742" y="6113"/>
                  </a:cubicBezTo>
                  <a:cubicBezTo>
                    <a:pt x="2820" y="6034"/>
                    <a:pt x="2931" y="5995"/>
                    <a:pt x="3041" y="5995"/>
                  </a:cubicBezTo>
                  <a:cubicBezTo>
                    <a:pt x="3151" y="5995"/>
                    <a:pt x="3261" y="6034"/>
                    <a:pt x="3340" y="6113"/>
                  </a:cubicBezTo>
                  <a:lnTo>
                    <a:pt x="4285" y="7058"/>
                  </a:lnTo>
                  <a:lnTo>
                    <a:pt x="5356" y="6018"/>
                  </a:lnTo>
                  <a:lnTo>
                    <a:pt x="4411" y="5073"/>
                  </a:lnTo>
                  <a:cubicBezTo>
                    <a:pt x="4254" y="4916"/>
                    <a:pt x="4254" y="4632"/>
                    <a:pt x="4411" y="4474"/>
                  </a:cubicBezTo>
                  <a:cubicBezTo>
                    <a:pt x="4490" y="4396"/>
                    <a:pt x="4600" y="4356"/>
                    <a:pt x="4711" y="4356"/>
                  </a:cubicBezTo>
                  <a:cubicBezTo>
                    <a:pt x="4821" y="4356"/>
                    <a:pt x="4931" y="4396"/>
                    <a:pt x="5010" y="4474"/>
                  </a:cubicBezTo>
                  <a:lnTo>
                    <a:pt x="5955" y="5420"/>
                  </a:lnTo>
                  <a:lnTo>
                    <a:pt x="6995" y="4348"/>
                  </a:lnTo>
                  <a:lnTo>
                    <a:pt x="6050" y="3403"/>
                  </a:lnTo>
                  <a:cubicBezTo>
                    <a:pt x="5892" y="3246"/>
                    <a:pt x="5892" y="2962"/>
                    <a:pt x="6050" y="2805"/>
                  </a:cubicBezTo>
                  <a:cubicBezTo>
                    <a:pt x="6128" y="2726"/>
                    <a:pt x="6239" y="2687"/>
                    <a:pt x="6349" y="2687"/>
                  </a:cubicBezTo>
                  <a:close/>
                  <a:moveTo>
                    <a:pt x="5987" y="1"/>
                  </a:moveTo>
                  <a:cubicBezTo>
                    <a:pt x="2805" y="757"/>
                    <a:pt x="788" y="3025"/>
                    <a:pt x="1" y="6081"/>
                  </a:cubicBezTo>
                  <a:lnTo>
                    <a:pt x="5955" y="12036"/>
                  </a:lnTo>
                  <a:cubicBezTo>
                    <a:pt x="9106" y="11248"/>
                    <a:pt x="11153" y="9043"/>
                    <a:pt x="11941" y="5955"/>
                  </a:cubicBezTo>
                  <a:lnTo>
                    <a:pt x="598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05" name="Google Shape;7105;p95"/>
          <p:cNvSpPr/>
          <p:nvPr/>
        </p:nvSpPr>
        <p:spPr>
          <a:xfrm>
            <a:off x="2198491" y="3859092"/>
            <a:ext cx="369974" cy="312927"/>
          </a:xfrm>
          <a:custGeom>
            <a:avLst/>
            <a:gdLst/>
            <a:ahLst/>
            <a:cxnLst/>
            <a:rect l="l" t="t" r="r" b="b"/>
            <a:pathLst>
              <a:path w="12666" h="10713" extrusionOk="0">
                <a:moveTo>
                  <a:pt x="1765" y="3309"/>
                </a:moveTo>
                <a:lnTo>
                  <a:pt x="1765" y="7058"/>
                </a:lnTo>
                <a:cubicBezTo>
                  <a:pt x="1765" y="7278"/>
                  <a:pt x="1954" y="7436"/>
                  <a:pt x="2206" y="7436"/>
                </a:cubicBezTo>
                <a:lnTo>
                  <a:pt x="2615" y="7436"/>
                </a:lnTo>
                <a:lnTo>
                  <a:pt x="2615" y="9925"/>
                </a:lnTo>
                <a:lnTo>
                  <a:pt x="788" y="9925"/>
                </a:lnTo>
                <a:lnTo>
                  <a:pt x="788" y="3309"/>
                </a:lnTo>
                <a:close/>
                <a:moveTo>
                  <a:pt x="5073" y="3309"/>
                </a:moveTo>
                <a:lnTo>
                  <a:pt x="5073" y="7058"/>
                </a:lnTo>
                <a:cubicBezTo>
                  <a:pt x="5073" y="7278"/>
                  <a:pt x="5262" y="7436"/>
                  <a:pt x="5514" y="7436"/>
                </a:cubicBezTo>
                <a:lnTo>
                  <a:pt x="5892" y="7436"/>
                </a:lnTo>
                <a:lnTo>
                  <a:pt x="5892" y="9925"/>
                </a:lnTo>
                <a:lnTo>
                  <a:pt x="3403" y="9925"/>
                </a:lnTo>
                <a:lnTo>
                  <a:pt x="3403" y="7436"/>
                </a:lnTo>
                <a:lnTo>
                  <a:pt x="3813" y="7436"/>
                </a:lnTo>
                <a:cubicBezTo>
                  <a:pt x="4033" y="7436"/>
                  <a:pt x="4254" y="7247"/>
                  <a:pt x="4254" y="7058"/>
                </a:cubicBezTo>
                <a:lnTo>
                  <a:pt x="4254" y="3309"/>
                </a:lnTo>
                <a:close/>
                <a:moveTo>
                  <a:pt x="8412" y="3309"/>
                </a:moveTo>
                <a:lnTo>
                  <a:pt x="8412" y="7058"/>
                </a:lnTo>
                <a:cubicBezTo>
                  <a:pt x="8412" y="7278"/>
                  <a:pt x="8601" y="7436"/>
                  <a:pt x="8853" y="7436"/>
                </a:cubicBezTo>
                <a:lnTo>
                  <a:pt x="9294" y="7436"/>
                </a:lnTo>
                <a:lnTo>
                  <a:pt x="9294" y="9925"/>
                </a:lnTo>
                <a:lnTo>
                  <a:pt x="6711" y="9925"/>
                </a:lnTo>
                <a:lnTo>
                  <a:pt x="6711" y="7436"/>
                </a:lnTo>
                <a:lnTo>
                  <a:pt x="7152" y="7436"/>
                </a:lnTo>
                <a:cubicBezTo>
                  <a:pt x="7404" y="7436"/>
                  <a:pt x="7593" y="7247"/>
                  <a:pt x="7593" y="7058"/>
                </a:cubicBezTo>
                <a:lnTo>
                  <a:pt x="7593" y="3309"/>
                </a:lnTo>
                <a:close/>
                <a:moveTo>
                  <a:pt x="11815" y="3309"/>
                </a:moveTo>
                <a:lnTo>
                  <a:pt x="11815" y="9925"/>
                </a:lnTo>
                <a:lnTo>
                  <a:pt x="9988" y="9925"/>
                </a:lnTo>
                <a:lnTo>
                  <a:pt x="9988" y="7436"/>
                </a:lnTo>
                <a:lnTo>
                  <a:pt x="10429" y="7436"/>
                </a:lnTo>
                <a:cubicBezTo>
                  <a:pt x="10649" y="7436"/>
                  <a:pt x="10870" y="7247"/>
                  <a:pt x="10870" y="7058"/>
                </a:cubicBezTo>
                <a:lnTo>
                  <a:pt x="10870" y="3309"/>
                </a:lnTo>
                <a:close/>
                <a:moveTo>
                  <a:pt x="379" y="1"/>
                </a:moveTo>
                <a:cubicBezTo>
                  <a:pt x="158" y="1"/>
                  <a:pt x="1" y="190"/>
                  <a:pt x="1" y="379"/>
                </a:cubicBezTo>
                <a:lnTo>
                  <a:pt x="1" y="10334"/>
                </a:lnTo>
                <a:cubicBezTo>
                  <a:pt x="1" y="10555"/>
                  <a:pt x="190" y="10712"/>
                  <a:pt x="379" y="10712"/>
                </a:cubicBezTo>
                <a:lnTo>
                  <a:pt x="12224" y="10712"/>
                </a:lnTo>
                <a:cubicBezTo>
                  <a:pt x="12476" y="10712"/>
                  <a:pt x="12665" y="10523"/>
                  <a:pt x="12665" y="10334"/>
                </a:cubicBezTo>
                <a:lnTo>
                  <a:pt x="12665" y="379"/>
                </a:lnTo>
                <a:cubicBezTo>
                  <a:pt x="12634" y="190"/>
                  <a:pt x="12445" y="1"/>
                  <a:pt x="12224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06" name="Google Shape;7106;p95"/>
          <p:cNvGrpSpPr/>
          <p:nvPr/>
        </p:nvGrpSpPr>
        <p:grpSpPr>
          <a:xfrm>
            <a:off x="3997427" y="3334394"/>
            <a:ext cx="290815" cy="369740"/>
            <a:chOff x="-37370925" y="3579105"/>
            <a:chExt cx="248900" cy="316450"/>
          </a:xfrm>
        </p:grpSpPr>
        <p:sp>
          <p:nvSpPr>
            <p:cNvPr id="7107" name="Google Shape;7107;p95"/>
            <p:cNvSpPr/>
            <p:nvPr/>
          </p:nvSpPr>
          <p:spPr>
            <a:xfrm>
              <a:off x="-37268550" y="3671055"/>
              <a:ext cx="83525" cy="82525"/>
            </a:xfrm>
            <a:custGeom>
              <a:avLst/>
              <a:gdLst/>
              <a:ahLst/>
              <a:cxnLst/>
              <a:rect l="l" t="t" r="r" b="b"/>
              <a:pathLst>
                <a:path w="3341" h="3301" extrusionOk="0">
                  <a:moveTo>
                    <a:pt x="2238" y="1"/>
                  </a:moveTo>
                  <a:lnTo>
                    <a:pt x="1" y="2237"/>
                  </a:lnTo>
                  <a:lnTo>
                    <a:pt x="946" y="3183"/>
                  </a:lnTo>
                  <a:cubicBezTo>
                    <a:pt x="1040" y="3261"/>
                    <a:pt x="1151" y="3301"/>
                    <a:pt x="1257" y="3301"/>
                  </a:cubicBezTo>
                  <a:cubicBezTo>
                    <a:pt x="1363" y="3301"/>
                    <a:pt x="1466" y="3261"/>
                    <a:pt x="1545" y="3183"/>
                  </a:cubicBezTo>
                  <a:lnTo>
                    <a:pt x="3183" y="1544"/>
                  </a:lnTo>
                  <a:cubicBezTo>
                    <a:pt x="3340" y="1387"/>
                    <a:pt x="3340" y="1103"/>
                    <a:pt x="3183" y="946"/>
                  </a:cubicBezTo>
                  <a:lnTo>
                    <a:pt x="223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8" name="Google Shape;7108;p95"/>
            <p:cNvSpPr/>
            <p:nvPr/>
          </p:nvSpPr>
          <p:spPr>
            <a:xfrm>
              <a:off x="-37370925" y="3579105"/>
              <a:ext cx="248900" cy="316450"/>
            </a:xfrm>
            <a:custGeom>
              <a:avLst/>
              <a:gdLst/>
              <a:ahLst/>
              <a:cxnLst/>
              <a:rect l="l" t="t" r="r" b="b"/>
              <a:pathLst>
                <a:path w="9956" h="12658" extrusionOk="0">
                  <a:moveTo>
                    <a:pt x="4537" y="8625"/>
                  </a:moveTo>
                  <a:cubicBezTo>
                    <a:pt x="4757" y="8625"/>
                    <a:pt x="4946" y="8845"/>
                    <a:pt x="4946" y="9066"/>
                  </a:cubicBezTo>
                  <a:cubicBezTo>
                    <a:pt x="4915" y="9255"/>
                    <a:pt x="4757" y="9475"/>
                    <a:pt x="4537" y="9475"/>
                  </a:cubicBezTo>
                  <a:cubicBezTo>
                    <a:pt x="4285" y="9475"/>
                    <a:pt x="4096" y="9255"/>
                    <a:pt x="4096" y="9066"/>
                  </a:cubicBezTo>
                  <a:cubicBezTo>
                    <a:pt x="4096" y="8845"/>
                    <a:pt x="4285" y="8625"/>
                    <a:pt x="4537" y="8625"/>
                  </a:cubicBezTo>
                  <a:close/>
                  <a:moveTo>
                    <a:pt x="2615" y="0"/>
                  </a:moveTo>
                  <a:cubicBezTo>
                    <a:pt x="2513" y="0"/>
                    <a:pt x="2410" y="40"/>
                    <a:pt x="2332" y="119"/>
                  </a:cubicBezTo>
                  <a:lnTo>
                    <a:pt x="662" y="1788"/>
                  </a:lnTo>
                  <a:cubicBezTo>
                    <a:pt x="504" y="1946"/>
                    <a:pt x="504" y="2229"/>
                    <a:pt x="662" y="2355"/>
                  </a:cubicBezTo>
                  <a:lnTo>
                    <a:pt x="1764" y="3458"/>
                  </a:lnTo>
                  <a:cubicBezTo>
                    <a:pt x="1166" y="4183"/>
                    <a:pt x="819" y="5096"/>
                    <a:pt x="819" y="6073"/>
                  </a:cubicBezTo>
                  <a:cubicBezTo>
                    <a:pt x="819" y="7774"/>
                    <a:pt x="1859" y="9223"/>
                    <a:pt x="3308" y="9853"/>
                  </a:cubicBezTo>
                  <a:lnTo>
                    <a:pt x="3308" y="10200"/>
                  </a:lnTo>
                  <a:lnTo>
                    <a:pt x="1229" y="10200"/>
                  </a:lnTo>
                  <a:cubicBezTo>
                    <a:pt x="536" y="10200"/>
                    <a:pt x="0" y="10767"/>
                    <a:pt x="0" y="11429"/>
                  </a:cubicBezTo>
                  <a:lnTo>
                    <a:pt x="0" y="12248"/>
                  </a:lnTo>
                  <a:cubicBezTo>
                    <a:pt x="0" y="12500"/>
                    <a:pt x="189" y="12657"/>
                    <a:pt x="441" y="12657"/>
                  </a:cubicBezTo>
                  <a:lnTo>
                    <a:pt x="8696" y="12657"/>
                  </a:lnTo>
                  <a:cubicBezTo>
                    <a:pt x="8948" y="12657"/>
                    <a:pt x="9137" y="12468"/>
                    <a:pt x="9137" y="12248"/>
                  </a:cubicBezTo>
                  <a:lnTo>
                    <a:pt x="9137" y="11429"/>
                  </a:lnTo>
                  <a:cubicBezTo>
                    <a:pt x="9137" y="10767"/>
                    <a:pt x="8570" y="10200"/>
                    <a:pt x="7876" y="10200"/>
                  </a:cubicBezTo>
                  <a:lnTo>
                    <a:pt x="5797" y="10200"/>
                  </a:lnTo>
                  <a:lnTo>
                    <a:pt x="5797" y="10137"/>
                  </a:lnTo>
                  <a:cubicBezTo>
                    <a:pt x="7120" y="9853"/>
                    <a:pt x="8223" y="8940"/>
                    <a:pt x="8790" y="7743"/>
                  </a:cubicBezTo>
                  <a:lnTo>
                    <a:pt x="9515" y="7743"/>
                  </a:lnTo>
                  <a:cubicBezTo>
                    <a:pt x="9767" y="7743"/>
                    <a:pt x="9956" y="7522"/>
                    <a:pt x="9956" y="7333"/>
                  </a:cubicBezTo>
                  <a:cubicBezTo>
                    <a:pt x="9893" y="7176"/>
                    <a:pt x="9735" y="6987"/>
                    <a:pt x="9483" y="6987"/>
                  </a:cubicBezTo>
                  <a:lnTo>
                    <a:pt x="6994" y="6987"/>
                  </a:lnTo>
                  <a:cubicBezTo>
                    <a:pt x="6774" y="6987"/>
                    <a:pt x="6585" y="7176"/>
                    <a:pt x="6585" y="7365"/>
                  </a:cubicBezTo>
                  <a:cubicBezTo>
                    <a:pt x="6585" y="7617"/>
                    <a:pt x="6774" y="7774"/>
                    <a:pt x="6994" y="7774"/>
                  </a:cubicBezTo>
                  <a:lnTo>
                    <a:pt x="7845" y="7774"/>
                  </a:lnTo>
                  <a:cubicBezTo>
                    <a:pt x="7404" y="8530"/>
                    <a:pt x="6648" y="9097"/>
                    <a:pt x="5734" y="9318"/>
                  </a:cubicBezTo>
                  <a:lnTo>
                    <a:pt x="5734" y="8971"/>
                  </a:lnTo>
                  <a:cubicBezTo>
                    <a:pt x="5734" y="8310"/>
                    <a:pt x="5198" y="7774"/>
                    <a:pt x="4537" y="7743"/>
                  </a:cubicBezTo>
                  <a:cubicBezTo>
                    <a:pt x="3844" y="7743"/>
                    <a:pt x="3308" y="8278"/>
                    <a:pt x="3308" y="8940"/>
                  </a:cubicBezTo>
                  <a:cubicBezTo>
                    <a:pt x="2332" y="8373"/>
                    <a:pt x="1638" y="7302"/>
                    <a:pt x="1638" y="6073"/>
                  </a:cubicBezTo>
                  <a:cubicBezTo>
                    <a:pt x="1638" y="5285"/>
                    <a:pt x="1922" y="4624"/>
                    <a:pt x="2363" y="4057"/>
                  </a:cubicBezTo>
                  <a:lnTo>
                    <a:pt x="3529" y="5254"/>
                  </a:lnTo>
                  <a:lnTo>
                    <a:pt x="5797" y="3017"/>
                  </a:lnTo>
                  <a:lnTo>
                    <a:pt x="2899" y="119"/>
                  </a:lnTo>
                  <a:cubicBezTo>
                    <a:pt x="2820" y="40"/>
                    <a:pt x="2717" y="0"/>
                    <a:pt x="26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09" name="Google Shape;7109;p95"/>
          <p:cNvSpPr/>
          <p:nvPr/>
        </p:nvSpPr>
        <p:spPr>
          <a:xfrm>
            <a:off x="1697481" y="1534192"/>
            <a:ext cx="364453" cy="369419"/>
          </a:xfrm>
          <a:custGeom>
            <a:avLst/>
            <a:gdLst/>
            <a:ahLst/>
            <a:cxnLst/>
            <a:rect l="l" t="t" r="r" b="b"/>
            <a:pathLst>
              <a:path w="12477" h="12647" extrusionOk="0">
                <a:moveTo>
                  <a:pt x="3750" y="4538"/>
                </a:moveTo>
                <a:cubicBezTo>
                  <a:pt x="4223" y="4538"/>
                  <a:pt x="4601" y="4884"/>
                  <a:pt x="4601" y="5357"/>
                </a:cubicBezTo>
                <a:cubicBezTo>
                  <a:pt x="4601" y="5829"/>
                  <a:pt x="4223" y="6176"/>
                  <a:pt x="3750" y="6176"/>
                </a:cubicBezTo>
                <a:cubicBezTo>
                  <a:pt x="3277" y="6176"/>
                  <a:pt x="2931" y="5829"/>
                  <a:pt x="2931" y="5357"/>
                </a:cubicBezTo>
                <a:cubicBezTo>
                  <a:pt x="2931" y="4884"/>
                  <a:pt x="3277" y="4538"/>
                  <a:pt x="3750" y="4538"/>
                </a:cubicBezTo>
                <a:close/>
                <a:moveTo>
                  <a:pt x="6239" y="4538"/>
                </a:moveTo>
                <a:cubicBezTo>
                  <a:pt x="6711" y="4538"/>
                  <a:pt x="7058" y="4884"/>
                  <a:pt x="7058" y="5357"/>
                </a:cubicBezTo>
                <a:cubicBezTo>
                  <a:pt x="7058" y="5829"/>
                  <a:pt x="6711" y="6176"/>
                  <a:pt x="6239" y="6176"/>
                </a:cubicBezTo>
                <a:cubicBezTo>
                  <a:pt x="5766" y="6176"/>
                  <a:pt x="5420" y="5829"/>
                  <a:pt x="5420" y="5357"/>
                </a:cubicBezTo>
                <a:cubicBezTo>
                  <a:pt x="5420" y="4884"/>
                  <a:pt x="5766" y="4538"/>
                  <a:pt x="6239" y="4538"/>
                </a:cubicBezTo>
                <a:close/>
                <a:moveTo>
                  <a:pt x="8728" y="4538"/>
                </a:moveTo>
                <a:cubicBezTo>
                  <a:pt x="9200" y="4538"/>
                  <a:pt x="9547" y="4884"/>
                  <a:pt x="9547" y="5357"/>
                </a:cubicBezTo>
                <a:cubicBezTo>
                  <a:pt x="9547" y="5829"/>
                  <a:pt x="9200" y="6176"/>
                  <a:pt x="8728" y="6176"/>
                </a:cubicBezTo>
                <a:cubicBezTo>
                  <a:pt x="8255" y="6176"/>
                  <a:pt x="7877" y="5829"/>
                  <a:pt x="7877" y="5357"/>
                </a:cubicBezTo>
                <a:cubicBezTo>
                  <a:pt x="7877" y="4884"/>
                  <a:pt x="8255" y="4538"/>
                  <a:pt x="8728" y="4538"/>
                </a:cubicBezTo>
                <a:close/>
                <a:moveTo>
                  <a:pt x="6239" y="1"/>
                </a:moveTo>
                <a:cubicBezTo>
                  <a:pt x="2805" y="1"/>
                  <a:pt x="1" y="2395"/>
                  <a:pt x="1" y="5357"/>
                </a:cubicBezTo>
                <a:cubicBezTo>
                  <a:pt x="1" y="7436"/>
                  <a:pt x="1387" y="9200"/>
                  <a:pt x="3309" y="10082"/>
                </a:cubicBezTo>
                <a:lnTo>
                  <a:pt x="3309" y="12256"/>
                </a:lnTo>
                <a:cubicBezTo>
                  <a:pt x="3309" y="12486"/>
                  <a:pt x="3502" y="12646"/>
                  <a:pt x="3715" y="12646"/>
                </a:cubicBezTo>
                <a:cubicBezTo>
                  <a:pt x="3824" y="12646"/>
                  <a:pt x="3938" y="12604"/>
                  <a:pt x="4034" y="12508"/>
                </a:cubicBezTo>
                <a:lnTo>
                  <a:pt x="5609" y="10681"/>
                </a:lnTo>
                <a:cubicBezTo>
                  <a:pt x="5798" y="10681"/>
                  <a:pt x="5987" y="10713"/>
                  <a:pt x="6239" y="10713"/>
                </a:cubicBezTo>
                <a:cubicBezTo>
                  <a:pt x="9641" y="10713"/>
                  <a:pt x="12477" y="8350"/>
                  <a:pt x="12477" y="5357"/>
                </a:cubicBezTo>
                <a:cubicBezTo>
                  <a:pt x="12477" y="2395"/>
                  <a:pt x="9704" y="1"/>
                  <a:pt x="6239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0" name="Google Shape;7110;p95"/>
          <p:cNvSpPr/>
          <p:nvPr/>
        </p:nvSpPr>
        <p:spPr>
          <a:xfrm>
            <a:off x="1722323" y="1969494"/>
            <a:ext cx="314767" cy="371814"/>
          </a:xfrm>
          <a:custGeom>
            <a:avLst/>
            <a:gdLst/>
            <a:ahLst/>
            <a:cxnLst/>
            <a:rect l="l" t="t" r="r" b="b"/>
            <a:pathLst>
              <a:path w="10776" h="12729" extrusionOk="0">
                <a:moveTo>
                  <a:pt x="1670" y="851"/>
                </a:moveTo>
                <a:lnTo>
                  <a:pt x="1670" y="9326"/>
                </a:lnTo>
                <a:cubicBezTo>
                  <a:pt x="1355" y="9326"/>
                  <a:pt x="1072" y="9421"/>
                  <a:pt x="851" y="9578"/>
                </a:cubicBezTo>
                <a:lnTo>
                  <a:pt x="851" y="2049"/>
                </a:lnTo>
                <a:cubicBezTo>
                  <a:pt x="851" y="1481"/>
                  <a:pt x="1198" y="1072"/>
                  <a:pt x="1670" y="851"/>
                </a:cubicBezTo>
                <a:close/>
                <a:moveTo>
                  <a:pt x="9925" y="10177"/>
                </a:moveTo>
                <a:lnTo>
                  <a:pt x="9925" y="10208"/>
                </a:lnTo>
                <a:lnTo>
                  <a:pt x="9925" y="11846"/>
                </a:lnTo>
                <a:lnTo>
                  <a:pt x="1670" y="11846"/>
                </a:lnTo>
                <a:cubicBezTo>
                  <a:pt x="1229" y="11846"/>
                  <a:pt x="851" y="11468"/>
                  <a:pt x="851" y="11027"/>
                </a:cubicBezTo>
                <a:cubicBezTo>
                  <a:pt x="851" y="10586"/>
                  <a:pt x="1229" y="10177"/>
                  <a:pt x="1670" y="10177"/>
                </a:cubicBezTo>
                <a:close/>
                <a:moveTo>
                  <a:pt x="2111" y="1"/>
                </a:moveTo>
                <a:cubicBezTo>
                  <a:pt x="914" y="1"/>
                  <a:pt x="1" y="946"/>
                  <a:pt x="1" y="2080"/>
                </a:cubicBezTo>
                <a:lnTo>
                  <a:pt x="1" y="11059"/>
                </a:lnTo>
                <a:cubicBezTo>
                  <a:pt x="1" y="11973"/>
                  <a:pt x="757" y="12729"/>
                  <a:pt x="1670" y="12729"/>
                </a:cubicBezTo>
                <a:lnTo>
                  <a:pt x="10334" y="12729"/>
                </a:lnTo>
                <a:cubicBezTo>
                  <a:pt x="10586" y="12729"/>
                  <a:pt x="10775" y="12508"/>
                  <a:pt x="10775" y="12319"/>
                </a:cubicBezTo>
                <a:lnTo>
                  <a:pt x="10775" y="473"/>
                </a:lnTo>
                <a:cubicBezTo>
                  <a:pt x="10775" y="221"/>
                  <a:pt x="10586" y="64"/>
                  <a:pt x="10334" y="64"/>
                </a:cubicBezTo>
                <a:lnTo>
                  <a:pt x="9105" y="64"/>
                </a:lnTo>
                <a:lnTo>
                  <a:pt x="9105" y="3781"/>
                </a:lnTo>
                <a:cubicBezTo>
                  <a:pt x="9105" y="4011"/>
                  <a:pt x="8912" y="4171"/>
                  <a:pt x="8708" y="4171"/>
                </a:cubicBezTo>
                <a:cubicBezTo>
                  <a:pt x="8604" y="4171"/>
                  <a:pt x="8498" y="4129"/>
                  <a:pt x="8412" y="4033"/>
                </a:cubicBezTo>
                <a:lnTo>
                  <a:pt x="7845" y="3498"/>
                </a:lnTo>
                <a:lnTo>
                  <a:pt x="7310" y="4033"/>
                </a:lnTo>
                <a:cubicBezTo>
                  <a:pt x="7214" y="4129"/>
                  <a:pt x="7100" y="4171"/>
                  <a:pt x="6991" y="4171"/>
                </a:cubicBezTo>
                <a:cubicBezTo>
                  <a:pt x="6778" y="4171"/>
                  <a:pt x="6585" y="4011"/>
                  <a:pt x="6585" y="3781"/>
                </a:cubicBezTo>
                <a:lnTo>
                  <a:pt x="6585" y="64"/>
                </a:lnTo>
                <a:lnTo>
                  <a:pt x="2111" y="64"/>
                </a:lnTo>
                <a:lnTo>
                  <a:pt x="2111" y="1"/>
                </a:ln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11" name="Google Shape;7111;p95"/>
          <p:cNvGrpSpPr/>
          <p:nvPr/>
        </p:nvGrpSpPr>
        <p:grpSpPr>
          <a:xfrm>
            <a:off x="1690803" y="2412465"/>
            <a:ext cx="371814" cy="369974"/>
            <a:chOff x="-42259725" y="3951100"/>
            <a:chExt cx="318225" cy="316650"/>
          </a:xfrm>
        </p:grpSpPr>
        <p:sp>
          <p:nvSpPr>
            <p:cNvPr id="7112" name="Google Shape;7112;p95"/>
            <p:cNvSpPr/>
            <p:nvPr/>
          </p:nvSpPr>
          <p:spPr>
            <a:xfrm>
              <a:off x="-42258150" y="3951100"/>
              <a:ext cx="316650" cy="123675"/>
            </a:xfrm>
            <a:custGeom>
              <a:avLst/>
              <a:gdLst/>
              <a:ahLst/>
              <a:cxnLst/>
              <a:rect l="l" t="t" r="r" b="b"/>
              <a:pathLst>
                <a:path w="12666" h="4947" extrusionOk="0">
                  <a:moveTo>
                    <a:pt x="2868" y="820"/>
                  </a:moveTo>
                  <a:cubicBezTo>
                    <a:pt x="3120" y="820"/>
                    <a:pt x="3277" y="1009"/>
                    <a:pt x="3277" y="1261"/>
                  </a:cubicBezTo>
                  <a:lnTo>
                    <a:pt x="3277" y="2899"/>
                  </a:lnTo>
                  <a:cubicBezTo>
                    <a:pt x="3277" y="3151"/>
                    <a:pt x="3057" y="3308"/>
                    <a:pt x="2868" y="3308"/>
                  </a:cubicBezTo>
                  <a:cubicBezTo>
                    <a:pt x="2647" y="3308"/>
                    <a:pt x="2490" y="3119"/>
                    <a:pt x="2427" y="2899"/>
                  </a:cubicBezTo>
                  <a:lnTo>
                    <a:pt x="2427" y="1261"/>
                  </a:lnTo>
                  <a:cubicBezTo>
                    <a:pt x="2427" y="1009"/>
                    <a:pt x="2647" y="851"/>
                    <a:pt x="2868" y="820"/>
                  </a:cubicBezTo>
                  <a:close/>
                  <a:moveTo>
                    <a:pt x="9767" y="820"/>
                  </a:moveTo>
                  <a:cubicBezTo>
                    <a:pt x="9988" y="820"/>
                    <a:pt x="10145" y="1009"/>
                    <a:pt x="10145" y="1261"/>
                  </a:cubicBezTo>
                  <a:lnTo>
                    <a:pt x="10145" y="2899"/>
                  </a:lnTo>
                  <a:cubicBezTo>
                    <a:pt x="10145" y="3151"/>
                    <a:pt x="9956" y="3308"/>
                    <a:pt x="9767" y="3308"/>
                  </a:cubicBezTo>
                  <a:cubicBezTo>
                    <a:pt x="9515" y="3308"/>
                    <a:pt x="9358" y="3119"/>
                    <a:pt x="9326" y="2899"/>
                  </a:cubicBezTo>
                  <a:lnTo>
                    <a:pt x="9326" y="1261"/>
                  </a:lnTo>
                  <a:cubicBezTo>
                    <a:pt x="9326" y="1009"/>
                    <a:pt x="9515" y="851"/>
                    <a:pt x="9767" y="820"/>
                  </a:cubicBezTo>
                  <a:close/>
                  <a:moveTo>
                    <a:pt x="2868" y="0"/>
                  </a:moveTo>
                  <a:cubicBezTo>
                    <a:pt x="2206" y="0"/>
                    <a:pt x="1639" y="536"/>
                    <a:pt x="1608" y="1229"/>
                  </a:cubicBezTo>
                  <a:lnTo>
                    <a:pt x="1608" y="1639"/>
                  </a:lnTo>
                  <a:lnTo>
                    <a:pt x="1230" y="1639"/>
                  </a:lnTo>
                  <a:cubicBezTo>
                    <a:pt x="536" y="1639"/>
                    <a:pt x="1" y="2206"/>
                    <a:pt x="1" y="2867"/>
                  </a:cubicBezTo>
                  <a:lnTo>
                    <a:pt x="1" y="4947"/>
                  </a:lnTo>
                  <a:lnTo>
                    <a:pt x="12666" y="4947"/>
                  </a:lnTo>
                  <a:lnTo>
                    <a:pt x="12666" y="2867"/>
                  </a:lnTo>
                  <a:cubicBezTo>
                    <a:pt x="12634" y="2206"/>
                    <a:pt x="12036" y="1639"/>
                    <a:pt x="11374" y="1639"/>
                  </a:cubicBezTo>
                  <a:lnTo>
                    <a:pt x="10996" y="1639"/>
                  </a:lnTo>
                  <a:lnTo>
                    <a:pt x="10996" y="1229"/>
                  </a:lnTo>
                  <a:cubicBezTo>
                    <a:pt x="10996" y="536"/>
                    <a:pt x="10429" y="0"/>
                    <a:pt x="9767" y="0"/>
                  </a:cubicBezTo>
                  <a:cubicBezTo>
                    <a:pt x="9106" y="0"/>
                    <a:pt x="8539" y="536"/>
                    <a:pt x="8507" y="1229"/>
                  </a:cubicBezTo>
                  <a:lnTo>
                    <a:pt x="8507" y="1639"/>
                  </a:lnTo>
                  <a:lnTo>
                    <a:pt x="4097" y="1639"/>
                  </a:lnTo>
                  <a:lnTo>
                    <a:pt x="4097" y="1229"/>
                  </a:lnTo>
                  <a:cubicBezTo>
                    <a:pt x="4097" y="536"/>
                    <a:pt x="3561" y="0"/>
                    <a:pt x="286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3" name="Google Shape;7113;p95"/>
            <p:cNvSpPr/>
            <p:nvPr/>
          </p:nvSpPr>
          <p:spPr>
            <a:xfrm>
              <a:off x="-42259725" y="4096800"/>
              <a:ext cx="316650" cy="170950"/>
            </a:xfrm>
            <a:custGeom>
              <a:avLst/>
              <a:gdLst/>
              <a:ahLst/>
              <a:cxnLst/>
              <a:rect l="l" t="t" r="r" b="b"/>
              <a:pathLst>
                <a:path w="12666" h="6838" extrusionOk="0">
                  <a:moveTo>
                    <a:pt x="1" y="1"/>
                  </a:moveTo>
                  <a:lnTo>
                    <a:pt x="1" y="5640"/>
                  </a:lnTo>
                  <a:lnTo>
                    <a:pt x="32" y="5640"/>
                  </a:lnTo>
                  <a:cubicBezTo>
                    <a:pt x="32" y="6302"/>
                    <a:pt x="568" y="6837"/>
                    <a:pt x="1261" y="6837"/>
                  </a:cubicBezTo>
                  <a:lnTo>
                    <a:pt x="11437" y="6837"/>
                  </a:lnTo>
                  <a:cubicBezTo>
                    <a:pt x="12099" y="6837"/>
                    <a:pt x="12666" y="6302"/>
                    <a:pt x="12666" y="5640"/>
                  </a:cubicBezTo>
                  <a:lnTo>
                    <a:pt x="1266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4" name="Google Shape;7114;p95"/>
          <p:cNvGrpSpPr/>
          <p:nvPr/>
        </p:nvGrpSpPr>
        <p:grpSpPr>
          <a:xfrm>
            <a:off x="3889164" y="1591486"/>
            <a:ext cx="370879" cy="337755"/>
            <a:chOff x="-40378075" y="3267450"/>
            <a:chExt cx="317425" cy="289075"/>
          </a:xfrm>
        </p:grpSpPr>
        <p:sp>
          <p:nvSpPr>
            <p:cNvPr id="7115" name="Google Shape;7115;p95"/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6" name="Google Shape;7116;p95"/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7" name="Google Shape;7117;p95"/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8" name="Google Shape;7118;p95"/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9" name="Google Shape;7119;p95"/>
          <p:cNvGrpSpPr/>
          <p:nvPr/>
        </p:nvGrpSpPr>
        <p:grpSpPr>
          <a:xfrm>
            <a:off x="3892830" y="1992754"/>
            <a:ext cx="363548" cy="369974"/>
            <a:chOff x="-40372575" y="3604550"/>
            <a:chExt cx="311150" cy="316650"/>
          </a:xfrm>
        </p:grpSpPr>
        <p:sp>
          <p:nvSpPr>
            <p:cNvPr id="7120" name="Google Shape;7120;p95"/>
            <p:cNvSpPr/>
            <p:nvPr/>
          </p:nvSpPr>
          <p:spPr>
            <a:xfrm>
              <a:off x="-40372575" y="3604550"/>
              <a:ext cx="311150" cy="134475"/>
            </a:xfrm>
            <a:custGeom>
              <a:avLst/>
              <a:gdLst/>
              <a:ahLst/>
              <a:cxnLst/>
              <a:rect l="l" t="t" r="r" b="b"/>
              <a:pathLst>
                <a:path w="12446" h="5379" extrusionOk="0">
                  <a:moveTo>
                    <a:pt x="3088" y="0"/>
                  </a:moveTo>
                  <a:cubicBezTo>
                    <a:pt x="1639" y="0"/>
                    <a:pt x="316" y="1008"/>
                    <a:pt x="95" y="2489"/>
                  </a:cubicBezTo>
                  <a:cubicBezTo>
                    <a:pt x="1" y="3214"/>
                    <a:pt x="190" y="3938"/>
                    <a:pt x="568" y="4506"/>
                  </a:cubicBezTo>
                  <a:cubicBezTo>
                    <a:pt x="962" y="5071"/>
                    <a:pt x="1607" y="5366"/>
                    <a:pt x="2240" y="5366"/>
                  </a:cubicBezTo>
                  <a:cubicBezTo>
                    <a:pt x="2772" y="5366"/>
                    <a:pt x="3296" y="5157"/>
                    <a:pt x="3655" y="4726"/>
                  </a:cubicBezTo>
                  <a:cubicBezTo>
                    <a:pt x="4569" y="3655"/>
                    <a:pt x="3844" y="2489"/>
                    <a:pt x="2836" y="2489"/>
                  </a:cubicBezTo>
                  <a:cubicBezTo>
                    <a:pt x="2584" y="2489"/>
                    <a:pt x="2427" y="2678"/>
                    <a:pt x="2427" y="2899"/>
                  </a:cubicBezTo>
                  <a:cubicBezTo>
                    <a:pt x="2427" y="3151"/>
                    <a:pt x="2616" y="3308"/>
                    <a:pt x="2836" y="3340"/>
                  </a:cubicBezTo>
                  <a:cubicBezTo>
                    <a:pt x="3057" y="3340"/>
                    <a:pt x="3214" y="3529"/>
                    <a:pt x="3214" y="3749"/>
                  </a:cubicBezTo>
                  <a:cubicBezTo>
                    <a:pt x="3214" y="3970"/>
                    <a:pt x="3025" y="4127"/>
                    <a:pt x="2836" y="4127"/>
                  </a:cubicBezTo>
                  <a:cubicBezTo>
                    <a:pt x="2049" y="4127"/>
                    <a:pt x="1450" y="3434"/>
                    <a:pt x="1608" y="2584"/>
                  </a:cubicBezTo>
                  <a:cubicBezTo>
                    <a:pt x="1754" y="1999"/>
                    <a:pt x="2279" y="1632"/>
                    <a:pt x="2882" y="1632"/>
                  </a:cubicBezTo>
                  <a:cubicBezTo>
                    <a:pt x="2930" y="1632"/>
                    <a:pt x="2977" y="1634"/>
                    <a:pt x="3025" y="1639"/>
                  </a:cubicBezTo>
                  <a:cubicBezTo>
                    <a:pt x="3624" y="1733"/>
                    <a:pt x="4128" y="2048"/>
                    <a:pt x="4474" y="2489"/>
                  </a:cubicBezTo>
                  <a:lnTo>
                    <a:pt x="7908" y="2489"/>
                  </a:lnTo>
                  <a:cubicBezTo>
                    <a:pt x="8255" y="2017"/>
                    <a:pt x="8759" y="1702"/>
                    <a:pt x="9358" y="1639"/>
                  </a:cubicBezTo>
                  <a:cubicBezTo>
                    <a:pt x="9406" y="1634"/>
                    <a:pt x="9453" y="1632"/>
                    <a:pt x="9501" y="1632"/>
                  </a:cubicBezTo>
                  <a:cubicBezTo>
                    <a:pt x="10104" y="1632"/>
                    <a:pt x="10629" y="1999"/>
                    <a:pt x="10775" y="2584"/>
                  </a:cubicBezTo>
                  <a:cubicBezTo>
                    <a:pt x="10964" y="3434"/>
                    <a:pt x="10334" y="4127"/>
                    <a:pt x="9547" y="4127"/>
                  </a:cubicBezTo>
                  <a:cubicBezTo>
                    <a:pt x="9326" y="4127"/>
                    <a:pt x="9137" y="3938"/>
                    <a:pt x="9137" y="3749"/>
                  </a:cubicBezTo>
                  <a:cubicBezTo>
                    <a:pt x="9137" y="3497"/>
                    <a:pt x="9326" y="3340"/>
                    <a:pt x="9547" y="3340"/>
                  </a:cubicBezTo>
                  <a:cubicBezTo>
                    <a:pt x="9799" y="3340"/>
                    <a:pt x="9956" y="3151"/>
                    <a:pt x="9956" y="2899"/>
                  </a:cubicBezTo>
                  <a:cubicBezTo>
                    <a:pt x="9956" y="2678"/>
                    <a:pt x="9767" y="2521"/>
                    <a:pt x="9547" y="2489"/>
                  </a:cubicBezTo>
                  <a:cubicBezTo>
                    <a:pt x="8539" y="2489"/>
                    <a:pt x="7814" y="3686"/>
                    <a:pt x="8728" y="4726"/>
                  </a:cubicBezTo>
                  <a:cubicBezTo>
                    <a:pt x="9099" y="5169"/>
                    <a:pt x="9626" y="5379"/>
                    <a:pt x="10158" y="5379"/>
                  </a:cubicBezTo>
                  <a:cubicBezTo>
                    <a:pt x="10800" y="5379"/>
                    <a:pt x="11451" y="5074"/>
                    <a:pt x="11847" y="4506"/>
                  </a:cubicBezTo>
                  <a:cubicBezTo>
                    <a:pt x="12225" y="3970"/>
                    <a:pt x="12445" y="3277"/>
                    <a:pt x="12319" y="2489"/>
                  </a:cubicBezTo>
                  <a:cubicBezTo>
                    <a:pt x="12130" y="1008"/>
                    <a:pt x="10775" y="0"/>
                    <a:pt x="932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1" name="Google Shape;7121;p95"/>
            <p:cNvSpPr/>
            <p:nvPr/>
          </p:nvSpPr>
          <p:spPr>
            <a:xfrm>
              <a:off x="-40312700" y="3730575"/>
              <a:ext cx="185100" cy="190625"/>
            </a:xfrm>
            <a:custGeom>
              <a:avLst/>
              <a:gdLst/>
              <a:ahLst/>
              <a:cxnLst/>
              <a:rect l="l" t="t" r="r" b="b"/>
              <a:pathLst>
                <a:path w="7404" h="7625" extrusionOk="0">
                  <a:moveTo>
                    <a:pt x="2426" y="0"/>
                  </a:moveTo>
                  <a:lnTo>
                    <a:pt x="2426" y="5639"/>
                  </a:lnTo>
                  <a:cubicBezTo>
                    <a:pt x="2426" y="5860"/>
                    <a:pt x="2237" y="6017"/>
                    <a:pt x="2048" y="6017"/>
                  </a:cubicBezTo>
                  <a:cubicBezTo>
                    <a:pt x="1796" y="6017"/>
                    <a:pt x="1638" y="5828"/>
                    <a:pt x="1638" y="5639"/>
                  </a:cubicBezTo>
                  <a:lnTo>
                    <a:pt x="1638" y="473"/>
                  </a:lnTo>
                  <a:cubicBezTo>
                    <a:pt x="1229" y="851"/>
                    <a:pt x="630" y="1103"/>
                    <a:pt x="0" y="1134"/>
                  </a:cubicBezTo>
                  <a:lnTo>
                    <a:pt x="0" y="7246"/>
                  </a:lnTo>
                  <a:cubicBezTo>
                    <a:pt x="0" y="7467"/>
                    <a:pt x="189" y="7624"/>
                    <a:pt x="378" y="7624"/>
                  </a:cubicBezTo>
                  <a:lnTo>
                    <a:pt x="6994" y="7624"/>
                  </a:lnTo>
                  <a:cubicBezTo>
                    <a:pt x="7246" y="7624"/>
                    <a:pt x="7404" y="7435"/>
                    <a:pt x="7404" y="7246"/>
                  </a:cubicBezTo>
                  <a:lnTo>
                    <a:pt x="7404" y="1134"/>
                  </a:lnTo>
                  <a:cubicBezTo>
                    <a:pt x="6774" y="1071"/>
                    <a:pt x="6175" y="788"/>
                    <a:pt x="5734" y="315"/>
                  </a:cubicBezTo>
                  <a:lnTo>
                    <a:pt x="5734" y="5639"/>
                  </a:lnTo>
                  <a:cubicBezTo>
                    <a:pt x="5734" y="5860"/>
                    <a:pt x="5545" y="6017"/>
                    <a:pt x="5324" y="6017"/>
                  </a:cubicBezTo>
                  <a:cubicBezTo>
                    <a:pt x="5072" y="6017"/>
                    <a:pt x="4915" y="5828"/>
                    <a:pt x="4915" y="5639"/>
                  </a:cubicBezTo>
                  <a:lnTo>
                    <a:pt x="4915" y="0"/>
                  </a:lnTo>
                  <a:lnTo>
                    <a:pt x="4096" y="0"/>
                  </a:lnTo>
                  <a:lnTo>
                    <a:pt x="4096" y="5639"/>
                  </a:lnTo>
                  <a:cubicBezTo>
                    <a:pt x="4096" y="5860"/>
                    <a:pt x="3907" y="6017"/>
                    <a:pt x="3686" y="6017"/>
                  </a:cubicBezTo>
                  <a:cubicBezTo>
                    <a:pt x="3466" y="6017"/>
                    <a:pt x="3277" y="5828"/>
                    <a:pt x="3277" y="5639"/>
                  </a:cubicBezTo>
                  <a:lnTo>
                    <a:pt x="327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2" name="Google Shape;7122;p95"/>
            <p:cNvSpPr/>
            <p:nvPr/>
          </p:nvSpPr>
          <p:spPr>
            <a:xfrm>
              <a:off x="-40250475" y="3688025"/>
              <a:ext cx="66950" cy="20500"/>
            </a:xfrm>
            <a:custGeom>
              <a:avLst/>
              <a:gdLst/>
              <a:ahLst/>
              <a:cxnLst/>
              <a:rect l="l" t="t" r="r" b="b"/>
              <a:pathLst>
                <a:path w="2678" h="820" extrusionOk="0">
                  <a:moveTo>
                    <a:pt x="0" y="1"/>
                  </a:moveTo>
                  <a:cubicBezTo>
                    <a:pt x="32" y="127"/>
                    <a:pt x="32" y="284"/>
                    <a:pt x="32" y="379"/>
                  </a:cubicBezTo>
                  <a:cubicBezTo>
                    <a:pt x="32" y="536"/>
                    <a:pt x="32" y="662"/>
                    <a:pt x="0" y="788"/>
                  </a:cubicBezTo>
                  <a:lnTo>
                    <a:pt x="2666" y="788"/>
                  </a:lnTo>
                  <a:cubicBezTo>
                    <a:pt x="2615" y="649"/>
                    <a:pt x="2615" y="555"/>
                    <a:pt x="2615" y="379"/>
                  </a:cubicBezTo>
                  <a:cubicBezTo>
                    <a:pt x="2615" y="284"/>
                    <a:pt x="2615" y="127"/>
                    <a:pt x="2678" y="1"/>
                  </a:cubicBezTo>
                  <a:close/>
                  <a:moveTo>
                    <a:pt x="2666" y="788"/>
                  </a:moveTo>
                  <a:cubicBezTo>
                    <a:pt x="2670" y="799"/>
                    <a:pt x="2674" y="809"/>
                    <a:pt x="2678" y="820"/>
                  </a:cubicBezTo>
                  <a:lnTo>
                    <a:pt x="2678" y="788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23" name="Google Shape;7123;p95"/>
          <p:cNvSpPr/>
          <p:nvPr/>
        </p:nvSpPr>
        <p:spPr>
          <a:xfrm>
            <a:off x="3896162" y="2436031"/>
            <a:ext cx="362613" cy="371902"/>
          </a:xfrm>
          <a:custGeom>
            <a:avLst/>
            <a:gdLst/>
            <a:ahLst/>
            <a:cxnLst/>
            <a:rect l="l" t="t" r="r" b="b"/>
            <a:pathLst>
              <a:path w="12414" h="12732" extrusionOk="0">
                <a:moveTo>
                  <a:pt x="11965" y="0"/>
                </a:moveTo>
                <a:cubicBezTo>
                  <a:pt x="11946" y="0"/>
                  <a:pt x="11928" y="1"/>
                  <a:pt x="11910" y="4"/>
                </a:cubicBezTo>
                <a:lnTo>
                  <a:pt x="4474" y="1642"/>
                </a:lnTo>
                <a:cubicBezTo>
                  <a:pt x="4254" y="1705"/>
                  <a:pt x="4128" y="1862"/>
                  <a:pt x="4128" y="2051"/>
                </a:cubicBezTo>
                <a:lnTo>
                  <a:pt x="4128" y="9108"/>
                </a:lnTo>
                <a:cubicBezTo>
                  <a:pt x="3718" y="8793"/>
                  <a:pt x="3120" y="8541"/>
                  <a:pt x="2490" y="8541"/>
                </a:cubicBezTo>
                <a:cubicBezTo>
                  <a:pt x="1103" y="8541"/>
                  <a:pt x="1" y="9486"/>
                  <a:pt x="1" y="10652"/>
                </a:cubicBezTo>
                <a:cubicBezTo>
                  <a:pt x="1" y="11786"/>
                  <a:pt x="1103" y="12731"/>
                  <a:pt x="2490" y="12731"/>
                </a:cubicBezTo>
                <a:cubicBezTo>
                  <a:pt x="3876" y="12731"/>
                  <a:pt x="4979" y="11786"/>
                  <a:pt x="4979" y="10652"/>
                </a:cubicBezTo>
                <a:lnTo>
                  <a:pt x="4979" y="4887"/>
                </a:lnTo>
                <a:lnTo>
                  <a:pt x="11595" y="3438"/>
                </a:lnTo>
                <a:lnTo>
                  <a:pt x="11595" y="7502"/>
                </a:lnTo>
                <a:cubicBezTo>
                  <a:pt x="11154" y="7187"/>
                  <a:pt x="10555" y="6935"/>
                  <a:pt x="9925" y="6935"/>
                </a:cubicBezTo>
                <a:cubicBezTo>
                  <a:pt x="8570" y="6935"/>
                  <a:pt x="7467" y="7880"/>
                  <a:pt x="7467" y="9014"/>
                </a:cubicBezTo>
                <a:cubicBezTo>
                  <a:pt x="7467" y="10180"/>
                  <a:pt x="8570" y="11125"/>
                  <a:pt x="9925" y="11125"/>
                </a:cubicBezTo>
                <a:cubicBezTo>
                  <a:pt x="11311" y="11125"/>
                  <a:pt x="12414" y="10180"/>
                  <a:pt x="12414" y="9014"/>
                </a:cubicBezTo>
                <a:lnTo>
                  <a:pt x="12414" y="445"/>
                </a:lnTo>
                <a:cubicBezTo>
                  <a:pt x="12414" y="182"/>
                  <a:pt x="12197" y="0"/>
                  <a:pt x="11965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24" name="Google Shape;7124;p95"/>
          <p:cNvGrpSpPr/>
          <p:nvPr/>
        </p:nvGrpSpPr>
        <p:grpSpPr>
          <a:xfrm>
            <a:off x="2616780" y="2885417"/>
            <a:ext cx="399038" cy="372165"/>
            <a:chOff x="-38542250" y="3220175"/>
            <a:chExt cx="341525" cy="318525"/>
          </a:xfrm>
        </p:grpSpPr>
        <p:sp>
          <p:nvSpPr>
            <p:cNvPr id="7125" name="Google Shape;7125;p95"/>
            <p:cNvSpPr/>
            <p:nvPr/>
          </p:nvSpPr>
          <p:spPr>
            <a:xfrm>
              <a:off x="-38542250" y="3440725"/>
              <a:ext cx="101750" cy="97975"/>
            </a:xfrm>
            <a:custGeom>
              <a:avLst/>
              <a:gdLst/>
              <a:ahLst/>
              <a:cxnLst/>
              <a:rect l="l" t="t" r="r" b="b"/>
              <a:pathLst>
                <a:path w="4070" h="3919" extrusionOk="0">
                  <a:moveTo>
                    <a:pt x="1455" y="0"/>
                  </a:moveTo>
                  <a:lnTo>
                    <a:pt x="1013" y="2489"/>
                  </a:lnTo>
                  <a:lnTo>
                    <a:pt x="289" y="3214"/>
                  </a:lnTo>
                  <a:cubicBezTo>
                    <a:pt x="1" y="3502"/>
                    <a:pt x="280" y="3919"/>
                    <a:pt x="597" y="3919"/>
                  </a:cubicBezTo>
                  <a:cubicBezTo>
                    <a:pt x="695" y="3919"/>
                    <a:pt x="798" y="3878"/>
                    <a:pt x="887" y="3781"/>
                  </a:cubicBezTo>
                  <a:lnTo>
                    <a:pt x="1612" y="3088"/>
                  </a:lnTo>
                  <a:lnTo>
                    <a:pt x="4069" y="2647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6" name="Google Shape;7126;p95"/>
            <p:cNvSpPr/>
            <p:nvPr/>
          </p:nvSpPr>
          <p:spPr>
            <a:xfrm>
              <a:off x="-38494875" y="3354075"/>
              <a:ext cx="141800" cy="141025"/>
            </a:xfrm>
            <a:custGeom>
              <a:avLst/>
              <a:gdLst/>
              <a:ahLst/>
              <a:cxnLst/>
              <a:rect l="l" t="t" r="r" b="b"/>
              <a:pathLst>
                <a:path w="5672" h="5641" extrusionOk="0">
                  <a:moveTo>
                    <a:pt x="2742" y="1"/>
                  </a:moveTo>
                  <a:lnTo>
                    <a:pt x="1" y="2710"/>
                  </a:lnTo>
                  <a:lnTo>
                    <a:pt x="2931" y="5640"/>
                  </a:lnTo>
                  <a:lnTo>
                    <a:pt x="5671" y="2899"/>
                  </a:lnTo>
                  <a:lnTo>
                    <a:pt x="274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7" name="Google Shape;7127;p95"/>
            <p:cNvSpPr/>
            <p:nvPr/>
          </p:nvSpPr>
          <p:spPr>
            <a:xfrm>
              <a:off x="-38432050" y="3220175"/>
              <a:ext cx="231325" cy="192225"/>
            </a:xfrm>
            <a:custGeom>
              <a:avLst/>
              <a:gdLst/>
              <a:ahLst/>
              <a:cxnLst/>
              <a:rect l="l" t="t" r="r" b="b"/>
              <a:pathLst>
                <a:path w="9253" h="7689" extrusionOk="0">
                  <a:moveTo>
                    <a:pt x="3442" y="1"/>
                  </a:moveTo>
                  <a:cubicBezTo>
                    <a:pt x="3127" y="1"/>
                    <a:pt x="2812" y="127"/>
                    <a:pt x="2591" y="379"/>
                  </a:cubicBezTo>
                  <a:lnTo>
                    <a:pt x="292" y="2647"/>
                  </a:lnTo>
                  <a:cubicBezTo>
                    <a:pt x="1" y="2962"/>
                    <a:pt x="287" y="3370"/>
                    <a:pt x="607" y="3370"/>
                  </a:cubicBezTo>
                  <a:cubicBezTo>
                    <a:pt x="704" y="3370"/>
                    <a:pt x="803" y="3333"/>
                    <a:pt x="890" y="3246"/>
                  </a:cubicBezTo>
                  <a:lnTo>
                    <a:pt x="3190" y="946"/>
                  </a:lnTo>
                  <a:cubicBezTo>
                    <a:pt x="3269" y="867"/>
                    <a:pt x="3371" y="828"/>
                    <a:pt x="3474" y="828"/>
                  </a:cubicBezTo>
                  <a:cubicBezTo>
                    <a:pt x="3576" y="828"/>
                    <a:pt x="3678" y="867"/>
                    <a:pt x="3757" y="946"/>
                  </a:cubicBezTo>
                  <a:lnTo>
                    <a:pt x="4198" y="1387"/>
                  </a:lnTo>
                  <a:lnTo>
                    <a:pt x="827" y="4758"/>
                  </a:lnTo>
                  <a:lnTo>
                    <a:pt x="3726" y="7688"/>
                  </a:lnTo>
                  <a:lnTo>
                    <a:pt x="7821" y="3593"/>
                  </a:lnTo>
                  <a:cubicBezTo>
                    <a:pt x="9253" y="2161"/>
                    <a:pt x="8028" y="43"/>
                    <a:pt x="6392" y="43"/>
                  </a:cubicBezTo>
                  <a:cubicBezTo>
                    <a:pt x="5868" y="43"/>
                    <a:pt x="5301" y="261"/>
                    <a:pt x="4765" y="789"/>
                  </a:cubicBezTo>
                  <a:cubicBezTo>
                    <a:pt x="4324" y="379"/>
                    <a:pt x="4041" y="1"/>
                    <a:pt x="344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8" name="Google Shape;7128;p95"/>
          <p:cNvGrpSpPr/>
          <p:nvPr/>
        </p:nvGrpSpPr>
        <p:grpSpPr>
          <a:xfrm>
            <a:off x="2638712" y="3344787"/>
            <a:ext cx="369974" cy="369068"/>
            <a:chOff x="-38537400" y="3588000"/>
            <a:chExt cx="316650" cy="315875"/>
          </a:xfrm>
        </p:grpSpPr>
        <p:sp>
          <p:nvSpPr>
            <p:cNvPr id="7129" name="Google Shape;7129;p95"/>
            <p:cNvSpPr/>
            <p:nvPr/>
          </p:nvSpPr>
          <p:spPr>
            <a:xfrm>
              <a:off x="-38327900" y="3719550"/>
              <a:ext cx="20500" cy="41750"/>
            </a:xfrm>
            <a:custGeom>
              <a:avLst/>
              <a:gdLst/>
              <a:ahLst/>
              <a:cxnLst/>
              <a:rect l="l" t="t" r="r" b="b"/>
              <a:pathLst>
                <a:path w="820" h="1670" extrusionOk="0">
                  <a:moveTo>
                    <a:pt x="1" y="0"/>
                  </a:moveTo>
                  <a:lnTo>
                    <a:pt x="1" y="1229"/>
                  </a:lnTo>
                  <a:cubicBezTo>
                    <a:pt x="1" y="1449"/>
                    <a:pt x="190" y="1607"/>
                    <a:pt x="442" y="1670"/>
                  </a:cubicBezTo>
                  <a:cubicBezTo>
                    <a:pt x="631" y="1607"/>
                    <a:pt x="820" y="1449"/>
                    <a:pt x="820" y="1229"/>
                  </a:cubicBezTo>
                  <a:lnTo>
                    <a:pt x="82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0" name="Google Shape;7130;p95"/>
            <p:cNvSpPr/>
            <p:nvPr/>
          </p:nvSpPr>
          <p:spPr>
            <a:xfrm>
              <a:off x="-38452350" y="3719550"/>
              <a:ext cx="21300" cy="41750"/>
            </a:xfrm>
            <a:custGeom>
              <a:avLst/>
              <a:gdLst/>
              <a:ahLst/>
              <a:cxnLst/>
              <a:rect l="l" t="t" r="r" b="b"/>
              <a:pathLst>
                <a:path w="852" h="1670" extrusionOk="0">
                  <a:moveTo>
                    <a:pt x="1" y="0"/>
                  </a:moveTo>
                  <a:lnTo>
                    <a:pt x="1" y="1229"/>
                  </a:lnTo>
                  <a:cubicBezTo>
                    <a:pt x="1" y="1449"/>
                    <a:pt x="221" y="1607"/>
                    <a:pt x="410" y="1670"/>
                  </a:cubicBezTo>
                  <a:cubicBezTo>
                    <a:pt x="631" y="1607"/>
                    <a:pt x="851" y="1449"/>
                    <a:pt x="851" y="1229"/>
                  </a:cubicBezTo>
                  <a:lnTo>
                    <a:pt x="85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1" name="Google Shape;7131;p95"/>
            <p:cNvSpPr/>
            <p:nvPr/>
          </p:nvSpPr>
          <p:spPr>
            <a:xfrm>
              <a:off x="-38516925" y="3759700"/>
              <a:ext cx="275700" cy="144175"/>
            </a:xfrm>
            <a:custGeom>
              <a:avLst/>
              <a:gdLst/>
              <a:ahLst/>
              <a:cxnLst/>
              <a:rect l="l" t="t" r="r" b="b"/>
              <a:pathLst>
                <a:path w="11028" h="5767" extrusionOk="0">
                  <a:moveTo>
                    <a:pt x="7152" y="1671"/>
                  </a:moveTo>
                  <a:cubicBezTo>
                    <a:pt x="7404" y="1671"/>
                    <a:pt x="7593" y="1860"/>
                    <a:pt x="7593" y="2112"/>
                  </a:cubicBezTo>
                  <a:lnTo>
                    <a:pt x="7593" y="3750"/>
                  </a:lnTo>
                  <a:cubicBezTo>
                    <a:pt x="7593" y="4002"/>
                    <a:pt x="7404" y="4159"/>
                    <a:pt x="7152" y="4159"/>
                  </a:cubicBezTo>
                  <a:lnTo>
                    <a:pt x="3844" y="4159"/>
                  </a:lnTo>
                  <a:cubicBezTo>
                    <a:pt x="3624" y="4159"/>
                    <a:pt x="3434" y="3939"/>
                    <a:pt x="3434" y="3750"/>
                  </a:cubicBezTo>
                  <a:lnTo>
                    <a:pt x="3434" y="2112"/>
                  </a:lnTo>
                  <a:cubicBezTo>
                    <a:pt x="3434" y="1860"/>
                    <a:pt x="3624" y="1671"/>
                    <a:pt x="3844" y="1671"/>
                  </a:cubicBezTo>
                  <a:close/>
                  <a:moveTo>
                    <a:pt x="0" y="1"/>
                  </a:moveTo>
                  <a:lnTo>
                    <a:pt x="0" y="4537"/>
                  </a:lnTo>
                  <a:cubicBezTo>
                    <a:pt x="0" y="5199"/>
                    <a:pt x="568" y="5766"/>
                    <a:pt x="1261" y="5766"/>
                  </a:cubicBezTo>
                  <a:lnTo>
                    <a:pt x="9798" y="5766"/>
                  </a:lnTo>
                  <a:cubicBezTo>
                    <a:pt x="10460" y="5766"/>
                    <a:pt x="11027" y="5199"/>
                    <a:pt x="11027" y="4537"/>
                  </a:cubicBezTo>
                  <a:lnTo>
                    <a:pt x="11027" y="1"/>
                  </a:lnTo>
                  <a:lnTo>
                    <a:pt x="9168" y="1"/>
                  </a:lnTo>
                  <a:cubicBezTo>
                    <a:pt x="9011" y="473"/>
                    <a:pt x="8538" y="851"/>
                    <a:pt x="8003" y="851"/>
                  </a:cubicBezTo>
                  <a:cubicBezTo>
                    <a:pt x="7436" y="851"/>
                    <a:pt x="6995" y="473"/>
                    <a:pt x="6806" y="1"/>
                  </a:cubicBezTo>
                  <a:lnTo>
                    <a:pt x="4159" y="1"/>
                  </a:lnTo>
                  <a:cubicBezTo>
                    <a:pt x="4002" y="473"/>
                    <a:pt x="3560" y="851"/>
                    <a:pt x="2993" y="851"/>
                  </a:cubicBezTo>
                  <a:cubicBezTo>
                    <a:pt x="2489" y="851"/>
                    <a:pt x="2017" y="536"/>
                    <a:pt x="18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2" name="Google Shape;7132;p95"/>
            <p:cNvSpPr/>
            <p:nvPr/>
          </p:nvSpPr>
          <p:spPr>
            <a:xfrm>
              <a:off x="-38537400" y="3588000"/>
              <a:ext cx="316650" cy="151250"/>
            </a:xfrm>
            <a:custGeom>
              <a:avLst/>
              <a:gdLst/>
              <a:ahLst/>
              <a:cxnLst/>
              <a:rect l="l" t="t" r="r" b="b"/>
              <a:pathLst>
                <a:path w="12666" h="6050" extrusionOk="0">
                  <a:moveTo>
                    <a:pt x="7971" y="820"/>
                  </a:moveTo>
                  <a:cubicBezTo>
                    <a:pt x="8223" y="820"/>
                    <a:pt x="8381" y="1009"/>
                    <a:pt x="8412" y="1229"/>
                  </a:cubicBezTo>
                  <a:lnTo>
                    <a:pt x="8412" y="1639"/>
                  </a:lnTo>
                  <a:lnTo>
                    <a:pt x="4253" y="1639"/>
                  </a:lnTo>
                  <a:lnTo>
                    <a:pt x="4253" y="1229"/>
                  </a:lnTo>
                  <a:cubicBezTo>
                    <a:pt x="4253" y="1009"/>
                    <a:pt x="4443" y="851"/>
                    <a:pt x="4663" y="820"/>
                  </a:cubicBezTo>
                  <a:close/>
                  <a:moveTo>
                    <a:pt x="4632" y="1"/>
                  </a:moveTo>
                  <a:cubicBezTo>
                    <a:pt x="3970" y="1"/>
                    <a:pt x="3403" y="536"/>
                    <a:pt x="3403" y="1229"/>
                  </a:cubicBezTo>
                  <a:lnTo>
                    <a:pt x="3403" y="1639"/>
                  </a:lnTo>
                  <a:lnTo>
                    <a:pt x="1229" y="1639"/>
                  </a:lnTo>
                  <a:cubicBezTo>
                    <a:pt x="536" y="1639"/>
                    <a:pt x="0" y="2175"/>
                    <a:pt x="0" y="2868"/>
                  </a:cubicBezTo>
                  <a:lnTo>
                    <a:pt x="0" y="5609"/>
                  </a:lnTo>
                  <a:cubicBezTo>
                    <a:pt x="0" y="5861"/>
                    <a:pt x="189" y="6050"/>
                    <a:pt x="378" y="6050"/>
                  </a:cubicBezTo>
                  <a:lnTo>
                    <a:pt x="2584" y="6050"/>
                  </a:lnTo>
                  <a:lnTo>
                    <a:pt x="2584" y="4821"/>
                  </a:lnTo>
                  <a:cubicBezTo>
                    <a:pt x="2584" y="4600"/>
                    <a:pt x="2804" y="4380"/>
                    <a:pt x="3025" y="4380"/>
                  </a:cubicBezTo>
                  <a:lnTo>
                    <a:pt x="4663" y="4380"/>
                  </a:lnTo>
                  <a:cubicBezTo>
                    <a:pt x="4915" y="4380"/>
                    <a:pt x="5104" y="4600"/>
                    <a:pt x="5104" y="4821"/>
                  </a:cubicBezTo>
                  <a:lnTo>
                    <a:pt x="5104" y="6050"/>
                  </a:lnTo>
                  <a:lnTo>
                    <a:pt x="7593" y="6050"/>
                  </a:lnTo>
                  <a:lnTo>
                    <a:pt x="7593" y="4821"/>
                  </a:lnTo>
                  <a:cubicBezTo>
                    <a:pt x="7593" y="4600"/>
                    <a:pt x="7782" y="4380"/>
                    <a:pt x="7971" y="4380"/>
                  </a:cubicBezTo>
                  <a:lnTo>
                    <a:pt x="9641" y="4380"/>
                  </a:lnTo>
                  <a:cubicBezTo>
                    <a:pt x="9861" y="4380"/>
                    <a:pt x="10019" y="4600"/>
                    <a:pt x="10019" y="4821"/>
                  </a:cubicBezTo>
                  <a:lnTo>
                    <a:pt x="10019" y="6050"/>
                  </a:lnTo>
                  <a:lnTo>
                    <a:pt x="12224" y="6050"/>
                  </a:lnTo>
                  <a:cubicBezTo>
                    <a:pt x="12476" y="6050"/>
                    <a:pt x="12665" y="5861"/>
                    <a:pt x="12665" y="5609"/>
                  </a:cubicBezTo>
                  <a:lnTo>
                    <a:pt x="12665" y="2868"/>
                  </a:lnTo>
                  <a:cubicBezTo>
                    <a:pt x="12665" y="2238"/>
                    <a:pt x="12067" y="1639"/>
                    <a:pt x="11405" y="1639"/>
                  </a:cubicBezTo>
                  <a:lnTo>
                    <a:pt x="9200" y="1639"/>
                  </a:lnTo>
                  <a:lnTo>
                    <a:pt x="9200" y="1229"/>
                  </a:lnTo>
                  <a:cubicBezTo>
                    <a:pt x="9200" y="568"/>
                    <a:pt x="8664" y="32"/>
                    <a:pt x="79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3" name="Google Shape;7133;p95"/>
          <p:cNvGrpSpPr/>
          <p:nvPr/>
        </p:nvGrpSpPr>
        <p:grpSpPr>
          <a:xfrm>
            <a:off x="2637792" y="3802316"/>
            <a:ext cx="371814" cy="369974"/>
            <a:chOff x="-38538975" y="3954250"/>
            <a:chExt cx="318225" cy="316650"/>
          </a:xfrm>
        </p:grpSpPr>
        <p:sp>
          <p:nvSpPr>
            <p:cNvPr id="7134" name="Google Shape;7134;p95"/>
            <p:cNvSpPr/>
            <p:nvPr/>
          </p:nvSpPr>
          <p:spPr>
            <a:xfrm>
              <a:off x="-38538975" y="3954250"/>
              <a:ext cx="254425" cy="253625"/>
            </a:xfrm>
            <a:custGeom>
              <a:avLst/>
              <a:gdLst/>
              <a:ahLst/>
              <a:cxnLst/>
              <a:rect l="l" t="t" r="r" b="b"/>
              <a:pathLst>
                <a:path w="10177" h="10145" extrusionOk="0">
                  <a:moveTo>
                    <a:pt x="5104" y="3813"/>
                  </a:moveTo>
                  <a:cubicBezTo>
                    <a:pt x="5797" y="3813"/>
                    <a:pt x="6364" y="4348"/>
                    <a:pt x="6364" y="5073"/>
                  </a:cubicBezTo>
                  <a:cubicBezTo>
                    <a:pt x="6364" y="5766"/>
                    <a:pt x="5797" y="6333"/>
                    <a:pt x="5104" y="6333"/>
                  </a:cubicBezTo>
                  <a:cubicBezTo>
                    <a:pt x="4379" y="6333"/>
                    <a:pt x="3844" y="5766"/>
                    <a:pt x="3844" y="5073"/>
                  </a:cubicBezTo>
                  <a:cubicBezTo>
                    <a:pt x="3844" y="4411"/>
                    <a:pt x="4411" y="3813"/>
                    <a:pt x="5104" y="3813"/>
                  </a:cubicBezTo>
                  <a:close/>
                  <a:moveTo>
                    <a:pt x="5104" y="0"/>
                  </a:moveTo>
                  <a:cubicBezTo>
                    <a:pt x="2300" y="0"/>
                    <a:pt x="0" y="2269"/>
                    <a:pt x="0" y="5073"/>
                  </a:cubicBezTo>
                  <a:cubicBezTo>
                    <a:pt x="63" y="7908"/>
                    <a:pt x="2300" y="10145"/>
                    <a:pt x="5104" y="10145"/>
                  </a:cubicBezTo>
                  <a:cubicBezTo>
                    <a:pt x="7877" y="10145"/>
                    <a:pt x="10176" y="7877"/>
                    <a:pt x="10176" y="5073"/>
                  </a:cubicBezTo>
                  <a:cubicBezTo>
                    <a:pt x="10176" y="2269"/>
                    <a:pt x="7877" y="0"/>
                    <a:pt x="51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5" name="Google Shape;7135;p95"/>
            <p:cNvSpPr/>
            <p:nvPr/>
          </p:nvSpPr>
          <p:spPr>
            <a:xfrm>
              <a:off x="-38496450" y="4081725"/>
              <a:ext cx="275700" cy="189175"/>
            </a:xfrm>
            <a:custGeom>
              <a:avLst/>
              <a:gdLst/>
              <a:ahLst/>
              <a:cxnLst/>
              <a:rect l="l" t="t" r="r" b="b"/>
              <a:pathLst>
                <a:path w="11028" h="7567" extrusionOk="0">
                  <a:moveTo>
                    <a:pt x="9774" y="0"/>
                  </a:moveTo>
                  <a:cubicBezTo>
                    <a:pt x="9040" y="0"/>
                    <a:pt x="8444" y="548"/>
                    <a:pt x="8444" y="1265"/>
                  </a:cubicBezTo>
                  <a:cubicBezTo>
                    <a:pt x="8444" y="1801"/>
                    <a:pt x="8790" y="2305"/>
                    <a:pt x="9295" y="2463"/>
                  </a:cubicBezTo>
                  <a:lnTo>
                    <a:pt x="9295" y="2967"/>
                  </a:lnTo>
                  <a:cubicBezTo>
                    <a:pt x="9295" y="4416"/>
                    <a:pt x="8192" y="5645"/>
                    <a:pt x="6774" y="5834"/>
                  </a:cubicBezTo>
                  <a:lnTo>
                    <a:pt x="6774" y="4825"/>
                  </a:lnTo>
                  <a:cubicBezTo>
                    <a:pt x="5829" y="5487"/>
                    <a:pt x="4663" y="5865"/>
                    <a:pt x="3403" y="5865"/>
                  </a:cubicBezTo>
                  <a:cubicBezTo>
                    <a:pt x="2143" y="5865"/>
                    <a:pt x="977" y="5487"/>
                    <a:pt x="1" y="4825"/>
                  </a:cubicBezTo>
                  <a:lnTo>
                    <a:pt x="1" y="6306"/>
                  </a:lnTo>
                  <a:cubicBezTo>
                    <a:pt x="1" y="7031"/>
                    <a:pt x="568" y="7566"/>
                    <a:pt x="1261" y="7566"/>
                  </a:cubicBezTo>
                  <a:lnTo>
                    <a:pt x="5388" y="7566"/>
                  </a:lnTo>
                  <a:cubicBezTo>
                    <a:pt x="5955" y="7566"/>
                    <a:pt x="6459" y="7220"/>
                    <a:pt x="6617" y="6716"/>
                  </a:cubicBezTo>
                  <a:cubicBezTo>
                    <a:pt x="8601" y="6495"/>
                    <a:pt x="10082" y="4920"/>
                    <a:pt x="10114" y="2904"/>
                  </a:cubicBezTo>
                  <a:lnTo>
                    <a:pt x="10114" y="2400"/>
                  </a:lnTo>
                  <a:cubicBezTo>
                    <a:pt x="10649" y="2211"/>
                    <a:pt x="11027" y="1706"/>
                    <a:pt x="10996" y="1108"/>
                  </a:cubicBezTo>
                  <a:cubicBezTo>
                    <a:pt x="10964" y="572"/>
                    <a:pt x="10492" y="100"/>
                    <a:pt x="9893" y="5"/>
                  </a:cubicBezTo>
                  <a:cubicBezTo>
                    <a:pt x="9853" y="2"/>
                    <a:pt x="9813" y="0"/>
                    <a:pt x="977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6" name="Google Shape;7136;p95"/>
          <p:cNvGrpSpPr/>
          <p:nvPr/>
        </p:nvGrpSpPr>
        <p:grpSpPr>
          <a:xfrm>
            <a:off x="3955104" y="3797243"/>
            <a:ext cx="375465" cy="371814"/>
            <a:chOff x="-37385100" y="3949908"/>
            <a:chExt cx="321350" cy="318225"/>
          </a:xfrm>
        </p:grpSpPr>
        <p:sp>
          <p:nvSpPr>
            <p:cNvPr id="7137" name="Google Shape;7137;p95"/>
            <p:cNvSpPr/>
            <p:nvPr/>
          </p:nvSpPr>
          <p:spPr>
            <a:xfrm>
              <a:off x="-37190575" y="4145233"/>
              <a:ext cx="126825" cy="122900"/>
            </a:xfrm>
            <a:custGeom>
              <a:avLst/>
              <a:gdLst/>
              <a:ahLst/>
              <a:cxnLst/>
              <a:rect l="l" t="t" r="r" b="b"/>
              <a:pathLst>
                <a:path w="5073" h="4916" extrusionOk="0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8" name="Google Shape;7138;p95"/>
            <p:cNvSpPr/>
            <p:nvPr/>
          </p:nvSpPr>
          <p:spPr>
            <a:xfrm>
              <a:off x="-37385100" y="3949908"/>
              <a:ext cx="248125" cy="248950"/>
            </a:xfrm>
            <a:custGeom>
              <a:avLst/>
              <a:gdLst/>
              <a:ahLst/>
              <a:cxnLst/>
              <a:rect l="l" t="t" r="r" b="b"/>
              <a:pathLst>
                <a:path w="9925" h="9958" extrusionOk="0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9" name="Google Shape;7139;p95"/>
          <p:cNvGrpSpPr/>
          <p:nvPr/>
        </p:nvGrpSpPr>
        <p:grpSpPr>
          <a:xfrm>
            <a:off x="2130763" y="1532803"/>
            <a:ext cx="370909" cy="370675"/>
            <a:chOff x="-41895050" y="3217225"/>
            <a:chExt cx="317450" cy="317250"/>
          </a:xfrm>
        </p:grpSpPr>
        <p:sp>
          <p:nvSpPr>
            <p:cNvPr id="7140" name="Google Shape;7140;p95"/>
            <p:cNvSpPr/>
            <p:nvPr/>
          </p:nvSpPr>
          <p:spPr>
            <a:xfrm>
              <a:off x="-41895050" y="3273750"/>
              <a:ext cx="41775" cy="245750"/>
            </a:xfrm>
            <a:custGeom>
              <a:avLst/>
              <a:gdLst/>
              <a:ahLst/>
              <a:cxnLst/>
              <a:rect l="l" t="t" r="r" b="b"/>
              <a:pathLst>
                <a:path w="1671" h="9830" extrusionOk="0">
                  <a:moveTo>
                    <a:pt x="1" y="0"/>
                  </a:moveTo>
                  <a:lnTo>
                    <a:pt x="1" y="9830"/>
                  </a:lnTo>
                  <a:lnTo>
                    <a:pt x="1670" y="8192"/>
                  </a:lnTo>
                  <a:lnTo>
                    <a:pt x="1670" y="16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1" name="Google Shape;7141;p95"/>
            <p:cNvSpPr/>
            <p:nvPr/>
          </p:nvSpPr>
          <p:spPr>
            <a:xfrm>
              <a:off x="-41619375" y="3273750"/>
              <a:ext cx="41775" cy="245750"/>
            </a:xfrm>
            <a:custGeom>
              <a:avLst/>
              <a:gdLst/>
              <a:ahLst/>
              <a:cxnLst/>
              <a:rect l="l" t="t" r="r" b="b"/>
              <a:pathLst>
                <a:path w="1671" h="9830" extrusionOk="0">
                  <a:moveTo>
                    <a:pt x="1670" y="0"/>
                  </a:moveTo>
                  <a:lnTo>
                    <a:pt x="0" y="1639"/>
                  </a:lnTo>
                  <a:lnTo>
                    <a:pt x="0" y="8192"/>
                  </a:lnTo>
                  <a:lnTo>
                    <a:pt x="1670" y="9830"/>
                  </a:lnTo>
                  <a:lnTo>
                    <a:pt x="167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2" name="Google Shape;7142;p95"/>
            <p:cNvSpPr/>
            <p:nvPr/>
          </p:nvSpPr>
          <p:spPr>
            <a:xfrm>
              <a:off x="-41832825" y="3321000"/>
              <a:ext cx="193000" cy="151250"/>
            </a:xfrm>
            <a:custGeom>
              <a:avLst/>
              <a:gdLst/>
              <a:ahLst/>
              <a:cxnLst/>
              <a:rect l="l" t="t" r="r" b="b"/>
              <a:pathLst>
                <a:path w="7720" h="6050" extrusionOk="0">
                  <a:moveTo>
                    <a:pt x="1" y="1"/>
                  </a:moveTo>
                  <a:lnTo>
                    <a:pt x="1" y="6050"/>
                  </a:lnTo>
                  <a:lnTo>
                    <a:pt x="3592" y="6050"/>
                  </a:lnTo>
                  <a:lnTo>
                    <a:pt x="3592" y="4821"/>
                  </a:lnTo>
                  <a:cubicBezTo>
                    <a:pt x="3592" y="4600"/>
                    <a:pt x="3781" y="4411"/>
                    <a:pt x="4002" y="4411"/>
                  </a:cubicBezTo>
                  <a:lnTo>
                    <a:pt x="6491" y="4411"/>
                  </a:lnTo>
                  <a:cubicBezTo>
                    <a:pt x="6743" y="4411"/>
                    <a:pt x="6932" y="4600"/>
                    <a:pt x="6932" y="4821"/>
                  </a:cubicBezTo>
                  <a:lnTo>
                    <a:pt x="6932" y="6050"/>
                  </a:lnTo>
                  <a:lnTo>
                    <a:pt x="7719" y="6050"/>
                  </a:lnTo>
                  <a:lnTo>
                    <a:pt x="771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3" name="Google Shape;7143;p95"/>
            <p:cNvSpPr/>
            <p:nvPr/>
          </p:nvSpPr>
          <p:spPr>
            <a:xfrm>
              <a:off x="-41880075" y="3493500"/>
              <a:ext cx="287500" cy="40975"/>
            </a:xfrm>
            <a:custGeom>
              <a:avLst/>
              <a:gdLst/>
              <a:ahLst/>
              <a:cxnLst/>
              <a:rect l="l" t="t" r="r" b="b"/>
              <a:pathLst>
                <a:path w="11500" h="1639" extrusionOk="0">
                  <a:moveTo>
                    <a:pt x="1639" y="0"/>
                  </a:moveTo>
                  <a:lnTo>
                    <a:pt x="0" y="1638"/>
                  </a:lnTo>
                  <a:lnTo>
                    <a:pt x="11500" y="1638"/>
                  </a:lnTo>
                  <a:lnTo>
                    <a:pt x="983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4" name="Google Shape;7144;p95"/>
            <p:cNvSpPr/>
            <p:nvPr/>
          </p:nvSpPr>
          <p:spPr>
            <a:xfrm>
              <a:off x="-41880875" y="3217225"/>
              <a:ext cx="288300" cy="83325"/>
            </a:xfrm>
            <a:custGeom>
              <a:avLst/>
              <a:gdLst/>
              <a:ahLst/>
              <a:cxnLst/>
              <a:rect l="l" t="t" r="r" b="b"/>
              <a:pathLst>
                <a:path w="11532" h="3333" extrusionOk="0">
                  <a:moveTo>
                    <a:pt x="5798" y="1033"/>
                  </a:moveTo>
                  <a:lnTo>
                    <a:pt x="6459" y="1694"/>
                  </a:lnTo>
                  <a:lnTo>
                    <a:pt x="5136" y="1694"/>
                  </a:lnTo>
                  <a:lnTo>
                    <a:pt x="5798" y="1033"/>
                  </a:lnTo>
                  <a:close/>
                  <a:moveTo>
                    <a:pt x="5750" y="1"/>
                  </a:moveTo>
                  <a:cubicBezTo>
                    <a:pt x="5640" y="1"/>
                    <a:pt x="5530" y="40"/>
                    <a:pt x="5451" y="119"/>
                  </a:cubicBezTo>
                  <a:lnTo>
                    <a:pt x="3939" y="1663"/>
                  </a:lnTo>
                  <a:lnTo>
                    <a:pt x="1" y="1663"/>
                  </a:lnTo>
                  <a:lnTo>
                    <a:pt x="1639" y="3332"/>
                  </a:lnTo>
                  <a:lnTo>
                    <a:pt x="9862" y="3332"/>
                  </a:lnTo>
                  <a:lnTo>
                    <a:pt x="11532" y="1663"/>
                  </a:lnTo>
                  <a:lnTo>
                    <a:pt x="7593" y="1663"/>
                  </a:lnTo>
                  <a:lnTo>
                    <a:pt x="6050" y="119"/>
                  </a:lnTo>
                  <a:cubicBezTo>
                    <a:pt x="5971" y="40"/>
                    <a:pt x="5861" y="1"/>
                    <a:pt x="575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5" name="Google Shape;7145;p95"/>
          <p:cNvGrpSpPr/>
          <p:nvPr/>
        </p:nvGrpSpPr>
        <p:grpSpPr>
          <a:xfrm>
            <a:off x="2130310" y="1969737"/>
            <a:ext cx="371814" cy="369974"/>
            <a:chOff x="-41893475" y="3584850"/>
            <a:chExt cx="318225" cy="316650"/>
          </a:xfrm>
        </p:grpSpPr>
        <p:sp>
          <p:nvSpPr>
            <p:cNvPr id="7146" name="Google Shape;7146;p95"/>
            <p:cNvSpPr/>
            <p:nvPr/>
          </p:nvSpPr>
          <p:spPr>
            <a:xfrm>
              <a:off x="-41827300" y="371560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686" y="1465"/>
                  </a:moveTo>
                  <a:cubicBezTo>
                    <a:pt x="3836" y="1465"/>
                    <a:pt x="3985" y="1544"/>
                    <a:pt x="4064" y="1702"/>
                  </a:cubicBezTo>
                  <a:lnTo>
                    <a:pt x="4537" y="2678"/>
                  </a:lnTo>
                  <a:lnTo>
                    <a:pt x="5608" y="2836"/>
                  </a:lnTo>
                  <a:cubicBezTo>
                    <a:pt x="5955" y="2867"/>
                    <a:pt x="6081" y="3308"/>
                    <a:pt x="5829" y="3561"/>
                  </a:cubicBezTo>
                  <a:lnTo>
                    <a:pt x="5041" y="4285"/>
                  </a:lnTo>
                  <a:lnTo>
                    <a:pt x="5261" y="5356"/>
                  </a:lnTo>
                  <a:cubicBezTo>
                    <a:pt x="5286" y="5630"/>
                    <a:pt x="5075" y="5845"/>
                    <a:pt x="4845" y="5845"/>
                  </a:cubicBezTo>
                  <a:cubicBezTo>
                    <a:pt x="4784" y="5845"/>
                    <a:pt x="4722" y="5830"/>
                    <a:pt x="4663" y="5797"/>
                  </a:cubicBezTo>
                  <a:lnTo>
                    <a:pt x="3686" y="5262"/>
                  </a:lnTo>
                  <a:lnTo>
                    <a:pt x="2678" y="5797"/>
                  </a:lnTo>
                  <a:cubicBezTo>
                    <a:pt x="2616" y="5828"/>
                    <a:pt x="2553" y="5842"/>
                    <a:pt x="2492" y="5842"/>
                  </a:cubicBezTo>
                  <a:cubicBezTo>
                    <a:pt x="2244" y="5842"/>
                    <a:pt x="2035" y="5609"/>
                    <a:pt x="2111" y="5356"/>
                  </a:cubicBezTo>
                  <a:lnTo>
                    <a:pt x="2300" y="4285"/>
                  </a:lnTo>
                  <a:lnTo>
                    <a:pt x="1512" y="3561"/>
                  </a:lnTo>
                  <a:cubicBezTo>
                    <a:pt x="1323" y="3308"/>
                    <a:pt x="1418" y="2867"/>
                    <a:pt x="1796" y="2836"/>
                  </a:cubicBezTo>
                  <a:lnTo>
                    <a:pt x="2836" y="2678"/>
                  </a:lnTo>
                  <a:lnTo>
                    <a:pt x="3308" y="1702"/>
                  </a:lnTo>
                  <a:cubicBezTo>
                    <a:pt x="3387" y="1544"/>
                    <a:pt x="3537" y="1465"/>
                    <a:pt x="3686" y="1465"/>
                  </a:cubicBezTo>
                  <a:close/>
                  <a:moveTo>
                    <a:pt x="3718" y="0"/>
                  </a:moveTo>
                  <a:cubicBezTo>
                    <a:pt x="1670" y="0"/>
                    <a:pt x="32" y="1670"/>
                    <a:pt x="32" y="3750"/>
                  </a:cubicBezTo>
                  <a:cubicBezTo>
                    <a:pt x="0" y="5766"/>
                    <a:pt x="1670" y="7436"/>
                    <a:pt x="3718" y="7436"/>
                  </a:cubicBezTo>
                  <a:cubicBezTo>
                    <a:pt x="5765" y="7436"/>
                    <a:pt x="7404" y="5797"/>
                    <a:pt x="7467" y="3750"/>
                  </a:cubicBezTo>
                  <a:cubicBezTo>
                    <a:pt x="7467" y="1702"/>
                    <a:pt x="5797" y="32"/>
                    <a:pt x="37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7" name="Google Shape;7147;p95"/>
            <p:cNvSpPr/>
            <p:nvPr/>
          </p:nvSpPr>
          <p:spPr>
            <a:xfrm>
              <a:off x="-41726500" y="3586725"/>
              <a:ext cx="151250" cy="147800"/>
            </a:xfrm>
            <a:custGeom>
              <a:avLst/>
              <a:gdLst/>
              <a:ahLst/>
              <a:cxnLst/>
              <a:rect l="l" t="t" r="r" b="b"/>
              <a:pathLst>
                <a:path w="6050" h="5912" extrusionOk="0">
                  <a:moveTo>
                    <a:pt x="3829" y="0"/>
                  </a:moveTo>
                  <a:cubicBezTo>
                    <a:pt x="3706" y="0"/>
                    <a:pt x="3580" y="47"/>
                    <a:pt x="3498" y="146"/>
                  </a:cubicBezTo>
                  <a:lnTo>
                    <a:pt x="1" y="4336"/>
                  </a:lnTo>
                  <a:cubicBezTo>
                    <a:pt x="1229" y="4399"/>
                    <a:pt x="2332" y="4998"/>
                    <a:pt x="3088" y="5912"/>
                  </a:cubicBezTo>
                  <a:lnTo>
                    <a:pt x="5861" y="2446"/>
                  </a:lnTo>
                  <a:cubicBezTo>
                    <a:pt x="6050" y="2289"/>
                    <a:pt x="6050" y="2037"/>
                    <a:pt x="5924" y="1879"/>
                  </a:cubicBezTo>
                  <a:lnTo>
                    <a:pt x="4128" y="115"/>
                  </a:lnTo>
                  <a:cubicBezTo>
                    <a:pt x="4053" y="40"/>
                    <a:pt x="3942" y="0"/>
                    <a:pt x="38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8" name="Google Shape;7148;p95"/>
            <p:cNvSpPr/>
            <p:nvPr/>
          </p:nvSpPr>
          <p:spPr>
            <a:xfrm>
              <a:off x="-41808400" y="3584850"/>
              <a:ext cx="148100" cy="89825"/>
            </a:xfrm>
            <a:custGeom>
              <a:avLst/>
              <a:gdLst/>
              <a:ahLst/>
              <a:cxnLst/>
              <a:rect l="l" t="t" r="r" b="b"/>
              <a:pathLst>
                <a:path w="5924" h="3593" extrusionOk="0">
                  <a:moveTo>
                    <a:pt x="0" y="1"/>
                  </a:moveTo>
                  <a:lnTo>
                    <a:pt x="2962" y="3592"/>
                  </a:lnTo>
                  <a:lnTo>
                    <a:pt x="592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9" name="Google Shape;7149;p95"/>
            <p:cNvSpPr/>
            <p:nvPr/>
          </p:nvSpPr>
          <p:spPr>
            <a:xfrm>
              <a:off x="-41893475" y="3586725"/>
              <a:ext cx="148875" cy="147025"/>
            </a:xfrm>
            <a:custGeom>
              <a:avLst/>
              <a:gdLst/>
              <a:ahLst/>
              <a:cxnLst/>
              <a:rect l="l" t="t" r="r" b="b"/>
              <a:pathLst>
                <a:path w="5955" h="5881" extrusionOk="0">
                  <a:moveTo>
                    <a:pt x="2194" y="0"/>
                  </a:moveTo>
                  <a:cubicBezTo>
                    <a:pt x="2084" y="0"/>
                    <a:pt x="1965" y="40"/>
                    <a:pt x="1859" y="115"/>
                  </a:cubicBezTo>
                  <a:lnTo>
                    <a:pt x="95" y="1879"/>
                  </a:lnTo>
                  <a:cubicBezTo>
                    <a:pt x="1" y="2037"/>
                    <a:pt x="1" y="2289"/>
                    <a:pt x="95" y="2446"/>
                  </a:cubicBezTo>
                  <a:lnTo>
                    <a:pt x="2899" y="5880"/>
                  </a:lnTo>
                  <a:cubicBezTo>
                    <a:pt x="3655" y="4998"/>
                    <a:pt x="4758" y="4399"/>
                    <a:pt x="5955" y="4305"/>
                  </a:cubicBezTo>
                  <a:lnTo>
                    <a:pt x="2490" y="146"/>
                  </a:lnTo>
                  <a:cubicBezTo>
                    <a:pt x="2424" y="47"/>
                    <a:pt x="2315" y="0"/>
                    <a:pt x="219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50" name="Google Shape;7150;p95"/>
          <p:cNvSpPr/>
          <p:nvPr/>
        </p:nvSpPr>
        <p:spPr>
          <a:xfrm>
            <a:off x="2133283" y="2414037"/>
            <a:ext cx="371814" cy="369302"/>
          </a:xfrm>
          <a:custGeom>
            <a:avLst/>
            <a:gdLst/>
            <a:ahLst/>
            <a:cxnLst/>
            <a:rect l="l" t="t" r="r" b="b"/>
            <a:pathLst>
              <a:path w="12729" h="12643" extrusionOk="0">
                <a:moveTo>
                  <a:pt x="6365" y="2395"/>
                </a:moveTo>
                <a:cubicBezTo>
                  <a:pt x="7026" y="2395"/>
                  <a:pt x="7562" y="2962"/>
                  <a:pt x="7562" y="3655"/>
                </a:cubicBezTo>
                <a:cubicBezTo>
                  <a:pt x="7562" y="4348"/>
                  <a:pt x="7026" y="4884"/>
                  <a:pt x="6365" y="4884"/>
                </a:cubicBezTo>
                <a:cubicBezTo>
                  <a:pt x="5672" y="4884"/>
                  <a:pt x="5136" y="4348"/>
                  <a:pt x="5136" y="3655"/>
                </a:cubicBezTo>
                <a:cubicBezTo>
                  <a:pt x="5073" y="2962"/>
                  <a:pt x="5672" y="2395"/>
                  <a:pt x="6365" y="2395"/>
                </a:cubicBezTo>
                <a:close/>
                <a:moveTo>
                  <a:pt x="6806" y="5640"/>
                </a:moveTo>
                <a:lnTo>
                  <a:pt x="8349" y="8192"/>
                </a:lnTo>
                <a:lnTo>
                  <a:pt x="7530" y="8192"/>
                </a:lnTo>
                <a:cubicBezTo>
                  <a:pt x="7373" y="7719"/>
                  <a:pt x="6900" y="7373"/>
                  <a:pt x="6333" y="7373"/>
                </a:cubicBezTo>
                <a:cubicBezTo>
                  <a:pt x="5798" y="7373"/>
                  <a:pt x="5357" y="7719"/>
                  <a:pt x="5167" y="8192"/>
                </a:cubicBezTo>
                <a:lnTo>
                  <a:pt x="4285" y="8192"/>
                </a:lnTo>
                <a:lnTo>
                  <a:pt x="5829" y="5640"/>
                </a:lnTo>
                <a:cubicBezTo>
                  <a:pt x="5987" y="5671"/>
                  <a:pt x="6144" y="5734"/>
                  <a:pt x="6365" y="5734"/>
                </a:cubicBezTo>
                <a:cubicBezTo>
                  <a:pt x="6491" y="5734"/>
                  <a:pt x="6680" y="5671"/>
                  <a:pt x="6806" y="5640"/>
                </a:cubicBezTo>
                <a:close/>
                <a:moveTo>
                  <a:pt x="6365" y="8192"/>
                </a:moveTo>
                <a:cubicBezTo>
                  <a:pt x="6585" y="8192"/>
                  <a:pt x="6743" y="8412"/>
                  <a:pt x="6743" y="8633"/>
                </a:cubicBezTo>
                <a:cubicBezTo>
                  <a:pt x="6743" y="8822"/>
                  <a:pt x="6585" y="9042"/>
                  <a:pt x="6365" y="9042"/>
                </a:cubicBezTo>
                <a:cubicBezTo>
                  <a:pt x="6113" y="9042"/>
                  <a:pt x="5955" y="8822"/>
                  <a:pt x="5955" y="8633"/>
                </a:cubicBezTo>
                <a:cubicBezTo>
                  <a:pt x="5955" y="8412"/>
                  <a:pt x="6144" y="8255"/>
                  <a:pt x="6365" y="8192"/>
                </a:cubicBezTo>
                <a:close/>
                <a:moveTo>
                  <a:pt x="6428" y="0"/>
                </a:moveTo>
                <a:cubicBezTo>
                  <a:pt x="5766" y="0"/>
                  <a:pt x="5199" y="568"/>
                  <a:pt x="5199" y="1229"/>
                </a:cubicBezTo>
                <a:lnTo>
                  <a:pt x="5199" y="2080"/>
                </a:lnTo>
                <a:cubicBezTo>
                  <a:pt x="4695" y="2489"/>
                  <a:pt x="4380" y="3025"/>
                  <a:pt x="4380" y="3718"/>
                </a:cubicBezTo>
                <a:cubicBezTo>
                  <a:pt x="4380" y="4065"/>
                  <a:pt x="4443" y="4380"/>
                  <a:pt x="4600" y="4695"/>
                </a:cubicBezTo>
                <a:lnTo>
                  <a:pt x="2458" y="8286"/>
                </a:lnTo>
                <a:lnTo>
                  <a:pt x="505" y="8286"/>
                </a:lnTo>
                <a:cubicBezTo>
                  <a:pt x="284" y="8286"/>
                  <a:pt x="95" y="8475"/>
                  <a:pt x="95" y="8664"/>
                </a:cubicBezTo>
                <a:cubicBezTo>
                  <a:pt x="1" y="8822"/>
                  <a:pt x="190" y="9042"/>
                  <a:pt x="410" y="9042"/>
                </a:cubicBezTo>
                <a:lnTo>
                  <a:pt x="1859" y="9042"/>
                </a:lnTo>
                <a:cubicBezTo>
                  <a:pt x="1261" y="9987"/>
                  <a:pt x="631" y="10775"/>
                  <a:pt x="631" y="11437"/>
                </a:cubicBezTo>
                <a:cubicBezTo>
                  <a:pt x="631" y="12108"/>
                  <a:pt x="1021" y="12642"/>
                  <a:pt x="1366" y="12642"/>
                </a:cubicBezTo>
                <a:cubicBezTo>
                  <a:pt x="1491" y="12642"/>
                  <a:pt x="1610" y="12572"/>
                  <a:pt x="1702" y="12413"/>
                </a:cubicBezTo>
                <a:lnTo>
                  <a:pt x="3781" y="9074"/>
                </a:lnTo>
                <a:lnTo>
                  <a:pt x="5167" y="9074"/>
                </a:lnTo>
                <a:cubicBezTo>
                  <a:pt x="5325" y="9546"/>
                  <a:pt x="5798" y="9893"/>
                  <a:pt x="6333" y="9893"/>
                </a:cubicBezTo>
                <a:cubicBezTo>
                  <a:pt x="6900" y="9893"/>
                  <a:pt x="7341" y="9546"/>
                  <a:pt x="7530" y="9074"/>
                </a:cubicBezTo>
                <a:lnTo>
                  <a:pt x="8854" y="9074"/>
                </a:lnTo>
                <a:lnTo>
                  <a:pt x="10964" y="12413"/>
                </a:lnTo>
                <a:cubicBezTo>
                  <a:pt x="11056" y="12572"/>
                  <a:pt x="11173" y="12642"/>
                  <a:pt x="11295" y="12642"/>
                </a:cubicBezTo>
                <a:cubicBezTo>
                  <a:pt x="11630" y="12642"/>
                  <a:pt x="12004" y="12108"/>
                  <a:pt x="12004" y="11437"/>
                </a:cubicBezTo>
                <a:cubicBezTo>
                  <a:pt x="12004" y="10775"/>
                  <a:pt x="11374" y="9987"/>
                  <a:pt x="10807" y="9042"/>
                </a:cubicBezTo>
                <a:lnTo>
                  <a:pt x="12288" y="9042"/>
                </a:lnTo>
                <a:cubicBezTo>
                  <a:pt x="12540" y="9042"/>
                  <a:pt x="12729" y="8822"/>
                  <a:pt x="12729" y="8633"/>
                </a:cubicBezTo>
                <a:cubicBezTo>
                  <a:pt x="12729" y="8412"/>
                  <a:pt x="12540" y="8255"/>
                  <a:pt x="12288" y="8255"/>
                </a:cubicBezTo>
                <a:lnTo>
                  <a:pt x="10334" y="8255"/>
                </a:lnTo>
                <a:lnTo>
                  <a:pt x="8192" y="4695"/>
                </a:lnTo>
                <a:cubicBezTo>
                  <a:pt x="8349" y="4380"/>
                  <a:pt x="8475" y="4065"/>
                  <a:pt x="8475" y="3718"/>
                </a:cubicBezTo>
                <a:cubicBezTo>
                  <a:pt x="8475" y="3056"/>
                  <a:pt x="8160" y="2458"/>
                  <a:pt x="7656" y="2080"/>
                </a:cubicBezTo>
                <a:lnTo>
                  <a:pt x="7656" y="1229"/>
                </a:lnTo>
                <a:cubicBezTo>
                  <a:pt x="7656" y="568"/>
                  <a:pt x="7089" y="0"/>
                  <a:pt x="6428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1" name="Google Shape;7151;p95"/>
          <p:cNvSpPr/>
          <p:nvPr/>
        </p:nvSpPr>
        <p:spPr>
          <a:xfrm>
            <a:off x="845041" y="2906375"/>
            <a:ext cx="438997" cy="369039"/>
          </a:xfrm>
          <a:custGeom>
            <a:avLst/>
            <a:gdLst/>
            <a:ahLst/>
            <a:cxnLst/>
            <a:rect l="l" t="t" r="r" b="b"/>
            <a:pathLst>
              <a:path w="15029" h="12634" extrusionOk="0">
                <a:moveTo>
                  <a:pt x="10155" y="885"/>
                </a:moveTo>
                <a:cubicBezTo>
                  <a:pt x="10393" y="885"/>
                  <a:pt x="10643" y="915"/>
                  <a:pt x="10901" y="977"/>
                </a:cubicBezTo>
                <a:cubicBezTo>
                  <a:pt x="10586" y="2332"/>
                  <a:pt x="9546" y="2994"/>
                  <a:pt x="8475" y="3025"/>
                </a:cubicBezTo>
                <a:lnTo>
                  <a:pt x="8444" y="3025"/>
                </a:lnTo>
                <a:cubicBezTo>
                  <a:pt x="8192" y="3025"/>
                  <a:pt x="7971" y="2994"/>
                  <a:pt x="7719" y="2899"/>
                </a:cubicBezTo>
                <a:cubicBezTo>
                  <a:pt x="8009" y="1661"/>
                  <a:pt x="8937" y="885"/>
                  <a:pt x="10155" y="885"/>
                </a:cubicBezTo>
                <a:close/>
                <a:moveTo>
                  <a:pt x="9924" y="4348"/>
                </a:moveTo>
                <a:cubicBezTo>
                  <a:pt x="10271" y="4443"/>
                  <a:pt x="11122" y="5262"/>
                  <a:pt x="11122" y="6648"/>
                </a:cubicBezTo>
                <a:cubicBezTo>
                  <a:pt x="11122" y="7247"/>
                  <a:pt x="10996" y="7845"/>
                  <a:pt x="10807" y="8381"/>
                </a:cubicBezTo>
                <a:cubicBezTo>
                  <a:pt x="10744" y="8538"/>
                  <a:pt x="10555" y="8664"/>
                  <a:pt x="10397" y="8664"/>
                </a:cubicBezTo>
                <a:cubicBezTo>
                  <a:pt x="10176" y="8664"/>
                  <a:pt x="9956" y="8475"/>
                  <a:pt x="9956" y="8223"/>
                </a:cubicBezTo>
                <a:cubicBezTo>
                  <a:pt x="9956" y="8066"/>
                  <a:pt x="10807" y="6050"/>
                  <a:pt x="9641" y="5136"/>
                </a:cubicBezTo>
                <a:cubicBezTo>
                  <a:pt x="9546" y="5073"/>
                  <a:pt x="9483" y="4947"/>
                  <a:pt x="9483" y="4789"/>
                </a:cubicBezTo>
                <a:cubicBezTo>
                  <a:pt x="9483" y="4569"/>
                  <a:pt x="9704" y="4348"/>
                  <a:pt x="9924" y="4348"/>
                </a:cubicBezTo>
                <a:close/>
                <a:moveTo>
                  <a:pt x="10176" y="1"/>
                </a:moveTo>
                <a:cubicBezTo>
                  <a:pt x="8948" y="1"/>
                  <a:pt x="7688" y="631"/>
                  <a:pt x="7089" y="2048"/>
                </a:cubicBezTo>
                <a:cubicBezTo>
                  <a:pt x="6711" y="1450"/>
                  <a:pt x="6270" y="1166"/>
                  <a:pt x="5734" y="914"/>
                </a:cubicBezTo>
                <a:cubicBezTo>
                  <a:pt x="5659" y="879"/>
                  <a:pt x="5588" y="863"/>
                  <a:pt x="5522" y="863"/>
                </a:cubicBezTo>
                <a:cubicBezTo>
                  <a:pt x="5118" y="863"/>
                  <a:pt x="4923" y="1449"/>
                  <a:pt x="5356" y="1639"/>
                </a:cubicBezTo>
                <a:cubicBezTo>
                  <a:pt x="5986" y="1954"/>
                  <a:pt x="6459" y="2363"/>
                  <a:pt x="6711" y="3151"/>
                </a:cubicBezTo>
                <a:cubicBezTo>
                  <a:pt x="6207" y="2836"/>
                  <a:pt x="5797" y="2489"/>
                  <a:pt x="5199" y="2489"/>
                </a:cubicBezTo>
                <a:cubicBezTo>
                  <a:pt x="4537" y="2521"/>
                  <a:pt x="3718" y="2868"/>
                  <a:pt x="2993" y="3529"/>
                </a:cubicBezTo>
                <a:cubicBezTo>
                  <a:pt x="0" y="6491"/>
                  <a:pt x="3182" y="12634"/>
                  <a:pt x="5514" y="12634"/>
                </a:cubicBezTo>
                <a:cubicBezTo>
                  <a:pt x="5829" y="12634"/>
                  <a:pt x="6144" y="12571"/>
                  <a:pt x="6427" y="12350"/>
                </a:cubicBezTo>
                <a:cubicBezTo>
                  <a:pt x="6821" y="12098"/>
                  <a:pt x="7050" y="11972"/>
                  <a:pt x="7278" y="11972"/>
                </a:cubicBezTo>
                <a:cubicBezTo>
                  <a:pt x="7506" y="11972"/>
                  <a:pt x="7735" y="12098"/>
                  <a:pt x="8129" y="12350"/>
                </a:cubicBezTo>
                <a:cubicBezTo>
                  <a:pt x="8412" y="12571"/>
                  <a:pt x="8727" y="12634"/>
                  <a:pt x="9042" y="12634"/>
                </a:cubicBezTo>
                <a:cubicBezTo>
                  <a:pt x="11594" y="12634"/>
                  <a:pt x="15028" y="5325"/>
                  <a:pt x="10712" y="2899"/>
                </a:cubicBezTo>
                <a:cubicBezTo>
                  <a:pt x="11405" y="2237"/>
                  <a:pt x="11815" y="1261"/>
                  <a:pt x="11815" y="662"/>
                </a:cubicBezTo>
                <a:cubicBezTo>
                  <a:pt x="11815" y="505"/>
                  <a:pt x="11720" y="347"/>
                  <a:pt x="11563" y="284"/>
                </a:cubicBezTo>
                <a:cubicBezTo>
                  <a:pt x="11090" y="127"/>
                  <a:pt x="10649" y="1"/>
                  <a:pt x="10176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52" name="Google Shape;7152;p95"/>
          <p:cNvGrpSpPr/>
          <p:nvPr/>
        </p:nvGrpSpPr>
        <p:grpSpPr>
          <a:xfrm>
            <a:off x="900338" y="3365029"/>
            <a:ext cx="337522" cy="370909"/>
            <a:chOff x="-39998250" y="3605325"/>
            <a:chExt cx="288875" cy="317450"/>
          </a:xfrm>
        </p:grpSpPr>
        <p:sp>
          <p:nvSpPr>
            <p:cNvPr id="7153" name="Google Shape;7153;p95"/>
            <p:cNvSpPr/>
            <p:nvPr/>
          </p:nvSpPr>
          <p:spPr>
            <a:xfrm>
              <a:off x="-39998250" y="3799600"/>
              <a:ext cx="288875" cy="123175"/>
            </a:xfrm>
            <a:custGeom>
              <a:avLst/>
              <a:gdLst/>
              <a:ahLst/>
              <a:cxnLst/>
              <a:rect l="l" t="t" r="r" b="b"/>
              <a:pathLst>
                <a:path w="11555" h="4927" extrusionOk="0">
                  <a:moveTo>
                    <a:pt x="3679" y="2028"/>
                  </a:moveTo>
                  <a:cubicBezTo>
                    <a:pt x="3931" y="2028"/>
                    <a:pt x="4088" y="2217"/>
                    <a:pt x="4088" y="2469"/>
                  </a:cubicBezTo>
                  <a:cubicBezTo>
                    <a:pt x="4088" y="2721"/>
                    <a:pt x="3868" y="2878"/>
                    <a:pt x="3679" y="2878"/>
                  </a:cubicBezTo>
                  <a:cubicBezTo>
                    <a:pt x="3458" y="2878"/>
                    <a:pt x="3238" y="2658"/>
                    <a:pt x="3238" y="2469"/>
                  </a:cubicBezTo>
                  <a:cubicBezTo>
                    <a:pt x="3238" y="2185"/>
                    <a:pt x="3458" y="2028"/>
                    <a:pt x="3679" y="2028"/>
                  </a:cubicBezTo>
                  <a:close/>
                  <a:moveTo>
                    <a:pt x="7806" y="1618"/>
                  </a:moveTo>
                  <a:cubicBezTo>
                    <a:pt x="8278" y="1618"/>
                    <a:pt x="8656" y="1965"/>
                    <a:pt x="8656" y="2437"/>
                  </a:cubicBezTo>
                  <a:cubicBezTo>
                    <a:pt x="8656" y="2910"/>
                    <a:pt x="8278" y="3256"/>
                    <a:pt x="7806" y="3256"/>
                  </a:cubicBezTo>
                  <a:cubicBezTo>
                    <a:pt x="7333" y="3256"/>
                    <a:pt x="6987" y="2910"/>
                    <a:pt x="6987" y="2437"/>
                  </a:cubicBezTo>
                  <a:cubicBezTo>
                    <a:pt x="6987" y="1965"/>
                    <a:pt x="7333" y="1618"/>
                    <a:pt x="7806" y="1618"/>
                  </a:cubicBezTo>
                  <a:close/>
                  <a:moveTo>
                    <a:pt x="5348" y="2878"/>
                  </a:moveTo>
                  <a:cubicBezTo>
                    <a:pt x="5569" y="2878"/>
                    <a:pt x="5758" y="3067"/>
                    <a:pt x="5758" y="3256"/>
                  </a:cubicBezTo>
                  <a:cubicBezTo>
                    <a:pt x="5758" y="3509"/>
                    <a:pt x="5569" y="3698"/>
                    <a:pt x="5348" y="3698"/>
                  </a:cubicBezTo>
                  <a:cubicBezTo>
                    <a:pt x="5096" y="3698"/>
                    <a:pt x="4907" y="3509"/>
                    <a:pt x="4907" y="3256"/>
                  </a:cubicBezTo>
                  <a:cubicBezTo>
                    <a:pt x="4907" y="3004"/>
                    <a:pt x="5096" y="2878"/>
                    <a:pt x="5348" y="2878"/>
                  </a:cubicBezTo>
                  <a:close/>
                  <a:moveTo>
                    <a:pt x="8249" y="1"/>
                  </a:moveTo>
                  <a:cubicBezTo>
                    <a:pt x="6319" y="1"/>
                    <a:pt x="5400" y="1530"/>
                    <a:pt x="3381" y="1530"/>
                  </a:cubicBezTo>
                  <a:cubicBezTo>
                    <a:pt x="2909" y="1530"/>
                    <a:pt x="2377" y="1447"/>
                    <a:pt x="1757" y="1240"/>
                  </a:cubicBezTo>
                  <a:lnTo>
                    <a:pt x="560" y="2973"/>
                  </a:lnTo>
                  <a:cubicBezTo>
                    <a:pt x="0" y="3812"/>
                    <a:pt x="544" y="4927"/>
                    <a:pt x="1557" y="4927"/>
                  </a:cubicBezTo>
                  <a:cubicBezTo>
                    <a:pt x="1571" y="4927"/>
                    <a:pt x="1585" y="4927"/>
                    <a:pt x="1599" y="4926"/>
                  </a:cubicBezTo>
                  <a:lnTo>
                    <a:pt x="9980" y="4926"/>
                  </a:lnTo>
                  <a:cubicBezTo>
                    <a:pt x="10956" y="4926"/>
                    <a:pt x="11555" y="3761"/>
                    <a:pt x="11019" y="2941"/>
                  </a:cubicBezTo>
                  <a:lnTo>
                    <a:pt x="9003" y="75"/>
                  </a:lnTo>
                  <a:cubicBezTo>
                    <a:pt x="8734" y="24"/>
                    <a:pt x="8484" y="1"/>
                    <a:pt x="82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4" name="Google Shape;7154;p95"/>
            <p:cNvSpPr/>
            <p:nvPr/>
          </p:nvSpPr>
          <p:spPr>
            <a:xfrm>
              <a:off x="-39940950" y="3605325"/>
              <a:ext cx="160700" cy="212050"/>
            </a:xfrm>
            <a:custGeom>
              <a:avLst/>
              <a:gdLst/>
              <a:ahLst/>
              <a:cxnLst/>
              <a:rect l="l" t="t" r="r" b="b"/>
              <a:pathLst>
                <a:path w="6428" h="8482" extrusionOk="0">
                  <a:moveTo>
                    <a:pt x="1891" y="1"/>
                  </a:moveTo>
                  <a:cubicBezTo>
                    <a:pt x="1229" y="1"/>
                    <a:pt x="694" y="568"/>
                    <a:pt x="694" y="1261"/>
                  </a:cubicBezTo>
                  <a:cubicBezTo>
                    <a:pt x="694" y="1828"/>
                    <a:pt x="1040" y="2238"/>
                    <a:pt x="1513" y="2395"/>
                  </a:cubicBezTo>
                  <a:lnTo>
                    <a:pt x="1513" y="5829"/>
                  </a:lnTo>
                  <a:cubicBezTo>
                    <a:pt x="1481" y="6459"/>
                    <a:pt x="1072" y="6774"/>
                    <a:pt x="0" y="8318"/>
                  </a:cubicBezTo>
                  <a:cubicBezTo>
                    <a:pt x="441" y="8433"/>
                    <a:pt x="822" y="8482"/>
                    <a:pt x="1162" y="8482"/>
                  </a:cubicBezTo>
                  <a:cubicBezTo>
                    <a:pt x="3061" y="8482"/>
                    <a:pt x="3671" y="6963"/>
                    <a:pt x="6049" y="6963"/>
                  </a:cubicBezTo>
                  <a:lnTo>
                    <a:pt x="6112" y="6963"/>
                  </a:lnTo>
                  <a:cubicBezTo>
                    <a:pt x="5829" y="6585"/>
                    <a:pt x="5608" y="6333"/>
                    <a:pt x="5608" y="5861"/>
                  </a:cubicBezTo>
                  <a:lnTo>
                    <a:pt x="5608" y="2458"/>
                  </a:lnTo>
                  <a:cubicBezTo>
                    <a:pt x="6081" y="2301"/>
                    <a:pt x="6427" y="1828"/>
                    <a:pt x="6427" y="1261"/>
                  </a:cubicBezTo>
                  <a:cubicBezTo>
                    <a:pt x="6427" y="599"/>
                    <a:pt x="5892" y="1"/>
                    <a:pt x="519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5" name="Google Shape;7155;p95"/>
          <p:cNvGrpSpPr/>
          <p:nvPr/>
        </p:nvGrpSpPr>
        <p:grpSpPr>
          <a:xfrm>
            <a:off x="884112" y="3823493"/>
            <a:ext cx="369974" cy="369945"/>
            <a:chOff x="-40011050" y="3972375"/>
            <a:chExt cx="316650" cy="316625"/>
          </a:xfrm>
        </p:grpSpPr>
        <p:sp>
          <p:nvSpPr>
            <p:cNvPr id="7156" name="Google Shape;7156;p95"/>
            <p:cNvSpPr/>
            <p:nvPr/>
          </p:nvSpPr>
          <p:spPr>
            <a:xfrm>
              <a:off x="-40011050" y="3972375"/>
              <a:ext cx="316650" cy="232350"/>
            </a:xfrm>
            <a:custGeom>
              <a:avLst/>
              <a:gdLst/>
              <a:ahLst/>
              <a:cxnLst/>
              <a:rect l="l" t="t" r="r" b="b"/>
              <a:pathLst>
                <a:path w="12666" h="9294" extrusionOk="0">
                  <a:moveTo>
                    <a:pt x="11405" y="1701"/>
                  </a:moveTo>
                  <a:cubicBezTo>
                    <a:pt x="11626" y="1701"/>
                    <a:pt x="11846" y="1890"/>
                    <a:pt x="11846" y="2142"/>
                  </a:cubicBezTo>
                  <a:cubicBezTo>
                    <a:pt x="11846" y="3749"/>
                    <a:pt x="11090" y="4663"/>
                    <a:pt x="9956" y="4978"/>
                  </a:cubicBezTo>
                  <a:cubicBezTo>
                    <a:pt x="10051" y="4631"/>
                    <a:pt x="10145" y="4222"/>
                    <a:pt x="10145" y="3844"/>
                  </a:cubicBezTo>
                  <a:lnTo>
                    <a:pt x="10145" y="1701"/>
                  </a:lnTo>
                  <a:close/>
                  <a:moveTo>
                    <a:pt x="2584" y="1701"/>
                  </a:moveTo>
                  <a:lnTo>
                    <a:pt x="2584" y="3812"/>
                  </a:lnTo>
                  <a:cubicBezTo>
                    <a:pt x="2584" y="4222"/>
                    <a:pt x="2647" y="4600"/>
                    <a:pt x="2773" y="5009"/>
                  </a:cubicBezTo>
                  <a:cubicBezTo>
                    <a:pt x="1639" y="4694"/>
                    <a:pt x="851" y="3781"/>
                    <a:pt x="851" y="2142"/>
                  </a:cubicBezTo>
                  <a:cubicBezTo>
                    <a:pt x="851" y="1890"/>
                    <a:pt x="1040" y="1701"/>
                    <a:pt x="1292" y="1701"/>
                  </a:cubicBezTo>
                  <a:close/>
                  <a:moveTo>
                    <a:pt x="4065" y="3655"/>
                  </a:moveTo>
                  <a:cubicBezTo>
                    <a:pt x="4317" y="3655"/>
                    <a:pt x="4506" y="3875"/>
                    <a:pt x="4506" y="4096"/>
                  </a:cubicBezTo>
                  <a:cubicBezTo>
                    <a:pt x="4506" y="4631"/>
                    <a:pt x="4821" y="5041"/>
                    <a:pt x="5262" y="5261"/>
                  </a:cubicBezTo>
                  <a:cubicBezTo>
                    <a:pt x="5451" y="5324"/>
                    <a:pt x="5577" y="5608"/>
                    <a:pt x="5482" y="5797"/>
                  </a:cubicBezTo>
                  <a:cubicBezTo>
                    <a:pt x="5431" y="5952"/>
                    <a:pt x="5229" y="6065"/>
                    <a:pt x="5054" y="6065"/>
                  </a:cubicBezTo>
                  <a:cubicBezTo>
                    <a:pt x="5017" y="6065"/>
                    <a:pt x="4980" y="6060"/>
                    <a:pt x="4947" y="6049"/>
                  </a:cubicBezTo>
                  <a:cubicBezTo>
                    <a:pt x="4128" y="5734"/>
                    <a:pt x="3655" y="4946"/>
                    <a:pt x="3655" y="4096"/>
                  </a:cubicBezTo>
                  <a:cubicBezTo>
                    <a:pt x="3655" y="3875"/>
                    <a:pt x="3844" y="3655"/>
                    <a:pt x="4065" y="3655"/>
                  </a:cubicBezTo>
                  <a:close/>
                  <a:moveTo>
                    <a:pt x="2993" y="0"/>
                  </a:moveTo>
                  <a:cubicBezTo>
                    <a:pt x="2741" y="0"/>
                    <a:pt x="2552" y="189"/>
                    <a:pt x="2552" y="441"/>
                  </a:cubicBezTo>
                  <a:lnTo>
                    <a:pt x="2552" y="882"/>
                  </a:lnTo>
                  <a:lnTo>
                    <a:pt x="1261" y="882"/>
                  </a:lnTo>
                  <a:cubicBezTo>
                    <a:pt x="536" y="882"/>
                    <a:pt x="1" y="1418"/>
                    <a:pt x="1" y="2142"/>
                  </a:cubicBezTo>
                  <a:cubicBezTo>
                    <a:pt x="1" y="4568"/>
                    <a:pt x="1513" y="5797"/>
                    <a:pt x="3183" y="5923"/>
                  </a:cubicBezTo>
                  <a:cubicBezTo>
                    <a:pt x="4159" y="7372"/>
                    <a:pt x="5073" y="7089"/>
                    <a:pt x="5073" y="7687"/>
                  </a:cubicBezTo>
                  <a:cubicBezTo>
                    <a:pt x="5073" y="8286"/>
                    <a:pt x="4821" y="8884"/>
                    <a:pt x="4443" y="9294"/>
                  </a:cubicBezTo>
                  <a:lnTo>
                    <a:pt x="8192" y="9294"/>
                  </a:lnTo>
                  <a:cubicBezTo>
                    <a:pt x="7782" y="8884"/>
                    <a:pt x="7562" y="8286"/>
                    <a:pt x="7562" y="7687"/>
                  </a:cubicBezTo>
                  <a:cubicBezTo>
                    <a:pt x="7562" y="7089"/>
                    <a:pt x="8507" y="7372"/>
                    <a:pt x="9484" y="5923"/>
                  </a:cubicBezTo>
                  <a:cubicBezTo>
                    <a:pt x="11216" y="5797"/>
                    <a:pt x="12666" y="4537"/>
                    <a:pt x="12666" y="2142"/>
                  </a:cubicBezTo>
                  <a:cubicBezTo>
                    <a:pt x="12666" y="1418"/>
                    <a:pt x="12098" y="882"/>
                    <a:pt x="11405" y="882"/>
                  </a:cubicBezTo>
                  <a:lnTo>
                    <a:pt x="10145" y="882"/>
                  </a:lnTo>
                  <a:lnTo>
                    <a:pt x="10145" y="441"/>
                  </a:lnTo>
                  <a:cubicBezTo>
                    <a:pt x="10145" y="189"/>
                    <a:pt x="9956" y="0"/>
                    <a:pt x="97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7" name="Google Shape;7157;p95"/>
            <p:cNvSpPr/>
            <p:nvPr/>
          </p:nvSpPr>
          <p:spPr>
            <a:xfrm>
              <a:off x="-39950400" y="4225975"/>
              <a:ext cx="194575" cy="63025"/>
            </a:xfrm>
            <a:custGeom>
              <a:avLst/>
              <a:gdLst/>
              <a:ahLst/>
              <a:cxnLst/>
              <a:rect l="l" t="t" r="r" b="b"/>
              <a:pathLst>
                <a:path w="7783" h="2521" extrusionOk="0">
                  <a:moveTo>
                    <a:pt x="757" y="1"/>
                  </a:moveTo>
                  <a:lnTo>
                    <a:pt x="63" y="1954"/>
                  </a:lnTo>
                  <a:cubicBezTo>
                    <a:pt x="0" y="2237"/>
                    <a:pt x="158" y="2521"/>
                    <a:pt x="473" y="2521"/>
                  </a:cubicBezTo>
                  <a:lnTo>
                    <a:pt x="7278" y="2521"/>
                  </a:lnTo>
                  <a:cubicBezTo>
                    <a:pt x="7593" y="2521"/>
                    <a:pt x="7782" y="2237"/>
                    <a:pt x="7688" y="1954"/>
                  </a:cubicBezTo>
                  <a:lnTo>
                    <a:pt x="699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8" name="Google Shape;7158;p95"/>
          <p:cNvGrpSpPr/>
          <p:nvPr/>
        </p:nvGrpSpPr>
        <p:grpSpPr>
          <a:xfrm>
            <a:off x="3116043" y="2888192"/>
            <a:ext cx="266921" cy="369039"/>
            <a:chOff x="-38129425" y="3222550"/>
            <a:chExt cx="228450" cy="315850"/>
          </a:xfrm>
        </p:grpSpPr>
        <p:sp>
          <p:nvSpPr>
            <p:cNvPr id="7159" name="Google Shape;7159;p95"/>
            <p:cNvSpPr/>
            <p:nvPr/>
          </p:nvSpPr>
          <p:spPr>
            <a:xfrm>
              <a:off x="-38129425" y="3222550"/>
              <a:ext cx="228450" cy="227650"/>
            </a:xfrm>
            <a:custGeom>
              <a:avLst/>
              <a:gdLst/>
              <a:ahLst/>
              <a:cxnLst/>
              <a:rect l="l" t="t" r="r" b="b"/>
              <a:pathLst>
                <a:path w="9138" h="9106" extrusionOk="0">
                  <a:moveTo>
                    <a:pt x="4097" y="1292"/>
                  </a:moveTo>
                  <a:cubicBezTo>
                    <a:pt x="4349" y="1292"/>
                    <a:pt x="4538" y="1450"/>
                    <a:pt x="4538" y="1702"/>
                  </a:cubicBezTo>
                  <a:cubicBezTo>
                    <a:pt x="4538" y="1922"/>
                    <a:pt x="4349" y="2111"/>
                    <a:pt x="4160" y="2111"/>
                  </a:cubicBezTo>
                  <a:cubicBezTo>
                    <a:pt x="2994" y="2111"/>
                    <a:pt x="2112" y="3056"/>
                    <a:pt x="2049" y="4222"/>
                  </a:cubicBezTo>
                  <a:cubicBezTo>
                    <a:pt x="2049" y="4443"/>
                    <a:pt x="1860" y="4600"/>
                    <a:pt x="1639" y="4600"/>
                  </a:cubicBezTo>
                  <a:cubicBezTo>
                    <a:pt x="1387" y="4600"/>
                    <a:pt x="1198" y="4411"/>
                    <a:pt x="1198" y="4222"/>
                  </a:cubicBezTo>
                  <a:cubicBezTo>
                    <a:pt x="1198" y="2584"/>
                    <a:pt x="2490" y="1324"/>
                    <a:pt x="4097" y="1292"/>
                  </a:cubicBezTo>
                  <a:close/>
                  <a:moveTo>
                    <a:pt x="4569" y="0"/>
                  </a:moveTo>
                  <a:cubicBezTo>
                    <a:pt x="2049" y="0"/>
                    <a:pt x="1" y="2048"/>
                    <a:pt x="1" y="4569"/>
                  </a:cubicBezTo>
                  <a:cubicBezTo>
                    <a:pt x="1" y="6207"/>
                    <a:pt x="946" y="7688"/>
                    <a:pt x="2332" y="8475"/>
                  </a:cubicBezTo>
                  <a:cubicBezTo>
                    <a:pt x="2458" y="8507"/>
                    <a:pt x="2521" y="8664"/>
                    <a:pt x="2521" y="8822"/>
                  </a:cubicBezTo>
                  <a:lnTo>
                    <a:pt x="2521" y="9105"/>
                  </a:lnTo>
                  <a:lnTo>
                    <a:pt x="6680" y="9105"/>
                  </a:lnTo>
                  <a:lnTo>
                    <a:pt x="6680" y="8822"/>
                  </a:lnTo>
                  <a:cubicBezTo>
                    <a:pt x="6680" y="8696"/>
                    <a:pt x="6743" y="8570"/>
                    <a:pt x="6900" y="8507"/>
                  </a:cubicBezTo>
                  <a:cubicBezTo>
                    <a:pt x="8255" y="7719"/>
                    <a:pt x="9137" y="6270"/>
                    <a:pt x="9137" y="4569"/>
                  </a:cubicBezTo>
                  <a:cubicBezTo>
                    <a:pt x="9137" y="2048"/>
                    <a:pt x="7089" y="32"/>
                    <a:pt x="45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0" name="Google Shape;7160;p95"/>
            <p:cNvSpPr/>
            <p:nvPr/>
          </p:nvSpPr>
          <p:spPr>
            <a:xfrm>
              <a:off x="-38067200" y="3470650"/>
              <a:ext cx="103200" cy="67750"/>
            </a:xfrm>
            <a:custGeom>
              <a:avLst/>
              <a:gdLst/>
              <a:ahLst/>
              <a:cxnLst/>
              <a:rect l="l" t="t" r="r" b="b"/>
              <a:pathLst>
                <a:path w="4128" h="2710" extrusionOk="0">
                  <a:moveTo>
                    <a:pt x="1" y="0"/>
                  </a:moveTo>
                  <a:lnTo>
                    <a:pt x="1" y="662"/>
                  </a:lnTo>
                  <a:cubicBezTo>
                    <a:pt x="1" y="1198"/>
                    <a:pt x="410" y="1702"/>
                    <a:pt x="883" y="1859"/>
                  </a:cubicBezTo>
                  <a:cubicBezTo>
                    <a:pt x="1040" y="2363"/>
                    <a:pt x="1513" y="2710"/>
                    <a:pt x="2049" y="2710"/>
                  </a:cubicBezTo>
                  <a:cubicBezTo>
                    <a:pt x="2647" y="2710"/>
                    <a:pt x="3120" y="2363"/>
                    <a:pt x="3277" y="1859"/>
                  </a:cubicBezTo>
                  <a:cubicBezTo>
                    <a:pt x="3781" y="1702"/>
                    <a:pt x="4128" y="1198"/>
                    <a:pt x="4128" y="662"/>
                  </a:cubicBezTo>
                  <a:lnTo>
                    <a:pt x="412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1" name="Google Shape;7161;p95"/>
          <p:cNvGrpSpPr/>
          <p:nvPr/>
        </p:nvGrpSpPr>
        <p:grpSpPr>
          <a:xfrm>
            <a:off x="3071012" y="3344787"/>
            <a:ext cx="371785" cy="369974"/>
            <a:chOff x="-38172725" y="3588000"/>
            <a:chExt cx="318200" cy="316650"/>
          </a:xfrm>
        </p:grpSpPr>
        <p:sp>
          <p:nvSpPr>
            <p:cNvPr id="7162" name="Google Shape;7162;p95"/>
            <p:cNvSpPr/>
            <p:nvPr/>
          </p:nvSpPr>
          <p:spPr>
            <a:xfrm>
              <a:off x="-38171150" y="3760050"/>
              <a:ext cx="98475" cy="91050"/>
            </a:xfrm>
            <a:custGeom>
              <a:avLst/>
              <a:gdLst/>
              <a:ahLst/>
              <a:cxnLst/>
              <a:rect l="l" t="t" r="r" b="b"/>
              <a:pathLst>
                <a:path w="3939" h="3642" extrusionOk="0">
                  <a:moveTo>
                    <a:pt x="739" y="1"/>
                  </a:moveTo>
                  <a:cubicBezTo>
                    <a:pt x="480" y="1"/>
                    <a:pt x="232" y="12"/>
                    <a:pt x="0" y="18"/>
                  </a:cubicBezTo>
                  <a:cubicBezTo>
                    <a:pt x="95" y="1341"/>
                    <a:pt x="630" y="2602"/>
                    <a:pt x="1512" y="3641"/>
                  </a:cubicBezTo>
                  <a:lnTo>
                    <a:pt x="3938" y="1247"/>
                  </a:lnTo>
                  <a:cubicBezTo>
                    <a:pt x="2844" y="153"/>
                    <a:pt x="1711" y="1"/>
                    <a:pt x="73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3" name="Google Shape;7163;p95"/>
            <p:cNvSpPr/>
            <p:nvPr/>
          </p:nvSpPr>
          <p:spPr>
            <a:xfrm>
              <a:off x="-38172725" y="3641575"/>
              <a:ext cx="144150" cy="133900"/>
            </a:xfrm>
            <a:custGeom>
              <a:avLst/>
              <a:gdLst/>
              <a:ahLst/>
              <a:cxnLst/>
              <a:rect l="l" t="t" r="r" b="b"/>
              <a:pathLst>
                <a:path w="5766" h="5356" extrusionOk="0">
                  <a:moveTo>
                    <a:pt x="1575" y="0"/>
                  </a:moveTo>
                  <a:cubicBezTo>
                    <a:pt x="599" y="1103"/>
                    <a:pt x="95" y="2520"/>
                    <a:pt x="0" y="3907"/>
                  </a:cubicBezTo>
                  <a:cubicBezTo>
                    <a:pt x="213" y="3901"/>
                    <a:pt x="452" y="3891"/>
                    <a:pt x="712" y="3891"/>
                  </a:cubicBezTo>
                  <a:cubicBezTo>
                    <a:pt x="1801" y="3891"/>
                    <a:pt x="3246" y="4059"/>
                    <a:pt x="4568" y="5356"/>
                  </a:cubicBezTo>
                  <a:lnTo>
                    <a:pt x="5766" y="4190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4" name="Google Shape;7164;p95"/>
            <p:cNvSpPr/>
            <p:nvPr/>
          </p:nvSpPr>
          <p:spPr>
            <a:xfrm>
              <a:off x="-38117600" y="3806975"/>
              <a:ext cx="77200" cy="94525"/>
            </a:xfrm>
            <a:custGeom>
              <a:avLst/>
              <a:gdLst/>
              <a:ahLst/>
              <a:cxnLst/>
              <a:rect l="l" t="t" r="r" b="b"/>
              <a:pathLst>
                <a:path w="3088" h="3781" extrusionOk="0">
                  <a:moveTo>
                    <a:pt x="2332" y="0"/>
                  </a:moveTo>
                  <a:lnTo>
                    <a:pt x="0" y="2331"/>
                  </a:lnTo>
                  <a:cubicBezTo>
                    <a:pt x="883" y="3088"/>
                    <a:pt x="1891" y="3592"/>
                    <a:pt x="2962" y="3781"/>
                  </a:cubicBezTo>
                  <a:cubicBezTo>
                    <a:pt x="3088" y="2363"/>
                    <a:pt x="3088" y="1197"/>
                    <a:pt x="23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5" name="Google Shape;7165;p95"/>
            <p:cNvSpPr/>
            <p:nvPr/>
          </p:nvSpPr>
          <p:spPr>
            <a:xfrm>
              <a:off x="-37997875" y="3716375"/>
              <a:ext cx="143350" cy="135500"/>
            </a:xfrm>
            <a:custGeom>
              <a:avLst/>
              <a:gdLst/>
              <a:ahLst/>
              <a:cxnLst/>
              <a:rect l="l" t="t" r="r" b="b"/>
              <a:pathLst>
                <a:path w="5734" h="5420" extrusionOk="0">
                  <a:moveTo>
                    <a:pt x="1197" y="1"/>
                  </a:moveTo>
                  <a:lnTo>
                    <a:pt x="0" y="1230"/>
                  </a:lnTo>
                  <a:lnTo>
                    <a:pt x="4159" y="5420"/>
                  </a:lnTo>
                  <a:cubicBezTo>
                    <a:pt x="5199" y="4191"/>
                    <a:pt x="5703" y="2773"/>
                    <a:pt x="5734" y="1324"/>
                  </a:cubicBezTo>
                  <a:cubicBezTo>
                    <a:pt x="5557" y="1324"/>
                    <a:pt x="5356" y="1329"/>
                    <a:pt x="5135" y="1329"/>
                  </a:cubicBezTo>
                  <a:cubicBezTo>
                    <a:pt x="4098" y="1329"/>
                    <a:pt x="2626" y="1222"/>
                    <a:pt x="11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6" name="Google Shape;7166;p95"/>
            <p:cNvSpPr/>
            <p:nvPr/>
          </p:nvSpPr>
          <p:spPr>
            <a:xfrm>
              <a:off x="-38044350" y="3761275"/>
              <a:ext cx="135500" cy="143375"/>
            </a:xfrm>
            <a:custGeom>
              <a:avLst/>
              <a:gdLst/>
              <a:ahLst/>
              <a:cxnLst/>
              <a:rect l="l" t="t" r="r" b="b"/>
              <a:pathLst>
                <a:path w="5420" h="5735" extrusionOk="0">
                  <a:moveTo>
                    <a:pt x="1261" y="1"/>
                  </a:moveTo>
                  <a:lnTo>
                    <a:pt x="0" y="1261"/>
                  </a:lnTo>
                  <a:cubicBezTo>
                    <a:pt x="1009" y="2679"/>
                    <a:pt x="1009" y="4002"/>
                    <a:pt x="851" y="5735"/>
                  </a:cubicBezTo>
                  <a:lnTo>
                    <a:pt x="1261" y="5735"/>
                  </a:lnTo>
                  <a:cubicBezTo>
                    <a:pt x="2773" y="5735"/>
                    <a:pt x="4254" y="5231"/>
                    <a:pt x="5419" y="4159"/>
                  </a:cubicBezTo>
                  <a:lnTo>
                    <a:pt x="126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7" name="Google Shape;7167;p95"/>
            <p:cNvSpPr/>
            <p:nvPr/>
          </p:nvSpPr>
          <p:spPr>
            <a:xfrm>
              <a:off x="-37997875" y="3588800"/>
              <a:ext cx="89025" cy="97675"/>
            </a:xfrm>
            <a:custGeom>
              <a:avLst/>
              <a:gdLst/>
              <a:ahLst/>
              <a:cxnLst/>
              <a:rect l="l" t="t" r="r" b="b"/>
              <a:pathLst>
                <a:path w="3561" h="3907" extrusionOk="0">
                  <a:moveTo>
                    <a:pt x="158" y="0"/>
                  </a:moveTo>
                  <a:lnTo>
                    <a:pt x="158" y="0"/>
                  </a:lnTo>
                  <a:cubicBezTo>
                    <a:pt x="126" y="977"/>
                    <a:pt x="0" y="2395"/>
                    <a:pt x="1260" y="3907"/>
                  </a:cubicBezTo>
                  <a:lnTo>
                    <a:pt x="3560" y="1544"/>
                  </a:lnTo>
                  <a:cubicBezTo>
                    <a:pt x="2584" y="662"/>
                    <a:pt x="1355" y="158"/>
                    <a:pt x="1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8" name="Google Shape;7168;p95"/>
            <p:cNvSpPr/>
            <p:nvPr/>
          </p:nvSpPr>
          <p:spPr>
            <a:xfrm>
              <a:off x="-38117600" y="3588000"/>
              <a:ext cx="135500" cy="143375"/>
            </a:xfrm>
            <a:custGeom>
              <a:avLst/>
              <a:gdLst/>
              <a:ahLst/>
              <a:cxnLst/>
              <a:rect l="l" t="t" r="r" b="b"/>
              <a:pathLst>
                <a:path w="5420" h="5735" extrusionOk="0">
                  <a:moveTo>
                    <a:pt x="4096" y="1"/>
                  </a:moveTo>
                  <a:lnTo>
                    <a:pt x="4096" y="1"/>
                  </a:lnTo>
                  <a:cubicBezTo>
                    <a:pt x="2647" y="32"/>
                    <a:pt x="1198" y="536"/>
                    <a:pt x="0" y="1576"/>
                  </a:cubicBezTo>
                  <a:lnTo>
                    <a:pt x="4191" y="5735"/>
                  </a:lnTo>
                  <a:lnTo>
                    <a:pt x="5419" y="4506"/>
                  </a:lnTo>
                  <a:cubicBezTo>
                    <a:pt x="3939" y="2805"/>
                    <a:pt x="4065" y="1135"/>
                    <a:pt x="40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9" name="Google Shape;7169;p95"/>
            <p:cNvSpPr/>
            <p:nvPr/>
          </p:nvSpPr>
          <p:spPr>
            <a:xfrm>
              <a:off x="-37953000" y="3641575"/>
              <a:ext cx="97700" cy="86350"/>
            </a:xfrm>
            <a:custGeom>
              <a:avLst/>
              <a:gdLst/>
              <a:ahLst/>
              <a:cxnLst/>
              <a:rect l="l" t="t" r="r" b="b"/>
              <a:pathLst>
                <a:path w="3908" h="3454" extrusionOk="0">
                  <a:moveTo>
                    <a:pt x="2364" y="0"/>
                  </a:moveTo>
                  <a:lnTo>
                    <a:pt x="1" y="2363"/>
                  </a:lnTo>
                  <a:cubicBezTo>
                    <a:pt x="1171" y="3313"/>
                    <a:pt x="2246" y="3453"/>
                    <a:pt x="3155" y="3453"/>
                  </a:cubicBezTo>
                  <a:cubicBezTo>
                    <a:pt x="3421" y="3453"/>
                    <a:pt x="3672" y="3441"/>
                    <a:pt x="3908" y="3434"/>
                  </a:cubicBezTo>
                  <a:cubicBezTo>
                    <a:pt x="3750" y="2205"/>
                    <a:pt x="3246" y="1008"/>
                    <a:pt x="236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0" name="Google Shape;7170;p95"/>
          <p:cNvGrpSpPr/>
          <p:nvPr/>
        </p:nvGrpSpPr>
        <p:grpSpPr>
          <a:xfrm>
            <a:off x="3146914" y="3803222"/>
            <a:ext cx="219981" cy="369974"/>
            <a:chOff x="-38109725" y="3955025"/>
            <a:chExt cx="188275" cy="316650"/>
          </a:xfrm>
        </p:grpSpPr>
        <p:sp>
          <p:nvSpPr>
            <p:cNvPr id="7171" name="Google Shape;7171;p95"/>
            <p:cNvSpPr/>
            <p:nvPr/>
          </p:nvSpPr>
          <p:spPr>
            <a:xfrm>
              <a:off x="-38109725" y="3955025"/>
              <a:ext cx="188275" cy="220575"/>
            </a:xfrm>
            <a:custGeom>
              <a:avLst/>
              <a:gdLst/>
              <a:ahLst/>
              <a:cxnLst/>
              <a:rect l="l" t="t" r="r" b="b"/>
              <a:pathLst>
                <a:path w="7531" h="8823" extrusionOk="0">
                  <a:moveTo>
                    <a:pt x="3372" y="1"/>
                  </a:moveTo>
                  <a:lnTo>
                    <a:pt x="95" y="5703"/>
                  </a:lnTo>
                  <a:cubicBezTo>
                    <a:pt x="1" y="5829"/>
                    <a:pt x="1" y="5987"/>
                    <a:pt x="95" y="6113"/>
                  </a:cubicBezTo>
                  <a:lnTo>
                    <a:pt x="1418" y="8822"/>
                  </a:lnTo>
                  <a:lnTo>
                    <a:pt x="6081" y="8822"/>
                  </a:lnTo>
                  <a:lnTo>
                    <a:pt x="7467" y="6113"/>
                  </a:lnTo>
                  <a:cubicBezTo>
                    <a:pt x="7530" y="5987"/>
                    <a:pt x="7499" y="5829"/>
                    <a:pt x="7467" y="5703"/>
                  </a:cubicBezTo>
                  <a:lnTo>
                    <a:pt x="4191" y="1"/>
                  </a:lnTo>
                  <a:lnTo>
                    <a:pt x="4191" y="4727"/>
                  </a:lnTo>
                  <a:cubicBezTo>
                    <a:pt x="4663" y="4884"/>
                    <a:pt x="5010" y="5357"/>
                    <a:pt x="5010" y="5892"/>
                  </a:cubicBezTo>
                  <a:cubicBezTo>
                    <a:pt x="5010" y="6585"/>
                    <a:pt x="4474" y="7121"/>
                    <a:pt x="3750" y="7121"/>
                  </a:cubicBezTo>
                  <a:cubicBezTo>
                    <a:pt x="3088" y="7121"/>
                    <a:pt x="2521" y="6585"/>
                    <a:pt x="2521" y="5892"/>
                  </a:cubicBezTo>
                  <a:cubicBezTo>
                    <a:pt x="2521" y="5357"/>
                    <a:pt x="2899" y="4916"/>
                    <a:pt x="3372" y="4727"/>
                  </a:cubicBezTo>
                  <a:lnTo>
                    <a:pt x="337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2" name="Google Shape;7172;p95"/>
            <p:cNvSpPr/>
            <p:nvPr/>
          </p:nvSpPr>
          <p:spPr>
            <a:xfrm>
              <a:off x="-38067200" y="4196050"/>
              <a:ext cx="104775" cy="75625"/>
            </a:xfrm>
            <a:custGeom>
              <a:avLst/>
              <a:gdLst/>
              <a:ahLst/>
              <a:cxnLst/>
              <a:rect l="l" t="t" r="r" b="b"/>
              <a:pathLst>
                <a:path w="4191" h="3025" extrusionOk="0">
                  <a:moveTo>
                    <a:pt x="32" y="0"/>
                  </a:moveTo>
                  <a:lnTo>
                    <a:pt x="32" y="2615"/>
                  </a:lnTo>
                  <a:cubicBezTo>
                    <a:pt x="1" y="2836"/>
                    <a:pt x="190" y="3025"/>
                    <a:pt x="442" y="3025"/>
                  </a:cubicBezTo>
                  <a:lnTo>
                    <a:pt x="3750" y="3025"/>
                  </a:lnTo>
                  <a:cubicBezTo>
                    <a:pt x="3970" y="3025"/>
                    <a:pt x="4191" y="2836"/>
                    <a:pt x="4191" y="2615"/>
                  </a:cubicBezTo>
                  <a:lnTo>
                    <a:pt x="419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73" name="Google Shape;7173;p95"/>
          <p:cNvSpPr/>
          <p:nvPr/>
        </p:nvSpPr>
        <p:spPr>
          <a:xfrm>
            <a:off x="2248517" y="4262983"/>
            <a:ext cx="383790" cy="370266"/>
          </a:xfrm>
          <a:custGeom>
            <a:avLst/>
            <a:gdLst/>
            <a:ahLst/>
            <a:cxnLst/>
            <a:rect l="l" t="t" r="r" b="b"/>
            <a:pathLst>
              <a:path w="13139" h="12676" extrusionOk="0">
                <a:moveTo>
                  <a:pt x="7184" y="1702"/>
                </a:moveTo>
                <a:cubicBezTo>
                  <a:pt x="7909" y="1702"/>
                  <a:pt x="8444" y="2237"/>
                  <a:pt x="8444" y="2962"/>
                </a:cubicBezTo>
                <a:cubicBezTo>
                  <a:pt x="8444" y="3623"/>
                  <a:pt x="7877" y="4222"/>
                  <a:pt x="7184" y="4222"/>
                </a:cubicBezTo>
                <a:cubicBezTo>
                  <a:pt x="6491" y="4222"/>
                  <a:pt x="5955" y="3655"/>
                  <a:pt x="5955" y="2962"/>
                </a:cubicBezTo>
                <a:cubicBezTo>
                  <a:pt x="5955" y="2237"/>
                  <a:pt x="6491" y="1702"/>
                  <a:pt x="7184" y="1702"/>
                </a:cubicBezTo>
                <a:close/>
                <a:moveTo>
                  <a:pt x="3813" y="2521"/>
                </a:moveTo>
                <a:cubicBezTo>
                  <a:pt x="4506" y="2521"/>
                  <a:pt x="5073" y="3056"/>
                  <a:pt x="5073" y="3781"/>
                </a:cubicBezTo>
                <a:cubicBezTo>
                  <a:pt x="5073" y="4474"/>
                  <a:pt x="4506" y="5041"/>
                  <a:pt x="3813" y="5041"/>
                </a:cubicBezTo>
                <a:cubicBezTo>
                  <a:pt x="3088" y="5041"/>
                  <a:pt x="2553" y="4474"/>
                  <a:pt x="2553" y="3781"/>
                </a:cubicBezTo>
                <a:cubicBezTo>
                  <a:pt x="2521" y="3056"/>
                  <a:pt x="3088" y="2521"/>
                  <a:pt x="3813" y="2521"/>
                </a:cubicBezTo>
                <a:close/>
                <a:moveTo>
                  <a:pt x="2931" y="5892"/>
                </a:moveTo>
                <a:cubicBezTo>
                  <a:pt x="3656" y="5892"/>
                  <a:pt x="4191" y="6459"/>
                  <a:pt x="4191" y="7152"/>
                </a:cubicBezTo>
                <a:cubicBezTo>
                  <a:pt x="4191" y="7877"/>
                  <a:pt x="3656" y="8412"/>
                  <a:pt x="2931" y="8412"/>
                </a:cubicBezTo>
                <a:cubicBezTo>
                  <a:pt x="2238" y="8412"/>
                  <a:pt x="1671" y="7877"/>
                  <a:pt x="1671" y="7152"/>
                </a:cubicBezTo>
                <a:cubicBezTo>
                  <a:pt x="1671" y="6459"/>
                  <a:pt x="2238" y="5892"/>
                  <a:pt x="2931" y="5892"/>
                </a:cubicBezTo>
                <a:close/>
                <a:moveTo>
                  <a:pt x="5514" y="8475"/>
                </a:moveTo>
                <a:cubicBezTo>
                  <a:pt x="6207" y="8475"/>
                  <a:pt x="6775" y="9011"/>
                  <a:pt x="6775" y="9735"/>
                </a:cubicBezTo>
                <a:cubicBezTo>
                  <a:pt x="6775" y="10397"/>
                  <a:pt x="6176" y="10996"/>
                  <a:pt x="5514" y="10996"/>
                </a:cubicBezTo>
                <a:cubicBezTo>
                  <a:pt x="4790" y="10996"/>
                  <a:pt x="4254" y="10429"/>
                  <a:pt x="4254" y="9735"/>
                </a:cubicBezTo>
                <a:cubicBezTo>
                  <a:pt x="4254" y="9011"/>
                  <a:pt x="4790" y="8475"/>
                  <a:pt x="5514" y="8475"/>
                </a:cubicBezTo>
                <a:close/>
                <a:moveTo>
                  <a:pt x="6333" y="0"/>
                </a:moveTo>
                <a:cubicBezTo>
                  <a:pt x="2836" y="0"/>
                  <a:pt x="1" y="2836"/>
                  <a:pt x="1" y="6333"/>
                </a:cubicBezTo>
                <a:cubicBezTo>
                  <a:pt x="1" y="9420"/>
                  <a:pt x="2143" y="11878"/>
                  <a:pt x="4916" y="12508"/>
                </a:cubicBezTo>
                <a:cubicBezTo>
                  <a:pt x="5408" y="12621"/>
                  <a:pt x="5838" y="12675"/>
                  <a:pt x="6211" y="12675"/>
                </a:cubicBezTo>
                <a:cubicBezTo>
                  <a:pt x="7914" y="12675"/>
                  <a:pt x="8444" y="11545"/>
                  <a:pt x="8444" y="9735"/>
                </a:cubicBezTo>
                <a:cubicBezTo>
                  <a:pt x="8444" y="9011"/>
                  <a:pt x="9011" y="8475"/>
                  <a:pt x="9705" y="8475"/>
                </a:cubicBezTo>
                <a:cubicBezTo>
                  <a:pt x="11878" y="8475"/>
                  <a:pt x="13139" y="7719"/>
                  <a:pt x="12508" y="4915"/>
                </a:cubicBezTo>
                <a:cubicBezTo>
                  <a:pt x="11878" y="2206"/>
                  <a:pt x="9452" y="0"/>
                  <a:pt x="6333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74" name="Google Shape;7174;p95"/>
          <p:cNvGrpSpPr/>
          <p:nvPr/>
        </p:nvGrpSpPr>
        <p:grpSpPr>
          <a:xfrm>
            <a:off x="2562313" y="1534643"/>
            <a:ext cx="373654" cy="369068"/>
            <a:chOff x="-41530375" y="3218800"/>
            <a:chExt cx="319800" cy="315875"/>
          </a:xfrm>
        </p:grpSpPr>
        <p:sp>
          <p:nvSpPr>
            <p:cNvPr id="7175" name="Google Shape;7175;p95"/>
            <p:cNvSpPr/>
            <p:nvPr/>
          </p:nvSpPr>
          <p:spPr>
            <a:xfrm>
              <a:off x="-41530375" y="3337550"/>
              <a:ext cx="199300" cy="197125"/>
            </a:xfrm>
            <a:custGeom>
              <a:avLst/>
              <a:gdLst/>
              <a:ahLst/>
              <a:cxnLst/>
              <a:rect l="l" t="t" r="r" b="b"/>
              <a:pathLst>
                <a:path w="7972" h="7885" extrusionOk="0">
                  <a:moveTo>
                    <a:pt x="3245" y="0"/>
                  </a:moveTo>
                  <a:lnTo>
                    <a:pt x="473" y="2804"/>
                  </a:lnTo>
                  <a:cubicBezTo>
                    <a:pt x="0" y="3277"/>
                    <a:pt x="0" y="4064"/>
                    <a:pt x="473" y="4568"/>
                  </a:cubicBezTo>
                  <a:lnTo>
                    <a:pt x="3403" y="7530"/>
                  </a:lnTo>
                  <a:cubicBezTo>
                    <a:pt x="3639" y="7766"/>
                    <a:pt x="3954" y="7884"/>
                    <a:pt x="4277" y="7884"/>
                  </a:cubicBezTo>
                  <a:cubicBezTo>
                    <a:pt x="4600" y="7884"/>
                    <a:pt x="4931" y="7766"/>
                    <a:pt x="5199" y="7530"/>
                  </a:cubicBezTo>
                  <a:lnTo>
                    <a:pt x="7971" y="4726"/>
                  </a:lnTo>
                  <a:lnTo>
                    <a:pt x="324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6" name="Google Shape;7176;p95"/>
            <p:cNvSpPr/>
            <p:nvPr/>
          </p:nvSpPr>
          <p:spPr>
            <a:xfrm>
              <a:off x="-41435075" y="3218800"/>
              <a:ext cx="224500" cy="221950"/>
            </a:xfrm>
            <a:custGeom>
              <a:avLst/>
              <a:gdLst/>
              <a:ahLst/>
              <a:cxnLst/>
              <a:rect l="l" t="t" r="r" b="b"/>
              <a:pathLst>
                <a:path w="8980" h="8878" extrusionOk="0">
                  <a:moveTo>
                    <a:pt x="4395" y="1"/>
                  </a:moveTo>
                  <a:cubicBezTo>
                    <a:pt x="4285" y="1"/>
                    <a:pt x="4175" y="40"/>
                    <a:pt x="4096" y="119"/>
                  </a:cubicBezTo>
                  <a:lnTo>
                    <a:pt x="1" y="4152"/>
                  </a:lnTo>
                  <a:lnTo>
                    <a:pt x="4726" y="8877"/>
                  </a:lnTo>
                  <a:lnTo>
                    <a:pt x="8822" y="4845"/>
                  </a:lnTo>
                  <a:cubicBezTo>
                    <a:pt x="8979" y="4687"/>
                    <a:pt x="8979" y="4404"/>
                    <a:pt x="8822" y="4246"/>
                  </a:cubicBezTo>
                  <a:lnTo>
                    <a:pt x="4695" y="119"/>
                  </a:lnTo>
                  <a:cubicBezTo>
                    <a:pt x="4616" y="40"/>
                    <a:pt x="4506" y="1"/>
                    <a:pt x="439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7" name="Google Shape;7177;p95"/>
          <p:cNvGrpSpPr/>
          <p:nvPr/>
        </p:nvGrpSpPr>
        <p:grpSpPr>
          <a:xfrm>
            <a:off x="2564607" y="2049801"/>
            <a:ext cx="369068" cy="289004"/>
            <a:chOff x="-41526450" y="3653375"/>
            <a:chExt cx="315875" cy="247350"/>
          </a:xfrm>
        </p:grpSpPr>
        <p:sp>
          <p:nvSpPr>
            <p:cNvPr id="7178" name="Google Shape;7178;p95"/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9" name="Google Shape;7179;p95"/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0" name="Google Shape;7180;p95"/>
          <p:cNvGrpSpPr/>
          <p:nvPr/>
        </p:nvGrpSpPr>
        <p:grpSpPr>
          <a:xfrm>
            <a:off x="2565994" y="2412465"/>
            <a:ext cx="366293" cy="369974"/>
            <a:chOff x="-41526450" y="3951100"/>
            <a:chExt cx="313500" cy="316650"/>
          </a:xfrm>
        </p:grpSpPr>
        <p:sp>
          <p:nvSpPr>
            <p:cNvPr id="7181" name="Google Shape;7181;p95"/>
            <p:cNvSpPr/>
            <p:nvPr/>
          </p:nvSpPr>
          <p:spPr>
            <a:xfrm>
              <a:off x="-41483125" y="4041675"/>
              <a:ext cx="226075" cy="226075"/>
            </a:xfrm>
            <a:custGeom>
              <a:avLst/>
              <a:gdLst/>
              <a:ahLst/>
              <a:cxnLst/>
              <a:rect l="l" t="t" r="r" b="b"/>
              <a:pathLst>
                <a:path w="9043" h="9043" extrusionOk="0">
                  <a:moveTo>
                    <a:pt x="4506" y="2174"/>
                  </a:moveTo>
                  <a:cubicBezTo>
                    <a:pt x="6144" y="2174"/>
                    <a:pt x="7404" y="3466"/>
                    <a:pt x="7436" y="5041"/>
                  </a:cubicBezTo>
                  <a:cubicBezTo>
                    <a:pt x="7436" y="6648"/>
                    <a:pt x="6144" y="7908"/>
                    <a:pt x="4506" y="7908"/>
                  </a:cubicBezTo>
                  <a:cubicBezTo>
                    <a:pt x="2899" y="7908"/>
                    <a:pt x="1639" y="6616"/>
                    <a:pt x="1639" y="5041"/>
                  </a:cubicBezTo>
                  <a:cubicBezTo>
                    <a:pt x="1639" y="3466"/>
                    <a:pt x="2931" y="2174"/>
                    <a:pt x="4506" y="2174"/>
                  </a:cubicBezTo>
                  <a:close/>
                  <a:moveTo>
                    <a:pt x="4506" y="0"/>
                  </a:moveTo>
                  <a:lnTo>
                    <a:pt x="1" y="3214"/>
                  </a:lnTo>
                  <a:lnTo>
                    <a:pt x="1" y="8664"/>
                  </a:lnTo>
                  <a:cubicBezTo>
                    <a:pt x="1" y="8885"/>
                    <a:pt x="190" y="9042"/>
                    <a:pt x="379" y="9042"/>
                  </a:cubicBezTo>
                  <a:lnTo>
                    <a:pt x="8665" y="9042"/>
                  </a:lnTo>
                  <a:cubicBezTo>
                    <a:pt x="8885" y="9042"/>
                    <a:pt x="9043" y="8853"/>
                    <a:pt x="9043" y="8664"/>
                  </a:cubicBezTo>
                  <a:lnTo>
                    <a:pt x="9043" y="3214"/>
                  </a:lnTo>
                  <a:lnTo>
                    <a:pt x="450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2" name="Google Shape;7182;p95"/>
            <p:cNvSpPr/>
            <p:nvPr/>
          </p:nvSpPr>
          <p:spPr>
            <a:xfrm>
              <a:off x="-41422475" y="4114925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4191" h="4191" extrusionOk="0">
                  <a:moveTo>
                    <a:pt x="2080" y="1040"/>
                  </a:moveTo>
                  <a:cubicBezTo>
                    <a:pt x="2332" y="1040"/>
                    <a:pt x="2521" y="1229"/>
                    <a:pt x="2521" y="1450"/>
                  </a:cubicBezTo>
                  <a:lnTo>
                    <a:pt x="2521" y="1859"/>
                  </a:lnTo>
                  <a:lnTo>
                    <a:pt x="2931" y="1859"/>
                  </a:lnTo>
                  <a:cubicBezTo>
                    <a:pt x="3151" y="1859"/>
                    <a:pt x="3372" y="2080"/>
                    <a:pt x="3372" y="2269"/>
                  </a:cubicBezTo>
                  <a:cubicBezTo>
                    <a:pt x="3372" y="2489"/>
                    <a:pt x="3151" y="2710"/>
                    <a:pt x="2931" y="2710"/>
                  </a:cubicBezTo>
                  <a:lnTo>
                    <a:pt x="2080" y="2710"/>
                  </a:lnTo>
                  <a:cubicBezTo>
                    <a:pt x="1859" y="2710"/>
                    <a:pt x="1702" y="2489"/>
                    <a:pt x="1702" y="2269"/>
                  </a:cubicBezTo>
                  <a:lnTo>
                    <a:pt x="1702" y="1450"/>
                  </a:lnTo>
                  <a:cubicBezTo>
                    <a:pt x="1702" y="1198"/>
                    <a:pt x="1891" y="1040"/>
                    <a:pt x="2080" y="1040"/>
                  </a:cubicBezTo>
                  <a:close/>
                  <a:moveTo>
                    <a:pt x="2080" y="0"/>
                  </a:moveTo>
                  <a:cubicBezTo>
                    <a:pt x="946" y="0"/>
                    <a:pt x="64" y="946"/>
                    <a:pt x="1" y="2111"/>
                  </a:cubicBezTo>
                  <a:cubicBezTo>
                    <a:pt x="64" y="3277"/>
                    <a:pt x="946" y="4191"/>
                    <a:pt x="2080" y="4191"/>
                  </a:cubicBezTo>
                  <a:cubicBezTo>
                    <a:pt x="3246" y="4191"/>
                    <a:pt x="4128" y="3245"/>
                    <a:pt x="4191" y="2111"/>
                  </a:cubicBezTo>
                  <a:cubicBezTo>
                    <a:pt x="4191" y="977"/>
                    <a:pt x="3246" y="63"/>
                    <a:pt x="2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3" name="Google Shape;7183;p95"/>
            <p:cNvSpPr/>
            <p:nvPr/>
          </p:nvSpPr>
          <p:spPr>
            <a:xfrm>
              <a:off x="-41526450" y="3951100"/>
              <a:ext cx="313500" cy="165575"/>
            </a:xfrm>
            <a:custGeom>
              <a:avLst/>
              <a:gdLst/>
              <a:ahLst/>
              <a:cxnLst/>
              <a:rect l="l" t="t" r="r" b="b"/>
              <a:pathLst>
                <a:path w="12540" h="6623" extrusionOk="0">
                  <a:moveTo>
                    <a:pt x="6239" y="0"/>
                  </a:moveTo>
                  <a:cubicBezTo>
                    <a:pt x="6018" y="0"/>
                    <a:pt x="5861" y="189"/>
                    <a:pt x="5861" y="378"/>
                  </a:cubicBezTo>
                  <a:lnTo>
                    <a:pt x="5861" y="1859"/>
                  </a:lnTo>
                  <a:lnTo>
                    <a:pt x="1891" y="4695"/>
                  </a:lnTo>
                  <a:lnTo>
                    <a:pt x="222" y="5860"/>
                  </a:lnTo>
                  <a:cubicBezTo>
                    <a:pt x="32" y="5986"/>
                    <a:pt x="1" y="6270"/>
                    <a:pt x="159" y="6459"/>
                  </a:cubicBezTo>
                  <a:cubicBezTo>
                    <a:pt x="230" y="6566"/>
                    <a:pt x="342" y="6623"/>
                    <a:pt x="460" y="6623"/>
                  </a:cubicBezTo>
                  <a:cubicBezTo>
                    <a:pt x="550" y="6623"/>
                    <a:pt x="644" y="6590"/>
                    <a:pt x="726" y="6522"/>
                  </a:cubicBezTo>
                  <a:lnTo>
                    <a:pt x="6050" y="2741"/>
                  </a:lnTo>
                  <a:cubicBezTo>
                    <a:pt x="6129" y="2678"/>
                    <a:pt x="6215" y="2647"/>
                    <a:pt x="6298" y="2647"/>
                  </a:cubicBezTo>
                  <a:cubicBezTo>
                    <a:pt x="6381" y="2647"/>
                    <a:pt x="6459" y="2678"/>
                    <a:pt x="6523" y="2741"/>
                  </a:cubicBezTo>
                  <a:lnTo>
                    <a:pt x="11847" y="6522"/>
                  </a:lnTo>
                  <a:cubicBezTo>
                    <a:pt x="11926" y="6575"/>
                    <a:pt x="12016" y="6600"/>
                    <a:pt x="12105" y="6600"/>
                  </a:cubicBezTo>
                  <a:cubicBezTo>
                    <a:pt x="12230" y="6600"/>
                    <a:pt x="12354" y="6551"/>
                    <a:pt x="12445" y="6459"/>
                  </a:cubicBezTo>
                  <a:cubicBezTo>
                    <a:pt x="12540" y="6270"/>
                    <a:pt x="12508" y="6018"/>
                    <a:pt x="12351" y="5860"/>
                  </a:cubicBezTo>
                  <a:lnTo>
                    <a:pt x="10713" y="4695"/>
                  </a:lnTo>
                  <a:lnTo>
                    <a:pt x="6712" y="1859"/>
                  </a:lnTo>
                  <a:lnTo>
                    <a:pt x="6712" y="378"/>
                  </a:lnTo>
                  <a:cubicBezTo>
                    <a:pt x="6680" y="189"/>
                    <a:pt x="6491" y="0"/>
                    <a:pt x="623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4" name="Google Shape;7184;p95"/>
          <p:cNvGrpSpPr/>
          <p:nvPr/>
        </p:nvGrpSpPr>
        <p:grpSpPr>
          <a:xfrm>
            <a:off x="1331249" y="2906594"/>
            <a:ext cx="339595" cy="371814"/>
            <a:chOff x="-39625900" y="3238300"/>
            <a:chExt cx="290650" cy="318225"/>
          </a:xfrm>
        </p:grpSpPr>
        <p:sp>
          <p:nvSpPr>
            <p:cNvPr id="7185" name="Google Shape;7185;p95"/>
            <p:cNvSpPr/>
            <p:nvPr/>
          </p:nvSpPr>
          <p:spPr>
            <a:xfrm>
              <a:off x="-39625900" y="3238300"/>
              <a:ext cx="290650" cy="318225"/>
            </a:xfrm>
            <a:custGeom>
              <a:avLst/>
              <a:gdLst/>
              <a:ahLst/>
              <a:cxnLst/>
              <a:rect l="l" t="t" r="r" b="b"/>
              <a:pathLst>
                <a:path w="11626" h="12729" extrusionOk="0">
                  <a:moveTo>
                    <a:pt x="442" y="1"/>
                  </a:moveTo>
                  <a:cubicBezTo>
                    <a:pt x="221" y="1"/>
                    <a:pt x="32" y="190"/>
                    <a:pt x="32" y="442"/>
                  </a:cubicBezTo>
                  <a:lnTo>
                    <a:pt x="32" y="4159"/>
                  </a:lnTo>
                  <a:cubicBezTo>
                    <a:pt x="32" y="4317"/>
                    <a:pt x="126" y="4474"/>
                    <a:pt x="284" y="4569"/>
                  </a:cubicBezTo>
                  <a:cubicBezTo>
                    <a:pt x="1072" y="4821"/>
                    <a:pt x="1670" y="5640"/>
                    <a:pt x="1670" y="6491"/>
                  </a:cubicBezTo>
                  <a:cubicBezTo>
                    <a:pt x="1670" y="7404"/>
                    <a:pt x="1103" y="8129"/>
                    <a:pt x="284" y="8475"/>
                  </a:cubicBezTo>
                  <a:cubicBezTo>
                    <a:pt x="126" y="8507"/>
                    <a:pt x="0" y="8664"/>
                    <a:pt x="0" y="8853"/>
                  </a:cubicBezTo>
                  <a:lnTo>
                    <a:pt x="0" y="12319"/>
                  </a:lnTo>
                  <a:cubicBezTo>
                    <a:pt x="0" y="12571"/>
                    <a:pt x="221" y="12729"/>
                    <a:pt x="442" y="12729"/>
                  </a:cubicBezTo>
                  <a:lnTo>
                    <a:pt x="3308" y="12729"/>
                  </a:lnTo>
                  <a:lnTo>
                    <a:pt x="3308" y="4852"/>
                  </a:lnTo>
                  <a:cubicBezTo>
                    <a:pt x="3308" y="3687"/>
                    <a:pt x="4254" y="2805"/>
                    <a:pt x="5419" y="2741"/>
                  </a:cubicBezTo>
                  <a:lnTo>
                    <a:pt x="6238" y="2741"/>
                  </a:lnTo>
                  <a:cubicBezTo>
                    <a:pt x="7373" y="2741"/>
                    <a:pt x="8286" y="3687"/>
                    <a:pt x="8318" y="4852"/>
                  </a:cubicBezTo>
                  <a:lnTo>
                    <a:pt x="8318" y="12729"/>
                  </a:lnTo>
                  <a:lnTo>
                    <a:pt x="11216" y="12729"/>
                  </a:lnTo>
                  <a:cubicBezTo>
                    <a:pt x="11437" y="12729"/>
                    <a:pt x="11594" y="12508"/>
                    <a:pt x="11626" y="12319"/>
                  </a:cubicBezTo>
                  <a:lnTo>
                    <a:pt x="11626" y="8853"/>
                  </a:lnTo>
                  <a:cubicBezTo>
                    <a:pt x="11626" y="8696"/>
                    <a:pt x="11500" y="8538"/>
                    <a:pt x="11374" y="8475"/>
                  </a:cubicBezTo>
                  <a:cubicBezTo>
                    <a:pt x="10586" y="8192"/>
                    <a:pt x="9988" y="7404"/>
                    <a:pt x="9988" y="6491"/>
                  </a:cubicBezTo>
                  <a:cubicBezTo>
                    <a:pt x="9988" y="5577"/>
                    <a:pt x="10586" y="4852"/>
                    <a:pt x="11374" y="4569"/>
                  </a:cubicBezTo>
                  <a:cubicBezTo>
                    <a:pt x="11531" y="4537"/>
                    <a:pt x="11626" y="4380"/>
                    <a:pt x="11626" y="4159"/>
                  </a:cubicBezTo>
                  <a:lnTo>
                    <a:pt x="11626" y="442"/>
                  </a:lnTo>
                  <a:cubicBezTo>
                    <a:pt x="11626" y="190"/>
                    <a:pt x="11437" y="1"/>
                    <a:pt x="1121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6" name="Google Shape;7186;p95"/>
            <p:cNvSpPr/>
            <p:nvPr/>
          </p:nvSpPr>
          <p:spPr>
            <a:xfrm>
              <a:off x="-39521150" y="3328875"/>
              <a:ext cx="82725" cy="227650"/>
            </a:xfrm>
            <a:custGeom>
              <a:avLst/>
              <a:gdLst/>
              <a:ahLst/>
              <a:cxnLst/>
              <a:rect l="l" t="t" r="r" b="b"/>
              <a:pathLst>
                <a:path w="3309" h="9106" extrusionOk="0">
                  <a:moveTo>
                    <a:pt x="1607" y="3309"/>
                  </a:moveTo>
                  <a:cubicBezTo>
                    <a:pt x="2080" y="3309"/>
                    <a:pt x="2426" y="3655"/>
                    <a:pt x="2426" y="4128"/>
                  </a:cubicBezTo>
                  <a:cubicBezTo>
                    <a:pt x="2426" y="4600"/>
                    <a:pt x="2080" y="4947"/>
                    <a:pt x="1607" y="4947"/>
                  </a:cubicBezTo>
                  <a:cubicBezTo>
                    <a:pt x="1135" y="4947"/>
                    <a:pt x="788" y="4600"/>
                    <a:pt x="788" y="4128"/>
                  </a:cubicBezTo>
                  <a:cubicBezTo>
                    <a:pt x="788" y="3655"/>
                    <a:pt x="1135" y="3309"/>
                    <a:pt x="1607" y="3309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lnTo>
                    <a:pt x="1" y="9106"/>
                  </a:lnTo>
                  <a:lnTo>
                    <a:pt x="3309" y="9106"/>
                  </a:lnTo>
                  <a:lnTo>
                    <a:pt x="3309" y="1229"/>
                  </a:lnTo>
                  <a:cubicBezTo>
                    <a:pt x="3309" y="536"/>
                    <a:pt x="2742" y="1"/>
                    <a:pt x="208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7" name="Google Shape;7187;p95"/>
          <p:cNvSpPr/>
          <p:nvPr/>
        </p:nvSpPr>
        <p:spPr>
          <a:xfrm>
            <a:off x="1353422" y="3365720"/>
            <a:ext cx="315672" cy="369974"/>
          </a:xfrm>
          <a:custGeom>
            <a:avLst/>
            <a:gdLst/>
            <a:ahLst/>
            <a:cxnLst/>
            <a:rect l="l" t="t" r="r" b="b"/>
            <a:pathLst>
              <a:path w="10807" h="12666" extrusionOk="0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88" name="Google Shape;7188;p95"/>
          <p:cNvGrpSpPr/>
          <p:nvPr/>
        </p:nvGrpSpPr>
        <p:grpSpPr>
          <a:xfrm>
            <a:off x="1325300" y="3823055"/>
            <a:ext cx="366293" cy="370441"/>
            <a:chOff x="-39647175" y="3972000"/>
            <a:chExt cx="313500" cy="317050"/>
          </a:xfrm>
        </p:grpSpPr>
        <p:sp>
          <p:nvSpPr>
            <p:cNvPr id="7189" name="Google Shape;7189;p95"/>
            <p:cNvSpPr/>
            <p:nvPr/>
          </p:nvSpPr>
          <p:spPr>
            <a:xfrm>
              <a:off x="-39647175" y="3972000"/>
              <a:ext cx="95325" cy="153975"/>
            </a:xfrm>
            <a:custGeom>
              <a:avLst/>
              <a:gdLst/>
              <a:ahLst/>
              <a:cxnLst/>
              <a:rect l="l" t="t" r="r" b="b"/>
              <a:pathLst>
                <a:path w="3813" h="6159" extrusionOk="0">
                  <a:moveTo>
                    <a:pt x="1698" y="1"/>
                  </a:moveTo>
                  <a:cubicBezTo>
                    <a:pt x="1520" y="1"/>
                    <a:pt x="1373" y="138"/>
                    <a:pt x="1293" y="299"/>
                  </a:cubicBezTo>
                  <a:lnTo>
                    <a:pt x="1" y="5119"/>
                  </a:lnTo>
                  <a:cubicBezTo>
                    <a:pt x="1" y="5308"/>
                    <a:pt x="127" y="5528"/>
                    <a:pt x="316" y="5623"/>
                  </a:cubicBezTo>
                  <a:lnTo>
                    <a:pt x="2332" y="6158"/>
                  </a:lnTo>
                  <a:cubicBezTo>
                    <a:pt x="3277" y="2630"/>
                    <a:pt x="2868" y="4111"/>
                    <a:pt x="3813" y="582"/>
                  </a:cubicBezTo>
                  <a:lnTo>
                    <a:pt x="1797" y="15"/>
                  </a:lnTo>
                  <a:cubicBezTo>
                    <a:pt x="1763" y="5"/>
                    <a:pt x="1730" y="1"/>
                    <a:pt x="169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0" name="Google Shape;7190;p95"/>
            <p:cNvSpPr/>
            <p:nvPr/>
          </p:nvSpPr>
          <p:spPr>
            <a:xfrm>
              <a:off x="-39588875" y="4011750"/>
              <a:ext cx="216600" cy="277300"/>
            </a:xfrm>
            <a:custGeom>
              <a:avLst/>
              <a:gdLst/>
              <a:ahLst/>
              <a:cxnLst/>
              <a:rect l="l" t="t" r="r" b="b"/>
              <a:pathLst>
                <a:path w="8664" h="11092" extrusionOk="0">
                  <a:moveTo>
                    <a:pt x="4348" y="3466"/>
                  </a:moveTo>
                  <a:cubicBezTo>
                    <a:pt x="4820" y="3466"/>
                    <a:pt x="5199" y="3844"/>
                    <a:pt x="5199" y="4316"/>
                  </a:cubicBezTo>
                  <a:cubicBezTo>
                    <a:pt x="5199" y="4789"/>
                    <a:pt x="4820" y="5136"/>
                    <a:pt x="4348" y="5136"/>
                  </a:cubicBezTo>
                  <a:cubicBezTo>
                    <a:pt x="3907" y="5136"/>
                    <a:pt x="3529" y="4789"/>
                    <a:pt x="3529" y="4316"/>
                  </a:cubicBezTo>
                  <a:cubicBezTo>
                    <a:pt x="3529" y="3875"/>
                    <a:pt x="3875" y="3466"/>
                    <a:pt x="4348" y="3466"/>
                  </a:cubicBezTo>
                  <a:close/>
                  <a:moveTo>
                    <a:pt x="5104" y="5766"/>
                  </a:moveTo>
                  <a:lnTo>
                    <a:pt x="6081" y="7624"/>
                  </a:lnTo>
                  <a:lnTo>
                    <a:pt x="2615" y="7624"/>
                  </a:lnTo>
                  <a:lnTo>
                    <a:pt x="3560" y="5766"/>
                  </a:lnTo>
                  <a:cubicBezTo>
                    <a:pt x="3812" y="5892"/>
                    <a:pt x="4096" y="5955"/>
                    <a:pt x="4348" y="5955"/>
                  </a:cubicBezTo>
                  <a:cubicBezTo>
                    <a:pt x="4631" y="5955"/>
                    <a:pt x="4883" y="5892"/>
                    <a:pt x="5104" y="5766"/>
                  </a:cubicBezTo>
                  <a:close/>
                  <a:moveTo>
                    <a:pt x="2048" y="0"/>
                  </a:moveTo>
                  <a:cubicBezTo>
                    <a:pt x="1386" y="2458"/>
                    <a:pt x="1638" y="1544"/>
                    <a:pt x="977" y="4001"/>
                  </a:cubicBezTo>
                  <a:lnTo>
                    <a:pt x="2678" y="4474"/>
                  </a:lnTo>
                  <a:cubicBezTo>
                    <a:pt x="2678" y="4726"/>
                    <a:pt x="2741" y="5010"/>
                    <a:pt x="2899" y="5199"/>
                  </a:cubicBezTo>
                  <a:lnTo>
                    <a:pt x="32" y="10523"/>
                  </a:lnTo>
                  <a:cubicBezTo>
                    <a:pt x="0" y="10680"/>
                    <a:pt x="63" y="10964"/>
                    <a:pt x="252" y="11027"/>
                  </a:cubicBezTo>
                  <a:cubicBezTo>
                    <a:pt x="328" y="11070"/>
                    <a:pt x="404" y="11091"/>
                    <a:pt x="475" y="11091"/>
                  </a:cubicBezTo>
                  <a:cubicBezTo>
                    <a:pt x="613" y="11091"/>
                    <a:pt x="737" y="11014"/>
                    <a:pt x="819" y="10869"/>
                  </a:cubicBezTo>
                  <a:lnTo>
                    <a:pt x="2143" y="8475"/>
                  </a:lnTo>
                  <a:lnTo>
                    <a:pt x="6490" y="8475"/>
                  </a:lnTo>
                  <a:lnTo>
                    <a:pt x="7845" y="10869"/>
                  </a:lnTo>
                  <a:cubicBezTo>
                    <a:pt x="7907" y="11014"/>
                    <a:pt x="8037" y="11091"/>
                    <a:pt x="8173" y="11091"/>
                  </a:cubicBezTo>
                  <a:cubicBezTo>
                    <a:pt x="8243" y="11091"/>
                    <a:pt x="8316" y="11070"/>
                    <a:pt x="8381" y="11027"/>
                  </a:cubicBezTo>
                  <a:cubicBezTo>
                    <a:pt x="8570" y="10932"/>
                    <a:pt x="8664" y="10680"/>
                    <a:pt x="8538" y="10491"/>
                  </a:cubicBezTo>
                  <a:lnTo>
                    <a:pt x="5734" y="5262"/>
                  </a:lnTo>
                  <a:lnTo>
                    <a:pt x="6585" y="5482"/>
                  </a:lnTo>
                  <a:cubicBezTo>
                    <a:pt x="7120" y="3434"/>
                    <a:pt x="6931" y="4222"/>
                    <a:pt x="7624" y="1513"/>
                  </a:cubicBezTo>
                  <a:lnTo>
                    <a:pt x="204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1" name="Google Shape;7191;p95"/>
            <p:cNvSpPr/>
            <p:nvPr/>
          </p:nvSpPr>
          <p:spPr>
            <a:xfrm>
              <a:off x="-39398275" y="4073975"/>
              <a:ext cx="64600" cy="71600"/>
            </a:xfrm>
            <a:custGeom>
              <a:avLst/>
              <a:gdLst/>
              <a:ahLst/>
              <a:cxnLst/>
              <a:rect l="l" t="t" r="r" b="b"/>
              <a:pathLst>
                <a:path w="2584" h="2864" extrusionOk="0">
                  <a:moveTo>
                    <a:pt x="630" y="0"/>
                  </a:moveTo>
                  <a:cubicBezTo>
                    <a:pt x="252" y="1449"/>
                    <a:pt x="410" y="945"/>
                    <a:pt x="0" y="2395"/>
                  </a:cubicBezTo>
                  <a:lnTo>
                    <a:pt x="1607" y="2836"/>
                  </a:lnTo>
                  <a:cubicBezTo>
                    <a:pt x="1658" y="2855"/>
                    <a:pt x="1707" y="2864"/>
                    <a:pt x="1753" y="2864"/>
                  </a:cubicBezTo>
                  <a:cubicBezTo>
                    <a:pt x="1932" y="2864"/>
                    <a:pt x="2067" y="2728"/>
                    <a:pt x="2143" y="2552"/>
                  </a:cubicBezTo>
                  <a:lnTo>
                    <a:pt x="2584" y="945"/>
                  </a:lnTo>
                  <a:cubicBezTo>
                    <a:pt x="2552" y="725"/>
                    <a:pt x="2458" y="473"/>
                    <a:pt x="2237" y="441"/>
                  </a:cubicBezTo>
                  <a:lnTo>
                    <a:pt x="63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2" name="Google Shape;7192;p95"/>
          <p:cNvGrpSpPr/>
          <p:nvPr/>
        </p:nvGrpSpPr>
        <p:grpSpPr>
          <a:xfrm>
            <a:off x="3494427" y="2887053"/>
            <a:ext cx="375495" cy="370879"/>
            <a:chOff x="-37808850" y="3221575"/>
            <a:chExt cx="321375" cy="317425"/>
          </a:xfrm>
        </p:grpSpPr>
        <p:sp>
          <p:nvSpPr>
            <p:cNvPr id="7193" name="Google Shape;7193;p95"/>
            <p:cNvSpPr/>
            <p:nvPr/>
          </p:nvSpPr>
          <p:spPr>
            <a:xfrm>
              <a:off x="-37808850" y="3294050"/>
              <a:ext cx="261500" cy="244950"/>
            </a:xfrm>
            <a:custGeom>
              <a:avLst/>
              <a:gdLst/>
              <a:ahLst/>
              <a:cxnLst/>
              <a:rect l="l" t="t" r="r" b="b"/>
              <a:pathLst>
                <a:path w="10460" h="9798" extrusionOk="0">
                  <a:moveTo>
                    <a:pt x="6091" y="980"/>
                  </a:moveTo>
                  <a:cubicBezTo>
                    <a:pt x="6596" y="980"/>
                    <a:pt x="7119" y="1154"/>
                    <a:pt x="7562" y="1520"/>
                  </a:cubicBezTo>
                  <a:cubicBezTo>
                    <a:pt x="7719" y="1677"/>
                    <a:pt x="7751" y="1898"/>
                    <a:pt x="7593" y="2087"/>
                  </a:cubicBezTo>
                  <a:cubicBezTo>
                    <a:pt x="7518" y="2181"/>
                    <a:pt x="7387" y="2241"/>
                    <a:pt x="7260" y="2241"/>
                  </a:cubicBezTo>
                  <a:cubicBezTo>
                    <a:pt x="7174" y="2241"/>
                    <a:pt x="7090" y="2213"/>
                    <a:pt x="7026" y="2150"/>
                  </a:cubicBezTo>
                  <a:cubicBezTo>
                    <a:pt x="6747" y="1918"/>
                    <a:pt x="6415" y="1807"/>
                    <a:pt x="6101" y="1807"/>
                  </a:cubicBezTo>
                  <a:cubicBezTo>
                    <a:pt x="5776" y="1807"/>
                    <a:pt x="5470" y="1925"/>
                    <a:pt x="5262" y="2150"/>
                  </a:cubicBezTo>
                  <a:cubicBezTo>
                    <a:pt x="5183" y="2229"/>
                    <a:pt x="5073" y="2268"/>
                    <a:pt x="4962" y="2268"/>
                  </a:cubicBezTo>
                  <a:cubicBezTo>
                    <a:pt x="4852" y="2268"/>
                    <a:pt x="4742" y="2229"/>
                    <a:pt x="4663" y="2150"/>
                  </a:cubicBezTo>
                  <a:cubicBezTo>
                    <a:pt x="4506" y="1992"/>
                    <a:pt x="4506" y="1709"/>
                    <a:pt x="4663" y="1551"/>
                  </a:cubicBezTo>
                  <a:cubicBezTo>
                    <a:pt x="5037" y="1177"/>
                    <a:pt x="5553" y="980"/>
                    <a:pt x="6091" y="980"/>
                  </a:cubicBezTo>
                  <a:close/>
                  <a:moveTo>
                    <a:pt x="3781" y="7852"/>
                  </a:moveTo>
                  <a:lnTo>
                    <a:pt x="4348" y="8451"/>
                  </a:lnTo>
                  <a:lnTo>
                    <a:pt x="4002" y="8797"/>
                  </a:lnTo>
                  <a:cubicBezTo>
                    <a:pt x="3923" y="8876"/>
                    <a:pt x="3812" y="8915"/>
                    <a:pt x="3702" y="8915"/>
                  </a:cubicBezTo>
                  <a:cubicBezTo>
                    <a:pt x="3592" y="8915"/>
                    <a:pt x="3482" y="8876"/>
                    <a:pt x="3403" y="8797"/>
                  </a:cubicBezTo>
                  <a:cubicBezTo>
                    <a:pt x="3214" y="8640"/>
                    <a:pt x="3214" y="8356"/>
                    <a:pt x="3403" y="8199"/>
                  </a:cubicBezTo>
                  <a:lnTo>
                    <a:pt x="3781" y="7852"/>
                  </a:lnTo>
                  <a:close/>
                  <a:moveTo>
                    <a:pt x="6201" y="1"/>
                  </a:moveTo>
                  <a:cubicBezTo>
                    <a:pt x="5236" y="1"/>
                    <a:pt x="4264" y="375"/>
                    <a:pt x="3529" y="1110"/>
                  </a:cubicBezTo>
                  <a:lnTo>
                    <a:pt x="2363" y="2307"/>
                  </a:lnTo>
                  <a:cubicBezTo>
                    <a:pt x="2269" y="2370"/>
                    <a:pt x="2206" y="2402"/>
                    <a:pt x="2048" y="2402"/>
                  </a:cubicBezTo>
                  <a:cubicBezTo>
                    <a:pt x="1450" y="2465"/>
                    <a:pt x="851" y="2622"/>
                    <a:pt x="378" y="3095"/>
                  </a:cubicBezTo>
                  <a:cubicBezTo>
                    <a:pt x="0" y="3441"/>
                    <a:pt x="0" y="4040"/>
                    <a:pt x="347" y="4418"/>
                  </a:cubicBezTo>
                  <a:lnTo>
                    <a:pt x="3182" y="7254"/>
                  </a:lnTo>
                  <a:lnTo>
                    <a:pt x="2773" y="7663"/>
                  </a:lnTo>
                  <a:cubicBezTo>
                    <a:pt x="2300" y="8136"/>
                    <a:pt x="2300" y="8923"/>
                    <a:pt x="2773" y="9427"/>
                  </a:cubicBezTo>
                  <a:cubicBezTo>
                    <a:pt x="3009" y="9664"/>
                    <a:pt x="3324" y="9782"/>
                    <a:pt x="3647" y="9782"/>
                  </a:cubicBezTo>
                  <a:cubicBezTo>
                    <a:pt x="3970" y="9782"/>
                    <a:pt x="4301" y="9664"/>
                    <a:pt x="4569" y="9427"/>
                  </a:cubicBezTo>
                  <a:lnTo>
                    <a:pt x="4947" y="9018"/>
                  </a:lnTo>
                  <a:lnTo>
                    <a:pt x="5419" y="9490"/>
                  </a:lnTo>
                  <a:cubicBezTo>
                    <a:pt x="5624" y="9695"/>
                    <a:pt x="5868" y="9798"/>
                    <a:pt x="6112" y="9798"/>
                  </a:cubicBezTo>
                  <a:cubicBezTo>
                    <a:pt x="6357" y="9798"/>
                    <a:pt x="6601" y="9695"/>
                    <a:pt x="6805" y="9490"/>
                  </a:cubicBezTo>
                  <a:cubicBezTo>
                    <a:pt x="7278" y="9018"/>
                    <a:pt x="7436" y="8388"/>
                    <a:pt x="7467" y="7852"/>
                  </a:cubicBezTo>
                  <a:cubicBezTo>
                    <a:pt x="7467" y="7726"/>
                    <a:pt x="7499" y="7663"/>
                    <a:pt x="7593" y="7569"/>
                  </a:cubicBezTo>
                  <a:lnTo>
                    <a:pt x="8696" y="6466"/>
                  </a:lnTo>
                  <a:cubicBezTo>
                    <a:pt x="10460" y="4702"/>
                    <a:pt x="10145" y="1740"/>
                    <a:pt x="8066" y="511"/>
                  </a:cubicBezTo>
                  <a:cubicBezTo>
                    <a:pt x="7496" y="170"/>
                    <a:pt x="6850" y="1"/>
                    <a:pt x="620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4" name="Google Shape;7194;p95"/>
            <p:cNvSpPr/>
            <p:nvPr/>
          </p:nvSpPr>
          <p:spPr>
            <a:xfrm>
              <a:off x="-37601700" y="3221575"/>
              <a:ext cx="114225" cy="111275"/>
            </a:xfrm>
            <a:custGeom>
              <a:avLst/>
              <a:gdLst/>
              <a:ahLst/>
              <a:cxnLst/>
              <a:rect l="l" t="t" r="r" b="b"/>
              <a:pathLst>
                <a:path w="4569" h="4451" extrusionOk="0">
                  <a:moveTo>
                    <a:pt x="3226" y="0"/>
                  </a:moveTo>
                  <a:cubicBezTo>
                    <a:pt x="2907" y="0"/>
                    <a:pt x="2584" y="118"/>
                    <a:pt x="2332" y="355"/>
                  </a:cubicBezTo>
                  <a:lnTo>
                    <a:pt x="0" y="2686"/>
                  </a:lnTo>
                  <a:cubicBezTo>
                    <a:pt x="788" y="3095"/>
                    <a:pt x="1355" y="3631"/>
                    <a:pt x="1796" y="4450"/>
                  </a:cubicBezTo>
                  <a:lnTo>
                    <a:pt x="4096" y="2119"/>
                  </a:lnTo>
                  <a:cubicBezTo>
                    <a:pt x="4568" y="1646"/>
                    <a:pt x="4568" y="859"/>
                    <a:pt x="4096" y="355"/>
                  </a:cubicBezTo>
                  <a:cubicBezTo>
                    <a:pt x="3860" y="118"/>
                    <a:pt x="3545" y="0"/>
                    <a:pt x="322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5" name="Google Shape;7195;p95"/>
          <p:cNvGrpSpPr/>
          <p:nvPr/>
        </p:nvGrpSpPr>
        <p:grpSpPr>
          <a:xfrm>
            <a:off x="3503201" y="3409084"/>
            <a:ext cx="372749" cy="241158"/>
            <a:chOff x="-37806500" y="3643030"/>
            <a:chExt cx="319025" cy="206400"/>
          </a:xfrm>
        </p:grpSpPr>
        <p:sp>
          <p:nvSpPr>
            <p:cNvPr id="7196" name="Google Shape;7196;p95"/>
            <p:cNvSpPr/>
            <p:nvPr/>
          </p:nvSpPr>
          <p:spPr>
            <a:xfrm>
              <a:off x="-37615100" y="3759700"/>
              <a:ext cx="62250" cy="62250"/>
            </a:xfrm>
            <a:custGeom>
              <a:avLst/>
              <a:gdLst/>
              <a:ahLst/>
              <a:cxnLst/>
              <a:rect l="l" t="t" r="r" b="b"/>
              <a:pathLst>
                <a:path w="2490" h="2490" extrusionOk="0">
                  <a:moveTo>
                    <a:pt x="1229" y="1"/>
                  </a:moveTo>
                  <a:cubicBezTo>
                    <a:pt x="568" y="1"/>
                    <a:pt x="1" y="568"/>
                    <a:pt x="1" y="1261"/>
                  </a:cubicBezTo>
                  <a:cubicBezTo>
                    <a:pt x="1" y="1923"/>
                    <a:pt x="568" y="2490"/>
                    <a:pt x="1229" y="2490"/>
                  </a:cubicBezTo>
                  <a:cubicBezTo>
                    <a:pt x="1891" y="2490"/>
                    <a:pt x="2426" y="1954"/>
                    <a:pt x="2490" y="1261"/>
                  </a:cubicBezTo>
                  <a:cubicBezTo>
                    <a:pt x="2490" y="599"/>
                    <a:pt x="1922" y="1"/>
                    <a:pt x="12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7" name="Google Shape;7197;p95"/>
            <p:cNvSpPr/>
            <p:nvPr/>
          </p:nvSpPr>
          <p:spPr>
            <a:xfrm>
              <a:off x="-37806500" y="3643030"/>
              <a:ext cx="319025" cy="206400"/>
            </a:xfrm>
            <a:custGeom>
              <a:avLst/>
              <a:gdLst/>
              <a:ahLst/>
              <a:cxnLst/>
              <a:rect l="l" t="t" r="r" b="b"/>
              <a:pathLst>
                <a:path w="12761" h="8256" extrusionOk="0">
                  <a:moveTo>
                    <a:pt x="5357" y="1702"/>
                  </a:moveTo>
                  <a:cubicBezTo>
                    <a:pt x="5609" y="1702"/>
                    <a:pt x="5798" y="1923"/>
                    <a:pt x="5798" y="2112"/>
                  </a:cubicBezTo>
                  <a:cubicBezTo>
                    <a:pt x="5766" y="2332"/>
                    <a:pt x="5609" y="2490"/>
                    <a:pt x="5357" y="2490"/>
                  </a:cubicBezTo>
                  <a:lnTo>
                    <a:pt x="2049" y="2490"/>
                  </a:lnTo>
                  <a:cubicBezTo>
                    <a:pt x="1828" y="2490"/>
                    <a:pt x="1639" y="2301"/>
                    <a:pt x="1639" y="2112"/>
                  </a:cubicBezTo>
                  <a:cubicBezTo>
                    <a:pt x="1639" y="1860"/>
                    <a:pt x="1828" y="1702"/>
                    <a:pt x="2049" y="1702"/>
                  </a:cubicBezTo>
                  <a:close/>
                  <a:moveTo>
                    <a:pt x="5357" y="3309"/>
                  </a:moveTo>
                  <a:cubicBezTo>
                    <a:pt x="5609" y="3309"/>
                    <a:pt x="5798" y="3529"/>
                    <a:pt x="5798" y="3750"/>
                  </a:cubicBezTo>
                  <a:cubicBezTo>
                    <a:pt x="5766" y="4002"/>
                    <a:pt x="5609" y="4160"/>
                    <a:pt x="5357" y="4160"/>
                  </a:cubicBezTo>
                  <a:lnTo>
                    <a:pt x="2049" y="4160"/>
                  </a:lnTo>
                  <a:cubicBezTo>
                    <a:pt x="1828" y="4160"/>
                    <a:pt x="1639" y="3939"/>
                    <a:pt x="1639" y="3750"/>
                  </a:cubicBezTo>
                  <a:cubicBezTo>
                    <a:pt x="1639" y="3529"/>
                    <a:pt x="1828" y="3309"/>
                    <a:pt x="2049" y="3309"/>
                  </a:cubicBezTo>
                  <a:close/>
                  <a:moveTo>
                    <a:pt x="5357" y="4979"/>
                  </a:moveTo>
                  <a:cubicBezTo>
                    <a:pt x="5609" y="4979"/>
                    <a:pt x="5798" y="5168"/>
                    <a:pt x="5798" y="5388"/>
                  </a:cubicBezTo>
                  <a:cubicBezTo>
                    <a:pt x="5766" y="5640"/>
                    <a:pt x="5609" y="5798"/>
                    <a:pt x="5357" y="5798"/>
                  </a:cubicBezTo>
                  <a:lnTo>
                    <a:pt x="2049" y="5798"/>
                  </a:lnTo>
                  <a:cubicBezTo>
                    <a:pt x="1828" y="5798"/>
                    <a:pt x="1639" y="5609"/>
                    <a:pt x="1639" y="5388"/>
                  </a:cubicBezTo>
                  <a:cubicBezTo>
                    <a:pt x="1639" y="5136"/>
                    <a:pt x="1828" y="4979"/>
                    <a:pt x="2049" y="4979"/>
                  </a:cubicBezTo>
                  <a:close/>
                  <a:moveTo>
                    <a:pt x="8948" y="1671"/>
                  </a:moveTo>
                  <a:cubicBezTo>
                    <a:pt x="10082" y="1671"/>
                    <a:pt x="10996" y="2584"/>
                    <a:pt x="11028" y="3750"/>
                  </a:cubicBezTo>
                  <a:cubicBezTo>
                    <a:pt x="10996" y="4916"/>
                    <a:pt x="10082" y="5798"/>
                    <a:pt x="8948" y="5798"/>
                  </a:cubicBezTo>
                  <a:cubicBezTo>
                    <a:pt x="7814" y="5798"/>
                    <a:pt x="6900" y="4853"/>
                    <a:pt x="6869" y="3750"/>
                  </a:cubicBezTo>
                  <a:cubicBezTo>
                    <a:pt x="6869" y="2616"/>
                    <a:pt x="7814" y="1702"/>
                    <a:pt x="8948" y="1671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68"/>
                    <a:pt x="1" y="1230"/>
                  </a:cubicBezTo>
                  <a:lnTo>
                    <a:pt x="1" y="6207"/>
                  </a:lnTo>
                  <a:cubicBezTo>
                    <a:pt x="1" y="6743"/>
                    <a:pt x="379" y="7184"/>
                    <a:pt x="852" y="7373"/>
                  </a:cubicBezTo>
                  <a:lnTo>
                    <a:pt x="852" y="7846"/>
                  </a:lnTo>
                  <a:cubicBezTo>
                    <a:pt x="852" y="8098"/>
                    <a:pt x="1041" y="8255"/>
                    <a:pt x="1261" y="8255"/>
                  </a:cubicBezTo>
                  <a:lnTo>
                    <a:pt x="2931" y="8255"/>
                  </a:lnTo>
                  <a:cubicBezTo>
                    <a:pt x="3151" y="8255"/>
                    <a:pt x="3372" y="8066"/>
                    <a:pt x="3372" y="7846"/>
                  </a:cubicBezTo>
                  <a:lnTo>
                    <a:pt x="3372" y="7436"/>
                  </a:lnTo>
                  <a:lnTo>
                    <a:pt x="9421" y="7436"/>
                  </a:lnTo>
                  <a:lnTo>
                    <a:pt x="9421" y="7846"/>
                  </a:lnTo>
                  <a:cubicBezTo>
                    <a:pt x="9421" y="8098"/>
                    <a:pt x="9610" y="8255"/>
                    <a:pt x="9862" y="8255"/>
                  </a:cubicBezTo>
                  <a:lnTo>
                    <a:pt x="11500" y="8255"/>
                  </a:lnTo>
                  <a:cubicBezTo>
                    <a:pt x="11752" y="8255"/>
                    <a:pt x="11941" y="8066"/>
                    <a:pt x="11941" y="7846"/>
                  </a:cubicBezTo>
                  <a:lnTo>
                    <a:pt x="11941" y="7373"/>
                  </a:lnTo>
                  <a:cubicBezTo>
                    <a:pt x="12414" y="7215"/>
                    <a:pt x="12760" y="6743"/>
                    <a:pt x="12760" y="6207"/>
                  </a:cubicBezTo>
                  <a:lnTo>
                    <a:pt x="12760" y="1230"/>
                  </a:lnTo>
                  <a:cubicBezTo>
                    <a:pt x="12666" y="599"/>
                    <a:pt x="12099" y="1"/>
                    <a:pt x="1143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8" name="Google Shape;7198;p95"/>
          <p:cNvGrpSpPr/>
          <p:nvPr/>
        </p:nvGrpSpPr>
        <p:grpSpPr>
          <a:xfrm>
            <a:off x="3505508" y="3801381"/>
            <a:ext cx="368134" cy="371814"/>
            <a:chOff x="-37804925" y="3953450"/>
            <a:chExt cx="315075" cy="318225"/>
          </a:xfrm>
        </p:grpSpPr>
        <p:sp>
          <p:nvSpPr>
            <p:cNvPr id="7199" name="Google Shape;7199;p95"/>
            <p:cNvSpPr/>
            <p:nvPr/>
          </p:nvSpPr>
          <p:spPr>
            <a:xfrm>
              <a:off x="-37614300" y="3955025"/>
              <a:ext cx="124450" cy="186200"/>
            </a:xfrm>
            <a:custGeom>
              <a:avLst/>
              <a:gdLst/>
              <a:ahLst/>
              <a:cxnLst/>
              <a:rect l="l" t="t" r="r" b="b"/>
              <a:pathLst>
                <a:path w="4978" h="7448" extrusionOk="0">
                  <a:moveTo>
                    <a:pt x="2489" y="820"/>
                  </a:moveTo>
                  <a:cubicBezTo>
                    <a:pt x="3403" y="820"/>
                    <a:pt x="4127" y="1576"/>
                    <a:pt x="4127" y="2490"/>
                  </a:cubicBezTo>
                  <a:cubicBezTo>
                    <a:pt x="4127" y="3372"/>
                    <a:pt x="3403" y="4128"/>
                    <a:pt x="2489" y="4128"/>
                  </a:cubicBezTo>
                  <a:cubicBezTo>
                    <a:pt x="1575" y="4128"/>
                    <a:pt x="819" y="3372"/>
                    <a:pt x="819" y="2490"/>
                  </a:cubicBezTo>
                  <a:cubicBezTo>
                    <a:pt x="819" y="1576"/>
                    <a:pt x="1575" y="820"/>
                    <a:pt x="2489" y="820"/>
                  </a:cubicBezTo>
                  <a:close/>
                  <a:moveTo>
                    <a:pt x="2489" y="1"/>
                  </a:moveTo>
                  <a:cubicBezTo>
                    <a:pt x="1103" y="1"/>
                    <a:pt x="0" y="1104"/>
                    <a:pt x="0" y="2490"/>
                  </a:cubicBezTo>
                  <a:cubicBezTo>
                    <a:pt x="0" y="3214"/>
                    <a:pt x="315" y="3845"/>
                    <a:pt x="819" y="4317"/>
                  </a:cubicBezTo>
                  <a:lnTo>
                    <a:pt x="819" y="7058"/>
                  </a:lnTo>
                  <a:cubicBezTo>
                    <a:pt x="819" y="7287"/>
                    <a:pt x="1012" y="7448"/>
                    <a:pt x="1225" y="7448"/>
                  </a:cubicBezTo>
                  <a:cubicBezTo>
                    <a:pt x="1334" y="7448"/>
                    <a:pt x="1448" y="7406"/>
                    <a:pt x="1544" y="7310"/>
                  </a:cubicBezTo>
                  <a:lnTo>
                    <a:pt x="2489" y="6365"/>
                  </a:lnTo>
                  <a:lnTo>
                    <a:pt x="3434" y="7310"/>
                  </a:lnTo>
                  <a:cubicBezTo>
                    <a:pt x="3530" y="7406"/>
                    <a:pt x="3640" y="7448"/>
                    <a:pt x="3744" y="7448"/>
                  </a:cubicBezTo>
                  <a:cubicBezTo>
                    <a:pt x="3948" y="7448"/>
                    <a:pt x="4127" y="7287"/>
                    <a:pt x="4127" y="7058"/>
                  </a:cubicBezTo>
                  <a:lnTo>
                    <a:pt x="4127" y="4317"/>
                  </a:lnTo>
                  <a:cubicBezTo>
                    <a:pt x="4663" y="3845"/>
                    <a:pt x="4978" y="3214"/>
                    <a:pt x="4978" y="2490"/>
                  </a:cubicBezTo>
                  <a:cubicBezTo>
                    <a:pt x="4978" y="1104"/>
                    <a:pt x="3875" y="1"/>
                    <a:pt x="248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0" name="Google Shape;7200;p95"/>
            <p:cNvSpPr/>
            <p:nvPr/>
          </p:nvSpPr>
          <p:spPr>
            <a:xfrm>
              <a:off x="-37761600" y="4230700"/>
              <a:ext cx="270175" cy="40975"/>
            </a:xfrm>
            <a:custGeom>
              <a:avLst/>
              <a:gdLst/>
              <a:ahLst/>
              <a:cxnLst/>
              <a:rect l="l" t="t" r="r" b="b"/>
              <a:pathLst>
                <a:path w="10807" h="1639" extrusionOk="0">
                  <a:moveTo>
                    <a:pt x="1450" y="1"/>
                  </a:moveTo>
                  <a:cubicBezTo>
                    <a:pt x="1292" y="788"/>
                    <a:pt x="662" y="1387"/>
                    <a:pt x="1" y="1639"/>
                  </a:cubicBezTo>
                  <a:lnTo>
                    <a:pt x="8822" y="1639"/>
                  </a:lnTo>
                  <a:cubicBezTo>
                    <a:pt x="9799" y="1639"/>
                    <a:pt x="10649" y="946"/>
                    <a:pt x="1080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1" name="Google Shape;7201;p95"/>
            <p:cNvSpPr/>
            <p:nvPr/>
          </p:nvSpPr>
          <p:spPr>
            <a:xfrm>
              <a:off x="-37804925" y="3953450"/>
              <a:ext cx="274125" cy="295675"/>
            </a:xfrm>
            <a:custGeom>
              <a:avLst/>
              <a:gdLst/>
              <a:ahLst/>
              <a:cxnLst/>
              <a:rect l="l" t="t" r="r" b="b"/>
              <a:pathLst>
                <a:path w="10965" h="11827" extrusionOk="0">
                  <a:moveTo>
                    <a:pt x="379" y="1"/>
                  </a:moveTo>
                  <a:cubicBezTo>
                    <a:pt x="158" y="1"/>
                    <a:pt x="1" y="221"/>
                    <a:pt x="1" y="411"/>
                  </a:cubicBezTo>
                  <a:lnTo>
                    <a:pt x="1" y="10618"/>
                  </a:lnTo>
                  <a:cubicBezTo>
                    <a:pt x="1" y="11280"/>
                    <a:pt x="537" y="11815"/>
                    <a:pt x="1198" y="11815"/>
                  </a:cubicBezTo>
                  <a:cubicBezTo>
                    <a:pt x="1247" y="11823"/>
                    <a:pt x="1295" y="11826"/>
                    <a:pt x="1342" y="11826"/>
                  </a:cubicBezTo>
                  <a:cubicBezTo>
                    <a:pt x="1912" y="11826"/>
                    <a:pt x="2395" y="11318"/>
                    <a:pt x="2395" y="10650"/>
                  </a:cubicBezTo>
                  <a:cubicBezTo>
                    <a:pt x="2395" y="10398"/>
                    <a:pt x="2584" y="10272"/>
                    <a:pt x="2836" y="10272"/>
                  </a:cubicBezTo>
                  <a:lnTo>
                    <a:pt x="10965" y="10272"/>
                  </a:lnTo>
                  <a:lnTo>
                    <a:pt x="10965" y="8255"/>
                  </a:lnTo>
                  <a:cubicBezTo>
                    <a:pt x="10807" y="8161"/>
                    <a:pt x="10650" y="8098"/>
                    <a:pt x="10492" y="7972"/>
                  </a:cubicBezTo>
                  <a:lnTo>
                    <a:pt x="10146" y="7625"/>
                  </a:lnTo>
                  <a:lnTo>
                    <a:pt x="9799" y="7972"/>
                  </a:lnTo>
                  <a:cubicBezTo>
                    <a:pt x="9547" y="8224"/>
                    <a:pt x="9232" y="8318"/>
                    <a:pt x="8917" y="8318"/>
                  </a:cubicBezTo>
                  <a:cubicBezTo>
                    <a:pt x="8255" y="8318"/>
                    <a:pt x="7720" y="7783"/>
                    <a:pt x="7720" y="7058"/>
                  </a:cubicBezTo>
                  <a:lnTo>
                    <a:pt x="7720" y="4664"/>
                  </a:lnTo>
                  <a:cubicBezTo>
                    <a:pt x="7184" y="4065"/>
                    <a:pt x="6869" y="3309"/>
                    <a:pt x="6869" y="2490"/>
                  </a:cubicBezTo>
                  <a:cubicBezTo>
                    <a:pt x="6869" y="1513"/>
                    <a:pt x="7310" y="600"/>
                    <a:pt x="803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02" name="Google Shape;7202;p95"/>
          <p:cNvSpPr/>
          <p:nvPr/>
        </p:nvSpPr>
        <p:spPr>
          <a:xfrm>
            <a:off x="2754452" y="4266125"/>
            <a:ext cx="265986" cy="369039"/>
          </a:xfrm>
          <a:custGeom>
            <a:avLst/>
            <a:gdLst/>
            <a:ahLst/>
            <a:cxnLst/>
            <a:rect l="l" t="t" r="r" b="b"/>
            <a:pathLst>
              <a:path w="9106" h="12634" extrusionOk="0">
                <a:moveTo>
                  <a:pt x="7499" y="788"/>
                </a:moveTo>
                <a:lnTo>
                  <a:pt x="7499" y="1859"/>
                </a:lnTo>
                <a:cubicBezTo>
                  <a:pt x="7499" y="2426"/>
                  <a:pt x="7373" y="3025"/>
                  <a:pt x="7121" y="3529"/>
                </a:cubicBezTo>
                <a:cubicBezTo>
                  <a:pt x="6806" y="3466"/>
                  <a:pt x="6554" y="3434"/>
                  <a:pt x="6239" y="3434"/>
                </a:cubicBezTo>
                <a:cubicBezTo>
                  <a:pt x="5546" y="3434"/>
                  <a:pt x="4916" y="3592"/>
                  <a:pt x="4380" y="3844"/>
                </a:cubicBezTo>
                <a:cubicBezTo>
                  <a:pt x="3907" y="4096"/>
                  <a:pt x="3403" y="4222"/>
                  <a:pt x="2931" y="4222"/>
                </a:cubicBezTo>
                <a:cubicBezTo>
                  <a:pt x="2710" y="4222"/>
                  <a:pt x="2521" y="4159"/>
                  <a:pt x="2364" y="4127"/>
                </a:cubicBezTo>
                <a:cubicBezTo>
                  <a:pt x="2301" y="4001"/>
                  <a:pt x="2206" y="3938"/>
                  <a:pt x="2175" y="3812"/>
                </a:cubicBezTo>
                <a:cubicBezTo>
                  <a:pt x="1860" y="3277"/>
                  <a:pt x="1702" y="2552"/>
                  <a:pt x="1702" y="1859"/>
                </a:cubicBezTo>
                <a:lnTo>
                  <a:pt x="1702" y="788"/>
                </a:lnTo>
                <a:close/>
                <a:moveTo>
                  <a:pt x="5357" y="7278"/>
                </a:moveTo>
                <a:cubicBezTo>
                  <a:pt x="5451" y="7372"/>
                  <a:pt x="5546" y="7435"/>
                  <a:pt x="5672" y="7467"/>
                </a:cubicBezTo>
                <a:cubicBezTo>
                  <a:pt x="6869" y="8066"/>
                  <a:pt x="7436" y="9420"/>
                  <a:pt x="7436" y="10743"/>
                </a:cubicBezTo>
                <a:lnTo>
                  <a:pt x="7436" y="11279"/>
                </a:lnTo>
                <a:lnTo>
                  <a:pt x="4821" y="9294"/>
                </a:lnTo>
                <a:cubicBezTo>
                  <a:pt x="4742" y="9231"/>
                  <a:pt x="4648" y="9200"/>
                  <a:pt x="4553" y="9200"/>
                </a:cubicBezTo>
                <a:cubicBezTo>
                  <a:pt x="4459" y="9200"/>
                  <a:pt x="4364" y="9231"/>
                  <a:pt x="4285" y="9294"/>
                </a:cubicBezTo>
                <a:lnTo>
                  <a:pt x="1671" y="11279"/>
                </a:lnTo>
                <a:lnTo>
                  <a:pt x="1671" y="10743"/>
                </a:lnTo>
                <a:cubicBezTo>
                  <a:pt x="1671" y="9357"/>
                  <a:pt x="2238" y="8066"/>
                  <a:pt x="3435" y="7467"/>
                </a:cubicBezTo>
                <a:cubicBezTo>
                  <a:pt x="3561" y="7435"/>
                  <a:pt x="3624" y="7372"/>
                  <a:pt x="3750" y="7278"/>
                </a:cubicBezTo>
                <a:lnTo>
                  <a:pt x="4191" y="8160"/>
                </a:lnTo>
                <a:cubicBezTo>
                  <a:pt x="4270" y="8318"/>
                  <a:pt x="4411" y="8396"/>
                  <a:pt x="4557" y="8396"/>
                </a:cubicBezTo>
                <a:cubicBezTo>
                  <a:pt x="4703" y="8396"/>
                  <a:pt x="4853" y="8318"/>
                  <a:pt x="4947" y="8160"/>
                </a:cubicBezTo>
                <a:lnTo>
                  <a:pt x="5357" y="7278"/>
                </a:lnTo>
                <a:close/>
                <a:moveTo>
                  <a:pt x="410" y="0"/>
                </a:moveTo>
                <a:cubicBezTo>
                  <a:pt x="158" y="0"/>
                  <a:pt x="1" y="189"/>
                  <a:pt x="1" y="410"/>
                </a:cubicBezTo>
                <a:cubicBezTo>
                  <a:pt x="1" y="630"/>
                  <a:pt x="190" y="788"/>
                  <a:pt x="410" y="788"/>
                </a:cubicBezTo>
                <a:lnTo>
                  <a:pt x="820" y="788"/>
                </a:lnTo>
                <a:lnTo>
                  <a:pt x="820" y="1859"/>
                </a:lnTo>
                <a:cubicBezTo>
                  <a:pt x="820" y="3749"/>
                  <a:pt x="1734" y="5199"/>
                  <a:pt x="3088" y="5860"/>
                </a:cubicBezTo>
                <a:cubicBezTo>
                  <a:pt x="3403" y="6018"/>
                  <a:pt x="3403" y="6585"/>
                  <a:pt x="3088" y="6742"/>
                </a:cubicBezTo>
                <a:cubicBezTo>
                  <a:pt x="1576" y="7467"/>
                  <a:pt x="820" y="9042"/>
                  <a:pt x="820" y="10743"/>
                </a:cubicBezTo>
                <a:lnTo>
                  <a:pt x="820" y="11815"/>
                </a:lnTo>
                <a:lnTo>
                  <a:pt x="410" y="11815"/>
                </a:lnTo>
                <a:cubicBezTo>
                  <a:pt x="158" y="11815"/>
                  <a:pt x="1" y="12004"/>
                  <a:pt x="1" y="12256"/>
                </a:cubicBezTo>
                <a:cubicBezTo>
                  <a:pt x="1" y="12476"/>
                  <a:pt x="190" y="12634"/>
                  <a:pt x="410" y="12634"/>
                </a:cubicBezTo>
                <a:lnTo>
                  <a:pt x="8665" y="12634"/>
                </a:lnTo>
                <a:cubicBezTo>
                  <a:pt x="8917" y="12634"/>
                  <a:pt x="9106" y="12445"/>
                  <a:pt x="9106" y="12256"/>
                </a:cubicBezTo>
                <a:cubicBezTo>
                  <a:pt x="9106" y="12004"/>
                  <a:pt x="8917" y="11815"/>
                  <a:pt x="8665" y="11815"/>
                </a:cubicBezTo>
                <a:lnTo>
                  <a:pt x="8287" y="11815"/>
                </a:lnTo>
                <a:lnTo>
                  <a:pt x="8287" y="10743"/>
                </a:lnTo>
                <a:cubicBezTo>
                  <a:pt x="8287" y="9042"/>
                  <a:pt x="7530" y="7467"/>
                  <a:pt x="6018" y="6742"/>
                </a:cubicBezTo>
                <a:cubicBezTo>
                  <a:pt x="5703" y="6585"/>
                  <a:pt x="5672" y="6018"/>
                  <a:pt x="6018" y="5860"/>
                </a:cubicBezTo>
                <a:cubicBezTo>
                  <a:pt x="7530" y="5136"/>
                  <a:pt x="8287" y="3560"/>
                  <a:pt x="8287" y="1859"/>
                </a:cubicBezTo>
                <a:lnTo>
                  <a:pt x="8287" y="788"/>
                </a:lnTo>
                <a:lnTo>
                  <a:pt x="8665" y="788"/>
                </a:lnTo>
                <a:cubicBezTo>
                  <a:pt x="8917" y="788"/>
                  <a:pt x="9106" y="599"/>
                  <a:pt x="9106" y="410"/>
                </a:cubicBezTo>
                <a:cubicBezTo>
                  <a:pt x="9106" y="158"/>
                  <a:pt x="8917" y="0"/>
                  <a:pt x="8665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03" name="Google Shape;7203;p95"/>
          <p:cNvGrpSpPr/>
          <p:nvPr/>
        </p:nvGrpSpPr>
        <p:grpSpPr>
          <a:xfrm>
            <a:off x="4860977" y="1553988"/>
            <a:ext cx="355663" cy="308725"/>
            <a:chOff x="-28462125" y="3199700"/>
            <a:chExt cx="298550" cy="259150"/>
          </a:xfrm>
        </p:grpSpPr>
        <p:sp>
          <p:nvSpPr>
            <p:cNvPr id="7204" name="Google Shape;7204;p95"/>
            <p:cNvSpPr/>
            <p:nvPr/>
          </p:nvSpPr>
          <p:spPr>
            <a:xfrm>
              <a:off x="-28459750" y="3284775"/>
              <a:ext cx="296175" cy="104775"/>
            </a:xfrm>
            <a:custGeom>
              <a:avLst/>
              <a:gdLst/>
              <a:ahLst/>
              <a:cxnLst/>
              <a:rect l="l" t="t" r="r" b="b"/>
              <a:pathLst>
                <a:path w="11847" h="4191" extrusionOk="0">
                  <a:moveTo>
                    <a:pt x="5230" y="0"/>
                  </a:moveTo>
                  <a:cubicBezTo>
                    <a:pt x="5073" y="0"/>
                    <a:pt x="4947" y="63"/>
                    <a:pt x="4915" y="189"/>
                  </a:cubicBezTo>
                  <a:lnTo>
                    <a:pt x="4096" y="2080"/>
                  </a:lnTo>
                  <a:lnTo>
                    <a:pt x="347" y="2080"/>
                  </a:lnTo>
                  <a:cubicBezTo>
                    <a:pt x="158" y="2080"/>
                    <a:pt x="0" y="2237"/>
                    <a:pt x="0" y="2426"/>
                  </a:cubicBezTo>
                  <a:cubicBezTo>
                    <a:pt x="0" y="2615"/>
                    <a:pt x="158" y="2773"/>
                    <a:pt x="347" y="2773"/>
                  </a:cubicBezTo>
                  <a:lnTo>
                    <a:pt x="4316" y="2773"/>
                  </a:lnTo>
                  <a:cubicBezTo>
                    <a:pt x="4411" y="2773"/>
                    <a:pt x="4505" y="2710"/>
                    <a:pt x="4600" y="2584"/>
                  </a:cubicBezTo>
                  <a:lnTo>
                    <a:pt x="5199" y="1292"/>
                  </a:lnTo>
                  <a:lnTo>
                    <a:pt x="6238" y="3970"/>
                  </a:lnTo>
                  <a:cubicBezTo>
                    <a:pt x="6301" y="4096"/>
                    <a:pt x="6396" y="4159"/>
                    <a:pt x="6522" y="4191"/>
                  </a:cubicBezTo>
                  <a:lnTo>
                    <a:pt x="6553" y="4191"/>
                  </a:lnTo>
                  <a:cubicBezTo>
                    <a:pt x="6679" y="4191"/>
                    <a:pt x="6805" y="4127"/>
                    <a:pt x="6868" y="4033"/>
                  </a:cubicBezTo>
                  <a:lnTo>
                    <a:pt x="7624" y="2836"/>
                  </a:lnTo>
                  <a:lnTo>
                    <a:pt x="11500" y="2836"/>
                  </a:lnTo>
                  <a:cubicBezTo>
                    <a:pt x="11689" y="2836"/>
                    <a:pt x="11846" y="2678"/>
                    <a:pt x="11846" y="2458"/>
                  </a:cubicBezTo>
                  <a:cubicBezTo>
                    <a:pt x="11846" y="2269"/>
                    <a:pt x="11689" y="2111"/>
                    <a:pt x="11500" y="2111"/>
                  </a:cubicBezTo>
                  <a:lnTo>
                    <a:pt x="7435" y="2111"/>
                  </a:lnTo>
                  <a:cubicBezTo>
                    <a:pt x="7309" y="2111"/>
                    <a:pt x="7183" y="2206"/>
                    <a:pt x="7120" y="2269"/>
                  </a:cubicBezTo>
                  <a:lnTo>
                    <a:pt x="6648" y="3056"/>
                  </a:lnTo>
                  <a:lnTo>
                    <a:pt x="5545" y="221"/>
                  </a:lnTo>
                  <a:cubicBezTo>
                    <a:pt x="5514" y="95"/>
                    <a:pt x="5388" y="0"/>
                    <a:pt x="52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5" name="Google Shape;7205;p95"/>
            <p:cNvSpPr/>
            <p:nvPr/>
          </p:nvSpPr>
          <p:spPr>
            <a:xfrm>
              <a:off x="-28462125" y="3199700"/>
              <a:ext cx="295400" cy="125275"/>
            </a:xfrm>
            <a:custGeom>
              <a:avLst/>
              <a:gdLst/>
              <a:ahLst/>
              <a:cxnLst/>
              <a:rect l="l" t="t" r="r" b="b"/>
              <a:pathLst>
                <a:path w="11816" h="5011" extrusionOk="0">
                  <a:moveTo>
                    <a:pt x="3151" y="1"/>
                  </a:moveTo>
                  <a:cubicBezTo>
                    <a:pt x="1387" y="1"/>
                    <a:pt x="1" y="1419"/>
                    <a:pt x="1" y="3277"/>
                  </a:cubicBezTo>
                  <a:cubicBezTo>
                    <a:pt x="1" y="3876"/>
                    <a:pt x="158" y="4349"/>
                    <a:pt x="442" y="4821"/>
                  </a:cubicBezTo>
                  <a:lnTo>
                    <a:pt x="3655" y="4821"/>
                  </a:lnTo>
                  <a:lnTo>
                    <a:pt x="4285" y="3340"/>
                  </a:lnTo>
                  <a:cubicBezTo>
                    <a:pt x="4443" y="2994"/>
                    <a:pt x="4821" y="2773"/>
                    <a:pt x="5199" y="2710"/>
                  </a:cubicBezTo>
                  <a:cubicBezTo>
                    <a:pt x="5672" y="2710"/>
                    <a:pt x="6018" y="2994"/>
                    <a:pt x="6176" y="3403"/>
                  </a:cubicBezTo>
                  <a:lnTo>
                    <a:pt x="6806" y="5010"/>
                  </a:lnTo>
                  <a:cubicBezTo>
                    <a:pt x="6963" y="4884"/>
                    <a:pt x="7215" y="4821"/>
                    <a:pt x="7404" y="4821"/>
                  </a:cubicBezTo>
                  <a:lnTo>
                    <a:pt x="11374" y="4821"/>
                  </a:lnTo>
                  <a:cubicBezTo>
                    <a:pt x="11626" y="4349"/>
                    <a:pt x="11815" y="3813"/>
                    <a:pt x="11815" y="3277"/>
                  </a:cubicBezTo>
                  <a:cubicBezTo>
                    <a:pt x="11815" y="1419"/>
                    <a:pt x="10429" y="1"/>
                    <a:pt x="8665" y="1"/>
                  </a:cubicBezTo>
                  <a:cubicBezTo>
                    <a:pt x="7247" y="1"/>
                    <a:pt x="6396" y="977"/>
                    <a:pt x="5924" y="1860"/>
                  </a:cubicBezTo>
                  <a:cubicBezTo>
                    <a:pt x="5451" y="977"/>
                    <a:pt x="4537" y="1"/>
                    <a:pt x="315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6" name="Google Shape;7206;p95"/>
            <p:cNvSpPr/>
            <p:nvPr/>
          </p:nvSpPr>
          <p:spPr>
            <a:xfrm>
              <a:off x="-28405400" y="3360375"/>
              <a:ext cx="186675" cy="98475"/>
            </a:xfrm>
            <a:custGeom>
              <a:avLst/>
              <a:gdLst/>
              <a:ahLst/>
              <a:cxnLst/>
              <a:rect l="l" t="t" r="r" b="b"/>
              <a:pathLst>
                <a:path w="7467" h="3939" extrusionOk="0">
                  <a:moveTo>
                    <a:pt x="2962" y="1"/>
                  </a:moveTo>
                  <a:cubicBezTo>
                    <a:pt x="2773" y="284"/>
                    <a:pt x="2458" y="442"/>
                    <a:pt x="2111" y="442"/>
                  </a:cubicBezTo>
                  <a:lnTo>
                    <a:pt x="0" y="442"/>
                  </a:lnTo>
                  <a:cubicBezTo>
                    <a:pt x="158" y="599"/>
                    <a:pt x="347" y="757"/>
                    <a:pt x="536" y="914"/>
                  </a:cubicBezTo>
                  <a:cubicBezTo>
                    <a:pt x="1449" y="1734"/>
                    <a:pt x="2426" y="2647"/>
                    <a:pt x="3434" y="3813"/>
                  </a:cubicBezTo>
                  <a:cubicBezTo>
                    <a:pt x="3529" y="3907"/>
                    <a:pt x="3592" y="3939"/>
                    <a:pt x="3718" y="3939"/>
                  </a:cubicBezTo>
                  <a:cubicBezTo>
                    <a:pt x="3844" y="3939"/>
                    <a:pt x="3907" y="3907"/>
                    <a:pt x="4001" y="3813"/>
                  </a:cubicBezTo>
                  <a:cubicBezTo>
                    <a:pt x="4978" y="2584"/>
                    <a:pt x="6018" y="1734"/>
                    <a:pt x="6900" y="914"/>
                  </a:cubicBezTo>
                  <a:cubicBezTo>
                    <a:pt x="7120" y="757"/>
                    <a:pt x="7278" y="599"/>
                    <a:pt x="7467" y="442"/>
                  </a:cubicBezTo>
                  <a:lnTo>
                    <a:pt x="5860" y="442"/>
                  </a:lnTo>
                  <a:lnTo>
                    <a:pt x="5293" y="1324"/>
                  </a:lnTo>
                  <a:cubicBezTo>
                    <a:pt x="5104" y="1639"/>
                    <a:pt x="4789" y="1860"/>
                    <a:pt x="4379" y="1860"/>
                  </a:cubicBezTo>
                  <a:lnTo>
                    <a:pt x="4316" y="1860"/>
                  </a:lnTo>
                  <a:cubicBezTo>
                    <a:pt x="3907" y="1797"/>
                    <a:pt x="3592" y="1576"/>
                    <a:pt x="3434" y="1167"/>
                  </a:cubicBezTo>
                  <a:lnTo>
                    <a:pt x="296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7" name="Google Shape;7207;p95"/>
          <p:cNvGrpSpPr/>
          <p:nvPr/>
        </p:nvGrpSpPr>
        <p:grpSpPr>
          <a:xfrm>
            <a:off x="4861930" y="1988678"/>
            <a:ext cx="353757" cy="352833"/>
            <a:chOff x="-28461325" y="3545475"/>
            <a:chExt cx="296950" cy="296175"/>
          </a:xfrm>
        </p:grpSpPr>
        <p:sp>
          <p:nvSpPr>
            <p:cNvPr id="7208" name="Google Shape;7208;p95"/>
            <p:cNvSpPr/>
            <p:nvPr/>
          </p:nvSpPr>
          <p:spPr>
            <a:xfrm>
              <a:off x="-28461325" y="3666775"/>
              <a:ext cx="34675" cy="52775"/>
            </a:xfrm>
            <a:custGeom>
              <a:avLst/>
              <a:gdLst/>
              <a:ahLst/>
              <a:cxnLst/>
              <a:rect l="l" t="t" r="r" b="b"/>
              <a:pathLst>
                <a:path w="1387" h="2111" extrusionOk="0">
                  <a:moveTo>
                    <a:pt x="0" y="0"/>
                  </a:moveTo>
                  <a:lnTo>
                    <a:pt x="0" y="2111"/>
                  </a:lnTo>
                  <a:lnTo>
                    <a:pt x="1386" y="2111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9" name="Google Shape;7209;p95"/>
            <p:cNvSpPr/>
            <p:nvPr/>
          </p:nvSpPr>
          <p:spPr>
            <a:xfrm>
              <a:off x="-28461325" y="3737650"/>
              <a:ext cx="52775" cy="17350"/>
            </a:xfrm>
            <a:custGeom>
              <a:avLst/>
              <a:gdLst/>
              <a:ahLst/>
              <a:cxnLst/>
              <a:rect l="l" t="t" r="r" b="b"/>
              <a:pathLst>
                <a:path w="2111" h="694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6"/>
                    <a:pt x="2111" y="347"/>
                  </a:cubicBez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0" name="Google Shape;7210;p95"/>
            <p:cNvSpPr/>
            <p:nvPr/>
          </p:nvSpPr>
          <p:spPr>
            <a:xfrm>
              <a:off x="-28461325" y="3632100"/>
              <a:ext cx="52775" cy="17375"/>
            </a:xfrm>
            <a:custGeom>
              <a:avLst/>
              <a:gdLst/>
              <a:ahLst/>
              <a:cxnLst/>
              <a:rect l="l" t="t" r="r" b="b"/>
              <a:pathLst>
                <a:path w="2111" h="695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7"/>
                    <a:pt x="2111" y="348"/>
                  </a:cubicBez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1" name="Google Shape;7211;p95"/>
            <p:cNvSpPr/>
            <p:nvPr/>
          </p:nvSpPr>
          <p:spPr>
            <a:xfrm>
              <a:off x="-28460550" y="3545475"/>
              <a:ext cx="296175" cy="296175"/>
            </a:xfrm>
            <a:custGeom>
              <a:avLst/>
              <a:gdLst/>
              <a:ahLst/>
              <a:cxnLst/>
              <a:rect l="l" t="t" r="r" b="b"/>
              <a:pathLst>
                <a:path w="11847" h="11847" extrusionOk="0">
                  <a:moveTo>
                    <a:pt x="2427" y="0"/>
                  </a:moveTo>
                  <a:cubicBezTo>
                    <a:pt x="1072" y="0"/>
                    <a:pt x="1" y="1103"/>
                    <a:pt x="1" y="2426"/>
                  </a:cubicBezTo>
                  <a:lnTo>
                    <a:pt x="1" y="2804"/>
                  </a:lnTo>
                  <a:lnTo>
                    <a:pt x="1355" y="2804"/>
                  </a:lnTo>
                  <a:lnTo>
                    <a:pt x="1355" y="2426"/>
                  </a:lnTo>
                  <a:cubicBezTo>
                    <a:pt x="1355" y="1859"/>
                    <a:pt x="1828" y="1418"/>
                    <a:pt x="2395" y="1418"/>
                  </a:cubicBezTo>
                  <a:lnTo>
                    <a:pt x="9358" y="1418"/>
                  </a:lnTo>
                  <a:cubicBezTo>
                    <a:pt x="9956" y="1418"/>
                    <a:pt x="10366" y="1891"/>
                    <a:pt x="10366" y="2426"/>
                  </a:cubicBezTo>
                  <a:lnTo>
                    <a:pt x="10366" y="9420"/>
                  </a:lnTo>
                  <a:cubicBezTo>
                    <a:pt x="10366" y="9987"/>
                    <a:pt x="9893" y="10429"/>
                    <a:pt x="9358" y="10429"/>
                  </a:cubicBezTo>
                  <a:lnTo>
                    <a:pt x="2395" y="10429"/>
                  </a:lnTo>
                  <a:cubicBezTo>
                    <a:pt x="1797" y="10429"/>
                    <a:pt x="1355" y="9956"/>
                    <a:pt x="1355" y="9420"/>
                  </a:cubicBezTo>
                  <a:lnTo>
                    <a:pt x="1355" y="9042"/>
                  </a:lnTo>
                  <a:lnTo>
                    <a:pt x="1" y="9042"/>
                  </a:lnTo>
                  <a:lnTo>
                    <a:pt x="1" y="9420"/>
                  </a:lnTo>
                  <a:cubicBezTo>
                    <a:pt x="1" y="10744"/>
                    <a:pt x="1103" y="11846"/>
                    <a:pt x="2427" y="11846"/>
                  </a:cubicBezTo>
                  <a:lnTo>
                    <a:pt x="9389" y="11846"/>
                  </a:lnTo>
                  <a:cubicBezTo>
                    <a:pt x="10744" y="11846"/>
                    <a:pt x="11847" y="10744"/>
                    <a:pt x="11847" y="9420"/>
                  </a:cubicBezTo>
                  <a:lnTo>
                    <a:pt x="11847" y="2426"/>
                  </a:lnTo>
                  <a:cubicBezTo>
                    <a:pt x="11847" y="1103"/>
                    <a:pt x="10744" y="0"/>
                    <a:pt x="938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2" name="Google Shape;7212;p95"/>
            <p:cNvSpPr/>
            <p:nvPr/>
          </p:nvSpPr>
          <p:spPr>
            <a:xfrm>
              <a:off x="-28347925" y="3649450"/>
              <a:ext cx="86675" cy="86650"/>
            </a:xfrm>
            <a:custGeom>
              <a:avLst/>
              <a:gdLst/>
              <a:ahLst/>
              <a:cxnLst/>
              <a:rect l="l" t="t" r="r" b="b"/>
              <a:pathLst>
                <a:path w="3467" h="3466" extrusionOk="0">
                  <a:moveTo>
                    <a:pt x="1387" y="0"/>
                  </a:moveTo>
                  <a:lnTo>
                    <a:pt x="1387" y="1040"/>
                  </a:lnTo>
                  <a:cubicBezTo>
                    <a:pt x="1387" y="1229"/>
                    <a:pt x="1230" y="1386"/>
                    <a:pt x="1041" y="1386"/>
                  </a:cubicBezTo>
                  <a:lnTo>
                    <a:pt x="1" y="1386"/>
                  </a:lnTo>
                  <a:lnTo>
                    <a:pt x="1" y="2111"/>
                  </a:lnTo>
                  <a:lnTo>
                    <a:pt x="1041" y="2111"/>
                  </a:lnTo>
                  <a:cubicBezTo>
                    <a:pt x="1230" y="2111"/>
                    <a:pt x="1387" y="2268"/>
                    <a:pt x="1387" y="2457"/>
                  </a:cubicBezTo>
                  <a:lnTo>
                    <a:pt x="1387" y="3466"/>
                  </a:lnTo>
                  <a:lnTo>
                    <a:pt x="2080" y="3466"/>
                  </a:lnTo>
                  <a:lnTo>
                    <a:pt x="2080" y="2457"/>
                  </a:lnTo>
                  <a:cubicBezTo>
                    <a:pt x="2080" y="2268"/>
                    <a:pt x="2238" y="2111"/>
                    <a:pt x="2458" y="2111"/>
                  </a:cubicBezTo>
                  <a:lnTo>
                    <a:pt x="3467" y="2111"/>
                  </a:lnTo>
                  <a:lnTo>
                    <a:pt x="3467" y="1386"/>
                  </a:lnTo>
                  <a:lnTo>
                    <a:pt x="2458" y="1386"/>
                  </a:lnTo>
                  <a:cubicBezTo>
                    <a:pt x="2238" y="1386"/>
                    <a:pt x="2080" y="1229"/>
                    <a:pt x="2080" y="1040"/>
                  </a:cubicBezTo>
                  <a:lnTo>
                    <a:pt x="208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3" name="Google Shape;7213;p95"/>
            <p:cNvSpPr/>
            <p:nvPr/>
          </p:nvSpPr>
          <p:spPr>
            <a:xfrm>
              <a:off x="-28408550" y="3597450"/>
              <a:ext cx="191400" cy="192200"/>
            </a:xfrm>
            <a:custGeom>
              <a:avLst/>
              <a:gdLst/>
              <a:ahLst/>
              <a:cxnLst/>
              <a:rect l="l" t="t" r="r" b="b"/>
              <a:pathLst>
                <a:path w="7656" h="7688" extrusionOk="0">
                  <a:moveTo>
                    <a:pt x="4883" y="1418"/>
                  </a:moveTo>
                  <a:cubicBezTo>
                    <a:pt x="5072" y="1418"/>
                    <a:pt x="5230" y="1576"/>
                    <a:pt x="5230" y="1765"/>
                  </a:cubicBezTo>
                  <a:lnTo>
                    <a:pt x="5230" y="2805"/>
                  </a:lnTo>
                  <a:lnTo>
                    <a:pt x="6238" y="2805"/>
                  </a:lnTo>
                  <a:cubicBezTo>
                    <a:pt x="6459" y="2805"/>
                    <a:pt x="6616" y="2962"/>
                    <a:pt x="6616" y="3151"/>
                  </a:cubicBezTo>
                  <a:lnTo>
                    <a:pt x="6616" y="4537"/>
                  </a:lnTo>
                  <a:cubicBezTo>
                    <a:pt x="6616" y="4726"/>
                    <a:pt x="6459" y="4884"/>
                    <a:pt x="6238" y="4884"/>
                  </a:cubicBezTo>
                  <a:lnTo>
                    <a:pt x="5230" y="4884"/>
                  </a:lnTo>
                  <a:lnTo>
                    <a:pt x="5230" y="5924"/>
                  </a:lnTo>
                  <a:cubicBezTo>
                    <a:pt x="5230" y="6113"/>
                    <a:pt x="5072" y="6270"/>
                    <a:pt x="4883" y="6270"/>
                  </a:cubicBezTo>
                  <a:lnTo>
                    <a:pt x="3497" y="6270"/>
                  </a:lnTo>
                  <a:cubicBezTo>
                    <a:pt x="3308" y="6270"/>
                    <a:pt x="3151" y="6113"/>
                    <a:pt x="3151" y="5924"/>
                  </a:cubicBezTo>
                  <a:lnTo>
                    <a:pt x="3151" y="4884"/>
                  </a:lnTo>
                  <a:lnTo>
                    <a:pt x="2111" y="4884"/>
                  </a:lnTo>
                  <a:cubicBezTo>
                    <a:pt x="1922" y="4884"/>
                    <a:pt x="1764" y="4726"/>
                    <a:pt x="1764" y="4537"/>
                  </a:cubicBezTo>
                  <a:lnTo>
                    <a:pt x="1764" y="3151"/>
                  </a:lnTo>
                  <a:cubicBezTo>
                    <a:pt x="1764" y="2962"/>
                    <a:pt x="1922" y="2805"/>
                    <a:pt x="2111" y="2805"/>
                  </a:cubicBezTo>
                  <a:lnTo>
                    <a:pt x="3151" y="2805"/>
                  </a:lnTo>
                  <a:lnTo>
                    <a:pt x="3151" y="1765"/>
                  </a:lnTo>
                  <a:cubicBezTo>
                    <a:pt x="3151" y="1576"/>
                    <a:pt x="3308" y="1418"/>
                    <a:pt x="3497" y="1418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757"/>
                  </a:lnTo>
                  <a:cubicBezTo>
                    <a:pt x="378" y="914"/>
                    <a:pt x="693" y="1261"/>
                    <a:pt x="693" y="1734"/>
                  </a:cubicBezTo>
                  <a:cubicBezTo>
                    <a:pt x="693" y="2175"/>
                    <a:pt x="378" y="2553"/>
                    <a:pt x="0" y="2710"/>
                  </a:cubicBezTo>
                  <a:lnTo>
                    <a:pt x="0" y="4979"/>
                  </a:lnTo>
                  <a:cubicBezTo>
                    <a:pt x="378" y="5136"/>
                    <a:pt x="693" y="5483"/>
                    <a:pt x="693" y="5955"/>
                  </a:cubicBezTo>
                  <a:cubicBezTo>
                    <a:pt x="693" y="6396"/>
                    <a:pt x="441" y="6774"/>
                    <a:pt x="0" y="6932"/>
                  </a:cubicBezTo>
                  <a:lnTo>
                    <a:pt x="0" y="7341"/>
                  </a:lnTo>
                  <a:cubicBezTo>
                    <a:pt x="0" y="7530"/>
                    <a:pt x="158" y="7688"/>
                    <a:pt x="347" y="7688"/>
                  </a:cubicBezTo>
                  <a:lnTo>
                    <a:pt x="7309" y="7688"/>
                  </a:lnTo>
                  <a:cubicBezTo>
                    <a:pt x="7498" y="7688"/>
                    <a:pt x="7656" y="7530"/>
                    <a:pt x="7656" y="7341"/>
                  </a:cubicBezTo>
                  <a:lnTo>
                    <a:pt x="7656" y="347"/>
                  </a:lnTo>
                  <a:cubicBezTo>
                    <a:pt x="7656" y="158"/>
                    <a:pt x="7498" y="1"/>
                    <a:pt x="73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4" name="Google Shape;7214;p95"/>
          <p:cNvGrpSpPr/>
          <p:nvPr/>
        </p:nvGrpSpPr>
        <p:grpSpPr>
          <a:xfrm>
            <a:off x="4858162" y="2438722"/>
            <a:ext cx="361292" cy="352803"/>
            <a:chOff x="-28463700" y="3914875"/>
            <a:chExt cx="303275" cy="296150"/>
          </a:xfrm>
        </p:grpSpPr>
        <p:sp>
          <p:nvSpPr>
            <p:cNvPr id="7215" name="Google Shape;7215;p95"/>
            <p:cNvSpPr/>
            <p:nvPr/>
          </p:nvSpPr>
          <p:spPr>
            <a:xfrm>
              <a:off x="-28333725" y="4057375"/>
              <a:ext cx="86650" cy="64650"/>
            </a:xfrm>
            <a:custGeom>
              <a:avLst/>
              <a:gdLst/>
              <a:ahLst/>
              <a:cxnLst/>
              <a:rect l="l" t="t" r="r" b="b"/>
              <a:pathLst>
                <a:path w="3466" h="2586" extrusionOk="0">
                  <a:moveTo>
                    <a:pt x="614" y="0"/>
                  </a:moveTo>
                  <a:cubicBezTo>
                    <a:pt x="287" y="0"/>
                    <a:pt x="0" y="305"/>
                    <a:pt x="0" y="696"/>
                  </a:cubicBezTo>
                  <a:cubicBezTo>
                    <a:pt x="0" y="1326"/>
                    <a:pt x="1008" y="2019"/>
                    <a:pt x="1733" y="2586"/>
                  </a:cubicBezTo>
                  <a:cubicBezTo>
                    <a:pt x="2426" y="2019"/>
                    <a:pt x="3466" y="1326"/>
                    <a:pt x="3466" y="696"/>
                  </a:cubicBezTo>
                  <a:cubicBezTo>
                    <a:pt x="3466" y="349"/>
                    <a:pt x="3214" y="3"/>
                    <a:pt x="2741" y="3"/>
                  </a:cubicBezTo>
                  <a:cubicBezTo>
                    <a:pt x="2237" y="3"/>
                    <a:pt x="2048" y="570"/>
                    <a:pt x="2048" y="570"/>
                  </a:cubicBezTo>
                  <a:cubicBezTo>
                    <a:pt x="2001" y="743"/>
                    <a:pt x="1851" y="830"/>
                    <a:pt x="1701" y="830"/>
                  </a:cubicBezTo>
                  <a:cubicBezTo>
                    <a:pt x="1552" y="830"/>
                    <a:pt x="1402" y="743"/>
                    <a:pt x="1355" y="570"/>
                  </a:cubicBezTo>
                  <a:cubicBezTo>
                    <a:pt x="1355" y="538"/>
                    <a:pt x="1166" y="3"/>
                    <a:pt x="662" y="3"/>
                  </a:cubicBezTo>
                  <a:cubicBezTo>
                    <a:pt x="646" y="1"/>
                    <a:pt x="630" y="0"/>
                    <a:pt x="61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6" name="Google Shape;7216;p95"/>
            <p:cNvSpPr/>
            <p:nvPr/>
          </p:nvSpPr>
          <p:spPr>
            <a:xfrm>
              <a:off x="-28463700" y="3914875"/>
              <a:ext cx="303275" cy="296150"/>
            </a:xfrm>
            <a:custGeom>
              <a:avLst/>
              <a:gdLst/>
              <a:ahLst/>
              <a:cxnLst/>
              <a:rect l="l" t="t" r="r" b="b"/>
              <a:pathLst>
                <a:path w="12131" h="11846" extrusionOk="0">
                  <a:moveTo>
                    <a:pt x="3744" y="3555"/>
                  </a:moveTo>
                  <a:cubicBezTo>
                    <a:pt x="3907" y="3555"/>
                    <a:pt x="4040" y="3674"/>
                    <a:pt x="4096" y="3844"/>
                  </a:cubicBezTo>
                  <a:cubicBezTo>
                    <a:pt x="4128" y="4033"/>
                    <a:pt x="3970" y="4190"/>
                    <a:pt x="3813" y="4253"/>
                  </a:cubicBezTo>
                  <a:cubicBezTo>
                    <a:pt x="2931" y="4379"/>
                    <a:pt x="2427" y="5451"/>
                    <a:pt x="2899" y="6333"/>
                  </a:cubicBezTo>
                  <a:cubicBezTo>
                    <a:pt x="2994" y="6490"/>
                    <a:pt x="2931" y="6711"/>
                    <a:pt x="2773" y="6805"/>
                  </a:cubicBezTo>
                  <a:cubicBezTo>
                    <a:pt x="2723" y="6825"/>
                    <a:pt x="2667" y="6836"/>
                    <a:pt x="2611" y="6836"/>
                  </a:cubicBezTo>
                  <a:cubicBezTo>
                    <a:pt x="2489" y="6836"/>
                    <a:pt x="2365" y="6787"/>
                    <a:pt x="2301" y="6679"/>
                  </a:cubicBezTo>
                  <a:cubicBezTo>
                    <a:pt x="1608" y="5419"/>
                    <a:pt x="2364" y="3812"/>
                    <a:pt x="3687" y="3560"/>
                  </a:cubicBezTo>
                  <a:cubicBezTo>
                    <a:pt x="3706" y="3557"/>
                    <a:pt x="3726" y="3555"/>
                    <a:pt x="3744" y="3555"/>
                  </a:cubicBezTo>
                  <a:close/>
                  <a:moveTo>
                    <a:pt x="7940" y="4946"/>
                  </a:moveTo>
                  <a:cubicBezTo>
                    <a:pt x="8728" y="4946"/>
                    <a:pt x="9326" y="5577"/>
                    <a:pt x="9326" y="6364"/>
                  </a:cubicBezTo>
                  <a:cubicBezTo>
                    <a:pt x="9326" y="7341"/>
                    <a:pt x="8381" y="7939"/>
                    <a:pt x="7121" y="9011"/>
                  </a:cubicBezTo>
                  <a:cubicBezTo>
                    <a:pt x="7058" y="9074"/>
                    <a:pt x="6979" y="9105"/>
                    <a:pt x="6900" y="9105"/>
                  </a:cubicBezTo>
                  <a:cubicBezTo>
                    <a:pt x="6822" y="9105"/>
                    <a:pt x="6743" y="9074"/>
                    <a:pt x="6680" y="9011"/>
                  </a:cubicBezTo>
                  <a:cubicBezTo>
                    <a:pt x="5420" y="7971"/>
                    <a:pt x="4474" y="7341"/>
                    <a:pt x="4474" y="6364"/>
                  </a:cubicBezTo>
                  <a:cubicBezTo>
                    <a:pt x="4474" y="5577"/>
                    <a:pt x="5105" y="4946"/>
                    <a:pt x="5861" y="4946"/>
                  </a:cubicBezTo>
                  <a:cubicBezTo>
                    <a:pt x="6365" y="4946"/>
                    <a:pt x="6711" y="5230"/>
                    <a:pt x="6932" y="5451"/>
                  </a:cubicBezTo>
                  <a:cubicBezTo>
                    <a:pt x="7121" y="5198"/>
                    <a:pt x="7467" y="4946"/>
                    <a:pt x="7940" y="4946"/>
                  </a:cubicBezTo>
                  <a:close/>
                  <a:moveTo>
                    <a:pt x="7404" y="0"/>
                  </a:moveTo>
                  <a:cubicBezTo>
                    <a:pt x="6459" y="0"/>
                    <a:pt x="5703" y="788"/>
                    <a:pt x="5703" y="1733"/>
                  </a:cubicBezTo>
                  <a:lnTo>
                    <a:pt x="5703" y="2899"/>
                  </a:lnTo>
                  <a:cubicBezTo>
                    <a:pt x="5136" y="2395"/>
                    <a:pt x="4443" y="2111"/>
                    <a:pt x="3687" y="2111"/>
                  </a:cubicBezTo>
                  <a:cubicBezTo>
                    <a:pt x="1450" y="2111"/>
                    <a:pt x="1" y="4505"/>
                    <a:pt x="977" y="6616"/>
                  </a:cubicBezTo>
                  <a:lnTo>
                    <a:pt x="2899" y="10649"/>
                  </a:lnTo>
                  <a:cubicBezTo>
                    <a:pt x="3246" y="11373"/>
                    <a:pt x="3939" y="11846"/>
                    <a:pt x="4727" y="11846"/>
                  </a:cubicBezTo>
                  <a:cubicBezTo>
                    <a:pt x="5231" y="11846"/>
                    <a:pt x="5703" y="11657"/>
                    <a:pt x="6050" y="11342"/>
                  </a:cubicBezTo>
                  <a:cubicBezTo>
                    <a:pt x="6396" y="11688"/>
                    <a:pt x="6869" y="11846"/>
                    <a:pt x="7404" y="11846"/>
                  </a:cubicBezTo>
                  <a:cubicBezTo>
                    <a:pt x="8192" y="11846"/>
                    <a:pt x="8885" y="11405"/>
                    <a:pt x="9200" y="10649"/>
                  </a:cubicBezTo>
                  <a:lnTo>
                    <a:pt x="11122" y="6616"/>
                  </a:lnTo>
                  <a:cubicBezTo>
                    <a:pt x="12130" y="4505"/>
                    <a:pt x="10618" y="2111"/>
                    <a:pt x="8413" y="2111"/>
                  </a:cubicBezTo>
                  <a:cubicBezTo>
                    <a:pt x="7656" y="2111"/>
                    <a:pt x="6963" y="2395"/>
                    <a:pt x="6396" y="2899"/>
                  </a:cubicBezTo>
                  <a:lnTo>
                    <a:pt x="6396" y="1733"/>
                  </a:lnTo>
                  <a:cubicBezTo>
                    <a:pt x="6396" y="1166"/>
                    <a:pt x="6837" y="693"/>
                    <a:pt x="7404" y="693"/>
                  </a:cubicBezTo>
                  <a:cubicBezTo>
                    <a:pt x="7593" y="693"/>
                    <a:pt x="7751" y="536"/>
                    <a:pt x="7751" y="347"/>
                  </a:cubicBezTo>
                  <a:cubicBezTo>
                    <a:pt x="7751" y="158"/>
                    <a:pt x="7593" y="0"/>
                    <a:pt x="74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7" name="Google Shape;7217;p95"/>
          <p:cNvGrpSpPr/>
          <p:nvPr/>
        </p:nvGrpSpPr>
        <p:grpSpPr>
          <a:xfrm>
            <a:off x="7092947" y="1594805"/>
            <a:ext cx="351880" cy="227092"/>
            <a:chOff x="-26573400" y="3224125"/>
            <a:chExt cx="295375" cy="190625"/>
          </a:xfrm>
        </p:grpSpPr>
        <p:sp>
          <p:nvSpPr>
            <p:cNvPr id="7218" name="Google Shape;7218;p95"/>
            <p:cNvSpPr/>
            <p:nvPr/>
          </p:nvSpPr>
          <p:spPr>
            <a:xfrm>
              <a:off x="-26330800" y="3327900"/>
              <a:ext cx="52775" cy="68750"/>
            </a:xfrm>
            <a:custGeom>
              <a:avLst/>
              <a:gdLst/>
              <a:ahLst/>
              <a:cxnLst/>
              <a:rect l="l" t="t" r="r" b="b"/>
              <a:pathLst>
                <a:path w="2111" h="2750" extrusionOk="0">
                  <a:moveTo>
                    <a:pt x="1067" y="0"/>
                  </a:moveTo>
                  <a:cubicBezTo>
                    <a:pt x="953" y="0"/>
                    <a:pt x="835" y="55"/>
                    <a:pt x="756" y="166"/>
                  </a:cubicBezTo>
                  <a:cubicBezTo>
                    <a:pt x="536" y="481"/>
                    <a:pt x="0" y="1300"/>
                    <a:pt x="0" y="1741"/>
                  </a:cubicBezTo>
                  <a:cubicBezTo>
                    <a:pt x="0" y="2308"/>
                    <a:pt x="473" y="2749"/>
                    <a:pt x="1040" y="2749"/>
                  </a:cubicBezTo>
                  <a:cubicBezTo>
                    <a:pt x="1638" y="2749"/>
                    <a:pt x="2048" y="2276"/>
                    <a:pt x="2048" y="1741"/>
                  </a:cubicBezTo>
                  <a:cubicBezTo>
                    <a:pt x="2111" y="1300"/>
                    <a:pt x="1575" y="481"/>
                    <a:pt x="1355" y="166"/>
                  </a:cubicBezTo>
                  <a:cubicBezTo>
                    <a:pt x="1292" y="55"/>
                    <a:pt x="1182" y="0"/>
                    <a:pt x="10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9" name="Google Shape;7219;p95"/>
            <p:cNvSpPr/>
            <p:nvPr/>
          </p:nvSpPr>
          <p:spPr>
            <a:xfrm>
              <a:off x="-26573400" y="3224125"/>
              <a:ext cx="293025" cy="190625"/>
            </a:xfrm>
            <a:custGeom>
              <a:avLst/>
              <a:gdLst/>
              <a:ahLst/>
              <a:cxnLst/>
              <a:rect l="l" t="t" r="r" b="b"/>
              <a:pathLst>
                <a:path w="11721" h="7625" extrusionOk="0">
                  <a:moveTo>
                    <a:pt x="10775" y="2048"/>
                  </a:moveTo>
                  <a:cubicBezTo>
                    <a:pt x="10964" y="2048"/>
                    <a:pt x="11122" y="2206"/>
                    <a:pt x="11122" y="2426"/>
                  </a:cubicBezTo>
                  <a:cubicBezTo>
                    <a:pt x="11122" y="2615"/>
                    <a:pt x="10964" y="2773"/>
                    <a:pt x="10775" y="2773"/>
                  </a:cubicBezTo>
                  <a:lnTo>
                    <a:pt x="9830" y="2773"/>
                  </a:lnTo>
                  <a:lnTo>
                    <a:pt x="9988" y="2048"/>
                  </a:lnTo>
                  <a:close/>
                  <a:moveTo>
                    <a:pt x="4474" y="2773"/>
                  </a:moveTo>
                  <a:cubicBezTo>
                    <a:pt x="4663" y="2773"/>
                    <a:pt x="4821" y="2930"/>
                    <a:pt x="4821" y="3119"/>
                  </a:cubicBezTo>
                  <a:cubicBezTo>
                    <a:pt x="4821" y="3308"/>
                    <a:pt x="4663" y="3466"/>
                    <a:pt x="4474" y="3466"/>
                  </a:cubicBezTo>
                  <a:cubicBezTo>
                    <a:pt x="4285" y="3466"/>
                    <a:pt x="4128" y="3308"/>
                    <a:pt x="4128" y="3119"/>
                  </a:cubicBezTo>
                  <a:cubicBezTo>
                    <a:pt x="4128" y="2930"/>
                    <a:pt x="4285" y="2773"/>
                    <a:pt x="4474" y="2773"/>
                  </a:cubicBezTo>
                  <a:close/>
                  <a:moveTo>
                    <a:pt x="4474" y="4159"/>
                  </a:moveTo>
                  <a:cubicBezTo>
                    <a:pt x="4663" y="4159"/>
                    <a:pt x="4821" y="4317"/>
                    <a:pt x="4821" y="4506"/>
                  </a:cubicBezTo>
                  <a:cubicBezTo>
                    <a:pt x="4821" y="4695"/>
                    <a:pt x="4663" y="4852"/>
                    <a:pt x="4474" y="4852"/>
                  </a:cubicBezTo>
                  <a:cubicBezTo>
                    <a:pt x="4285" y="4852"/>
                    <a:pt x="4128" y="4695"/>
                    <a:pt x="4128" y="4506"/>
                  </a:cubicBezTo>
                  <a:cubicBezTo>
                    <a:pt x="4128" y="4317"/>
                    <a:pt x="4285" y="4159"/>
                    <a:pt x="4474" y="4159"/>
                  </a:cubicBezTo>
                  <a:close/>
                  <a:moveTo>
                    <a:pt x="4474" y="5514"/>
                  </a:moveTo>
                  <a:cubicBezTo>
                    <a:pt x="4663" y="5514"/>
                    <a:pt x="4821" y="5671"/>
                    <a:pt x="4821" y="5892"/>
                  </a:cubicBezTo>
                  <a:cubicBezTo>
                    <a:pt x="4821" y="6081"/>
                    <a:pt x="4663" y="6238"/>
                    <a:pt x="4474" y="6238"/>
                  </a:cubicBezTo>
                  <a:cubicBezTo>
                    <a:pt x="4285" y="6238"/>
                    <a:pt x="4128" y="6081"/>
                    <a:pt x="4128" y="5892"/>
                  </a:cubicBezTo>
                  <a:cubicBezTo>
                    <a:pt x="4128" y="5671"/>
                    <a:pt x="4285" y="5514"/>
                    <a:pt x="4474" y="5514"/>
                  </a:cubicBezTo>
                  <a:close/>
                  <a:moveTo>
                    <a:pt x="3088" y="0"/>
                  </a:moveTo>
                  <a:cubicBezTo>
                    <a:pt x="1355" y="0"/>
                    <a:pt x="1" y="1418"/>
                    <a:pt x="1" y="3119"/>
                  </a:cubicBezTo>
                  <a:lnTo>
                    <a:pt x="1" y="4506"/>
                  </a:lnTo>
                  <a:cubicBezTo>
                    <a:pt x="1" y="6238"/>
                    <a:pt x="1418" y="7625"/>
                    <a:pt x="3088" y="7625"/>
                  </a:cubicBezTo>
                  <a:lnTo>
                    <a:pt x="6554" y="7625"/>
                  </a:lnTo>
                  <a:cubicBezTo>
                    <a:pt x="7152" y="7625"/>
                    <a:pt x="7593" y="7152"/>
                    <a:pt x="7593" y="6585"/>
                  </a:cubicBezTo>
                  <a:cubicBezTo>
                    <a:pt x="7593" y="6459"/>
                    <a:pt x="7562" y="6301"/>
                    <a:pt x="7499" y="6207"/>
                  </a:cubicBezTo>
                  <a:cubicBezTo>
                    <a:pt x="7940" y="6081"/>
                    <a:pt x="8255" y="5671"/>
                    <a:pt x="8255" y="5199"/>
                  </a:cubicBezTo>
                  <a:cubicBezTo>
                    <a:pt x="8255" y="5104"/>
                    <a:pt x="8223" y="4947"/>
                    <a:pt x="8192" y="4821"/>
                  </a:cubicBezTo>
                  <a:cubicBezTo>
                    <a:pt x="8633" y="4695"/>
                    <a:pt x="8948" y="4317"/>
                    <a:pt x="8948" y="3844"/>
                  </a:cubicBezTo>
                  <a:cubicBezTo>
                    <a:pt x="8948" y="3718"/>
                    <a:pt x="8885" y="3592"/>
                    <a:pt x="8854" y="3466"/>
                  </a:cubicBezTo>
                  <a:lnTo>
                    <a:pt x="10712" y="3466"/>
                  </a:lnTo>
                  <a:cubicBezTo>
                    <a:pt x="11311" y="3466"/>
                    <a:pt x="11721" y="2993"/>
                    <a:pt x="11721" y="2458"/>
                  </a:cubicBezTo>
                  <a:cubicBezTo>
                    <a:pt x="11721" y="1891"/>
                    <a:pt x="11342" y="1387"/>
                    <a:pt x="10775" y="1387"/>
                  </a:cubicBezTo>
                  <a:lnTo>
                    <a:pt x="6554" y="1387"/>
                  </a:lnTo>
                  <a:cubicBezTo>
                    <a:pt x="6806" y="1103"/>
                    <a:pt x="6932" y="757"/>
                    <a:pt x="6932" y="379"/>
                  </a:cubicBezTo>
                  <a:cubicBezTo>
                    <a:pt x="6932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0" name="Google Shape;7220;p95"/>
          <p:cNvGrpSpPr/>
          <p:nvPr/>
        </p:nvGrpSpPr>
        <p:grpSpPr>
          <a:xfrm>
            <a:off x="7092947" y="1989140"/>
            <a:ext cx="351880" cy="351910"/>
            <a:chOff x="-26573400" y="3546250"/>
            <a:chExt cx="295375" cy="295400"/>
          </a:xfrm>
        </p:grpSpPr>
        <p:sp>
          <p:nvSpPr>
            <p:cNvPr id="7221" name="Google Shape;7221;p95"/>
            <p:cNvSpPr/>
            <p:nvPr/>
          </p:nvSpPr>
          <p:spPr>
            <a:xfrm>
              <a:off x="-26464700" y="3599225"/>
              <a:ext cx="77200" cy="38425"/>
            </a:xfrm>
            <a:custGeom>
              <a:avLst/>
              <a:gdLst/>
              <a:ahLst/>
              <a:cxnLst/>
              <a:rect l="l" t="t" r="r" b="b"/>
              <a:pathLst>
                <a:path w="3088" h="1537" extrusionOk="0">
                  <a:moveTo>
                    <a:pt x="1532" y="1"/>
                  </a:moveTo>
                  <a:cubicBezTo>
                    <a:pt x="1001" y="1"/>
                    <a:pt x="473" y="103"/>
                    <a:pt x="0" y="308"/>
                  </a:cubicBezTo>
                  <a:lnTo>
                    <a:pt x="693" y="1537"/>
                  </a:lnTo>
                  <a:cubicBezTo>
                    <a:pt x="946" y="1442"/>
                    <a:pt x="1229" y="1379"/>
                    <a:pt x="1544" y="1379"/>
                  </a:cubicBezTo>
                  <a:cubicBezTo>
                    <a:pt x="1859" y="1379"/>
                    <a:pt x="2143" y="1442"/>
                    <a:pt x="2426" y="1537"/>
                  </a:cubicBezTo>
                  <a:lnTo>
                    <a:pt x="3088" y="308"/>
                  </a:lnTo>
                  <a:cubicBezTo>
                    <a:pt x="2600" y="103"/>
                    <a:pt x="2064" y="1"/>
                    <a:pt x="15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2" name="Google Shape;7222;p95"/>
            <p:cNvSpPr/>
            <p:nvPr/>
          </p:nvSpPr>
          <p:spPr>
            <a:xfrm>
              <a:off x="-26434775" y="36864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27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27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3" name="Google Shape;7223;p95"/>
            <p:cNvSpPr/>
            <p:nvPr/>
          </p:nvSpPr>
          <p:spPr>
            <a:xfrm>
              <a:off x="-26520625" y="3703775"/>
              <a:ext cx="55950" cy="67775"/>
            </a:xfrm>
            <a:custGeom>
              <a:avLst/>
              <a:gdLst/>
              <a:ahLst/>
              <a:cxnLst/>
              <a:rect l="l" t="t" r="r" b="b"/>
              <a:pathLst>
                <a:path w="2238" h="2711" extrusionOk="0">
                  <a:moveTo>
                    <a:pt x="1387" y="1"/>
                  </a:moveTo>
                  <a:lnTo>
                    <a:pt x="1" y="32"/>
                  </a:lnTo>
                  <a:cubicBezTo>
                    <a:pt x="127" y="1104"/>
                    <a:pt x="662" y="2080"/>
                    <a:pt x="1544" y="2710"/>
                  </a:cubicBezTo>
                  <a:lnTo>
                    <a:pt x="2237" y="1545"/>
                  </a:lnTo>
                  <a:cubicBezTo>
                    <a:pt x="1765" y="1135"/>
                    <a:pt x="1450" y="600"/>
                    <a:pt x="13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4" name="Google Shape;7224;p95"/>
            <p:cNvSpPr/>
            <p:nvPr/>
          </p:nvSpPr>
          <p:spPr>
            <a:xfrm>
              <a:off x="-26387525" y="3703000"/>
              <a:ext cx="55950" cy="67750"/>
            </a:xfrm>
            <a:custGeom>
              <a:avLst/>
              <a:gdLst/>
              <a:ahLst/>
              <a:cxnLst/>
              <a:rect l="l" t="t" r="r" b="b"/>
              <a:pathLst>
                <a:path w="2238" h="2710" extrusionOk="0">
                  <a:moveTo>
                    <a:pt x="851" y="0"/>
                  </a:moveTo>
                  <a:cubicBezTo>
                    <a:pt x="757" y="631"/>
                    <a:pt x="473" y="1166"/>
                    <a:pt x="1" y="1544"/>
                  </a:cubicBezTo>
                  <a:lnTo>
                    <a:pt x="694" y="2710"/>
                  </a:lnTo>
                  <a:cubicBezTo>
                    <a:pt x="1576" y="2080"/>
                    <a:pt x="2112" y="1103"/>
                    <a:pt x="2238" y="32"/>
                  </a:cubicBezTo>
                  <a:lnTo>
                    <a:pt x="85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5" name="Google Shape;7225;p95"/>
            <p:cNvSpPr/>
            <p:nvPr/>
          </p:nvSpPr>
          <p:spPr>
            <a:xfrm>
              <a:off x="-26573400" y="3546250"/>
              <a:ext cx="295375" cy="295400"/>
            </a:xfrm>
            <a:custGeom>
              <a:avLst/>
              <a:gdLst/>
              <a:ahLst/>
              <a:cxnLst/>
              <a:rect l="l" t="t" r="r" b="b"/>
              <a:pathLst>
                <a:path w="11815" h="11816" extrusionOk="0">
                  <a:moveTo>
                    <a:pt x="5876" y="1419"/>
                  </a:moveTo>
                  <a:cubicBezTo>
                    <a:pt x="6632" y="1419"/>
                    <a:pt x="7389" y="1608"/>
                    <a:pt x="8066" y="1986"/>
                  </a:cubicBezTo>
                  <a:cubicBezTo>
                    <a:pt x="8223" y="2049"/>
                    <a:pt x="8286" y="2301"/>
                    <a:pt x="8192" y="2458"/>
                  </a:cubicBezTo>
                  <a:lnTo>
                    <a:pt x="7152" y="4254"/>
                  </a:lnTo>
                  <a:cubicBezTo>
                    <a:pt x="7110" y="4361"/>
                    <a:pt x="6980" y="4439"/>
                    <a:pt x="6852" y="4439"/>
                  </a:cubicBezTo>
                  <a:cubicBezTo>
                    <a:pt x="6791" y="4439"/>
                    <a:pt x="6731" y="4421"/>
                    <a:pt x="6680" y="4380"/>
                  </a:cubicBezTo>
                  <a:cubicBezTo>
                    <a:pt x="6428" y="4238"/>
                    <a:pt x="6136" y="4167"/>
                    <a:pt x="5841" y="4167"/>
                  </a:cubicBezTo>
                  <a:cubicBezTo>
                    <a:pt x="5546" y="4167"/>
                    <a:pt x="5246" y="4238"/>
                    <a:pt x="4978" y="4380"/>
                  </a:cubicBezTo>
                  <a:cubicBezTo>
                    <a:pt x="4929" y="4400"/>
                    <a:pt x="4872" y="4411"/>
                    <a:pt x="4816" y="4411"/>
                  </a:cubicBezTo>
                  <a:cubicBezTo>
                    <a:pt x="4694" y="4411"/>
                    <a:pt x="4570" y="4362"/>
                    <a:pt x="4506" y="4254"/>
                  </a:cubicBezTo>
                  <a:lnTo>
                    <a:pt x="3498" y="2458"/>
                  </a:lnTo>
                  <a:cubicBezTo>
                    <a:pt x="3466" y="2301"/>
                    <a:pt x="3529" y="2080"/>
                    <a:pt x="3687" y="1986"/>
                  </a:cubicBezTo>
                  <a:cubicBezTo>
                    <a:pt x="4364" y="1608"/>
                    <a:pt x="5120" y="1419"/>
                    <a:pt x="5876" y="1419"/>
                  </a:cubicBezTo>
                  <a:close/>
                  <a:moveTo>
                    <a:pt x="5861" y="4916"/>
                  </a:moveTo>
                  <a:cubicBezTo>
                    <a:pt x="6459" y="4916"/>
                    <a:pt x="6869" y="5388"/>
                    <a:pt x="6869" y="5955"/>
                  </a:cubicBezTo>
                  <a:cubicBezTo>
                    <a:pt x="6869" y="6554"/>
                    <a:pt x="6396" y="6964"/>
                    <a:pt x="5861" y="6964"/>
                  </a:cubicBezTo>
                  <a:cubicBezTo>
                    <a:pt x="5294" y="6964"/>
                    <a:pt x="4821" y="6491"/>
                    <a:pt x="4821" y="5955"/>
                  </a:cubicBezTo>
                  <a:cubicBezTo>
                    <a:pt x="4821" y="5357"/>
                    <a:pt x="5294" y="4916"/>
                    <a:pt x="5861" y="4916"/>
                  </a:cubicBezTo>
                  <a:close/>
                  <a:moveTo>
                    <a:pt x="3813" y="5609"/>
                  </a:moveTo>
                  <a:cubicBezTo>
                    <a:pt x="4065" y="5640"/>
                    <a:pt x="4159" y="5735"/>
                    <a:pt x="4159" y="5955"/>
                  </a:cubicBezTo>
                  <a:cubicBezTo>
                    <a:pt x="4159" y="6522"/>
                    <a:pt x="4474" y="7090"/>
                    <a:pt x="5010" y="7405"/>
                  </a:cubicBezTo>
                  <a:cubicBezTo>
                    <a:pt x="5136" y="7531"/>
                    <a:pt x="5230" y="7720"/>
                    <a:pt x="5104" y="7877"/>
                  </a:cubicBezTo>
                  <a:lnTo>
                    <a:pt x="4033" y="9641"/>
                  </a:lnTo>
                  <a:cubicBezTo>
                    <a:pt x="3991" y="9748"/>
                    <a:pt x="3861" y="9826"/>
                    <a:pt x="3733" y="9826"/>
                  </a:cubicBezTo>
                  <a:cubicBezTo>
                    <a:pt x="3672" y="9826"/>
                    <a:pt x="3612" y="9808"/>
                    <a:pt x="3561" y="9767"/>
                  </a:cubicBezTo>
                  <a:cubicBezTo>
                    <a:pt x="2238" y="8948"/>
                    <a:pt x="1418" y="7531"/>
                    <a:pt x="1355" y="5987"/>
                  </a:cubicBezTo>
                  <a:cubicBezTo>
                    <a:pt x="1355" y="5798"/>
                    <a:pt x="1544" y="5640"/>
                    <a:pt x="1733" y="5640"/>
                  </a:cubicBezTo>
                  <a:lnTo>
                    <a:pt x="3813" y="5609"/>
                  </a:lnTo>
                  <a:close/>
                  <a:moveTo>
                    <a:pt x="8003" y="5640"/>
                  </a:moveTo>
                  <a:lnTo>
                    <a:pt x="10082" y="5672"/>
                  </a:lnTo>
                  <a:cubicBezTo>
                    <a:pt x="10271" y="5672"/>
                    <a:pt x="10429" y="5829"/>
                    <a:pt x="10429" y="6018"/>
                  </a:cubicBezTo>
                  <a:cubicBezTo>
                    <a:pt x="10397" y="7562"/>
                    <a:pt x="9547" y="8980"/>
                    <a:pt x="8223" y="9799"/>
                  </a:cubicBezTo>
                  <a:cubicBezTo>
                    <a:pt x="8168" y="9844"/>
                    <a:pt x="8100" y="9865"/>
                    <a:pt x="8033" y="9865"/>
                  </a:cubicBezTo>
                  <a:cubicBezTo>
                    <a:pt x="7911" y="9865"/>
                    <a:pt x="7792" y="9795"/>
                    <a:pt x="7751" y="9673"/>
                  </a:cubicBezTo>
                  <a:lnTo>
                    <a:pt x="6680" y="7909"/>
                  </a:lnTo>
                  <a:cubicBezTo>
                    <a:pt x="6554" y="7751"/>
                    <a:pt x="6648" y="7531"/>
                    <a:pt x="6806" y="7436"/>
                  </a:cubicBezTo>
                  <a:cubicBezTo>
                    <a:pt x="7310" y="7121"/>
                    <a:pt x="7625" y="6585"/>
                    <a:pt x="7625" y="5987"/>
                  </a:cubicBezTo>
                  <a:cubicBezTo>
                    <a:pt x="7625" y="5829"/>
                    <a:pt x="7751" y="5672"/>
                    <a:pt x="8003" y="5640"/>
                  </a:cubicBezTo>
                  <a:close/>
                  <a:moveTo>
                    <a:pt x="5892" y="1"/>
                  </a:moveTo>
                  <a:cubicBezTo>
                    <a:pt x="2616" y="1"/>
                    <a:pt x="1" y="2679"/>
                    <a:pt x="1" y="5924"/>
                  </a:cubicBezTo>
                  <a:cubicBezTo>
                    <a:pt x="1" y="9137"/>
                    <a:pt x="2679" y="11815"/>
                    <a:pt x="5892" y="11815"/>
                  </a:cubicBezTo>
                  <a:cubicBezTo>
                    <a:pt x="9169" y="11815"/>
                    <a:pt x="11815" y="9137"/>
                    <a:pt x="11815" y="5924"/>
                  </a:cubicBezTo>
                  <a:cubicBezTo>
                    <a:pt x="11815" y="2679"/>
                    <a:pt x="9137" y="1"/>
                    <a:pt x="58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6" name="Google Shape;7226;p95"/>
          <p:cNvGrpSpPr/>
          <p:nvPr/>
        </p:nvGrpSpPr>
        <p:grpSpPr>
          <a:xfrm>
            <a:off x="7081228" y="2439049"/>
            <a:ext cx="375319" cy="352148"/>
            <a:chOff x="-26583625" y="3917025"/>
            <a:chExt cx="315050" cy="295600"/>
          </a:xfrm>
        </p:grpSpPr>
        <p:sp>
          <p:nvSpPr>
            <p:cNvPr id="7227" name="Google Shape;7227;p95"/>
            <p:cNvSpPr/>
            <p:nvPr/>
          </p:nvSpPr>
          <p:spPr>
            <a:xfrm>
              <a:off x="-26413500" y="3918400"/>
              <a:ext cx="144925" cy="135125"/>
            </a:xfrm>
            <a:custGeom>
              <a:avLst/>
              <a:gdLst/>
              <a:ahLst/>
              <a:cxnLst/>
              <a:rect l="l" t="t" r="r" b="b"/>
              <a:pathLst>
                <a:path w="5797" h="5405" extrusionOk="0">
                  <a:moveTo>
                    <a:pt x="2317" y="1"/>
                  </a:moveTo>
                  <a:cubicBezTo>
                    <a:pt x="1515" y="1"/>
                    <a:pt x="685" y="309"/>
                    <a:pt x="0" y="993"/>
                  </a:cubicBezTo>
                  <a:lnTo>
                    <a:pt x="1008" y="1970"/>
                  </a:lnTo>
                  <a:cubicBezTo>
                    <a:pt x="1398" y="1581"/>
                    <a:pt x="1864" y="1407"/>
                    <a:pt x="2313" y="1407"/>
                  </a:cubicBezTo>
                  <a:cubicBezTo>
                    <a:pt x="2771" y="1407"/>
                    <a:pt x="3210" y="1588"/>
                    <a:pt x="3529" y="1907"/>
                  </a:cubicBezTo>
                  <a:cubicBezTo>
                    <a:pt x="3623" y="2002"/>
                    <a:pt x="3623" y="2254"/>
                    <a:pt x="3529" y="2380"/>
                  </a:cubicBezTo>
                  <a:cubicBezTo>
                    <a:pt x="3450" y="2427"/>
                    <a:pt x="3348" y="2450"/>
                    <a:pt x="3249" y="2450"/>
                  </a:cubicBezTo>
                  <a:cubicBezTo>
                    <a:pt x="3151" y="2450"/>
                    <a:pt x="3056" y="2427"/>
                    <a:pt x="2993" y="2380"/>
                  </a:cubicBezTo>
                  <a:cubicBezTo>
                    <a:pt x="2804" y="2175"/>
                    <a:pt x="2552" y="2057"/>
                    <a:pt x="2284" y="2057"/>
                  </a:cubicBezTo>
                  <a:cubicBezTo>
                    <a:pt x="2016" y="2057"/>
                    <a:pt x="1733" y="2175"/>
                    <a:pt x="1481" y="2443"/>
                  </a:cubicBezTo>
                  <a:lnTo>
                    <a:pt x="4411" y="5404"/>
                  </a:lnTo>
                  <a:cubicBezTo>
                    <a:pt x="5797" y="4018"/>
                    <a:pt x="5640" y="2065"/>
                    <a:pt x="4505" y="899"/>
                  </a:cubicBezTo>
                  <a:cubicBezTo>
                    <a:pt x="3931" y="325"/>
                    <a:pt x="3139" y="1"/>
                    <a:pt x="231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8" name="Google Shape;7228;p95"/>
            <p:cNvSpPr/>
            <p:nvPr/>
          </p:nvSpPr>
          <p:spPr>
            <a:xfrm>
              <a:off x="-26466275" y="4026700"/>
              <a:ext cx="78775" cy="77225"/>
            </a:xfrm>
            <a:custGeom>
              <a:avLst/>
              <a:gdLst/>
              <a:ahLst/>
              <a:cxnLst/>
              <a:rect l="l" t="t" r="r" b="b"/>
              <a:pathLst>
                <a:path w="3151" h="3089" extrusionOk="0">
                  <a:moveTo>
                    <a:pt x="1339" y="1"/>
                  </a:moveTo>
                  <a:cubicBezTo>
                    <a:pt x="1253" y="1"/>
                    <a:pt x="1166" y="32"/>
                    <a:pt x="1103" y="95"/>
                  </a:cubicBezTo>
                  <a:lnTo>
                    <a:pt x="126" y="1072"/>
                  </a:lnTo>
                  <a:cubicBezTo>
                    <a:pt x="0" y="1198"/>
                    <a:pt x="0" y="1387"/>
                    <a:pt x="126" y="1545"/>
                  </a:cubicBezTo>
                  <a:lnTo>
                    <a:pt x="1576" y="2994"/>
                  </a:lnTo>
                  <a:cubicBezTo>
                    <a:pt x="1639" y="3057"/>
                    <a:pt x="1725" y="3088"/>
                    <a:pt x="1812" y="3088"/>
                  </a:cubicBezTo>
                  <a:cubicBezTo>
                    <a:pt x="1899" y="3088"/>
                    <a:pt x="1985" y="3057"/>
                    <a:pt x="2048" y="2994"/>
                  </a:cubicBezTo>
                  <a:lnTo>
                    <a:pt x="3025" y="2017"/>
                  </a:lnTo>
                  <a:cubicBezTo>
                    <a:pt x="3151" y="1891"/>
                    <a:pt x="3151" y="1671"/>
                    <a:pt x="3025" y="1545"/>
                  </a:cubicBezTo>
                  <a:lnTo>
                    <a:pt x="1576" y="95"/>
                  </a:lnTo>
                  <a:cubicBezTo>
                    <a:pt x="1513" y="32"/>
                    <a:pt x="1426" y="1"/>
                    <a:pt x="133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9" name="Google Shape;7229;p95"/>
            <p:cNvSpPr/>
            <p:nvPr/>
          </p:nvSpPr>
          <p:spPr>
            <a:xfrm>
              <a:off x="-26583625" y="4077125"/>
              <a:ext cx="144925" cy="134700"/>
            </a:xfrm>
            <a:custGeom>
              <a:avLst/>
              <a:gdLst/>
              <a:ahLst/>
              <a:cxnLst/>
              <a:rect l="l" t="t" r="r" b="b"/>
              <a:pathLst>
                <a:path w="5797" h="5388" extrusionOk="0">
                  <a:moveTo>
                    <a:pt x="1355" y="0"/>
                  </a:moveTo>
                  <a:cubicBezTo>
                    <a:pt x="0" y="1386"/>
                    <a:pt x="158" y="3340"/>
                    <a:pt x="1292" y="4474"/>
                  </a:cubicBezTo>
                  <a:cubicBezTo>
                    <a:pt x="1890" y="5072"/>
                    <a:pt x="2710" y="5388"/>
                    <a:pt x="3497" y="5388"/>
                  </a:cubicBezTo>
                  <a:cubicBezTo>
                    <a:pt x="4348" y="5388"/>
                    <a:pt x="5135" y="5072"/>
                    <a:pt x="5797" y="4411"/>
                  </a:cubicBezTo>
                  <a:lnTo>
                    <a:pt x="4820" y="3434"/>
                  </a:lnTo>
                  <a:cubicBezTo>
                    <a:pt x="4431" y="3824"/>
                    <a:pt x="3964" y="3997"/>
                    <a:pt x="3516" y="3997"/>
                  </a:cubicBezTo>
                  <a:cubicBezTo>
                    <a:pt x="3058" y="3997"/>
                    <a:pt x="2619" y="3816"/>
                    <a:pt x="2300" y="3497"/>
                  </a:cubicBezTo>
                  <a:cubicBezTo>
                    <a:pt x="2174" y="3371"/>
                    <a:pt x="2174" y="3151"/>
                    <a:pt x="2300" y="3025"/>
                  </a:cubicBezTo>
                  <a:cubicBezTo>
                    <a:pt x="2347" y="2962"/>
                    <a:pt x="2434" y="2930"/>
                    <a:pt x="2524" y="2930"/>
                  </a:cubicBezTo>
                  <a:cubicBezTo>
                    <a:pt x="2615" y="2930"/>
                    <a:pt x="2710" y="2962"/>
                    <a:pt x="2773" y="3025"/>
                  </a:cubicBezTo>
                  <a:cubicBezTo>
                    <a:pt x="2962" y="3229"/>
                    <a:pt x="3214" y="3348"/>
                    <a:pt x="3481" y="3348"/>
                  </a:cubicBezTo>
                  <a:cubicBezTo>
                    <a:pt x="3749" y="3348"/>
                    <a:pt x="4033" y="3229"/>
                    <a:pt x="4285" y="2962"/>
                  </a:cubicBezTo>
                  <a:lnTo>
                    <a:pt x="135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0" name="Google Shape;7230;p95"/>
            <p:cNvSpPr/>
            <p:nvPr/>
          </p:nvSpPr>
          <p:spPr>
            <a:xfrm>
              <a:off x="-26581275" y="3917025"/>
              <a:ext cx="311125" cy="295600"/>
            </a:xfrm>
            <a:custGeom>
              <a:avLst/>
              <a:gdLst/>
              <a:ahLst/>
              <a:cxnLst/>
              <a:rect l="l" t="t" r="r" b="b"/>
              <a:pathLst>
                <a:path w="12445" h="11824" extrusionOk="0">
                  <a:moveTo>
                    <a:pt x="3419" y="1356"/>
                  </a:moveTo>
                  <a:cubicBezTo>
                    <a:pt x="3506" y="1356"/>
                    <a:pt x="3592" y="1379"/>
                    <a:pt x="3655" y="1426"/>
                  </a:cubicBezTo>
                  <a:cubicBezTo>
                    <a:pt x="3781" y="1552"/>
                    <a:pt x="3781" y="1741"/>
                    <a:pt x="3655" y="1899"/>
                  </a:cubicBezTo>
                  <a:cubicBezTo>
                    <a:pt x="3592" y="1962"/>
                    <a:pt x="3506" y="1994"/>
                    <a:pt x="3419" y="1994"/>
                  </a:cubicBezTo>
                  <a:cubicBezTo>
                    <a:pt x="3332" y="1994"/>
                    <a:pt x="3246" y="1962"/>
                    <a:pt x="3183" y="1899"/>
                  </a:cubicBezTo>
                  <a:cubicBezTo>
                    <a:pt x="3057" y="1804"/>
                    <a:pt x="3057" y="1552"/>
                    <a:pt x="3183" y="1426"/>
                  </a:cubicBezTo>
                  <a:cubicBezTo>
                    <a:pt x="3246" y="1379"/>
                    <a:pt x="3332" y="1356"/>
                    <a:pt x="3419" y="1356"/>
                  </a:cubicBezTo>
                  <a:close/>
                  <a:moveTo>
                    <a:pt x="4364" y="2277"/>
                  </a:moveTo>
                  <a:cubicBezTo>
                    <a:pt x="4451" y="2277"/>
                    <a:pt x="4537" y="2309"/>
                    <a:pt x="4600" y="2372"/>
                  </a:cubicBezTo>
                  <a:cubicBezTo>
                    <a:pt x="4726" y="2498"/>
                    <a:pt x="4726" y="2718"/>
                    <a:pt x="4600" y="2844"/>
                  </a:cubicBezTo>
                  <a:cubicBezTo>
                    <a:pt x="4537" y="2907"/>
                    <a:pt x="4451" y="2939"/>
                    <a:pt x="4364" y="2939"/>
                  </a:cubicBezTo>
                  <a:cubicBezTo>
                    <a:pt x="4277" y="2939"/>
                    <a:pt x="4191" y="2907"/>
                    <a:pt x="4128" y="2844"/>
                  </a:cubicBezTo>
                  <a:cubicBezTo>
                    <a:pt x="4002" y="2750"/>
                    <a:pt x="4002" y="2529"/>
                    <a:pt x="4128" y="2372"/>
                  </a:cubicBezTo>
                  <a:cubicBezTo>
                    <a:pt x="4191" y="2309"/>
                    <a:pt x="4277" y="2277"/>
                    <a:pt x="4364" y="2277"/>
                  </a:cubicBezTo>
                  <a:close/>
                  <a:moveTo>
                    <a:pt x="3179" y="2561"/>
                  </a:moveTo>
                  <a:cubicBezTo>
                    <a:pt x="3269" y="2561"/>
                    <a:pt x="3356" y="2592"/>
                    <a:pt x="3403" y="2655"/>
                  </a:cubicBezTo>
                  <a:cubicBezTo>
                    <a:pt x="3529" y="2781"/>
                    <a:pt x="3529" y="2970"/>
                    <a:pt x="3403" y="3128"/>
                  </a:cubicBezTo>
                  <a:cubicBezTo>
                    <a:pt x="3356" y="3191"/>
                    <a:pt x="3269" y="3222"/>
                    <a:pt x="3179" y="3222"/>
                  </a:cubicBezTo>
                  <a:cubicBezTo>
                    <a:pt x="3088" y="3222"/>
                    <a:pt x="2994" y="3191"/>
                    <a:pt x="2931" y="3128"/>
                  </a:cubicBezTo>
                  <a:cubicBezTo>
                    <a:pt x="2836" y="3002"/>
                    <a:pt x="2836" y="2781"/>
                    <a:pt x="2931" y="2655"/>
                  </a:cubicBezTo>
                  <a:cubicBezTo>
                    <a:pt x="2994" y="2592"/>
                    <a:pt x="3088" y="2561"/>
                    <a:pt x="3179" y="2561"/>
                  </a:cubicBezTo>
                  <a:close/>
                  <a:moveTo>
                    <a:pt x="1970" y="2813"/>
                  </a:moveTo>
                  <a:cubicBezTo>
                    <a:pt x="2056" y="2813"/>
                    <a:pt x="2143" y="2844"/>
                    <a:pt x="2206" y="2907"/>
                  </a:cubicBezTo>
                  <a:cubicBezTo>
                    <a:pt x="2300" y="3002"/>
                    <a:pt x="2300" y="3254"/>
                    <a:pt x="2206" y="3380"/>
                  </a:cubicBezTo>
                  <a:cubicBezTo>
                    <a:pt x="2143" y="3427"/>
                    <a:pt x="2048" y="3451"/>
                    <a:pt x="1958" y="3451"/>
                  </a:cubicBezTo>
                  <a:cubicBezTo>
                    <a:pt x="1867" y="3451"/>
                    <a:pt x="1781" y="3427"/>
                    <a:pt x="1733" y="3380"/>
                  </a:cubicBezTo>
                  <a:cubicBezTo>
                    <a:pt x="1607" y="3254"/>
                    <a:pt x="1607" y="3002"/>
                    <a:pt x="1733" y="2907"/>
                  </a:cubicBezTo>
                  <a:cubicBezTo>
                    <a:pt x="1796" y="2844"/>
                    <a:pt x="1883" y="2813"/>
                    <a:pt x="1970" y="2813"/>
                  </a:cubicBezTo>
                  <a:close/>
                  <a:moveTo>
                    <a:pt x="2946" y="3789"/>
                  </a:moveTo>
                  <a:cubicBezTo>
                    <a:pt x="3033" y="3789"/>
                    <a:pt x="3120" y="3821"/>
                    <a:pt x="3183" y="3884"/>
                  </a:cubicBezTo>
                  <a:cubicBezTo>
                    <a:pt x="3309" y="4010"/>
                    <a:pt x="3309" y="4199"/>
                    <a:pt x="3183" y="4356"/>
                  </a:cubicBezTo>
                  <a:cubicBezTo>
                    <a:pt x="3120" y="4419"/>
                    <a:pt x="3033" y="4451"/>
                    <a:pt x="2946" y="4451"/>
                  </a:cubicBezTo>
                  <a:cubicBezTo>
                    <a:pt x="2860" y="4451"/>
                    <a:pt x="2773" y="4419"/>
                    <a:pt x="2710" y="4356"/>
                  </a:cubicBezTo>
                  <a:cubicBezTo>
                    <a:pt x="2584" y="4230"/>
                    <a:pt x="2584" y="4010"/>
                    <a:pt x="2710" y="3884"/>
                  </a:cubicBezTo>
                  <a:cubicBezTo>
                    <a:pt x="2773" y="3821"/>
                    <a:pt x="2860" y="3789"/>
                    <a:pt x="2946" y="3789"/>
                  </a:cubicBezTo>
                  <a:close/>
                  <a:moveTo>
                    <a:pt x="9480" y="7381"/>
                  </a:moveTo>
                  <a:cubicBezTo>
                    <a:pt x="9570" y="7381"/>
                    <a:pt x="9657" y="7412"/>
                    <a:pt x="9704" y="7475"/>
                  </a:cubicBezTo>
                  <a:cubicBezTo>
                    <a:pt x="9830" y="7570"/>
                    <a:pt x="9830" y="7822"/>
                    <a:pt x="9704" y="7948"/>
                  </a:cubicBezTo>
                  <a:cubicBezTo>
                    <a:pt x="9657" y="7995"/>
                    <a:pt x="9570" y="8019"/>
                    <a:pt x="9480" y="8019"/>
                  </a:cubicBezTo>
                  <a:cubicBezTo>
                    <a:pt x="9389" y="8019"/>
                    <a:pt x="9295" y="7995"/>
                    <a:pt x="9232" y="7948"/>
                  </a:cubicBezTo>
                  <a:cubicBezTo>
                    <a:pt x="9074" y="7822"/>
                    <a:pt x="9074" y="7633"/>
                    <a:pt x="9232" y="7475"/>
                  </a:cubicBezTo>
                  <a:cubicBezTo>
                    <a:pt x="9295" y="7412"/>
                    <a:pt x="9389" y="7381"/>
                    <a:pt x="9480" y="7381"/>
                  </a:cubicBezTo>
                  <a:close/>
                  <a:moveTo>
                    <a:pt x="5955" y="3640"/>
                  </a:moveTo>
                  <a:cubicBezTo>
                    <a:pt x="6223" y="3640"/>
                    <a:pt x="6491" y="3742"/>
                    <a:pt x="6680" y="3947"/>
                  </a:cubicBezTo>
                  <a:lnTo>
                    <a:pt x="8129" y="5396"/>
                  </a:lnTo>
                  <a:cubicBezTo>
                    <a:pt x="8538" y="5806"/>
                    <a:pt x="8538" y="6467"/>
                    <a:pt x="8129" y="6877"/>
                  </a:cubicBezTo>
                  <a:lnTo>
                    <a:pt x="7152" y="7853"/>
                  </a:lnTo>
                  <a:cubicBezTo>
                    <a:pt x="6963" y="8058"/>
                    <a:pt x="6695" y="8161"/>
                    <a:pt x="6428" y="8161"/>
                  </a:cubicBezTo>
                  <a:cubicBezTo>
                    <a:pt x="6160" y="8161"/>
                    <a:pt x="5892" y="8058"/>
                    <a:pt x="5703" y="7853"/>
                  </a:cubicBezTo>
                  <a:lnTo>
                    <a:pt x="4254" y="6404"/>
                  </a:lnTo>
                  <a:cubicBezTo>
                    <a:pt x="3844" y="5995"/>
                    <a:pt x="3844" y="5333"/>
                    <a:pt x="4254" y="4955"/>
                  </a:cubicBezTo>
                  <a:lnTo>
                    <a:pt x="5230" y="3947"/>
                  </a:lnTo>
                  <a:cubicBezTo>
                    <a:pt x="5419" y="3742"/>
                    <a:pt x="5687" y="3640"/>
                    <a:pt x="5955" y="3640"/>
                  </a:cubicBezTo>
                  <a:close/>
                  <a:moveTo>
                    <a:pt x="10464" y="8357"/>
                  </a:moveTo>
                  <a:cubicBezTo>
                    <a:pt x="10555" y="8357"/>
                    <a:pt x="10649" y="8389"/>
                    <a:pt x="10712" y="8452"/>
                  </a:cubicBezTo>
                  <a:cubicBezTo>
                    <a:pt x="10807" y="8578"/>
                    <a:pt x="10807" y="8799"/>
                    <a:pt x="10712" y="8925"/>
                  </a:cubicBezTo>
                  <a:cubicBezTo>
                    <a:pt x="10649" y="8988"/>
                    <a:pt x="10555" y="9019"/>
                    <a:pt x="10464" y="9019"/>
                  </a:cubicBezTo>
                  <a:cubicBezTo>
                    <a:pt x="10374" y="9019"/>
                    <a:pt x="10287" y="8988"/>
                    <a:pt x="10240" y="8925"/>
                  </a:cubicBezTo>
                  <a:cubicBezTo>
                    <a:pt x="10082" y="8799"/>
                    <a:pt x="10082" y="8610"/>
                    <a:pt x="10240" y="8452"/>
                  </a:cubicBezTo>
                  <a:cubicBezTo>
                    <a:pt x="10287" y="8389"/>
                    <a:pt x="10374" y="8357"/>
                    <a:pt x="10464" y="8357"/>
                  </a:cubicBezTo>
                  <a:close/>
                  <a:moveTo>
                    <a:pt x="9247" y="8602"/>
                  </a:moveTo>
                  <a:cubicBezTo>
                    <a:pt x="9334" y="8602"/>
                    <a:pt x="9421" y="8625"/>
                    <a:pt x="9484" y="8673"/>
                  </a:cubicBezTo>
                  <a:cubicBezTo>
                    <a:pt x="9610" y="8799"/>
                    <a:pt x="9610" y="9051"/>
                    <a:pt x="9484" y="9145"/>
                  </a:cubicBezTo>
                  <a:cubicBezTo>
                    <a:pt x="9421" y="9208"/>
                    <a:pt x="9334" y="9240"/>
                    <a:pt x="9247" y="9240"/>
                  </a:cubicBezTo>
                  <a:cubicBezTo>
                    <a:pt x="9161" y="9240"/>
                    <a:pt x="9074" y="9208"/>
                    <a:pt x="9011" y="9145"/>
                  </a:cubicBezTo>
                  <a:cubicBezTo>
                    <a:pt x="8854" y="9051"/>
                    <a:pt x="8854" y="8830"/>
                    <a:pt x="9011" y="8673"/>
                  </a:cubicBezTo>
                  <a:cubicBezTo>
                    <a:pt x="9074" y="8625"/>
                    <a:pt x="9161" y="8602"/>
                    <a:pt x="9247" y="8602"/>
                  </a:cubicBezTo>
                  <a:close/>
                  <a:moveTo>
                    <a:pt x="8030" y="8862"/>
                  </a:moveTo>
                  <a:cubicBezTo>
                    <a:pt x="8121" y="8862"/>
                    <a:pt x="8208" y="8893"/>
                    <a:pt x="8255" y="8956"/>
                  </a:cubicBezTo>
                  <a:cubicBezTo>
                    <a:pt x="8381" y="9082"/>
                    <a:pt x="8381" y="9303"/>
                    <a:pt x="8255" y="9429"/>
                  </a:cubicBezTo>
                  <a:cubicBezTo>
                    <a:pt x="8192" y="9492"/>
                    <a:pt x="8105" y="9523"/>
                    <a:pt x="8019" y="9523"/>
                  </a:cubicBezTo>
                  <a:cubicBezTo>
                    <a:pt x="7932" y="9523"/>
                    <a:pt x="7845" y="9492"/>
                    <a:pt x="7782" y="9429"/>
                  </a:cubicBezTo>
                  <a:cubicBezTo>
                    <a:pt x="7656" y="9303"/>
                    <a:pt x="7656" y="9082"/>
                    <a:pt x="7782" y="8956"/>
                  </a:cubicBezTo>
                  <a:cubicBezTo>
                    <a:pt x="7845" y="8893"/>
                    <a:pt x="7940" y="8862"/>
                    <a:pt x="8030" y="8862"/>
                  </a:cubicBezTo>
                  <a:close/>
                  <a:moveTo>
                    <a:pt x="8964" y="9862"/>
                  </a:moveTo>
                  <a:cubicBezTo>
                    <a:pt x="9050" y="9862"/>
                    <a:pt x="9137" y="9885"/>
                    <a:pt x="9200" y="9933"/>
                  </a:cubicBezTo>
                  <a:cubicBezTo>
                    <a:pt x="9326" y="10059"/>
                    <a:pt x="9326" y="10279"/>
                    <a:pt x="9200" y="10405"/>
                  </a:cubicBezTo>
                  <a:cubicBezTo>
                    <a:pt x="9137" y="10468"/>
                    <a:pt x="9050" y="10500"/>
                    <a:pt x="8964" y="10500"/>
                  </a:cubicBezTo>
                  <a:cubicBezTo>
                    <a:pt x="8877" y="10500"/>
                    <a:pt x="8791" y="10468"/>
                    <a:pt x="8727" y="10405"/>
                  </a:cubicBezTo>
                  <a:cubicBezTo>
                    <a:pt x="8601" y="10311"/>
                    <a:pt x="8601" y="10059"/>
                    <a:pt x="8727" y="9933"/>
                  </a:cubicBezTo>
                  <a:cubicBezTo>
                    <a:pt x="8791" y="9885"/>
                    <a:pt x="8877" y="9862"/>
                    <a:pt x="8964" y="9862"/>
                  </a:cubicBezTo>
                  <a:close/>
                  <a:moveTo>
                    <a:pt x="3415" y="1"/>
                  </a:moveTo>
                  <a:cubicBezTo>
                    <a:pt x="2616" y="1"/>
                    <a:pt x="1812" y="308"/>
                    <a:pt x="1198" y="922"/>
                  </a:cubicBezTo>
                  <a:cubicBezTo>
                    <a:pt x="1" y="2151"/>
                    <a:pt x="1" y="4104"/>
                    <a:pt x="1198" y="5333"/>
                  </a:cubicBezTo>
                  <a:lnTo>
                    <a:pt x="6806" y="10941"/>
                  </a:lnTo>
                  <a:cubicBezTo>
                    <a:pt x="7404" y="11508"/>
                    <a:pt x="8223" y="11823"/>
                    <a:pt x="9011" y="11823"/>
                  </a:cubicBezTo>
                  <a:cubicBezTo>
                    <a:pt x="9799" y="11823"/>
                    <a:pt x="10618" y="11508"/>
                    <a:pt x="11216" y="10941"/>
                  </a:cubicBezTo>
                  <a:cubicBezTo>
                    <a:pt x="12445" y="9712"/>
                    <a:pt x="12445" y="7727"/>
                    <a:pt x="11216" y="6530"/>
                  </a:cubicBezTo>
                  <a:lnTo>
                    <a:pt x="5609" y="922"/>
                  </a:lnTo>
                  <a:cubicBezTo>
                    <a:pt x="5010" y="308"/>
                    <a:pt x="4214" y="1"/>
                    <a:pt x="341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31" name="Google Shape;7231;p95"/>
          <p:cNvSpPr/>
          <p:nvPr/>
        </p:nvSpPr>
        <p:spPr>
          <a:xfrm>
            <a:off x="5748315" y="2919564"/>
            <a:ext cx="352833" cy="351880"/>
          </a:xfrm>
          <a:custGeom>
            <a:avLst/>
            <a:gdLst/>
            <a:ahLst/>
            <a:cxnLst/>
            <a:rect l="l" t="t" r="r" b="b"/>
            <a:pathLst>
              <a:path w="11847" h="11815" extrusionOk="0">
                <a:moveTo>
                  <a:pt x="4915" y="662"/>
                </a:moveTo>
                <a:cubicBezTo>
                  <a:pt x="5671" y="662"/>
                  <a:pt x="6301" y="1292"/>
                  <a:pt x="6301" y="2048"/>
                </a:cubicBezTo>
                <a:cubicBezTo>
                  <a:pt x="6301" y="2520"/>
                  <a:pt x="6081" y="2961"/>
                  <a:pt x="5577" y="3245"/>
                </a:cubicBezTo>
                <a:cubicBezTo>
                  <a:pt x="5577" y="2489"/>
                  <a:pt x="5104" y="2079"/>
                  <a:pt x="4568" y="2079"/>
                </a:cubicBezTo>
                <a:lnTo>
                  <a:pt x="1418" y="2079"/>
                </a:lnTo>
                <a:cubicBezTo>
                  <a:pt x="1008" y="2079"/>
                  <a:pt x="693" y="1764"/>
                  <a:pt x="693" y="1386"/>
                </a:cubicBezTo>
                <a:cubicBezTo>
                  <a:pt x="693" y="977"/>
                  <a:pt x="1008" y="662"/>
                  <a:pt x="1418" y="662"/>
                </a:cubicBezTo>
                <a:close/>
                <a:moveTo>
                  <a:pt x="3198" y="4915"/>
                </a:moveTo>
                <a:cubicBezTo>
                  <a:pt x="3285" y="4915"/>
                  <a:pt x="3371" y="4946"/>
                  <a:pt x="3434" y="5009"/>
                </a:cubicBezTo>
                <a:cubicBezTo>
                  <a:pt x="3529" y="5135"/>
                  <a:pt x="3529" y="5324"/>
                  <a:pt x="3434" y="5482"/>
                </a:cubicBezTo>
                <a:cubicBezTo>
                  <a:pt x="3371" y="5545"/>
                  <a:pt x="3277" y="5576"/>
                  <a:pt x="3186" y="5576"/>
                </a:cubicBezTo>
                <a:cubicBezTo>
                  <a:pt x="3096" y="5576"/>
                  <a:pt x="3009" y="5545"/>
                  <a:pt x="2962" y="5482"/>
                </a:cubicBezTo>
                <a:cubicBezTo>
                  <a:pt x="2836" y="5356"/>
                  <a:pt x="2836" y="5135"/>
                  <a:pt x="2962" y="5009"/>
                </a:cubicBezTo>
                <a:cubicBezTo>
                  <a:pt x="3025" y="4946"/>
                  <a:pt x="3111" y="4915"/>
                  <a:pt x="3198" y="4915"/>
                </a:cubicBezTo>
                <a:close/>
                <a:moveTo>
                  <a:pt x="1386" y="0"/>
                </a:moveTo>
                <a:cubicBezTo>
                  <a:pt x="630" y="0"/>
                  <a:pt x="0" y="630"/>
                  <a:pt x="0" y="1386"/>
                </a:cubicBezTo>
                <a:lnTo>
                  <a:pt x="0" y="5230"/>
                </a:lnTo>
                <a:cubicBezTo>
                  <a:pt x="0" y="5797"/>
                  <a:pt x="284" y="6301"/>
                  <a:pt x="693" y="6616"/>
                </a:cubicBezTo>
                <a:lnTo>
                  <a:pt x="693" y="4474"/>
                </a:lnTo>
                <a:cubicBezTo>
                  <a:pt x="693" y="3529"/>
                  <a:pt x="1481" y="2741"/>
                  <a:pt x="2426" y="2741"/>
                </a:cubicBezTo>
                <a:lnTo>
                  <a:pt x="4568" y="2741"/>
                </a:lnTo>
                <a:cubicBezTo>
                  <a:pt x="4758" y="2741"/>
                  <a:pt x="4915" y="2898"/>
                  <a:pt x="4915" y="3119"/>
                </a:cubicBezTo>
                <a:lnTo>
                  <a:pt x="4915" y="3466"/>
                </a:lnTo>
                <a:lnTo>
                  <a:pt x="2426" y="3466"/>
                </a:lnTo>
                <a:cubicBezTo>
                  <a:pt x="1859" y="3466"/>
                  <a:pt x="1418" y="3938"/>
                  <a:pt x="1418" y="4474"/>
                </a:cubicBezTo>
                <a:lnTo>
                  <a:pt x="1418" y="7309"/>
                </a:lnTo>
                <a:cubicBezTo>
                  <a:pt x="1418" y="7908"/>
                  <a:pt x="1922" y="8349"/>
                  <a:pt x="2521" y="8349"/>
                </a:cubicBezTo>
                <a:lnTo>
                  <a:pt x="3592" y="8349"/>
                </a:lnTo>
                <a:cubicBezTo>
                  <a:pt x="3655" y="10271"/>
                  <a:pt x="5293" y="11814"/>
                  <a:pt x="7215" y="11814"/>
                </a:cubicBezTo>
                <a:cubicBezTo>
                  <a:pt x="9263" y="11814"/>
                  <a:pt x="10838" y="9483"/>
                  <a:pt x="10838" y="7467"/>
                </a:cubicBezTo>
                <a:lnTo>
                  <a:pt x="10838" y="6931"/>
                </a:lnTo>
                <a:cubicBezTo>
                  <a:pt x="11405" y="6774"/>
                  <a:pt x="11846" y="6206"/>
                  <a:pt x="11846" y="5576"/>
                </a:cubicBezTo>
                <a:cubicBezTo>
                  <a:pt x="11846" y="4852"/>
                  <a:pt x="11216" y="4222"/>
                  <a:pt x="10460" y="4222"/>
                </a:cubicBezTo>
                <a:cubicBezTo>
                  <a:pt x="9735" y="4222"/>
                  <a:pt x="9105" y="4852"/>
                  <a:pt x="9105" y="5576"/>
                </a:cubicBezTo>
                <a:cubicBezTo>
                  <a:pt x="9105" y="6206"/>
                  <a:pt x="9515" y="6774"/>
                  <a:pt x="10113" y="6931"/>
                </a:cubicBezTo>
                <a:lnTo>
                  <a:pt x="10113" y="7467"/>
                </a:lnTo>
                <a:cubicBezTo>
                  <a:pt x="10113" y="9136"/>
                  <a:pt x="8727" y="11090"/>
                  <a:pt x="7152" y="11090"/>
                </a:cubicBezTo>
                <a:cubicBezTo>
                  <a:pt x="5577" y="11090"/>
                  <a:pt x="4316" y="9893"/>
                  <a:pt x="4253" y="8349"/>
                </a:cubicBezTo>
                <a:lnTo>
                  <a:pt x="4947" y="8349"/>
                </a:lnTo>
                <a:cubicBezTo>
                  <a:pt x="5143" y="9193"/>
                  <a:pt x="5842" y="9760"/>
                  <a:pt x="6640" y="9760"/>
                </a:cubicBezTo>
                <a:cubicBezTo>
                  <a:pt x="6736" y="9760"/>
                  <a:pt x="6833" y="9752"/>
                  <a:pt x="6931" y="9735"/>
                </a:cubicBezTo>
                <a:cubicBezTo>
                  <a:pt x="7750" y="9609"/>
                  <a:pt x="8381" y="8821"/>
                  <a:pt x="8381" y="7971"/>
                </a:cubicBezTo>
                <a:lnTo>
                  <a:pt x="8381" y="3182"/>
                </a:lnTo>
                <a:cubicBezTo>
                  <a:pt x="8381" y="3024"/>
                  <a:pt x="8412" y="2867"/>
                  <a:pt x="8507" y="2709"/>
                </a:cubicBezTo>
                <a:cubicBezTo>
                  <a:pt x="8727" y="3182"/>
                  <a:pt x="9231" y="3560"/>
                  <a:pt x="9767" y="3560"/>
                </a:cubicBezTo>
                <a:cubicBezTo>
                  <a:pt x="10460" y="3560"/>
                  <a:pt x="11846" y="2993"/>
                  <a:pt x="11846" y="2174"/>
                </a:cubicBezTo>
                <a:cubicBezTo>
                  <a:pt x="11846" y="1292"/>
                  <a:pt x="10460" y="788"/>
                  <a:pt x="9767" y="788"/>
                </a:cubicBezTo>
                <a:cubicBezTo>
                  <a:pt x="9137" y="788"/>
                  <a:pt x="8570" y="1229"/>
                  <a:pt x="8412" y="1827"/>
                </a:cubicBezTo>
                <a:cubicBezTo>
                  <a:pt x="7940" y="2142"/>
                  <a:pt x="7687" y="2646"/>
                  <a:pt x="7687" y="3245"/>
                </a:cubicBezTo>
                <a:lnTo>
                  <a:pt x="7687" y="8002"/>
                </a:lnTo>
                <a:cubicBezTo>
                  <a:pt x="7687" y="8538"/>
                  <a:pt x="7309" y="9010"/>
                  <a:pt x="6805" y="9105"/>
                </a:cubicBezTo>
                <a:cubicBezTo>
                  <a:pt x="6755" y="9111"/>
                  <a:pt x="6705" y="9114"/>
                  <a:pt x="6654" y="9114"/>
                </a:cubicBezTo>
                <a:cubicBezTo>
                  <a:pt x="6204" y="9114"/>
                  <a:pt x="5781" y="8859"/>
                  <a:pt x="5640" y="8349"/>
                </a:cubicBezTo>
                <a:cubicBezTo>
                  <a:pt x="6364" y="8160"/>
                  <a:pt x="6963" y="7498"/>
                  <a:pt x="6963" y="6648"/>
                </a:cubicBezTo>
                <a:lnTo>
                  <a:pt x="6963" y="2079"/>
                </a:lnTo>
                <a:cubicBezTo>
                  <a:pt x="6963" y="945"/>
                  <a:pt x="6018" y="0"/>
                  <a:pt x="4884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2" name="Google Shape;7232;p95"/>
          <p:cNvGrpSpPr/>
          <p:nvPr/>
        </p:nvGrpSpPr>
        <p:grpSpPr>
          <a:xfrm>
            <a:off x="5779742" y="3398079"/>
            <a:ext cx="289039" cy="352833"/>
            <a:chOff x="-24694925" y="3518700"/>
            <a:chExt cx="242625" cy="296175"/>
          </a:xfrm>
        </p:grpSpPr>
        <p:sp>
          <p:nvSpPr>
            <p:cNvPr id="7233" name="Google Shape;7233;p95"/>
            <p:cNvSpPr/>
            <p:nvPr/>
          </p:nvSpPr>
          <p:spPr>
            <a:xfrm>
              <a:off x="-24694925" y="3572250"/>
              <a:ext cx="104000" cy="112650"/>
            </a:xfrm>
            <a:custGeom>
              <a:avLst/>
              <a:gdLst/>
              <a:ahLst/>
              <a:cxnLst/>
              <a:rect l="l" t="t" r="r" b="b"/>
              <a:pathLst>
                <a:path w="4160" h="4506" extrusionOk="0">
                  <a:moveTo>
                    <a:pt x="2080" y="1"/>
                  </a:moveTo>
                  <a:cubicBezTo>
                    <a:pt x="946" y="1"/>
                    <a:pt x="1" y="946"/>
                    <a:pt x="1" y="2080"/>
                  </a:cubicBezTo>
                  <a:lnTo>
                    <a:pt x="1" y="4506"/>
                  </a:lnTo>
                  <a:lnTo>
                    <a:pt x="4160" y="4506"/>
                  </a:lnTo>
                  <a:lnTo>
                    <a:pt x="4160" y="2080"/>
                  </a:lnTo>
                  <a:cubicBezTo>
                    <a:pt x="4160" y="946"/>
                    <a:pt x="3214" y="1"/>
                    <a:pt x="208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4" name="Google Shape;7234;p95"/>
            <p:cNvSpPr/>
            <p:nvPr/>
          </p:nvSpPr>
          <p:spPr>
            <a:xfrm>
              <a:off x="-24556300" y="3648650"/>
              <a:ext cx="104000" cy="113450"/>
            </a:xfrm>
            <a:custGeom>
              <a:avLst/>
              <a:gdLst/>
              <a:ahLst/>
              <a:cxnLst/>
              <a:rect l="l" t="t" r="r" b="b"/>
              <a:pathLst>
                <a:path w="4160" h="4538" extrusionOk="0">
                  <a:moveTo>
                    <a:pt x="1" y="1"/>
                  </a:moveTo>
                  <a:lnTo>
                    <a:pt x="1" y="2458"/>
                  </a:lnTo>
                  <a:cubicBezTo>
                    <a:pt x="1" y="3592"/>
                    <a:pt x="946" y="4537"/>
                    <a:pt x="2080" y="4537"/>
                  </a:cubicBezTo>
                  <a:cubicBezTo>
                    <a:pt x="3246" y="4537"/>
                    <a:pt x="4160" y="3592"/>
                    <a:pt x="4160" y="2458"/>
                  </a:cubicBezTo>
                  <a:lnTo>
                    <a:pt x="416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5" name="Google Shape;7235;p95"/>
            <p:cNvSpPr/>
            <p:nvPr/>
          </p:nvSpPr>
          <p:spPr>
            <a:xfrm>
              <a:off x="-24694925" y="3702200"/>
              <a:ext cx="104000" cy="112675"/>
            </a:xfrm>
            <a:custGeom>
              <a:avLst/>
              <a:gdLst/>
              <a:ahLst/>
              <a:cxnLst/>
              <a:rect l="l" t="t" r="r" b="b"/>
              <a:pathLst>
                <a:path w="4160" h="4507" extrusionOk="0">
                  <a:moveTo>
                    <a:pt x="1734" y="694"/>
                  </a:moveTo>
                  <a:cubicBezTo>
                    <a:pt x="1923" y="694"/>
                    <a:pt x="2080" y="852"/>
                    <a:pt x="2080" y="1041"/>
                  </a:cubicBezTo>
                  <a:lnTo>
                    <a:pt x="2080" y="2427"/>
                  </a:lnTo>
                  <a:cubicBezTo>
                    <a:pt x="2269" y="2427"/>
                    <a:pt x="2427" y="2584"/>
                    <a:pt x="2427" y="2773"/>
                  </a:cubicBezTo>
                  <a:cubicBezTo>
                    <a:pt x="2427" y="2962"/>
                    <a:pt x="2269" y="3120"/>
                    <a:pt x="2080" y="3120"/>
                  </a:cubicBezTo>
                  <a:cubicBezTo>
                    <a:pt x="1702" y="3120"/>
                    <a:pt x="1356" y="2805"/>
                    <a:pt x="1356" y="2427"/>
                  </a:cubicBezTo>
                  <a:lnTo>
                    <a:pt x="1356" y="1041"/>
                  </a:lnTo>
                  <a:cubicBezTo>
                    <a:pt x="1356" y="852"/>
                    <a:pt x="1513" y="694"/>
                    <a:pt x="1734" y="694"/>
                  </a:cubicBezTo>
                  <a:close/>
                  <a:moveTo>
                    <a:pt x="1" y="1"/>
                  </a:moveTo>
                  <a:lnTo>
                    <a:pt x="1" y="2427"/>
                  </a:lnTo>
                  <a:cubicBezTo>
                    <a:pt x="1" y="3561"/>
                    <a:pt x="946" y="4506"/>
                    <a:pt x="2080" y="4506"/>
                  </a:cubicBezTo>
                  <a:cubicBezTo>
                    <a:pt x="3214" y="4506"/>
                    <a:pt x="4160" y="3561"/>
                    <a:pt x="4160" y="2427"/>
                  </a:cubicBezTo>
                  <a:lnTo>
                    <a:pt x="416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6" name="Google Shape;7236;p95"/>
            <p:cNvSpPr/>
            <p:nvPr/>
          </p:nvSpPr>
          <p:spPr>
            <a:xfrm>
              <a:off x="-24556300" y="3518700"/>
              <a:ext cx="104000" cy="113425"/>
            </a:xfrm>
            <a:custGeom>
              <a:avLst/>
              <a:gdLst/>
              <a:ahLst/>
              <a:cxnLst/>
              <a:rect l="l" t="t" r="r" b="b"/>
              <a:pathLst>
                <a:path w="4160" h="4537" extrusionOk="0">
                  <a:moveTo>
                    <a:pt x="2049" y="1387"/>
                  </a:moveTo>
                  <a:cubicBezTo>
                    <a:pt x="2427" y="1387"/>
                    <a:pt x="2742" y="1702"/>
                    <a:pt x="2742" y="2080"/>
                  </a:cubicBezTo>
                  <a:lnTo>
                    <a:pt x="2742" y="3466"/>
                  </a:lnTo>
                  <a:cubicBezTo>
                    <a:pt x="2742" y="3655"/>
                    <a:pt x="2584" y="3812"/>
                    <a:pt x="2395" y="3812"/>
                  </a:cubicBezTo>
                  <a:cubicBezTo>
                    <a:pt x="2206" y="3812"/>
                    <a:pt x="2049" y="3655"/>
                    <a:pt x="2049" y="3466"/>
                  </a:cubicBezTo>
                  <a:lnTo>
                    <a:pt x="2049" y="2080"/>
                  </a:lnTo>
                  <a:cubicBezTo>
                    <a:pt x="1860" y="2080"/>
                    <a:pt x="1702" y="1922"/>
                    <a:pt x="1702" y="1733"/>
                  </a:cubicBezTo>
                  <a:cubicBezTo>
                    <a:pt x="1702" y="1544"/>
                    <a:pt x="1860" y="1387"/>
                    <a:pt x="2049" y="1387"/>
                  </a:cubicBezTo>
                  <a:close/>
                  <a:moveTo>
                    <a:pt x="2080" y="0"/>
                  </a:moveTo>
                  <a:cubicBezTo>
                    <a:pt x="946" y="0"/>
                    <a:pt x="1" y="945"/>
                    <a:pt x="1" y="2080"/>
                  </a:cubicBezTo>
                  <a:lnTo>
                    <a:pt x="1" y="4537"/>
                  </a:lnTo>
                  <a:lnTo>
                    <a:pt x="4160" y="4537"/>
                  </a:lnTo>
                  <a:lnTo>
                    <a:pt x="4160" y="2080"/>
                  </a:lnTo>
                  <a:cubicBezTo>
                    <a:pt x="4160" y="945"/>
                    <a:pt x="3214" y="0"/>
                    <a:pt x="2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7" name="Google Shape;7237;p95"/>
          <p:cNvGrpSpPr/>
          <p:nvPr/>
        </p:nvGrpSpPr>
        <p:grpSpPr>
          <a:xfrm>
            <a:off x="5779280" y="3848107"/>
            <a:ext cx="289962" cy="352833"/>
            <a:chOff x="-24709100" y="3888875"/>
            <a:chExt cx="243400" cy="296175"/>
          </a:xfrm>
        </p:grpSpPr>
        <p:sp>
          <p:nvSpPr>
            <p:cNvPr id="7238" name="Google Shape;7238;p95"/>
            <p:cNvSpPr/>
            <p:nvPr/>
          </p:nvSpPr>
          <p:spPr>
            <a:xfrm>
              <a:off x="-24587800" y="3888875"/>
              <a:ext cx="105575" cy="227650"/>
            </a:xfrm>
            <a:custGeom>
              <a:avLst/>
              <a:gdLst/>
              <a:ahLst/>
              <a:cxnLst/>
              <a:rect l="l" t="t" r="r" b="b"/>
              <a:pathLst>
                <a:path w="4223" h="9106" extrusionOk="0">
                  <a:moveTo>
                    <a:pt x="2836" y="662"/>
                  </a:moveTo>
                  <a:lnTo>
                    <a:pt x="2836" y="1387"/>
                  </a:lnTo>
                  <a:lnTo>
                    <a:pt x="2143" y="1387"/>
                  </a:lnTo>
                  <a:lnTo>
                    <a:pt x="2143" y="662"/>
                  </a:lnTo>
                  <a:close/>
                  <a:moveTo>
                    <a:pt x="1072" y="4884"/>
                  </a:moveTo>
                  <a:cubicBezTo>
                    <a:pt x="1261" y="4884"/>
                    <a:pt x="1418" y="5041"/>
                    <a:pt x="1418" y="5230"/>
                  </a:cubicBezTo>
                  <a:cubicBezTo>
                    <a:pt x="1418" y="5451"/>
                    <a:pt x="1261" y="5608"/>
                    <a:pt x="1072" y="5608"/>
                  </a:cubicBezTo>
                  <a:cubicBezTo>
                    <a:pt x="851" y="5608"/>
                    <a:pt x="694" y="5451"/>
                    <a:pt x="694" y="5230"/>
                  </a:cubicBezTo>
                  <a:cubicBezTo>
                    <a:pt x="694" y="5041"/>
                    <a:pt x="851" y="4884"/>
                    <a:pt x="1072" y="4884"/>
                  </a:cubicBezTo>
                  <a:close/>
                  <a:moveTo>
                    <a:pt x="3498" y="6302"/>
                  </a:moveTo>
                  <a:lnTo>
                    <a:pt x="3498" y="6648"/>
                  </a:lnTo>
                  <a:cubicBezTo>
                    <a:pt x="3498" y="6869"/>
                    <a:pt x="3340" y="6995"/>
                    <a:pt x="3151" y="6995"/>
                  </a:cubicBezTo>
                  <a:lnTo>
                    <a:pt x="1765" y="6995"/>
                  </a:lnTo>
                  <a:cubicBezTo>
                    <a:pt x="1576" y="6995"/>
                    <a:pt x="1418" y="6869"/>
                    <a:pt x="1418" y="6648"/>
                  </a:cubicBezTo>
                  <a:lnTo>
                    <a:pt x="1418" y="6302"/>
                  </a:lnTo>
                  <a:close/>
                  <a:moveTo>
                    <a:pt x="1072" y="1"/>
                  </a:moveTo>
                  <a:cubicBezTo>
                    <a:pt x="851" y="1"/>
                    <a:pt x="694" y="158"/>
                    <a:pt x="694" y="347"/>
                  </a:cubicBezTo>
                  <a:cubicBezTo>
                    <a:pt x="694" y="568"/>
                    <a:pt x="851" y="725"/>
                    <a:pt x="1072" y="725"/>
                  </a:cubicBezTo>
                  <a:lnTo>
                    <a:pt x="1418" y="725"/>
                  </a:lnTo>
                  <a:lnTo>
                    <a:pt x="1418" y="1450"/>
                  </a:lnTo>
                  <a:cubicBezTo>
                    <a:pt x="1009" y="1576"/>
                    <a:pt x="694" y="1985"/>
                    <a:pt x="694" y="2458"/>
                  </a:cubicBezTo>
                  <a:lnTo>
                    <a:pt x="694" y="4285"/>
                  </a:lnTo>
                  <a:cubicBezTo>
                    <a:pt x="316" y="4443"/>
                    <a:pt x="1" y="4821"/>
                    <a:pt x="1" y="5293"/>
                  </a:cubicBezTo>
                  <a:cubicBezTo>
                    <a:pt x="1" y="5703"/>
                    <a:pt x="284" y="6112"/>
                    <a:pt x="694" y="6270"/>
                  </a:cubicBezTo>
                  <a:lnTo>
                    <a:pt x="694" y="6648"/>
                  </a:lnTo>
                  <a:cubicBezTo>
                    <a:pt x="694" y="7089"/>
                    <a:pt x="977" y="7499"/>
                    <a:pt x="1418" y="7656"/>
                  </a:cubicBezTo>
                  <a:lnTo>
                    <a:pt x="1418" y="8759"/>
                  </a:lnTo>
                  <a:cubicBezTo>
                    <a:pt x="1418" y="8948"/>
                    <a:pt x="1576" y="9105"/>
                    <a:pt x="1765" y="9105"/>
                  </a:cubicBezTo>
                  <a:lnTo>
                    <a:pt x="3151" y="9105"/>
                  </a:lnTo>
                  <a:cubicBezTo>
                    <a:pt x="3340" y="9105"/>
                    <a:pt x="3498" y="8948"/>
                    <a:pt x="3498" y="8759"/>
                  </a:cubicBezTo>
                  <a:lnTo>
                    <a:pt x="3498" y="7656"/>
                  </a:lnTo>
                  <a:cubicBezTo>
                    <a:pt x="3907" y="7499"/>
                    <a:pt x="4222" y="7121"/>
                    <a:pt x="4222" y="6648"/>
                  </a:cubicBezTo>
                  <a:lnTo>
                    <a:pt x="4222" y="5955"/>
                  </a:lnTo>
                  <a:lnTo>
                    <a:pt x="4222" y="2458"/>
                  </a:lnTo>
                  <a:cubicBezTo>
                    <a:pt x="4222" y="2017"/>
                    <a:pt x="3939" y="1607"/>
                    <a:pt x="3498" y="1450"/>
                  </a:cubicBezTo>
                  <a:lnTo>
                    <a:pt x="3498" y="725"/>
                  </a:lnTo>
                  <a:lnTo>
                    <a:pt x="3876" y="725"/>
                  </a:lnTo>
                  <a:cubicBezTo>
                    <a:pt x="4065" y="725"/>
                    <a:pt x="4222" y="568"/>
                    <a:pt x="4222" y="347"/>
                  </a:cubicBezTo>
                  <a:cubicBezTo>
                    <a:pt x="4222" y="158"/>
                    <a:pt x="4065" y="1"/>
                    <a:pt x="38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9" name="Google Shape;7239;p95"/>
            <p:cNvSpPr/>
            <p:nvPr/>
          </p:nvSpPr>
          <p:spPr>
            <a:xfrm>
              <a:off x="-24536600" y="4132250"/>
              <a:ext cx="70900" cy="17350"/>
            </a:xfrm>
            <a:custGeom>
              <a:avLst/>
              <a:gdLst/>
              <a:ahLst/>
              <a:cxnLst/>
              <a:rect l="l" t="t" r="r" b="b"/>
              <a:pathLst>
                <a:path w="2836" h="694" extrusionOk="0">
                  <a:moveTo>
                    <a:pt x="0" y="1"/>
                  </a:moveTo>
                  <a:lnTo>
                    <a:pt x="347" y="694"/>
                  </a:lnTo>
                  <a:lnTo>
                    <a:pt x="2489" y="694"/>
                  </a:lnTo>
                  <a:cubicBezTo>
                    <a:pt x="2678" y="694"/>
                    <a:pt x="2836" y="536"/>
                    <a:pt x="2836" y="347"/>
                  </a:cubicBezTo>
                  <a:cubicBezTo>
                    <a:pt x="2836" y="158"/>
                    <a:pt x="2678" y="1"/>
                    <a:pt x="248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0" name="Google Shape;7240;p95"/>
            <p:cNvSpPr/>
            <p:nvPr/>
          </p:nvSpPr>
          <p:spPr>
            <a:xfrm>
              <a:off x="-24709100" y="3963700"/>
              <a:ext cx="208750" cy="221350"/>
            </a:xfrm>
            <a:custGeom>
              <a:avLst/>
              <a:gdLst/>
              <a:ahLst/>
              <a:cxnLst/>
              <a:rect l="l" t="t" r="r" b="b"/>
              <a:pathLst>
                <a:path w="8350" h="8854" extrusionOk="0">
                  <a:moveTo>
                    <a:pt x="4884" y="1"/>
                  </a:moveTo>
                  <a:cubicBezTo>
                    <a:pt x="2931" y="473"/>
                    <a:pt x="1419" y="2237"/>
                    <a:pt x="1419" y="4380"/>
                  </a:cubicBezTo>
                  <a:lnTo>
                    <a:pt x="1419" y="8192"/>
                  </a:lnTo>
                  <a:lnTo>
                    <a:pt x="410" y="8192"/>
                  </a:lnTo>
                  <a:cubicBezTo>
                    <a:pt x="389" y="8189"/>
                    <a:pt x="368" y="8188"/>
                    <a:pt x="347" y="8188"/>
                  </a:cubicBezTo>
                  <a:cubicBezTo>
                    <a:pt x="132" y="8188"/>
                    <a:pt x="1" y="8334"/>
                    <a:pt x="1" y="8507"/>
                  </a:cubicBezTo>
                  <a:cubicBezTo>
                    <a:pt x="1" y="8696"/>
                    <a:pt x="158" y="8853"/>
                    <a:pt x="347" y="8853"/>
                  </a:cubicBezTo>
                  <a:lnTo>
                    <a:pt x="8003" y="8853"/>
                  </a:lnTo>
                  <a:cubicBezTo>
                    <a:pt x="8192" y="8853"/>
                    <a:pt x="8350" y="8696"/>
                    <a:pt x="8350" y="8507"/>
                  </a:cubicBezTo>
                  <a:cubicBezTo>
                    <a:pt x="8350" y="8318"/>
                    <a:pt x="8192" y="8160"/>
                    <a:pt x="8003" y="8160"/>
                  </a:cubicBezTo>
                  <a:lnTo>
                    <a:pt x="6806" y="8160"/>
                  </a:lnTo>
                  <a:lnTo>
                    <a:pt x="6239" y="6963"/>
                  </a:lnTo>
                  <a:cubicBezTo>
                    <a:pt x="6207" y="6869"/>
                    <a:pt x="6018" y="6774"/>
                    <a:pt x="5924" y="6774"/>
                  </a:cubicBezTo>
                  <a:lnTo>
                    <a:pt x="4191" y="6774"/>
                  </a:lnTo>
                  <a:lnTo>
                    <a:pt x="4191" y="3655"/>
                  </a:lnTo>
                  <a:cubicBezTo>
                    <a:pt x="4191" y="3435"/>
                    <a:pt x="4254" y="3245"/>
                    <a:pt x="4380" y="3088"/>
                  </a:cubicBezTo>
                  <a:cubicBezTo>
                    <a:pt x="4254" y="2836"/>
                    <a:pt x="4191" y="2552"/>
                    <a:pt x="4191" y="2300"/>
                  </a:cubicBezTo>
                  <a:cubicBezTo>
                    <a:pt x="4191" y="1733"/>
                    <a:pt x="4443" y="1229"/>
                    <a:pt x="4884" y="914"/>
                  </a:cubicBezTo>
                  <a:lnTo>
                    <a:pt x="488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1" name="Google Shape;7241;p95"/>
          <p:cNvGrpSpPr/>
          <p:nvPr/>
        </p:nvGrpSpPr>
        <p:grpSpPr>
          <a:xfrm>
            <a:off x="7979280" y="2920770"/>
            <a:ext cx="356556" cy="349557"/>
            <a:chOff x="-22863675" y="3131775"/>
            <a:chExt cx="299300" cy="293425"/>
          </a:xfrm>
        </p:grpSpPr>
        <p:sp>
          <p:nvSpPr>
            <p:cNvPr id="7242" name="Google Shape;7242;p95"/>
            <p:cNvSpPr/>
            <p:nvPr/>
          </p:nvSpPr>
          <p:spPr>
            <a:xfrm>
              <a:off x="-22863675" y="3131775"/>
              <a:ext cx="299300" cy="293425"/>
            </a:xfrm>
            <a:custGeom>
              <a:avLst/>
              <a:gdLst/>
              <a:ahLst/>
              <a:cxnLst/>
              <a:rect l="l" t="t" r="r" b="b"/>
              <a:pathLst>
                <a:path w="11972" h="11737" extrusionOk="0">
                  <a:moveTo>
                    <a:pt x="3214" y="5522"/>
                  </a:moveTo>
                  <a:cubicBezTo>
                    <a:pt x="3403" y="5522"/>
                    <a:pt x="3560" y="5679"/>
                    <a:pt x="3560" y="5868"/>
                  </a:cubicBezTo>
                  <a:cubicBezTo>
                    <a:pt x="3560" y="6057"/>
                    <a:pt x="3403" y="6215"/>
                    <a:pt x="3214" y="6215"/>
                  </a:cubicBezTo>
                  <a:cubicBezTo>
                    <a:pt x="3024" y="6215"/>
                    <a:pt x="2867" y="6057"/>
                    <a:pt x="2867" y="5868"/>
                  </a:cubicBezTo>
                  <a:cubicBezTo>
                    <a:pt x="2867" y="5679"/>
                    <a:pt x="3024" y="5522"/>
                    <a:pt x="3214" y="5522"/>
                  </a:cubicBezTo>
                  <a:close/>
                  <a:moveTo>
                    <a:pt x="5986" y="2749"/>
                  </a:moveTo>
                  <a:cubicBezTo>
                    <a:pt x="6931" y="2749"/>
                    <a:pt x="7719" y="3537"/>
                    <a:pt x="7719" y="4482"/>
                  </a:cubicBezTo>
                  <a:cubicBezTo>
                    <a:pt x="7719" y="5427"/>
                    <a:pt x="6963" y="6215"/>
                    <a:pt x="5986" y="6215"/>
                  </a:cubicBezTo>
                  <a:cubicBezTo>
                    <a:pt x="5041" y="6215"/>
                    <a:pt x="4253" y="5427"/>
                    <a:pt x="4253" y="4482"/>
                  </a:cubicBezTo>
                  <a:cubicBezTo>
                    <a:pt x="4253" y="3537"/>
                    <a:pt x="5041" y="2749"/>
                    <a:pt x="5986" y="2749"/>
                  </a:cubicBezTo>
                  <a:close/>
                  <a:moveTo>
                    <a:pt x="8790" y="5522"/>
                  </a:moveTo>
                  <a:cubicBezTo>
                    <a:pt x="8979" y="5522"/>
                    <a:pt x="9136" y="5679"/>
                    <a:pt x="9136" y="5868"/>
                  </a:cubicBezTo>
                  <a:cubicBezTo>
                    <a:pt x="9136" y="6057"/>
                    <a:pt x="8979" y="6215"/>
                    <a:pt x="8790" y="6215"/>
                  </a:cubicBezTo>
                  <a:cubicBezTo>
                    <a:pt x="8569" y="6215"/>
                    <a:pt x="8412" y="6057"/>
                    <a:pt x="8412" y="5868"/>
                  </a:cubicBezTo>
                  <a:cubicBezTo>
                    <a:pt x="8412" y="5679"/>
                    <a:pt x="8569" y="5522"/>
                    <a:pt x="8790" y="5522"/>
                  </a:cubicBezTo>
                  <a:close/>
                  <a:moveTo>
                    <a:pt x="4600" y="7601"/>
                  </a:moveTo>
                  <a:cubicBezTo>
                    <a:pt x="4789" y="7601"/>
                    <a:pt x="4946" y="7759"/>
                    <a:pt x="4946" y="7948"/>
                  </a:cubicBezTo>
                  <a:cubicBezTo>
                    <a:pt x="4946" y="8168"/>
                    <a:pt x="4789" y="8326"/>
                    <a:pt x="4600" y="8326"/>
                  </a:cubicBezTo>
                  <a:cubicBezTo>
                    <a:pt x="4411" y="8326"/>
                    <a:pt x="4253" y="8168"/>
                    <a:pt x="4253" y="7948"/>
                  </a:cubicBezTo>
                  <a:cubicBezTo>
                    <a:pt x="4253" y="7759"/>
                    <a:pt x="4411" y="7601"/>
                    <a:pt x="4600" y="7601"/>
                  </a:cubicBezTo>
                  <a:close/>
                  <a:moveTo>
                    <a:pt x="6679" y="6939"/>
                  </a:moveTo>
                  <a:cubicBezTo>
                    <a:pt x="7278" y="6939"/>
                    <a:pt x="7719" y="7412"/>
                    <a:pt x="7719" y="7948"/>
                  </a:cubicBezTo>
                  <a:cubicBezTo>
                    <a:pt x="7719" y="8515"/>
                    <a:pt x="7246" y="8987"/>
                    <a:pt x="6679" y="8987"/>
                  </a:cubicBezTo>
                  <a:cubicBezTo>
                    <a:pt x="6080" y="8987"/>
                    <a:pt x="5671" y="8515"/>
                    <a:pt x="5671" y="7948"/>
                  </a:cubicBezTo>
                  <a:cubicBezTo>
                    <a:pt x="5671" y="7412"/>
                    <a:pt x="6143" y="6939"/>
                    <a:pt x="6679" y="6939"/>
                  </a:cubicBezTo>
                  <a:close/>
                  <a:moveTo>
                    <a:pt x="5309" y="1"/>
                  </a:moveTo>
                  <a:cubicBezTo>
                    <a:pt x="5222" y="1"/>
                    <a:pt x="5135" y="24"/>
                    <a:pt x="5072" y="71"/>
                  </a:cubicBezTo>
                  <a:cubicBezTo>
                    <a:pt x="4946" y="197"/>
                    <a:pt x="4946" y="449"/>
                    <a:pt x="5072" y="544"/>
                  </a:cubicBezTo>
                  <a:cubicBezTo>
                    <a:pt x="5356" y="828"/>
                    <a:pt x="5545" y="1080"/>
                    <a:pt x="5639" y="1363"/>
                  </a:cubicBezTo>
                  <a:cubicBezTo>
                    <a:pt x="5356" y="1426"/>
                    <a:pt x="5041" y="1458"/>
                    <a:pt x="4757" y="1552"/>
                  </a:cubicBezTo>
                  <a:cubicBezTo>
                    <a:pt x="4474" y="1017"/>
                    <a:pt x="4096" y="796"/>
                    <a:pt x="3592" y="576"/>
                  </a:cubicBezTo>
                  <a:cubicBezTo>
                    <a:pt x="3552" y="560"/>
                    <a:pt x="3507" y="552"/>
                    <a:pt x="3460" y="552"/>
                  </a:cubicBezTo>
                  <a:cubicBezTo>
                    <a:pt x="3320" y="552"/>
                    <a:pt x="3166" y="623"/>
                    <a:pt x="3119" y="765"/>
                  </a:cubicBezTo>
                  <a:cubicBezTo>
                    <a:pt x="3024" y="922"/>
                    <a:pt x="3119" y="1143"/>
                    <a:pt x="3277" y="1206"/>
                  </a:cubicBezTo>
                  <a:cubicBezTo>
                    <a:pt x="3623" y="1363"/>
                    <a:pt x="3907" y="1552"/>
                    <a:pt x="4064" y="1804"/>
                  </a:cubicBezTo>
                  <a:cubicBezTo>
                    <a:pt x="3781" y="1930"/>
                    <a:pt x="3529" y="2088"/>
                    <a:pt x="3308" y="2245"/>
                  </a:cubicBezTo>
                  <a:cubicBezTo>
                    <a:pt x="2867" y="1836"/>
                    <a:pt x="2394" y="1773"/>
                    <a:pt x="1890" y="1741"/>
                  </a:cubicBezTo>
                  <a:cubicBezTo>
                    <a:pt x="1701" y="1741"/>
                    <a:pt x="1544" y="1836"/>
                    <a:pt x="1481" y="2056"/>
                  </a:cubicBezTo>
                  <a:cubicBezTo>
                    <a:pt x="1481" y="2245"/>
                    <a:pt x="1607" y="2403"/>
                    <a:pt x="1796" y="2434"/>
                  </a:cubicBezTo>
                  <a:cubicBezTo>
                    <a:pt x="2205" y="2466"/>
                    <a:pt x="2489" y="2529"/>
                    <a:pt x="2741" y="2718"/>
                  </a:cubicBezTo>
                  <a:cubicBezTo>
                    <a:pt x="2552" y="2907"/>
                    <a:pt x="2363" y="3159"/>
                    <a:pt x="2205" y="3379"/>
                  </a:cubicBezTo>
                  <a:cubicBezTo>
                    <a:pt x="1949" y="3294"/>
                    <a:pt x="1725" y="3260"/>
                    <a:pt x="1508" y="3260"/>
                  </a:cubicBezTo>
                  <a:cubicBezTo>
                    <a:pt x="1243" y="3260"/>
                    <a:pt x="987" y="3310"/>
                    <a:pt x="693" y="3379"/>
                  </a:cubicBezTo>
                  <a:cubicBezTo>
                    <a:pt x="504" y="3411"/>
                    <a:pt x="441" y="3631"/>
                    <a:pt x="473" y="3821"/>
                  </a:cubicBezTo>
                  <a:cubicBezTo>
                    <a:pt x="498" y="3970"/>
                    <a:pt x="621" y="4060"/>
                    <a:pt x="781" y="4060"/>
                  </a:cubicBezTo>
                  <a:cubicBezTo>
                    <a:pt x="823" y="4060"/>
                    <a:pt x="868" y="4054"/>
                    <a:pt x="914" y="4041"/>
                  </a:cubicBezTo>
                  <a:cubicBezTo>
                    <a:pt x="1160" y="3979"/>
                    <a:pt x="1366" y="3931"/>
                    <a:pt x="1567" y="3931"/>
                  </a:cubicBezTo>
                  <a:cubicBezTo>
                    <a:pt x="1674" y="3931"/>
                    <a:pt x="1780" y="3945"/>
                    <a:pt x="1890" y="3978"/>
                  </a:cubicBezTo>
                  <a:cubicBezTo>
                    <a:pt x="1764" y="4262"/>
                    <a:pt x="1638" y="4514"/>
                    <a:pt x="1607" y="4797"/>
                  </a:cubicBezTo>
                  <a:cubicBezTo>
                    <a:pt x="1071" y="4797"/>
                    <a:pt x="630" y="4986"/>
                    <a:pt x="189" y="5301"/>
                  </a:cubicBezTo>
                  <a:cubicBezTo>
                    <a:pt x="32" y="5427"/>
                    <a:pt x="0" y="5616"/>
                    <a:pt x="126" y="5774"/>
                  </a:cubicBezTo>
                  <a:cubicBezTo>
                    <a:pt x="186" y="5874"/>
                    <a:pt x="296" y="5935"/>
                    <a:pt x="409" y="5935"/>
                  </a:cubicBezTo>
                  <a:cubicBezTo>
                    <a:pt x="474" y="5935"/>
                    <a:pt x="541" y="5915"/>
                    <a:pt x="599" y="5868"/>
                  </a:cubicBezTo>
                  <a:cubicBezTo>
                    <a:pt x="914" y="5616"/>
                    <a:pt x="1166" y="5459"/>
                    <a:pt x="1481" y="5459"/>
                  </a:cubicBezTo>
                  <a:cubicBezTo>
                    <a:pt x="1481" y="5585"/>
                    <a:pt x="1449" y="5742"/>
                    <a:pt x="1449" y="5868"/>
                  </a:cubicBezTo>
                  <a:cubicBezTo>
                    <a:pt x="1449" y="6026"/>
                    <a:pt x="1449" y="6183"/>
                    <a:pt x="1481" y="6341"/>
                  </a:cubicBezTo>
                  <a:cubicBezTo>
                    <a:pt x="945" y="6530"/>
                    <a:pt x="662" y="6876"/>
                    <a:pt x="347" y="7318"/>
                  </a:cubicBezTo>
                  <a:cubicBezTo>
                    <a:pt x="221" y="7475"/>
                    <a:pt x="284" y="7664"/>
                    <a:pt x="441" y="7790"/>
                  </a:cubicBezTo>
                  <a:cubicBezTo>
                    <a:pt x="507" y="7843"/>
                    <a:pt x="584" y="7868"/>
                    <a:pt x="658" y="7868"/>
                  </a:cubicBezTo>
                  <a:cubicBezTo>
                    <a:pt x="761" y="7868"/>
                    <a:pt x="859" y="7819"/>
                    <a:pt x="914" y="7727"/>
                  </a:cubicBezTo>
                  <a:cubicBezTo>
                    <a:pt x="1134" y="7349"/>
                    <a:pt x="1323" y="7129"/>
                    <a:pt x="1607" y="7002"/>
                  </a:cubicBezTo>
                  <a:cubicBezTo>
                    <a:pt x="1701" y="7286"/>
                    <a:pt x="1764" y="7570"/>
                    <a:pt x="1922" y="7822"/>
                  </a:cubicBezTo>
                  <a:cubicBezTo>
                    <a:pt x="1481" y="8200"/>
                    <a:pt x="1323" y="8609"/>
                    <a:pt x="1166" y="9145"/>
                  </a:cubicBezTo>
                  <a:cubicBezTo>
                    <a:pt x="1134" y="9334"/>
                    <a:pt x="1260" y="9523"/>
                    <a:pt x="1418" y="9554"/>
                  </a:cubicBezTo>
                  <a:cubicBezTo>
                    <a:pt x="1452" y="9566"/>
                    <a:pt x="1486" y="9571"/>
                    <a:pt x="1519" y="9571"/>
                  </a:cubicBezTo>
                  <a:cubicBezTo>
                    <a:pt x="1671" y="9571"/>
                    <a:pt x="1807" y="9463"/>
                    <a:pt x="1859" y="9334"/>
                  </a:cubicBezTo>
                  <a:cubicBezTo>
                    <a:pt x="1953" y="8924"/>
                    <a:pt x="2048" y="8672"/>
                    <a:pt x="2268" y="8420"/>
                  </a:cubicBezTo>
                  <a:cubicBezTo>
                    <a:pt x="2426" y="8672"/>
                    <a:pt x="2646" y="8893"/>
                    <a:pt x="2835" y="9082"/>
                  </a:cubicBezTo>
                  <a:cubicBezTo>
                    <a:pt x="2520" y="9554"/>
                    <a:pt x="2552" y="10027"/>
                    <a:pt x="2583" y="10594"/>
                  </a:cubicBezTo>
                  <a:cubicBezTo>
                    <a:pt x="2583" y="10783"/>
                    <a:pt x="2741" y="10909"/>
                    <a:pt x="2961" y="10909"/>
                  </a:cubicBezTo>
                  <a:lnTo>
                    <a:pt x="2993" y="10909"/>
                  </a:lnTo>
                  <a:cubicBezTo>
                    <a:pt x="3182" y="10909"/>
                    <a:pt x="3308" y="10720"/>
                    <a:pt x="3308" y="10500"/>
                  </a:cubicBezTo>
                  <a:cubicBezTo>
                    <a:pt x="3277" y="10090"/>
                    <a:pt x="3277" y="9806"/>
                    <a:pt x="3371" y="9523"/>
                  </a:cubicBezTo>
                  <a:cubicBezTo>
                    <a:pt x="3623" y="9680"/>
                    <a:pt x="3844" y="9838"/>
                    <a:pt x="4127" y="9964"/>
                  </a:cubicBezTo>
                  <a:cubicBezTo>
                    <a:pt x="4001" y="10500"/>
                    <a:pt x="4159" y="10941"/>
                    <a:pt x="4411" y="11445"/>
                  </a:cubicBezTo>
                  <a:cubicBezTo>
                    <a:pt x="4452" y="11589"/>
                    <a:pt x="4561" y="11652"/>
                    <a:pt x="4684" y="11652"/>
                  </a:cubicBezTo>
                  <a:cubicBezTo>
                    <a:pt x="4749" y="11652"/>
                    <a:pt x="4818" y="11635"/>
                    <a:pt x="4883" y="11602"/>
                  </a:cubicBezTo>
                  <a:cubicBezTo>
                    <a:pt x="5041" y="11539"/>
                    <a:pt x="5104" y="11350"/>
                    <a:pt x="5041" y="11130"/>
                  </a:cubicBezTo>
                  <a:cubicBezTo>
                    <a:pt x="4883" y="10783"/>
                    <a:pt x="4757" y="10500"/>
                    <a:pt x="4789" y="10184"/>
                  </a:cubicBezTo>
                  <a:lnTo>
                    <a:pt x="4789" y="10184"/>
                  </a:lnTo>
                  <a:cubicBezTo>
                    <a:pt x="5072" y="10279"/>
                    <a:pt x="5356" y="10311"/>
                    <a:pt x="5671" y="10342"/>
                  </a:cubicBezTo>
                  <a:cubicBezTo>
                    <a:pt x="5734" y="10909"/>
                    <a:pt x="6049" y="11256"/>
                    <a:pt x="6427" y="11665"/>
                  </a:cubicBezTo>
                  <a:cubicBezTo>
                    <a:pt x="6474" y="11712"/>
                    <a:pt x="6561" y="11736"/>
                    <a:pt x="6651" y="11736"/>
                  </a:cubicBezTo>
                  <a:cubicBezTo>
                    <a:pt x="6742" y="11736"/>
                    <a:pt x="6837" y="11712"/>
                    <a:pt x="6900" y="11665"/>
                  </a:cubicBezTo>
                  <a:cubicBezTo>
                    <a:pt x="6994" y="11539"/>
                    <a:pt x="6994" y="11287"/>
                    <a:pt x="6900" y="11193"/>
                  </a:cubicBezTo>
                  <a:cubicBezTo>
                    <a:pt x="6616" y="10909"/>
                    <a:pt x="6427" y="10657"/>
                    <a:pt x="6333" y="10342"/>
                  </a:cubicBezTo>
                  <a:cubicBezTo>
                    <a:pt x="6616" y="10311"/>
                    <a:pt x="6931" y="10279"/>
                    <a:pt x="7215" y="10184"/>
                  </a:cubicBezTo>
                  <a:cubicBezTo>
                    <a:pt x="7467" y="10720"/>
                    <a:pt x="7876" y="10941"/>
                    <a:pt x="8380" y="11130"/>
                  </a:cubicBezTo>
                  <a:cubicBezTo>
                    <a:pt x="8424" y="11156"/>
                    <a:pt x="8474" y="11167"/>
                    <a:pt x="8526" y="11167"/>
                  </a:cubicBezTo>
                  <a:cubicBezTo>
                    <a:pt x="8662" y="11167"/>
                    <a:pt x="8807" y="11086"/>
                    <a:pt x="8853" y="10972"/>
                  </a:cubicBezTo>
                  <a:cubicBezTo>
                    <a:pt x="8947" y="10815"/>
                    <a:pt x="8853" y="10594"/>
                    <a:pt x="8695" y="10500"/>
                  </a:cubicBezTo>
                  <a:cubicBezTo>
                    <a:pt x="8349" y="10374"/>
                    <a:pt x="8065" y="10184"/>
                    <a:pt x="7908" y="9932"/>
                  </a:cubicBezTo>
                  <a:cubicBezTo>
                    <a:pt x="8191" y="9806"/>
                    <a:pt x="8412" y="9649"/>
                    <a:pt x="8664" y="9491"/>
                  </a:cubicBezTo>
                  <a:cubicBezTo>
                    <a:pt x="9105" y="9901"/>
                    <a:pt x="9578" y="9964"/>
                    <a:pt x="10082" y="9995"/>
                  </a:cubicBezTo>
                  <a:lnTo>
                    <a:pt x="10113" y="9995"/>
                  </a:lnTo>
                  <a:cubicBezTo>
                    <a:pt x="10302" y="9995"/>
                    <a:pt x="10428" y="9869"/>
                    <a:pt x="10460" y="9680"/>
                  </a:cubicBezTo>
                  <a:cubicBezTo>
                    <a:pt x="10460" y="9491"/>
                    <a:pt x="10365" y="9334"/>
                    <a:pt x="10145" y="9302"/>
                  </a:cubicBezTo>
                  <a:cubicBezTo>
                    <a:pt x="9767" y="9239"/>
                    <a:pt x="9483" y="9208"/>
                    <a:pt x="9199" y="9019"/>
                  </a:cubicBezTo>
                  <a:cubicBezTo>
                    <a:pt x="9388" y="8830"/>
                    <a:pt x="9609" y="8578"/>
                    <a:pt x="9767" y="8357"/>
                  </a:cubicBezTo>
                  <a:cubicBezTo>
                    <a:pt x="9980" y="8437"/>
                    <a:pt x="10181" y="8466"/>
                    <a:pt x="10384" y="8466"/>
                  </a:cubicBezTo>
                  <a:cubicBezTo>
                    <a:pt x="10660" y="8466"/>
                    <a:pt x="10938" y="8412"/>
                    <a:pt x="11247" y="8357"/>
                  </a:cubicBezTo>
                  <a:cubicBezTo>
                    <a:pt x="11468" y="8294"/>
                    <a:pt x="11531" y="8105"/>
                    <a:pt x="11499" y="7916"/>
                  </a:cubicBezTo>
                  <a:cubicBezTo>
                    <a:pt x="11472" y="7751"/>
                    <a:pt x="11300" y="7658"/>
                    <a:pt x="11131" y="7658"/>
                  </a:cubicBezTo>
                  <a:cubicBezTo>
                    <a:pt x="11107" y="7658"/>
                    <a:pt x="11082" y="7660"/>
                    <a:pt x="11058" y="7664"/>
                  </a:cubicBezTo>
                  <a:cubicBezTo>
                    <a:pt x="10806" y="7748"/>
                    <a:pt x="10596" y="7804"/>
                    <a:pt x="10391" y="7804"/>
                  </a:cubicBezTo>
                  <a:cubicBezTo>
                    <a:pt x="10288" y="7804"/>
                    <a:pt x="10187" y="7790"/>
                    <a:pt x="10082" y="7759"/>
                  </a:cubicBezTo>
                  <a:cubicBezTo>
                    <a:pt x="10208" y="7475"/>
                    <a:pt x="10302" y="7192"/>
                    <a:pt x="10365" y="6939"/>
                  </a:cubicBezTo>
                  <a:lnTo>
                    <a:pt x="10397" y="6939"/>
                  </a:lnTo>
                  <a:cubicBezTo>
                    <a:pt x="10932" y="6939"/>
                    <a:pt x="11342" y="6687"/>
                    <a:pt x="11751" y="6372"/>
                  </a:cubicBezTo>
                  <a:cubicBezTo>
                    <a:pt x="11940" y="6246"/>
                    <a:pt x="11972" y="6057"/>
                    <a:pt x="11846" y="5900"/>
                  </a:cubicBezTo>
                  <a:cubicBezTo>
                    <a:pt x="11789" y="5843"/>
                    <a:pt x="11687" y="5798"/>
                    <a:pt x="11580" y="5798"/>
                  </a:cubicBezTo>
                  <a:cubicBezTo>
                    <a:pt x="11509" y="5798"/>
                    <a:pt x="11436" y="5818"/>
                    <a:pt x="11373" y="5868"/>
                  </a:cubicBezTo>
                  <a:cubicBezTo>
                    <a:pt x="11058" y="6120"/>
                    <a:pt x="10775" y="6278"/>
                    <a:pt x="10460" y="6278"/>
                  </a:cubicBezTo>
                  <a:cubicBezTo>
                    <a:pt x="10460" y="6152"/>
                    <a:pt x="10491" y="5994"/>
                    <a:pt x="10491" y="5868"/>
                  </a:cubicBezTo>
                  <a:cubicBezTo>
                    <a:pt x="10491" y="5711"/>
                    <a:pt x="10491" y="5553"/>
                    <a:pt x="10460" y="5396"/>
                  </a:cubicBezTo>
                  <a:cubicBezTo>
                    <a:pt x="11027" y="5207"/>
                    <a:pt x="11279" y="4860"/>
                    <a:pt x="11594" y="4419"/>
                  </a:cubicBezTo>
                  <a:cubicBezTo>
                    <a:pt x="11720" y="4262"/>
                    <a:pt x="11688" y="4073"/>
                    <a:pt x="11531" y="3947"/>
                  </a:cubicBezTo>
                  <a:cubicBezTo>
                    <a:pt x="11465" y="3894"/>
                    <a:pt x="11394" y="3869"/>
                    <a:pt x="11324" y="3869"/>
                  </a:cubicBezTo>
                  <a:cubicBezTo>
                    <a:pt x="11226" y="3869"/>
                    <a:pt x="11132" y="3918"/>
                    <a:pt x="11058" y="4010"/>
                  </a:cubicBezTo>
                  <a:cubicBezTo>
                    <a:pt x="10838" y="4388"/>
                    <a:pt x="10617" y="4608"/>
                    <a:pt x="10365" y="4734"/>
                  </a:cubicBezTo>
                  <a:cubicBezTo>
                    <a:pt x="10271" y="4451"/>
                    <a:pt x="10176" y="4167"/>
                    <a:pt x="10019" y="3915"/>
                  </a:cubicBezTo>
                  <a:cubicBezTo>
                    <a:pt x="10460" y="3537"/>
                    <a:pt x="10617" y="3127"/>
                    <a:pt x="10775" y="2592"/>
                  </a:cubicBezTo>
                  <a:cubicBezTo>
                    <a:pt x="10806" y="2403"/>
                    <a:pt x="10712" y="2214"/>
                    <a:pt x="10554" y="2182"/>
                  </a:cubicBezTo>
                  <a:cubicBezTo>
                    <a:pt x="10520" y="2171"/>
                    <a:pt x="10485" y="2166"/>
                    <a:pt x="10450" y="2166"/>
                  </a:cubicBezTo>
                  <a:cubicBezTo>
                    <a:pt x="10292" y="2166"/>
                    <a:pt x="10139" y="2274"/>
                    <a:pt x="10113" y="2403"/>
                  </a:cubicBezTo>
                  <a:cubicBezTo>
                    <a:pt x="9987" y="2812"/>
                    <a:pt x="9924" y="3064"/>
                    <a:pt x="9672" y="3316"/>
                  </a:cubicBezTo>
                  <a:cubicBezTo>
                    <a:pt x="9515" y="3064"/>
                    <a:pt x="9325" y="2844"/>
                    <a:pt x="9136" y="2655"/>
                  </a:cubicBezTo>
                  <a:cubicBezTo>
                    <a:pt x="9451" y="2182"/>
                    <a:pt x="9388" y="1710"/>
                    <a:pt x="9357" y="1143"/>
                  </a:cubicBezTo>
                  <a:cubicBezTo>
                    <a:pt x="9357" y="954"/>
                    <a:pt x="9168" y="828"/>
                    <a:pt x="8979" y="828"/>
                  </a:cubicBezTo>
                  <a:cubicBezTo>
                    <a:pt x="8790" y="828"/>
                    <a:pt x="8664" y="1017"/>
                    <a:pt x="8664" y="1237"/>
                  </a:cubicBezTo>
                  <a:cubicBezTo>
                    <a:pt x="8695" y="1647"/>
                    <a:pt x="8695" y="1930"/>
                    <a:pt x="8569" y="2214"/>
                  </a:cubicBezTo>
                  <a:cubicBezTo>
                    <a:pt x="8349" y="2056"/>
                    <a:pt x="8097" y="1899"/>
                    <a:pt x="7813" y="1773"/>
                  </a:cubicBezTo>
                  <a:cubicBezTo>
                    <a:pt x="7939" y="1237"/>
                    <a:pt x="7782" y="796"/>
                    <a:pt x="7561" y="292"/>
                  </a:cubicBezTo>
                  <a:cubicBezTo>
                    <a:pt x="7493" y="178"/>
                    <a:pt x="7375" y="97"/>
                    <a:pt x="7243" y="97"/>
                  </a:cubicBezTo>
                  <a:cubicBezTo>
                    <a:pt x="7193" y="97"/>
                    <a:pt x="7141" y="108"/>
                    <a:pt x="7089" y="134"/>
                  </a:cubicBezTo>
                  <a:cubicBezTo>
                    <a:pt x="6931" y="197"/>
                    <a:pt x="6837" y="386"/>
                    <a:pt x="6931" y="607"/>
                  </a:cubicBezTo>
                  <a:cubicBezTo>
                    <a:pt x="7089" y="954"/>
                    <a:pt x="7215" y="1237"/>
                    <a:pt x="7152" y="1552"/>
                  </a:cubicBezTo>
                  <a:cubicBezTo>
                    <a:pt x="6900" y="1458"/>
                    <a:pt x="6616" y="1426"/>
                    <a:pt x="6301" y="1395"/>
                  </a:cubicBezTo>
                  <a:cubicBezTo>
                    <a:pt x="6206" y="828"/>
                    <a:pt x="5891" y="481"/>
                    <a:pt x="5545" y="71"/>
                  </a:cubicBezTo>
                  <a:cubicBezTo>
                    <a:pt x="5482" y="24"/>
                    <a:pt x="5395" y="1"/>
                    <a:pt x="53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3" name="Google Shape;7243;p95"/>
            <p:cNvSpPr/>
            <p:nvPr/>
          </p:nvSpPr>
          <p:spPr>
            <a:xfrm>
              <a:off x="-22740025" y="3217825"/>
              <a:ext cx="52000" cy="51225"/>
            </a:xfrm>
            <a:custGeom>
              <a:avLst/>
              <a:gdLst/>
              <a:ahLst/>
              <a:cxnLst/>
              <a:rect l="l" t="t" r="r" b="b"/>
              <a:pathLst>
                <a:path w="2080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09"/>
                  </a:cubicBezTo>
                  <a:cubicBezTo>
                    <a:pt x="0" y="1607"/>
                    <a:pt x="473" y="2048"/>
                    <a:pt x="1040" y="2048"/>
                  </a:cubicBezTo>
                  <a:cubicBezTo>
                    <a:pt x="1607" y="2048"/>
                    <a:pt x="2048" y="1576"/>
                    <a:pt x="2048" y="1009"/>
                  </a:cubicBezTo>
                  <a:cubicBezTo>
                    <a:pt x="2080" y="473"/>
                    <a:pt x="1607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4" name="Google Shape;7244;p95"/>
            <p:cNvSpPr/>
            <p:nvPr/>
          </p:nvSpPr>
          <p:spPr>
            <a:xfrm>
              <a:off x="-22705375" y="332180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5" name="Google Shape;7245;p95"/>
          <p:cNvGrpSpPr/>
          <p:nvPr/>
        </p:nvGrpSpPr>
        <p:grpSpPr>
          <a:xfrm>
            <a:off x="5322144" y="1531949"/>
            <a:ext cx="310602" cy="352803"/>
            <a:chOff x="-28069875" y="3175300"/>
            <a:chExt cx="260725" cy="296150"/>
          </a:xfrm>
        </p:grpSpPr>
        <p:sp>
          <p:nvSpPr>
            <p:cNvPr id="7246" name="Google Shape;7246;p95"/>
            <p:cNvSpPr/>
            <p:nvPr/>
          </p:nvSpPr>
          <p:spPr>
            <a:xfrm>
              <a:off x="-28059650" y="3192625"/>
              <a:ext cx="26025" cy="70125"/>
            </a:xfrm>
            <a:custGeom>
              <a:avLst/>
              <a:gdLst/>
              <a:ahLst/>
              <a:cxnLst/>
              <a:rect l="l" t="t" r="r" b="b"/>
              <a:pathLst>
                <a:path w="1041" h="2805" extrusionOk="0">
                  <a:moveTo>
                    <a:pt x="536" y="0"/>
                  </a:moveTo>
                  <a:cubicBezTo>
                    <a:pt x="253" y="0"/>
                    <a:pt x="1" y="252"/>
                    <a:pt x="1" y="536"/>
                  </a:cubicBezTo>
                  <a:lnTo>
                    <a:pt x="1" y="2458"/>
                  </a:lnTo>
                  <a:cubicBezTo>
                    <a:pt x="410" y="2458"/>
                    <a:pt x="757" y="2584"/>
                    <a:pt x="1040" y="2804"/>
                  </a:cubicBezTo>
                  <a:lnTo>
                    <a:pt x="1040" y="536"/>
                  </a:lnTo>
                  <a:cubicBezTo>
                    <a:pt x="1040" y="252"/>
                    <a:pt x="788" y="0"/>
                    <a:pt x="5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7" name="Google Shape;7247;p95"/>
            <p:cNvSpPr/>
            <p:nvPr/>
          </p:nvSpPr>
          <p:spPr>
            <a:xfrm>
              <a:off x="-27843050" y="3192625"/>
              <a:ext cx="26025" cy="69325"/>
            </a:xfrm>
            <a:custGeom>
              <a:avLst/>
              <a:gdLst/>
              <a:ahLst/>
              <a:cxnLst/>
              <a:rect l="l" t="t" r="r" b="b"/>
              <a:pathLst>
                <a:path w="1041" h="2773" extrusionOk="0">
                  <a:moveTo>
                    <a:pt x="536" y="0"/>
                  </a:moveTo>
                  <a:cubicBezTo>
                    <a:pt x="253" y="0"/>
                    <a:pt x="1" y="252"/>
                    <a:pt x="1" y="536"/>
                  </a:cubicBezTo>
                  <a:lnTo>
                    <a:pt x="1" y="2773"/>
                  </a:lnTo>
                  <a:cubicBezTo>
                    <a:pt x="284" y="2584"/>
                    <a:pt x="694" y="2426"/>
                    <a:pt x="1040" y="2426"/>
                  </a:cubicBezTo>
                  <a:lnTo>
                    <a:pt x="1040" y="536"/>
                  </a:lnTo>
                  <a:cubicBezTo>
                    <a:pt x="1040" y="252"/>
                    <a:pt x="788" y="0"/>
                    <a:pt x="5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8" name="Google Shape;7248;p95"/>
            <p:cNvSpPr/>
            <p:nvPr/>
          </p:nvSpPr>
          <p:spPr>
            <a:xfrm>
              <a:off x="-27973000" y="3202075"/>
              <a:ext cx="26000" cy="57525"/>
            </a:xfrm>
            <a:custGeom>
              <a:avLst/>
              <a:gdLst/>
              <a:ahLst/>
              <a:cxnLst/>
              <a:rect l="l" t="t" r="r" b="b"/>
              <a:pathLst>
                <a:path w="1040" h="2301" extrusionOk="0">
                  <a:moveTo>
                    <a:pt x="536" y="0"/>
                  </a:moveTo>
                  <a:cubicBezTo>
                    <a:pt x="252" y="0"/>
                    <a:pt x="0" y="221"/>
                    <a:pt x="0" y="504"/>
                  </a:cubicBezTo>
                  <a:lnTo>
                    <a:pt x="0" y="1954"/>
                  </a:lnTo>
                  <a:cubicBezTo>
                    <a:pt x="410" y="1985"/>
                    <a:pt x="756" y="2080"/>
                    <a:pt x="1040" y="2300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9" name="Google Shape;7249;p95"/>
            <p:cNvSpPr/>
            <p:nvPr/>
          </p:nvSpPr>
          <p:spPr>
            <a:xfrm>
              <a:off x="-27929675" y="3202075"/>
              <a:ext cx="26000" cy="57525"/>
            </a:xfrm>
            <a:custGeom>
              <a:avLst/>
              <a:gdLst/>
              <a:ahLst/>
              <a:cxnLst/>
              <a:rect l="l" t="t" r="r" b="b"/>
              <a:pathLst>
                <a:path w="1040" h="2301" extrusionOk="0">
                  <a:moveTo>
                    <a:pt x="536" y="0"/>
                  </a:moveTo>
                  <a:cubicBezTo>
                    <a:pt x="252" y="0"/>
                    <a:pt x="0" y="221"/>
                    <a:pt x="0" y="504"/>
                  </a:cubicBezTo>
                  <a:lnTo>
                    <a:pt x="0" y="2300"/>
                  </a:lnTo>
                  <a:cubicBezTo>
                    <a:pt x="315" y="2111"/>
                    <a:pt x="693" y="1985"/>
                    <a:pt x="1040" y="1954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0" name="Google Shape;7250;p95"/>
            <p:cNvSpPr/>
            <p:nvPr/>
          </p:nvSpPr>
          <p:spPr>
            <a:xfrm>
              <a:off x="-28016325" y="3175300"/>
              <a:ext cx="26025" cy="91375"/>
            </a:xfrm>
            <a:custGeom>
              <a:avLst/>
              <a:gdLst/>
              <a:ahLst/>
              <a:cxnLst/>
              <a:rect l="l" t="t" r="r" b="b"/>
              <a:pathLst>
                <a:path w="1041" h="3655" extrusionOk="0">
                  <a:moveTo>
                    <a:pt x="536" y="0"/>
                  </a:moveTo>
                  <a:cubicBezTo>
                    <a:pt x="253" y="0"/>
                    <a:pt x="1" y="221"/>
                    <a:pt x="1" y="504"/>
                  </a:cubicBezTo>
                  <a:lnTo>
                    <a:pt x="1" y="3655"/>
                  </a:lnTo>
                  <a:cubicBezTo>
                    <a:pt x="1" y="3655"/>
                    <a:pt x="1" y="3623"/>
                    <a:pt x="64" y="3623"/>
                  </a:cubicBezTo>
                  <a:cubicBezTo>
                    <a:pt x="284" y="3371"/>
                    <a:pt x="631" y="3182"/>
                    <a:pt x="1040" y="3056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1" name="Google Shape;7251;p95"/>
            <p:cNvSpPr/>
            <p:nvPr/>
          </p:nvSpPr>
          <p:spPr>
            <a:xfrm>
              <a:off x="-27886375" y="3176075"/>
              <a:ext cx="26025" cy="91400"/>
            </a:xfrm>
            <a:custGeom>
              <a:avLst/>
              <a:gdLst/>
              <a:ahLst/>
              <a:cxnLst/>
              <a:rect l="l" t="t" r="r" b="b"/>
              <a:pathLst>
                <a:path w="1041" h="3656" extrusionOk="0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lnTo>
                    <a:pt x="1" y="3088"/>
                  </a:lnTo>
                  <a:cubicBezTo>
                    <a:pt x="379" y="3151"/>
                    <a:pt x="726" y="3340"/>
                    <a:pt x="1041" y="3655"/>
                  </a:cubicBezTo>
                  <a:lnTo>
                    <a:pt x="1041" y="505"/>
                  </a:lnTo>
                  <a:cubicBezTo>
                    <a:pt x="1041" y="253"/>
                    <a:pt x="789" y="1"/>
                    <a:pt x="5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2" name="Google Shape;7252;p95"/>
            <p:cNvSpPr/>
            <p:nvPr/>
          </p:nvSpPr>
          <p:spPr>
            <a:xfrm>
              <a:off x="-28017900" y="3269025"/>
              <a:ext cx="161475" cy="133125"/>
            </a:xfrm>
            <a:custGeom>
              <a:avLst/>
              <a:gdLst/>
              <a:ahLst/>
              <a:cxnLst/>
              <a:rect l="l" t="t" r="r" b="b"/>
              <a:pathLst>
                <a:path w="6459" h="5325" extrusionOk="0">
                  <a:moveTo>
                    <a:pt x="1733" y="0"/>
                  </a:moveTo>
                  <a:cubicBezTo>
                    <a:pt x="1355" y="0"/>
                    <a:pt x="946" y="158"/>
                    <a:pt x="662" y="410"/>
                  </a:cubicBezTo>
                  <a:cubicBezTo>
                    <a:pt x="64" y="882"/>
                    <a:pt x="1" y="1639"/>
                    <a:pt x="347" y="2237"/>
                  </a:cubicBezTo>
                  <a:cubicBezTo>
                    <a:pt x="1324" y="2458"/>
                    <a:pt x="2048" y="3340"/>
                    <a:pt x="2174" y="4348"/>
                  </a:cubicBezTo>
                  <a:lnTo>
                    <a:pt x="3214" y="5325"/>
                  </a:lnTo>
                  <a:lnTo>
                    <a:pt x="4285" y="4348"/>
                  </a:lnTo>
                  <a:cubicBezTo>
                    <a:pt x="4380" y="3340"/>
                    <a:pt x="5073" y="2521"/>
                    <a:pt x="6113" y="2237"/>
                  </a:cubicBezTo>
                  <a:cubicBezTo>
                    <a:pt x="6459" y="1639"/>
                    <a:pt x="6333" y="882"/>
                    <a:pt x="5860" y="410"/>
                  </a:cubicBezTo>
                  <a:cubicBezTo>
                    <a:pt x="5577" y="158"/>
                    <a:pt x="5199" y="0"/>
                    <a:pt x="4789" y="0"/>
                  </a:cubicBezTo>
                  <a:cubicBezTo>
                    <a:pt x="4411" y="0"/>
                    <a:pt x="4002" y="158"/>
                    <a:pt x="3750" y="410"/>
                  </a:cubicBezTo>
                  <a:lnTo>
                    <a:pt x="3277" y="882"/>
                  </a:lnTo>
                  <a:lnTo>
                    <a:pt x="2805" y="410"/>
                  </a:lnTo>
                  <a:cubicBezTo>
                    <a:pt x="2521" y="158"/>
                    <a:pt x="2143" y="0"/>
                    <a:pt x="17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3" name="Google Shape;7253;p95"/>
            <p:cNvSpPr/>
            <p:nvPr/>
          </p:nvSpPr>
          <p:spPr>
            <a:xfrm>
              <a:off x="-27930475" y="3269800"/>
              <a:ext cx="121325" cy="201650"/>
            </a:xfrm>
            <a:custGeom>
              <a:avLst/>
              <a:gdLst/>
              <a:ahLst/>
              <a:cxnLst/>
              <a:rect l="l" t="t" r="r" b="b"/>
              <a:pathLst>
                <a:path w="4853" h="8066" extrusionOk="0">
                  <a:moveTo>
                    <a:pt x="4506" y="1"/>
                  </a:moveTo>
                  <a:cubicBezTo>
                    <a:pt x="3876" y="1"/>
                    <a:pt x="3403" y="505"/>
                    <a:pt x="3403" y="1198"/>
                  </a:cubicBezTo>
                  <a:lnTo>
                    <a:pt x="3403" y="2395"/>
                  </a:lnTo>
                  <a:cubicBezTo>
                    <a:pt x="3403" y="2584"/>
                    <a:pt x="3246" y="2742"/>
                    <a:pt x="3025" y="2742"/>
                  </a:cubicBezTo>
                  <a:cubicBezTo>
                    <a:pt x="2679" y="2742"/>
                    <a:pt x="2363" y="2868"/>
                    <a:pt x="2080" y="3025"/>
                  </a:cubicBezTo>
                  <a:cubicBezTo>
                    <a:pt x="1702" y="3372"/>
                    <a:pt x="1418" y="3939"/>
                    <a:pt x="1418" y="4474"/>
                  </a:cubicBezTo>
                  <a:lnTo>
                    <a:pt x="1418" y="5231"/>
                  </a:lnTo>
                  <a:cubicBezTo>
                    <a:pt x="1418" y="5420"/>
                    <a:pt x="1261" y="5577"/>
                    <a:pt x="1072" y="5577"/>
                  </a:cubicBezTo>
                  <a:cubicBezTo>
                    <a:pt x="883" y="5577"/>
                    <a:pt x="725" y="5420"/>
                    <a:pt x="725" y="5231"/>
                  </a:cubicBezTo>
                  <a:lnTo>
                    <a:pt x="1" y="5892"/>
                  </a:lnTo>
                  <a:lnTo>
                    <a:pt x="1" y="8066"/>
                  </a:lnTo>
                  <a:lnTo>
                    <a:pt x="3813" y="8066"/>
                  </a:lnTo>
                  <a:cubicBezTo>
                    <a:pt x="4033" y="8066"/>
                    <a:pt x="4191" y="7908"/>
                    <a:pt x="4191" y="7719"/>
                  </a:cubicBezTo>
                  <a:cubicBezTo>
                    <a:pt x="4191" y="7530"/>
                    <a:pt x="4033" y="7373"/>
                    <a:pt x="3813" y="7373"/>
                  </a:cubicBezTo>
                  <a:lnTo>
                    <a:pt x="3466" y="7373"/>
                  </a:lnTo>
                  <a:lnTo>
                    <a:pt x="3466" y="6270"/>
                  </a:lnTo>
                  <a:cubicBezTo>
                    <a:pt x="3466" y="6176"/>
                    <a:pt x="3498" y="6050"/>
                    <a:pt x="3592" y="6018"/>
                  </a:cubicBezTo>
                  <a:lnTo>
                    <a:pt x="4128" y="5420"/>
                  </a:lnTo>
                  <a:cubicBezTo>
                    <a:pt x="4600" y="4947"/>
                    <a:pt x="4852" y="4380"/>
                    <a:pt x="4852" y="3687"/>
                  </a:cubicBezTo>
                  <a:lnTo>
                    <a:pt x="4852" y="347"/>
                  </a:lnTo>
                  <a:cubicBezTo>
                    <a:pt x="4852" y="158"/>
                    <a:pt x="4695" y="1"/>
                    <a:pt x="450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4" name="Google Shape;7254;p95"/>
            <p:cNvSpPr/>
            <p:nvPr/>
          </p:nvSpPr>
          <p:spPr>
            <a:xfrm>
              <a:off x="-28069875" y="3271375"/>
              <a:ext cx="122875" cy="200075"/>
            </a:xfrm>
            <a:custGeom>
              <a:avLst/>
              <a:gdLst/>
              <a:ahLst/>
              <a:cxnLst/>
              <a:rect l="l" t="t" r="r" b="b"/>
              <a:pathLst>
                <a:path w="4915" h="8003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3718"/>
                  </a:lnTo>
                  <a:cubicBezTo>
                    <a:pt x="0" y="4348"/>
                    <a:pt x="221" y="4979"/>
                    <a:pt x="693" y="5451"/>
                  </a:cubicBezTo>
                  <a:lnTo>
                    <a:pt x="1323" y="5955"/>
                  </a:lnTo>
                  <a:cubicBezTo>
                    <a:pt x="1418" y="6018"/>
                    <a:pt x="1449" y="6113"/>
                    <a:pt x="1449" y="6207"/>
                  </a:cubicBezTo>
                  <a:lnTo>
                    <a:pt x="1449" y="7310"/>
                  </a:lnTo>
                  <a:lnTo>
                    <a:pt x="1103" y="7310"/>
                  </a:lnTo>
                  <a:cubicBezTo>
                    <a:pt x="882" y="7310"/>
                    <a:pt x="725" y="7467"/>
                    <a:pt x="725" y="7656"/>
                  </a:cubicBezTo>
                  <a:cubicBezTo>
                    <a:pt x="725" y="7845"/>
                    <a:pt x="882" y="8003"/>
                    <a:pt x="1103" y="8003"/>
                  </a:cubicBezTo>
                  <a:lnTo>
                    <a:pt x="4915" y="8003"/>
                  </a:lnTo>
                  <a:lnTo>
                    <a:pt x="4915" y="5829"/>
                  </a:lnTo>
                  <a:lnTo>
                    <a:pt x="4190" y="5168"/>
                  </a:lnTo>
                  <a:cubicBezTo>
                    <a:pt x="4190" y="5357"/>
                    <a:pt x="4033" y="5514"/>
                    <a:pt x="3844" y="5514"/>
                  </a:cubicBezTo>
                  <a:cubicBezTo>
                    <a:pt x="3655" y="5514"/>
                    <a:pt x="3497" y="5357"/>
                    <a:pt x="3497" y="5168"/>
                  </a:cubicBezTo>
                  <a:lnTo>
                    <a:pt x="3497" y="4411"/>
                  </a:lnTo>
                  <a:cubicBezTo>
                    <a:pt x="3497" y="3876"/>
                    <a:pt x="3214" y="3372"/>
                    <a:pt x="2741" y="3057"/>
                  </a:cubicBezTo>
                  <a:cubicBezTo>
                    <a:pt x="2458" y="2899"/>
                    <a:pt x="2143" y="2773"/>
                    <a:pt x="1796" y="2773"/>
                  </a:cubicBezTo>
                  <a:cubicBezTo>
                    <a:pt x="1607" y="2773"/>
                    <a:pt x="1449" y="2616"/>
                    <a:pt x="1449" y="2427"/>
                  </a:cubicBezTo>
                  <a:lnTo>
                    <a:pt x="1449" y="1229"/>
                  </a:lnTo>
                  <a:cubicBezTo>
                    <a:pt x="1449" y="473"/>
                    <a:pt x="945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55" name="Google Shape;7255;p95"/>
          <p:cNvSpPr/>
          <p:nvPr/>
        </p:nvSpPr>
        <p:spPr>
          <a:xfrm>
            <a:off x="5301578" y="1989685"/>
            <a:ext cx="352803" cy="350719"/>
          </a:xfrm>
          <a:custGeom>
            <a:avLst/>
            <a:gdLst/>
            <a:ahLst/>
            <a:cxnLst/>
            <a:rect l="l" t="t" r="r" b="b"/>
            <a:pathLst>
              <a:path w="11846" h="11776" extrusionOk="0">
                <a:moveTo>
                  <a:pt x="9074" y="2261"/>
                </a:moveTo>
                <a:lnTo>
                  <a:pt x="9546" y="2733"/>
                </a:lnTo>
                <a:lnTo>
                  <a:pt x="9011" y="3300"/>
                </a:lnTo>
                <a:lnTo>
                  <a:pt x="8538" y="2828"/>
                </a:lnTo>
                <a:lnTo>
                  <a:pt x="9074" y="2261"/>
                </a:lnTo>
                <a:close/>
                <a:moveTo>
                  <a:pt x="6333" y="3489"/>
                </a:moveTo>
                <a:lnTo>
                  <a:pt x="8286" y="5474"/>
                </a:lnTo>
                <a:lnTo>
                  <a:pt x="7782" y="5978"/>
                </a:lnTo>
                <a:lnTo>
                  <a:pt x="7026" y="5222"/>
                </a:lnTo>
                <a:cubicBezTo>
                  <a:pt x="6963" y="5159"/>
                  <a:pt x="6876" y="5128"/>
                  <a:pt x="6789" y="5128"/>
                </a:cubicBezTo>
                <a:cubicBezTo>
                  <a:pt x="6703" y="5128"/>
                  <a:pt x="6616" y="5159"/>
                  <a:pt x="6553" y="5222"/>
                </a:cubicBezTo>
                <a:cubicBezTo>
                  <a:pt x="6427" y="5348"/>
                  <a:pt x="6427" y="5569"/>
                  <a:pt x="6553" y="5695"/>
                </a:cubicBezTo>
                <a:lnTo>
                  <a:pt x="7309" y="6451"/>
                </a:lnTo>
                <a:lnTo>
                  <a:pt x="6837" y="6924"/>
                </a:lnTo>
                <a:lnTo>
                  <a:pt x="4883" y="4939"/>
                </a:lnTo>
                <a:lnTo>
                  <a:pt x="6333" y="3489"/>
                </a:lnTo>
                <a:close/>
                <a:moveTo>
                  <a:pt x="2647" y="8688"/>
                </a:moveTo>
                <a:lnTo>
                  <a:pt x="3119" y="9160"/>
                </a:lnTo>
                <a:lnTo>
                  <a:pt x="2899" y="9412"/>
                </a:lnTo>
                <a:cubicBezTo>
                  <a:pt x="2836" y="9460"/>
                  <a:pt x="2749" y="9483"/>
                  <a:pt x="2662" y="9483"/>
                </a:cubicBezTo>
                <a:cubicBezTo>
                  <a:pt x="2576" y="9483"/>
                  <a:pt x="2489" y="9460"/>
                  <a:pt x="2426" y="9412"/>
                </a:cubicBezTo>
                <a:cubicBezTo>
                  <a:pt x="2300" y="9286"/>
                  <a:pt x="2300" y="9034"/>
                  <a:pt x="2426" y="8940"/>
                </a:cubicBezTo>
                <a:lnTo>
                  <a:pt x="2647" y="8688"/>
                </a:lnTo>
                <a:close/>
                <a:moveTo>
                  <a:pt x="9294" y="0"/>
                </a:moveTo>
                <a:cubicBezTo>
                  <a:pt x="9026" y="0"/>
                  <a:pt x="8758" y="103"/>
                  <a:pt x="8569" y="308"/>
                </a:cubicBezTo>
                <a:cubicBezTo>
                  <a:pt x="8160" y="686"/>
                  <a:pt x="8097" y="1410"/>
                  <a:pt x="8538" y="1820"/>
                </a:cubicBezTo>
                <a:lnTo>
                  <a:pt x="8065" y="2292"/>
                </a:lnTo>
                <a:lnTo>
                  <a:pt x="7089" y="1316"/>
                </a:lnTo>
                <a:cubicBezTo>
                  <a:pt x="6884" y="1127"/>
                  <a:pt x="6616" y="1032"/>
                  <a:pt x="6348" y="1032"/>
                </a:cubicBezTo>
                <a:cubicBezTo>
                  <a:pt x="6081" y="1032"/>
                  <a:pt x="5813" y="1127"/>
                  <a:pt x="5608" y="1316"/>
                </a:cubicBezTo>
                <a:cubicBezTo>
                  <a:pt x="5230" y="1725"/>
                  <a:pt x="5230" y="2387"/>
                  <a:pt x="5608" y="2765"/>
                </a:cubicBezTo>
                <a:lnTo>
                  <a:pt x="5860" y="3017"/>
                </a:lnTo>
                <a:lnTo>
                  <a:pt x="2678" y="6199"/>
                </a:lnTo>
                <a:cubicBezTo>
                  <a:pt x="2142" y="6734"/>
                  <a:pt x="2048" y="7428"/>
                  <a:pt x="2268" y="8058"/>
                </a:cubicBezTo>
                <a:lnTo>
                  <a:pt x="1922" y="8404"/>
                </a:lnTo>
                <a:cubicBezTo>
                  <a:pt x="1607" y="8719"/>
                  <a:pt x="1512" y="9192"/>
                  <a:pt x="1733" y="9601"/>
                </a:cubicBezTo>
                <a:lnTo>
                  <a:pt x="95" y="11208"/>
                </a:lnTo>
                <a:cubicBezTo>
                  <a:pt x="0" y="11334"/>
                  <a:pt x="0" y="11555"/>
                  <a:pt x="95" y="11681"/>
                </a:cubicBezTo>
                <a:cubicBezTo>
                  <a:pt x="158" y="11744"/>
                  <a:pt x="252" y="11775"/>
                  <a:pt x="343" y="11775"/>
                </a:cubicBezTo>
                <a:cubicBezTo>
                  <a:pt x="433" y="11775"/>
                  <a:pt x="520" y="11744"/>
                  <a:pt x="567" y="11681"/>
                </a:cubicBezTo>
                <a:lnTo>
                  <a:pt x="2174" y="10074"/>
                </a:lnTo>
                <a:cubicBezTo>
                  <a:pt x="2318" y="10136"/>
                  <a:pt x="2465" y="10164"/>
                  <a:pt x="2609" y="10164"/>
                </a:cubicBezTo>
                <a:cubicBezTo>
                  <a:pt x="2904" y="10164"/>
                  <a:pt x="3180" y="10044"/>
                  <a:pt x="3371" y="9853"/>
                </a:cubicBezTo>
                <a:lnTo>
                  <a:pt x="3718" y="9507"/>
                </a:lnTo>
                <a:cubicBezTo>
                  <a:pt x="3930" y="9598"/>
                  <a:pt x="4148" y="9640"/>
                  <a:pt x="4363" y="9640"/>
                </a:cubicBezTo>
                <a:cubicBezTo>
                  <a:pt x="4818" y="9640"/>
                  <a:pt x="5255" y="9450"/>
                  <a:pt x="5576" y="9129"/>
                </a:cubicBezTo>
                <a:lnTo>
                  <a:pt x="5797" y="8877"/>
                </a:lnTo>
                <a:lnTo>
                  <a:pt x="4820" y="7900"/>
                </a:lnTo>
                <a:cubicBezTo>
                  <a:pt x="4694" y="7774"/>
                  <a:pt x="4694" y="7554"/>
                  <a:pt x="4820" y="7428"/>
                </a:cubicBezTo>
                <a:cubicBezTo>
                  <a:pt x="4883" y="7365"/>
                  <a:pt x="4970" y="7333"/>
                  <a:pt x="5057" y="7333"/>
                </a:cubicBezTo>
                <a:cubicBezTo>
                  <a:pt x="5143" y="7333"/>
                  <a:pt x="5230" y="7365"/>
                  <a:pt x="5293" y="7428"/>
                </a:cubicBezTo>
                <a:lnTo>
                  <a:pt x="6270" y="8404"/>
                </a:lnTo>
                <a:lnTo>
                  <a:pt x="8727" y="5978"/>
                </a:lnTo>
                <a:lnTo>
                  <a:pt x="8948" y="6199"/>
                </a:lnTo>
                <a:cubicBezTo>
                  <a:pt x="9152" y="6404"/>
                  <a:pt x="9420" y="6506"/>
                  <a:pt x="9688" y="6506"/>
                </a:cubicBezTo>
                <a:cubicBezTo>
                  <a:pt x="9956" y="6506"/>
                  <a:pt x="10223" y="6404"/>
                  <a:pt x="10428" y="6199"/>
                </a:cubicBezTo>
                <a:cubicBezTo>
                  <a:pt x="10806" y="5821"/>
                  <a:pt x="10806" y="5159"/>
                  <a:pt x="10428" y="4750"/>
                </a:cubicBezTo>
                <a:lnTo>
                  <a:pt x="9420" y="3773"/>
                </a:lnTo>
                <a:lnTo>
                  <a:pt x="9987" y="3206"/>
                </a:lnTo>
                <a:cubicBezTo>
                  <a:pt x="10176" y="3411"/>
                  <a:pt x="10444" y="3513"/>
                  <a:pt x="10712" y="3513"/>
                </a:cubicBezTo>
                <a:cubicBezTo>
                  <a:pt x="10980" y="3513"/>
                  <a:pt x="11247" y="3411"/>
                  <a:pt x="11436" y="3206"/>
                </a:cubicBezTo>
                <a:cubicBezTo>
                  <a:pt x="11846" y="2828"/>
                  <a:pt x="11846" y="2166"/>
                  <a:pt x="11436" y="1757"/>
                </a:cubicBezTo>
                <a:lnTo>
                  <a:pt x="10019" y="308"/>
                </a:lnTo>
                <a:cubicBezTo>
                  <a:pt x="9830" y="103"/>
                  <a:pt x="9562" y="0"/>
                  <a:pt x="9294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56" name="Google Shape;7256;p95"/>
          <p:cNvGrpSpPr/>
          <p:nvPr/>
        </p:nvGrpSpPr>
        <p:grpSpPr>
          <a:xfrm>
            <a:off x="5363423" y="2439183"/>
            <a:ext cx="228045" cy="351880"/>
            <a:chOff x="-28032075" y="3916450"/>
            <a:chExt cx="191425" cy="295375"/>
          </a:xfrm>
        </p:grpSpPr>
        <p:sp>
          <p:nvSpPr>
            <p:cNvPr id="7257" name="Google Shape;7257;p95"/>
            <p:cNvSpPr/>
            <p:nvPr/>
          </p:nvSpPr>
          <p:spPr>
            <a:xfrm>
              <a:off x="-27996625" y="3916450"/>
              <a:ext cx="120525" cy="51225"/>
            </a:xfrm>
            <a:custGeom>
              <a:avLst/>
              <a:gdLst/>
              <a:ahLst/>
              <a:cxnLst/>
              <a:rect l="l" t="t" r="r" b="b"/>
              <a:pathLst>
                <a:path w="4821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40" y="2048"/>
                  </a:cubicBezTo>
                  <a:lnTo>
                    <a:pt x="3781" y="2048"/>
                  </a:lnTo>
                  <a:cubicBezTo>
                    <a:pt x="4379" y="2048"/>
                    <a:pt x="4820" y="1575"/>
                    <a:pt x="4820" y="1040"/>
                  </a:cubicBezTo>
                  <a:cubicBezTo>
                    <a:pt x="4820" y="441"/>
                    <a:pt x="4348" y="0"/>
                    <a:pt x="378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8" name="Google Shape;7258;p95"/>
            <p:cNvSpPr/>
            <p:nvPr/>
          </p:nvSpPr>
          <p:spPr>
            <a:xfrm>
              <a:off x="-28032075" y="4089975"/>
              <a:ext cx="191425" cy="121850"/>
            </a:xfrm>
            <a:custGeom>
              <a:avLst/>
              <a:gdLst/>
              <a:ahLst/>
              <a:cxnLst/>
              <a:rect l="l" t="t" r="r" b="b"/>
              <a:pathLst>
                <a:path w="7657" h="4874" extrusionOk="0">
                  <a:moveTo>
                    <a:pt x="1733" y="715"/>
                  </a:moveTo>
                  <a:cubicBezTo>
                    <a:pt x="1954" y="715"/>
                    <a:pt x="2111" y="872"/>
                    <a:pt x="2111" y="1061"/>
                  </a:cubicBezTo>
                  <a:cubicBezTo>
                    <a:pt x="2111" y="1250"/>
                    <a:pt x="1954" y="1408"/>
                    <a:pt x="1733" y="1408"/>
                  </a:cubicBezTo>
                  <a:cubicBezTo>
                    <a:pt x="1544" y="1408"/>
                    <a:pt x="1387" y="1250"/>
                    <a:pt x="1387" y="1061"/>
                  </a:cubicBezTo>
                  <a:cubicBezTo>
                    <a:pt x="1418" y="872"/>
                    <a:pt x="1576" y="715"/>
                    <a:pt x="1733" y="715"/>
                  </a:cubicBezTo>
                  <a:close/>
                  <a:moveTo>
                    <a:pt x="3151" y="1376"/>
                  </a:moveTo>
                  <a:cubicBezTo>
                    <a:pt x="3372" y="1376"/>
                    <a:pt x="3529" y="1534"/>
                    <a:pt x="3529" y="1723"/>
                  </a:cubicBezTo>
                  <a:cubicBezTo>
                    <a:pt x="3529" y="1912"/>
                    <a:pt x="3372" y="2070"/>
                    <a:pt x="3151" y="2070"/>
                  </a:cubicBezTo>
                  <a:cubicBezTo>
                    <a:pt x="2962" y="2070"/>
                    <a:pt x="2804" y="1912"/>
                    <a:pt x="2804" y="1723"/>
                  </a:cubicBezTo>
                  <a:cubicBezTo>
                    <a:pt x="2804" y="1534"/>
                    <a:pt x="2962" y="1376"/>
                    <a:pt x="3151" y="1376"/>
                  </a:cubicBezTo>
                  <a:close/>
                  <a:moveTo>
                    <a:pt x="5199" y="2070"/>
                  </a:moveTo>
                  <a:cubicBezTo>
                    <a:pt x="5419" y="2070"/>
                    <a:pt x="5577" y="2227"/>
                    <a:pt x="5577" y="2448"/>
                  </a:cubicBezTo>
                  <a:cubicBezTo>
                    <a:pt x="5577" y="2637"/>
                    <a:pt x="5419" y="2794"/>
                    <a:pt x="5199" y="2794"/>
                  </a:cubicBezTo>
                  <a:cubicBezTo>
                    <a:pt x="5010" y="2794"/>
                    <a:pt x="4852" y="2637"/>
                    <a:pt x="4852" y="2448"/>
                  </a:cubicBezTo>
                  <a:cubicBezTo>
                    <a:pt x="4884" y="2227"/>
                    <a:pt x="5041" y="2070"/>
                    <a:pt x="5199" y="2070"/>
                  </a:cubicBezTo>
                  <a:close/>
                  <a:moveTo>
                    <a:pt x="3151" y="2794"/>
                  </a:moveTo>
                  <a:cubicBezTo>
                    <a:pt x="3372" y="2794"/>
                    <a:pt x="3529" y="2952"/>
                    <a:pt x="3529" y="3141"/>
                  </a:cubicBezTo>
                  <a:cubicBezTo>
                    <a:pt x="3529" y="3330"/>
                    <a:pt x="3372" y="3487"/>
                    <a:pt x="3151" y="3487"/>
                  </a:cubicBezTo>
                  <a:cubicBezTo>
                    <a:pt x="2962" y="3487"/>
                    <a:pt x="2804" y="3330"/>
                    <a:pt x="2804" y="3141"/>
                  </a:cubicBezTo>
                  <a:cubicBezTo>
                    <a:pt x="2804" y="2952"/>
                    <a:pt x="2962" y="2794"/>
                    <a:pt x="3151" y="2794"/>
                  </a:cubicBezTo>
                  <a:close/>
                  <a:moveTo>
                    <a:pt x="1748" y="1"/>
                  </a:moveTo>
                  <a:cubicBezTo>
                    <a:pt x="1181" y="1"/>
                    <a:pt x="615" y="166"/>
                    <a:pt x="63" y="494"/>
                  </a:cubicBezTo>
                  <a:cubicBezTo>
                    <a:pt x="63" y="715"/>
                    <a:pt x="0" y="872"/>
                    <a:pt x="0" y="1061"/>
                  </a:cubicBezTo>
                  <a:cubicBezTo>
                    <a:pt x="0" y="2196"/>
                    <a:pt x="536" y="3298"/>
                    <a:pt x="1418" y="4023"/>
                  </a:cubicBezTo>
                  <a:cubicBezTo>
                    <a:pt x="2111" y="4558"/>
                    <a:pt x="2962" y="4874"/>
                    <a:pt x="3844" y="4874"/>
                  </a:cubicBezTo>
                  <a:cubicBezTo>
                    <a:pt x="4096" y="4874"/>
                    <a:pt x="4380" y="4842"/>
                    <a:pt x="4663" y="4811"/>
                  </a:cubicBezTo>
                  <a:cubicBezTo>
                    <a:pt x="6144" y="4495"/>
                    <a:pt x="7341" y="3267"/>
                    <a:pt x="7625" y="1723"/>
                  </a:cubicBezTo>
                  <a:cubicBezTo>
                    <a:pt x="7656" y="1439"/>
                    <a:pt x="7656" y="1219"/>
                    <a:pt x="7656" y="935"/>
                  </a:cubicBezTo>
                  <a:lnTo>
                    <a:pt x="7656" y="935"/>
                  </a:lnTo>
                  <a:cubicBezTo>
                    <a:pt x="7033" y="1235"/>
                    <a:pt x="6444" y="1354"/>
                    <a:pt x="5904" y="1354"/>
                  </a:cubicBezTo>
                  <a:cubicBezTo>
                    <a:pt x="4969" y="1354"/>
                    <a:pt x="4183" y="1000"/>
                    <a:pt x="3624" y="620"/>
                  </a:cubicBezTo>
                  <a:cubicBezTo>
                    <a:pt x="3010" y="206"/>
                    <a:pt x="2378" y="1"/>
                    <a:pt x="17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9" name="Google Shape;7259;p95"/>
            <p:cNvSpPr/>
            <p:nvPr/>
          </p:nvSpPr>
          <p:spPr>
            <a:xfrm>
              <a:off x="-28024975" y="3985750"/>
              <a:ext cx="181950" cy="121975"/>
            </a:xfrm>
            <a:custGeom>
              <a:avLst/>
              <a:gdLst/>
              <a:ahLst/>
              <a:cxnLst/>
              <a:rect l="l" t="t" r="r" b="b"/>
              <a:pathLst>
                <a:path w="7278" h="4879" extrusionOk="0">
                  <a:moveTo>
                    <a:pt x="1827" y="1"/>
                  </a:moveTo>
                  <a:lnTo>
                    <a:pt x="1827" y="1639"/>
                  </a:lnTo>
                  <a:cubicBezTo>
                    <a:pt x="1827" y="1765"/>
                    <a:pt x="1733" y="1891"/>
                    <a:pt x="1607" y="1922"/>
                  </a:cubicBezTo>
                  <a:cubicBezTo>
                    <a:pt x="914" y="2363"/>
                    <a:pt x="315" y="3025"/>
                    <a:pt x="0" y="3813"/>
                  </a:cubicBezTo>
                  <a:cubicBezTo>
                    <a:pt x="492" y="3611"/>
                    <a:pt x="988" y="3505"/>
                    <a:pt x="1488" y="3505"/>
                  </a:cubicBezTo>
                  <a:cubicBezTo>
                    <a:pt x="2237" y="3505"/>
                    <a:pt x="2993" y="3743"/>
                    <a:pt x="3749" y="4254"/>
                  </a:cubicBezTo>
                  <a:cubicBezTo>
                    <a:pt x="4370" y="4673"/>
                    <a:pt x="5000" y="4878"/>
                    <a:pt x="5629" y="4878"/>
                  </a:cubicBezTo>
                  <a:cubicBezTo>
                    <a:pt x="6181" y="4878"/>
                    <a:pt x="6733" y="4721"/>
                    <a:pt x="7278" y="4411"/>
                  </a:cubicBezTo>
                  <a:cubicBezTo>
                    <a:pt x="7057" y="3372"/>
                    <a:pt x="6427" y="2427"/>
                    <a:pt x="5450" y="1922"/>
                  </a:cubicBezTo>
                  <a:cubicBezTo>
                    <a:pt x="5356" y="1859"/>
                    <a:pt x="5293" y="1765"/>
                    <a:pt x="5293" y="1639"/>
                  </a:cubicBezTo>
                  <a:lnTo>
                    <a:pt x="529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0" name="Google Shape;7260;p95"/>
          <p:cNvGrpSpPr/>
          <p:nvPr/>
        </p:nvGrpSpPr>
        <p:grpSpPr>
          <a:xfrm>
            <a:off x="7528769" y="1531934"/>
            <a:ext cx="352833" cy="352833"/>
            <a:chOff x="-26201650" y="3176075"/>
            <a:chExt cx="296175" cy="296175"/>
          </a:xfrm>
        </p:grpSpPr>
        <p:sp>
          <p:nvSpPr>
            <p:cNvPr id="7261" name="Google Shape;7261;p95"/>
            <p:cNvSpPr/>
            <p:nvPr/>
          </p:nvSpPr>
          <p:spPr>
            <a:xfrm>
              <a:off x="-26082700" y="3176075"/>
              <a:ext cx="51200" cy="226875"/>
            </a:xfrm>
            <a:custGeom>
              <a:avLst/>
              <a:gdLst/>
              <a:ahLst/>
              <a:cxnLst/>
              <a:rect l="l" t="t" r="r" b="b"/>
              <a:pathLst>
                <a:path w="2048" h="9075" extrusionOk="0">
                  <a:moveTo>
                    <a:pt x="1071" y="1"/>
                  </a:moveTo>
                  <a:cubicBezTo>
                    <a:pt x="882" y="1"/>
                    <a:pt x="725" y="158"/>
                    <a:pt x="725" y="347"/>
                  </a:cubicBezTo>
                  <a:lnTo>
                    <a:pt x="725" y="6554"/>
                  </a:lnTo>
                  <a:cubicBezTo>
                    <a:pt x="473" y="6900"/>
                    <a:pt x="0" y="7656"/>
                    <a:pt x="0" y="8034"/>
                  </a:cubicBezTo>
                  <a:cubicBezTo>
                    <a:pt x="0" y="8633"/>
                    <a:pt x="473" y="9074"/>
                    <a:pt x="1040" y="9074"/>
                  </a:cubicBezTo>
                  <a:cubicBezTo>
                    <a:pt x="1638" y="9074"/>
                    <a:pt x="2048" y="8602"/>
                    <a:pt x="2048" y="8034"/>
                  </a:cubicBezTo>
                  <a:cubicBezTo>
                    <a:pt x="2048" y="7656"/>
                    <a:pt x="1638" y="6900"/>
                    <a:pt x="1355" y="6554"/>
                  </a:cubicBezTo>
                  <a:lnTo>
                    <a:pt x="1355" y="347"/>
                  </a:lnTo>
                  <a:cubicBezTo>
                    <a:pt x="1386" y="158"/>
                    <a:pt x="1260" y="1"/>
                    <a:pt x="10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2" name="Google Shape;7262;p95"/>
            <p:cNvSpPr/>
            <p:nvPr/>
          </p:nvSpPr>
          <p:spPr>
            <a:xfrm>
              <a:off x="-26201650" y="3317075"/>
              <a:ext cx="296175" cy="155175"/>
            </a:xfrm>
            <a:custGeom>
              <a:avLst/>
              <a:gdLst/>
              <a:ahLst/>
              <a:cxnLst/>
              <a:rect l="l" t="t" r="r" b="b"/>
              <a:pathLst>
                <a:path w="11847" h="6207" extrusionOk="0">
                  <a:moveTo>
                    <a:pt x="3939" y="662"/>
                  </a:moveTo>
                  <a:cubicBezTo>
                    <a:pt x="3876" y="914"/>
                    <a:pt x="3750" y="1134"/>
                    <a:pt x="3624" y="1323"/>
                  </a:cubicBezTo>
                  <a:cubicBezTo>
                    <a:pt x="3624" y="1386"/>
                    <a:pt x="3593" y="1418"/>
                    <a:pt x="3593" y="1481"/>
                  </a:cubicBezTo>
                  <a:cubicBezTo>
                    <a:pt x="3277" y="1292"/>
                    <a:pt x="2836" y="1229"/>
                    <a:pt x="2490" y="1229"/>
                  </a:cubicBezTo>
                  <a:cubicBezTo>
                    <a:pt x="1986" y="1229"/>
                    <a:pt x="1293" y="1386"/>
                    <a:pt x="1041" y="1859"/>
                  </a:cubicBezTo>
                  <a:cubicBezTo>
                    <a:pt x="915" y="2048"/>
                    <a:pt x="757" y="2111"/>
                    <a:pt x="568" y="2111"/>
                  </a:cubicBezTo>
                  <a:lnTo>
                    <a:pt x="568" y="1008"/>
                  </a:lnTo>
                  <a:cubicBezTo>
                    <a:pt x="568" y="819"/>
                    <a:pt x="726" y="662"/>
                    <a:pt x="915" y="662"/>
                  </a:cubicBezTo>
                  <a:close/>
                  <a:moveTo>
                    <a:pt x="10681" y="662"/>
                  </a:moveTo>
                  <a:cubicBezTo>
                    <a:pt x="10870" y="662"/>
                    <a:pt x="11028" y="819"/>
                    <a:pt x="11028" y="1008"/>
                  </a:cubicBezTo>
                  <a:lnTo>
                    <a:pt x="11028" y="2111"/>
                  </a:lnTo>
                  <a:cubicBezTo>
                    <a:pt x="10870" y="2111"/>
                    <a:pt x="10681" y="2048"/>
                    <a:pt x="10555" y="1859"/>
                  </a:cubicBezTo>
                  <a:cubicBezTo>
                    <a:pt x="10335" y="1449"/>
                    <a:pt x="9894" y="1229"/>
                    <a:pt x="9452" y="1229"/>
                  </a:cubicBezTo>
                  <a:cubicBezTo>
                    <a:pt x="9011" y="1229"/>
                    <a:pt x="8602" y="1449"/>
                    <a:pt x="8350" y="1859"/>
                  </a:cubicBezTo>
                  <a:cubicBezTo>
                    <a:pt x="8318" y="1922"/>
                    <a:pt x="8224" y="2016"/>
                    <a:pt x="8192" y="2048"/>
                  </a:cubicBezTo>
                  <a:cubicBezTo>
                    <a:pt x="8161" y="1733"/>
                    <a:pt x="8003" y="1292"/>
                    <a:pt x="7657" y="662"/>
                  </a:cubicBezTo>
                  <a:close/>
                  <a:moveTo>
                    <a:pt x="2332" y="2741"/>
                  </a:moveTo>
                  <a:cubicBezTo>
                    <a:pt x="2521" y="2741"/>
                    <a:pt x="2679" y="2899"/>
                    <a:pt x="2679" y="3119"/>
                  </a:cubicBezTo>
                  <a:cubicBezTo>
                    <a:pt x="2679" y="3308"/>
                    <a:pt x="2521" y="3466"/>
                    <a:pt x="2332" y="3466"/>
                  </a:cubicBezTo>
                  <a:cubicBezTo>
                    <a:pt x="2143" y="3466"/>
                    <a:pt x="1986" y="3308"/>
                    <a:pt x="1986" y="3119"/>
                  </a:cubicBezTo>
                  <a:cubicBezTo>
                    <a:pt x="1986" y="2899"/>
                    <a:pt x="2143" y="2741"/>
                    <a:pt x="2332" y="2741"/>
                  </a:cubicBezTo>
                  <a:close/>
                  <a:moveTo>
                    <a:pt x="9295" y="2741"/>
                  </a:moveTo>
                  <a:cubicBezTo>
                    <a:pt x="9484" y="2741"/>
                    <a:pt x="9641" y="2899"/>
                    <a:pt x="9641" y="3119"/>
                  </a:cubicBezTo>
                  <a:cubicBezTo>
                    <a:pt x="9641" y="3308"/>
                    <a:pt x="9484" y="3466"/>
                    <a:pt x="9295" y="3466"/>
                  </a:cubicBezTo>
                  <a:cubicBezTo>
                    <a:pt x="9106" y="3466"/>
                    <a:pt x="8948" y="3308"/>
                    <a:pt x="8948" y="3119"/>
                  </a:cubicBezTo>
                  <a:cubicBezTo>
                    <a:pt x="8948" y="2899"/>
                    <a:pt x="9106" y="2741"/>
                    <a:pt x="9295" y="2741"/>
                  </a:cubicBezTo>
                  <a:close/>
                  <a:moveTo>
                    <a:pt x="1608" y="4127"/>
                  </a:moveTo>
                  <a:cubicBezTo>
                    <a:pt x="1828" y="4127"/>
                    <a:pt x="1986" y="4285"/>
                    <a:pt x="1986" y="4474"/>
                  </a:cubicBezTo>
                  <a:cubicBezTo>
                    <a:pt x="1986" y="4694"/>
                    <a:pt x="1828" y="4852"/>
                    <a:pt x="1608" y="4852"/>
                  </a:cubicBezTo>
                  <a:cubicBezTo>
                    <a:pt x="1419" y="4852"/>
                    <a:pt x="1261" y="4694"/>
                    <a:pt x="1261" y="4474"/>
                  </a:cubicBezTo>
                  <a:cubicBezTo>
                    <a:pt x="1261" y="4285"/>
                    <a:pt x="1419" y="4127"/>
                    <a:pt x="1608" y="4127"/>
                  </a:cubicBezTo>
                  <a:close/>
                  <a:moveTo>
                    <a:pt x="3025" y="4127"/>
                  </a:moveTo>
                  <a:cubicBezTo>
                    <a:pt x="3246" y="4127"/>
                    <a:pt x="3404" y="4285"/>
                    <a:pt x="3404" y="4474"/>
                  </a:cubicBezTo>
                  <a:cubicBezTo>
                    <a:pt x="3404" y="4694"/>
                    <a:pt x="3183" y="4852"/>
                    <a:pt x="3025" y="4852"/>
                  </a:cubicBezTo>
                  <a:cubicBezTo>
                    <a:pt x="2836" y="4852"/>
                    <a:pt x="2679" y="4694"/>
                    <a:pt x="2679" y="4474"/>
                  </a:cubicBezTo>
                  <a:cubicBezTo>
                    <a:pt x="2679" y="4285"/>
                    <a:pt x="2836" y="4127"/>
                    <a:pt x="3025" y="4127"/>
                  </a:cubicBezTo>
                  <a:close/>
                  <a:moveTo>
                    <a:pt x="8602" y="4127"/>
                  </a:moveTo>
                  <a:cubicBezTo>
                    <a:pt x="8791" y="4127"/>
                    <a:pt x="8948" y="4285"/>
                    <a:pt x="8948" y="4474"/>
                  </a:cubicBezTo>
                  <a:cubicBezTo>
                    <a:pt x="8948" y="4694"/>
                    <a:pt x="8791" y="4852"/>
                    <a:pt x="8602" y="4852"/>
                  </a:cubicBezTo>
                  <a:cubicBezTo>
                    <a:pt x="8381" y="4852"/>
                    <a:pt x="8224" y="4694"/>
                    <a:pt x="8224" y="4474"/>
                  </a:cubicBezTo>
                  <a:cubicBezTo>
                    <a:pt x="8224" y="4285"/>
                    <a:pt x="8381" y="4127"/>
                    <a:pt x="8602" y="4127"/>
                  </a:cubicBezTo>
                  <a:close/>
                  <a:moveTo>
                    <a:pt x="9957" y="4127"/>
                  </a:moveTo>
                  <a:cubicBezTo>
                    <a:pt x="10177" y="4127"/>
                    <a:pt x="10335" y="4285"/>
                    <a:pt x="10335" y="4474"/>
                  </a:cubicBezTo>
                  <a:cubicBezTo>
                    <a:pt x="10335" y="4694"/>
                    <a:pt x="10177" y="4852"/>
                    <a:pt x="9957" y="4852"/>
                  </a:cubicBezTo>
                  <a:cubicBezTo>
                    <a:pt x="9768" y="4852"/>
                    <a:pt x="9610" y="4694"/>
                    <a:pt x="9610" y="4474"/>
                  </a:cubicBezTo>
                  <a:cubicBezTo>
                    <a:pt x="9610" y="4285"/>
                    <a:pt x="9768" y="4127"/>
                    <a:pt x="9957" y="4127"/>
                  </a:cubicBezTo>
                  <a:close/>
                  <a:moveTo>
                    <a:pt x="1041" y="0"/>
                  </a:moveTo>
                  <a:cubicBezTo>
                    <a:pt x="442" y="0"/>
                    <a:pt x="1" y="473"/>
                    <a:pt x="1" y="1008"/>
                  </a:cubicBezTo>
                  <a:lnTo>
                    <a:pt x="1" y="5860"/>
                  </a:lnTo>
                  <a:cubicBezTo>
                    <a:pt x="1" y="6049"/>
                    <a:pt x="159" y="6207"/>
                    <a:pt x="348" y="6207"/>
                  </a:cubicBezTo>
                  <a:lnTo>
                    <a:pt x="11500" y="6207"/>
                  </a:lnTo>
                  <a:cubicBezTo>
                    <a:pt x="11689" y="6207"/>
                    <a:pt x="11847" y="6049"/>
                    <a:pt x="11847" y="5860"/>
                  </a:cubicBezTo>
                  <a:lnTo>
                    <a:pt x="11847" y="1008"/>
                  </a:lnTo>
                  <a:cubicBezTo>
                    <a:pt x="11752" y="441"/>
                    <a:pt x="11280" y="0"/>
                    <a:pt x="10713" y="0"/>
                  </a:cubicBezTo>
                  <a:lnTo>
                    <a:pt x="7058" y="0"/>
                  </a:lnTo>
                  <a:cubicBezTo>
                    <a:pt x="6775" y="0"/>
                    <a:pt x="6617" y="315"/>
                    <a:pt x="6775" y="536"/>
                  </a:cubicBezTo>
                  <a:cubicBezTo>
                    <a:pt x="7342" y="1323"/>
                    <a:pt x="7594" y="1953"/>
                    <a:pt x="7594" y="2426"/>
                  </a:cubicBezTo>
                  <a:cubicBezTo>
                    <a:pt x="7594" y="2899"/>
                    <a:pt x="7405" y="3371"/>
                    <a:pt x="7027" y="3749"/>
                  </a:cubicBezTo>
                  <a:cubicBezTo>
                    <a:pt x="6686" y="4033"/>
                    <a:pt x="6243" y="4163"/>
                    <a:pt x="5813" y="4163"/>
                  </a:cubicBezTo>
                  <a:cubicBezTo>
                    <a:pt x="5766" y="4163"/>
                    <a:pt x="5719" y="4162"/>
                    <a:pt x="5672" y="4159"/>
                  </a:cubicBezTo>
                  <a:cubicBezTo>
                    <a:pt x="5168" y="4127"/>
                    <a:pt x="4695" y="3812"/>
                    <a:pt x="4443" y="3340"/>
                  </a:cubicBezTo>
                  <a:cubicBezTo>
                    <a:pt x="4128" y="2835"/>
                    <a:pt x="4097" y="2205"/>
                    <a:pt x="4349" y="1638"/>
                  </a:cubicBezTo>
                  <a:cubicBezTo>
                    <a:pt x="4506" y="1323"/>
                    <a:pt x="4695" y="945"/>
                    <a:pt x="4979" y="536"/>
                  </a:cubicBezTo>
                  <a:cubicBezTo>
                    <a:pt x="5136" y="315"/>
                    <a:pt x="4979" y="0"/>
                    <a:pt x="469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3" name="Google Shape;7263;p95"/>
          <p:cNvGrpSpPr/>
          <p:nvPr/>
        </p:nvGrpSpPr>
        <p:grpSpPr>
          <a:xfrm>
            <a:off x="7528293" y="1989155"/>
            <a:ext cx="353786" cy="351880"/>
            <a:chOff x="-26204800" y="3547050"/>
            <a:chExt cx="296975" cy="295375"/>
          </a:xfrm>
        </p:grpSpPr>
        <p:sp>
          <p:nvSpPr>
            <p:cNvPr id="7264" name="Google Shape;7264;p95"/>
            <p:cNvSpPr/>
            <p:nvPr/>
          </p:nvSpPr>
          <p:spPr>
            <a:xfrm>
              <a:off x="-26204000" y="3669125"/>
              <a:ext cx="296175" cy="173300"/>
            </a:xfrm>
            <a:custGeom>
              <a:avLst/>
              <a:gdLst/>
              <a:ahLst/>
              <a:cxnLst/>
              <a:rect l="l" t="t" r="r" b="b"/>
              <a:pathLst>
                <a:path w="11847" h="6932" extrusionOk="0">
                  <a:moveTo>
                    <a:pt x="7656" y="3466"/>
                  </a:moveTo>
                  <a:lnTo>
                    <a:pt x="7656" y="4852"/>
                  </a:lnTo>
                  <a:lnTo>
                    <a:pt x="6963" y="4852"/>
                  </a:lnTo>
                  <a:lnTo>
                    <a:pt x="6963" y="3466"/>
                  </a:lnTo>
                  <a:close/>
                  <a:moveTo>
                    <a:pt x="9074" y="3466"/>
                  </a:moveTo>
                  <a:lnTo>
                    <a:pt x="9074" y="4852"/>
                  </a:lnTo>
                  <a:lnTo>
                    <a:pt x="8381" y="4852"/>
                  </a:lnTo>
                  <a:lnTo>
                    <a:pt x="8381" y="3466"/>
                  </a:lnTo>
                  <a:close/>
                  <a:moveTo>
                    <a:pt x="10460" y="3435"/>
                  </a:moveTo>
                  <a:lnTo>
                    <a:pt x="10460" y="4852"/>
                  </a:lnTo>
                  <a:lnTo>
                    <a:pt x="9735" y="4852"/>
                  </a:lnTo>
                  <a:lnTo>
                    <a:pt x="9735" y="3466"/>
                  </a:lnTo>
                  <a:lnTo>
                    <a:pt x="10114" y="3466"/>
                  </a:lnTo>
                  <a:cubicBezTo>
                    <a:pt x="10208" y="3466"/>
                    <a:pt x="10334" y="3466"/>
                    <a:pt x="10460" y="3435"/>
                  </a:cubicBezTo>
                  <a:close/>
                  <a:moveTo>
                    <a:pt x="10114" y="1"/>
                  </a:moveTo>
                  <a:cubicBezTo>
                    <a:pt x="9515" y="1"/>
                    <a:pt x="9042" y="442"/>
                    <a:pt x="8633" y="788"/>
                  </a:cubicBezTo>
                  <a:cubicBezTo>
                    <a:pt x="8318" y="1103"/>
                    <a:pt x="8034" y="1387"/>
                    <a:pt x="7656" y="1387"/>
                  </a:cubicBezTo>
                  <a:cubicBezTo>
                    <a:pt x="7404" y="1387"/>
                    <a:pt x="7121" y="1229"/>
                    <a:pt x="7026" y="946"/>
                  </a:cubicBezTo>
                  <a:cubicBezTo>
                    <a:pt x="6974" y="815"/>
                    <a:pt x="6855" y="749"/>
                    <a:pt x="6708" y="749"/>
                  </a:cubicBezTo>
                  <a:cubicBezTo>
                    <a:pt x="6679" y="749"/>
                    <a:pt x="6648" y="752"/>
                    <a:pt x="6617" y="757"/>
                  </a:cubicBezTo>
                  <a:cubicBezTo>
                    <a:pt x="6018" y="914"/>
                    <a:pt x="5577" y="1481"/>
                    <a:pt x="5577" y="2080"/>
                  </a:cubicBezTo>
                  <a:cubicBezTo>
                    <a:pt x="5577" y="2616"/>
                    <a:pt x="5860" y="3025"/>
                    <a:pt x="6301" y="3277"/>
                  </a:cubicBezTo>
                  <a:lnTo>
                    <a:pt x="6301" y="4758"/>
                  </a:lnTo>
                  <a:cubicBezTo>
                    <a:pt x="6238" y="4758"/>
                    <a:pt x="6207" y="4726"/>
                    <a:pt x="6144" y="4726"/>
                  </a:cubicBezTo>
                  <a:lnTo>
                    <a:pt x="4443" y="3813"/>
                  </a:lnTo>
                  <a:cubicBezTo>
                    <a:pt x="4002" y="3592"/>
                    <a:pt x="3498" y="3466"/>
                    <a:pt x="2993" y="3466"/>
                  </a:cubicBezTo>
                  <a:lnTo>
                    <a:pt x="347" y="3466"/>
                  </a:lnTo>
                  <a:cubicBezTo>
                    <a:pt x="158" y="3466"/>
                    <a:pt x="0" y="3624"/>
                    <a:pt x="0" y="3813"/>
                  </a:cubicBezTo>
                  <a:lnTo>
                    <a:pt x="0" y="5199"/>
                  </a:lnTo>
                  <a:cubicBezTo>
                    <a:pt x="0" y="5388"/>
                    <a:pt x="158" y="5546"/>
                    <a:pt x="347" y="5546"/>
                  </a:cubicBezTo>
                  <a:lnTo>
                    <a:pt x="2993" y="5546"/>
                  </a:lnTo>
                  <a:cubicBezTo>
                    <a:pt x="3371" y="5546"/>
                    <a:pt x="3781" y="5672"/>
                    <a:pt x="4128" y="5829"/>
                  </a:cubicBezTo>
                  <a:lnTo>
                    <a:pt x="5829" y="6743"/>
                  </a:lnTo>
                  <a:cubicBezTo>
                    <a:pt x="6049" y="6869"/>
                    <a:pt x="6364" y="6932"/>
                    <a:pt x="6648" y="6932"/>
                  </a:cubicBezTo>
                  <a:lnTo>
                    <a:pt x="10807" y="6932"/>
                  </a:lnTo>
                  <a:cubicBezTo>
                    <a:pt x="11405" y="6932"/>
                    <a:pt x="11846" y="6459"/>
                    <a:pt x="11846" y="5924"/>
                  </a:cubicBezTo>
                  <a:cubicBezTo>
                    <a:pt x="11846" y="5483"/>
                    <a:pt x="11563" y="5073"/>
                    <a:pt x="11122" y="4915"/>
                  </a:cubicBezTo>
                  <a:lnTo>
                    <a:pt x="11122" y="3120"/>
                  </a:lnTo>
                  <a:cubicBezTo>
                    <a:pt x="11563" y="2805"/>
                    <a:pt x="11846" y="2301"/>
                    <a:pt x="11846" y="1733"/>
                  </a:cubicBezTo>
                  <a:cubicBezTo>
                    <a:pt x="11846" y="788"/>
                    <a:pt x="11059" y="1"/>
                    <a:pt x="1011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5" name="Google Shape;7265;p95"/>
            <p:cNvSpPr/>
            <p:nvPr/>
          </p:nvSpPr>
          <p:spPr>
            <a:xfrm>
              <a:off x="-26204800" y="3547050"/>
              <a:ext cx="296975" cy="122100"/>
            </a:xfrm>
            <a:custGeom>
              <a:avLst/>
              <a:gdLst/>
              <a:ahLst/>
              <a:cxnLst/>
              <a:rect l="l" t="t" r="r" b="b"/>
              <a:pathLst>
                <a:path w="11879" h="4884" extrusionOk="0">
                  <a:moveTo>
                    <a:pt x="10839" y="1702"/>
                  </a:moveTo>
                  <a:cubicBezTo>
                    <a:pt x="11028" y="1702"/>
                    <a:pt x="11185" y="1859"/>
                    <a:pt x="11185" y="2048"/>
                  </a:cubicBezTo>
                  <a:cubicBezTo>
                    <a:pt x="11154" y="2269"/>
                    <a:pt x="10996" y="2426"/>
                    <a:pt x="10839" y="2426"/>
                  </a:cubicBezTo>
                  <a:lnTo>
                    <a:pt x="10492" y="2426"/>
                  </a:lnTo>
                  <a:lnTo>
                    <a:pt x="10492" y="1702"/>
                  </a:lnTo>
                  <a:close/>
                  <a:moveTo>
                    <a:pt x="726" y="725"/>
                  </a:moveTo>
                  <a:lnTo>
                    <a:pt x="1419" y="757"/>
                  </a:lnTo>
                  <a:lnTo>
                    <a:pt x="1419" y="4002"/>
                  </a:lnTo>
                  <a:lnTo>
                    <a:pt x="726" y="4096"/>
                  </a:lnTo>
                  <a:lnTo>
                    <a:pt x="726" y="725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4537"/>
                  </a:lnTo>
                  <a:cubicBezTo>
                    <a:pt x="1" y="4726"/>
                    <a:pt x="221" y="4884"/>
                    <a:pt x="411" y="4884"/>
                  </a:cubicBezTo>
                  <a:lnTo>
                    <a:pt x="9578" y="3592"/>
                  </a:lnTo>
                  <a:cubicBezTo>
                    <a:pt x="9862" y="3561"/>
                    <a:pt x="10083" y="3403"/>
                    <a:pt x="10240" y="3151"/>
                  </a:cubicBezTo>
                  <a:lnTo>
                    <a:pt x="10807" y="3151"/>
                  </a:lnTo>
                  <a:cubicBezTo>
                    <a:pt x="11406" y="3151"/>
                    <a:pt x="11815" y="2678"/>
                    <a:pt x="11815" y="2143"/>
                  </a:cubicBezTo>
                  <a:cubicBezTo>
                    <a:pt x="11878" y="1513"/>
                    <a:pt x="11406" y="1040"/>
                    <a:pt x="10839" y="1040"/>
                  </a:cubicBezTo>
                  <a:lnTo>
                    <a:pt x="10240" y="1040"/>
                  </a:lnTo>
                  <a:cubicBezTo>
                    <a:pt x="10083" y="788"/>
                    <a:pt x="9831" y="694"/>
                    <a:pt x="9515" y="631"/>
                  </a:cubicBezTo>
                  <a:lnTo>
                    <a:pt x="37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66" name="Google Shape;7266;p95"/>
          <p:cNvSpPr/>
          <p:nvPr/>
        </p:nvSpPr>
        <p:spPr>
          <a:xfrm>
            <a:off x="7561179" y="2438650"/>
            <a:ext cx="289009" cy="352833"/>
          </a:xfrm>
          <a:custGeom>
            <a:avLst/>
            <a:gdLst/>
            <a:ahLst/>
            <a:cxnLst/>
            <a:rect l="l" t="t" r="r" b="b"/>
            <a:pathLst>
              <a:path w="9704" h="11847" extrusionOk="0">
                <a:moveTo>
                  <a:pt x="7687" y="662"/>
                </a:moveTo>
                <a:cubicBezTo>
                  <a:pt x="7813" y="945"/>
                  <a:pt x="7971" y="1134"/>
                  <a:pt x="8160" y="1386"/>
                </a:cubicBezTo>
                <a:lnTo>
                  <a:pt x="1008" y="1386"/>
                </a:lnTo>
                <a:cubicBezTo>
                  <a:pt x="788" y="1386"/>
                  <a:pt x="630" y="1229"/>
                  <a:pt x="630" y="1040"/>
                </a:cubicBezTo>
                <a:cubicBezTo>
                  <a:pt x="630" y="819"/>
                  <a:pt x="788" y="662"/>
                  <a:pt x="1008" y="662"/>
                </a:cubicBezTo>
                <a:close/>
                <a:moveTo>
                  <a:pt x="6553" y="3466"/>
                </a:moveTo>
                <a:cubicBezTo>
                  <a:pt x="6742" y="3466"/>
                  <a:pt x="6900" y="3623"/>
                  <a:pt x="6900" y="3812"/>
                </a:cubicBezTo>
                <a:lnTo>
                  <a:pt x="6900" y="4852"/>
                </a:lnTo>
                <a:lnTo>
                  <a:pt x="7939" y="4852"/>
                </a:lnTo>
                <a:cubicBezTo>
                  <a:pt x="8128" y="4852"/>
                  <a:pt x="8286" y="5009"/>
                  <a:pt x="8286" y="5199"/>
                </a:cubicBezTo>
                <a:lnTo>
                  <a:pt x="8286" y="6585"/>
                </a:lnTo>
                <a:cubicBezTo>
                  <a:pt x="8286" y="6774"/>
                  <a:pt x="8128" y="6931"/>
                  <a:pt x="7939" y="6931"/>
                </a:cubicBezTo>
                <a:lnTo>
                  <a:pt x="6900" y="6931"/>
                </a:lnTo>
                <a:lnTo>
                  <a:pt x="6900" y="7971"/>
                </a:lnTo>
                <a:cubicBezTo>
                  <a:pt x="6900" y="8160"/>
                  <a:pt x="6742" y="8317"/>
                  <a:pt x="6553" y="8317"/>
                </a:cubicBezTo>
                <a:lnTo>
                  <a:pt x="5167" y="8317"/>
                </a:lnTo>
                <a:cubicBezTo>
                  <a:pt x="4978" y="8317"/>
                  <a:pt x="4820" y="8160"/>
                  <a:pt x="4820" y="7971"/>
                </a:cubicBezTo>
                <a:lnTo>
                  <a:pt x="4820" y="6931"/>
                </a:lnTo>
                <a:lnTo>
                  <a:pt x="3781" y="6931"/>
                </a:lnTo>
                <a:cubicBezTo>
                  <a:pt x="3592" y="6931"/>
                  <a:pt x="3434" y="6774"/>
                  <a:pt x="3434" y="6585"/>
                </a:cubicBezTo>
                <a:lnTo>
                  <a:pt x="3434" y="5199"/>
                </a:lnTo>
                <a:cubicBezTo>
                  <a:pt x="3434" y="5009"/>
                  <a:pt x="3592" y="4852"/>
                  <a:pt x="3781" y="4852"/>
                </a:cubicBezTo>
                <a:lnTo>
                  <a:pt x="4820" y="4852"/>
                </a:lnTo>
                <a:lnTo>
                  <a:pt x="4820" y="3812"/>
                </a:lnTo>
                <a:cubicBezTo>
                  <a:pt x="4820" y="3623"/>
                  <a:pt x="4978" y="3466"/>
                  <a:pt x="5167" y="3466"/>
                </a:cubicBezTo>
                <a:close/>
                <a:moveTo>
                  <a:pt x="7939" y="9735"/>
                </a:moveTo>
                <a:cubicBezTo>
                  <a:pt x="8128" y="9735"/>
                  <a:pt x="8286" y="9893"/>
                  <a:pt x="8286" y="10082"/>
                </a:cubicBezTo>
                <a:cubicBezTo>
                  <a:pt x="8286" y="10334"/>
                  <a:pt x="8128" y="10428"/>
                  <a:pt x="7939" y="10428"/>
                </a:cubicBezTo>
                <a:lnTo>
                  <a:pt x="3749" y="10428"/>
                </a:lnTo>
                <a:cubicBezTo>
                  <a:pt x="3560" y="10428"/>
                  <a:pt x="3403" y="10271"/>
                  <a:pt x="3403" y="10082"/>
                </a:cubicBezTo>
                <a:cubicBezTo>
                  <a:pt x="3403" y="9893"/>
                  <a:pt x="3560" y="9735"/>
                  <a:pt x="3749" y="9735"/>
                </a:cubicBezTo>
                <a:close/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lnTo>
                  <a:pt x="0" y="10428"/>
                </a:lnTo>
                <a:cubicBezTo>
                  <a:pt x="0" y="11184"/>
                  <a:pt x="630" y="11815"/>
                  <a:pt x="1386" y="11815"/>
                </a:cubicBezTo>
                <a:lnTo>
                  <a:pt x="1386" y="2048"/>
                </a:lnTo>
                <a:lnTo>
                  <a:pt x="2111" y="2048"/>
                </a:lnTo>
                <a:lnTo>
                  <a:pt x="2111" y="11815"/>
                </a:lnTo>
                <a:lnTo>
                  <a:pt x="9357" y="11815"/>
                </a:lnTo>
                <a:lnTo>
                  <a:pt x="9357" y="11846"/>
                </a:lnTo>
                <a:cubicBezTo>
                  <a:pt x="9546" y="11846"/>
                  <a:pt x="9704" y="11688"/>
                  <a:pt x="9704" y="11499"/>
                </a:cubicBezTo>
                <a:lnTo>
                  <a:pt x="9704" y="1733"/>
                </a:lnTo>
                <a:cubicBezTo>
                  <a:pt x="9704" y="1607"/>
                  <a:pt x="9609" y="1449"/>
                  <a:pt x="9452" y="1418"/>
                </a:cubicBezTo>
                <a:cubicBezTo>
                  <a:pt x="8822" y="1166"/>
                  <a:pt x="8443" y="756"/>
                  <a:pt x="8286" y="252"/>
                </a:cubicBezTo>
                <a:cubicBezTo>
                  <a:pt x="8254" y="95"/>
                  <a:pt x="8097" y="0"/>
                  <a:pt x="7971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67" name="Google Shape;7267;p95"/>
          <p:cNvGrpSpPr/>
          <p:nvPr/>
        </p:nvGrpSpPr>
        <p:grpSpPr>
          <a:xfrm>
            <a:off x="6199548" y="2919133"/>
            <a:ext cx="345328" cy="352833"/>
            <a:chOff x="-24353875" y="3147725"/>
            <a:chExt cx="289875" cy="296175"/>
          </a:xfrm>
        </p:grpSpPr>
        <p:sp>
          <p:nvSpPr>
            <p:cNvPr id="7268" name="Google Shape;7268;p95"/>
            <p:cNvSpPr/>
            <p:nvPr/>
          </p:nvSpPr>
          <p:spPr>
            <a:xfrm>
              <a:off x="-24238100" y="3271375"/>
              <a:ext cx="52025" cy="51225"/>
            </a:xfrm>
            <a:custGeom>
              <a:avLst/>
              <a:gdLst/>
              <a:ahLst/>
              <a:cxnLst/>
              <a:rect l="l" t="t" r="r" b="b"/>
              <a:pathLst>
                <a:path w="2081" h="2049" extrusionOk="0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9" name="Google Shape;7269;p95"/>
            <p:cNvSpPr/>
            <p:nvPr/>
          </p:nvSpPr>
          <p:spPr>
            <a:xfrm>
              <a:off x="-24353875" y="3147725"/>
              <a:ext cx="289875" cy="296175"/>
            </a:xfrm>
            <a:custGeom>
              <a:avLst/>
              <a:gdLst/>
              <a:ahLst/>
              <a:cxnLst/>
              <a:rect l="l" t="t" r="r" b="b"/>
              <a:pathLst>
                <a:path w="11595" h="11847" extrusionOk="0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0" name="Google Shape;7270;p95"/>
          <p:cNvGrpSpPr/>
          <p:nvPr/>
        </p:nvGrpSpPr>
        <p:grpSpPr>
          <a:xfrm>
            <a:off x="6207530" y="3398540"/>
            <a:ext cx="329365" cy="351910"/>
            <a:chOff x="-24344425" y="3519475"/>
            <a:chExt cx="276475" cy="295400"/>
          </a:xfrm>
        </p:grpSpPr>
        <p:sp>
          <p:nvSpPr>
            <p:cNvPr id="7271" name="Google Shape;7271;p95"/>
            <p:cNvSpPr/>
            <p:nvPr/>
          </p:nvSpPr>
          <p:spPr>
            <a:xfrm>
              <a:off x="-24240450" y="3554150"/>
              <a:ext cx="69325" cy="34450"/>
            </a:xfrm>
            <a:custGeom>
              <a:avLst/>
              <a:gdLst/>
              <a:ahLst/>
              <a:cxnLst/>
              <a:rect l="l" t="t" r="r" b="b"/>
              <a:pathLst>
                <a:path w="2773" h="1378" extrusionOk="0">
                  <a:moveTo>
                    <a:pt x="1387" y="0"/>
                  </a:moveTo>
                  <a:cubicBezTo>
                    <a:pt x="788" y="0"/>
                    <a:pt x="284" y="347"/>
                    <a:pt x="95" y="914"/>
                  </a:cubicBezTo>
                  <a:cubicBezTo>
                    <a:pt x="0" y="1071"/>
                    <a:pt x="95" y="1260"/>
                    <a:pt x="284" y="1355"/>
                  </a:cubicBezTo>
                  <a:cubicBezTo>
                    <a:pt x="318" y="1366"/>
                    <a:pt x="352" y="1371"/>
                    <a:pt x="385" y="1371"/>
                  </a:cubicBezTo>
                  <a:cubicBezTo>
                    <a:pt x="537" y="1371"/>
                    <a:pt x="673" y="1263"/>
                    <a:pt x="725" y="1134"/>
                  </a:cubicBezTo>
                  <a:cubicBezTo>
                    <a:pt x="788" y="882"/>
                    <a:pt x="1072" y="662"/>
                    <a:pt x="1387" y="662"/>
                  </a:cubicBezTo>
                  <a:cubicBezTo>
                    <a:pt x="1702" y="662"/>
                    <a:pt x="1922" y="882"/>
                    <a:pt x="2048" y="1134"/>
                  </a:cubicBezTo>
                  <a:cubicBezTo>
                    <a:pt x="2120" y="1301"/>
                    <a:pt x="2246" y="1378"/>
                    <a:pt x="2371" y="1378"/>
                  </a:cubicBezTo>
                  <a:cubicBezTo>
                    <a:pt x="2411" y="1378"/>
                    <a:pt x="2451" y="1370"/>
                    <a:pt x="2489" y="1355"/>
                  </a:cubicBezTo>
                  <a:cubicBezTo>
                    <a:pt x="2678" y="1260"/>
                    <a:pt x="2773" y="1071"/>
                    <a:pt x="2678" y="914"/>
                  </a:cubicBezTo>
                  <a:cubicBezTo>
                    <a:pt x="2489" y="347"/>
                    <a:pt x="1985" y="0"/>
                    <a:pt x="13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2" name="Google Shape;7272;p95"/>
            <p:cNvSpPr/>
            <p:nvPr/>
          </p:nvSpPr>
          <p:spPr>
            <a:xfrm>
              <a:off x="-24344425" y="3519475"/>
              <a:ext cx="276475" cy="295400"/>
            </a:xfrm>
            <a:custGeom>
              <a:avLst/>
              <a:gdLst/>
              <a:ahLst/>
              <a:cxnLst/>
              <a:rect l="l" t="t" r="r" b="b"/>
              <a:pathLst>
                <a:path w="11059" h="11816" extrusionOk="0">
                  <a:moveTo>
                    <a:pt x="5546" y="694"/>
                  </a:moveTo>
                  <a:cubicBezTo>
                    <a:pt x="6743" y="694"/>
                    <a:pt x="7625" y="1608"/>
                    <a:pt x="7625" y="2773"/>
                  </a:cubicBezTo>
                  <a:lnTo>
                    <a:pt x="7625" y="3120"/>
                  </a:lnTo>
                  <a:cubicBezTo>
                    <a:pt x="7625" y="3309"/>
                    <a:pt x="7467" y="3466"/>
                    <a:pt x="7278" y="3466"/>
                  </a:cubicBezTo>
                  <a:lnTo>
                    <a:pt x="5892" y="3466"/>
                  </a:lnTo>
                  <a:lnTo>
                    <a:pt x="5892" y="3120"/>
                  </a:lnTo>
                  <a:cubicBezTo>
                    <a:pt x="5892" y="2931"/>
                    <a:pt x="5735" y="2773"/>
                    <a:pt x="5546" y="2773"/>
                  </a:cubicBezTo>
                  <a:cubicBezTo>
                    <a:pt x="5357" y="2773"/>
                    <a:pt x="5199" y="2931"/>
                    <a:pt x="5199" y="3120"/>
                  </a:cubicBezTo>
                  <a:lnTo>
                    <a:pt x="5199" y="3466"/>
                  </a:lnTo>
                  <a:lnTo>
                    <a:pt x="3813" y="3466"/>
                  </a:lnTo>
                  <a:cubicBezTo>
                    <a:pt x="3624" y="3466"/>
                    <a:pt x="3466" y="3309"/>
                    <a:pt x="3466" y="3120"/>
                  </a:cubicBezTo>
                  <a:lnTo>
                    <a:pt x="3466" y="2773"/>
                  </a:lnTo>
                  <a:cubicBezTo>
                    <a:pt x="3466" y="1639"/>
                    <a:pt x="4411" y="694"/>
                    <a:pt x="5546" y="694"/>
                  </a:cubicBezTo>
                  <a:close/>
                  <a:moveTo>
                    <a:pt x="7940" y="4821"/>
                  </a:moveTo>
                  <a:cubicBezTo>
                    <a:pt x="8160" y="4821"/>
                    <a:pt x="8318" y="4979"/>
                    <a:pt x="8318" y="5168"/>
                  </a:cubicBezTo>
                  <a:cubicBezTo>
                    <a:pt x="8318" y="5357"/>
                    <a:pt x="8160" y="5514"/>
                    <a:pt x="7940" y="5514"/>
                  </a:cubicBezTo>
                  <a:lnTo>
                    <a:pt x="3088" y="5514"/>
                  </a:lnTo>
                  <a:cubicBezTo>
                    <a:pt x="2899" y="5514"/>
                    <a:pt x="2742" y="5357"/>
                    <a:pt x="2742" y="5168"/>
                  </a:cubicBezTo>
                  <a:cubicBezTo>
                    <a:pt x="2742" y="4979"/>
                    <a:pt x="2899" y="4821"/>
                    <a:pt x="3088" y="4821"/>
                  </a:cubicBezTo>
                  <a:close/>
                  <a:moveTo>
                    <a:pt x="4128" y="6932"/>
                  </a:moveTo>
                  <a:cubicBezTo>
                    <a:pt x="4317" y="6932"/>
                    <a:pt x="4474" y="7089"/>
                    <a:pt x="4474" y="7310"/>
                  </a:cubicBezTo>
                  <a:cubicBezTo>
                    <a:pt x="4474" y="7499"/>
                    <a:pt x="4317" y="7656"/>
                    <a:pt x="4128" y="7656"/>
                  </a:cubicBezTo>
                  <a:lnTo>
                    <a:pt x="3088" y="7656"/>
                  </a:lnTo>
                  <a:cubicBezTo>
                    <a:pt x="2899" y="7656"/>
                    <a:pt x="2742" y="7499"/>
                    <a:pt x="2742" y="7310"/>
                  </a:cubicBezTo>
                  <a:cubicBezTo>
                    <a:pt x="2742" y="7089"/>
                    <a:pt x="2899" y="6932"/>
                    <a:pt x="3088" y="6932"/>
                  </a:cubicBezTo>
                  <a:close/>
                  <a:moveTo>
                    <a:pt x="7940" y="6932"/>
                  </a:moveTo>
                  <a:cubicBezTo>
                    <a:pt x="8160" y="6932"/>
                    <a:pt x="8318" y="7089"/>
                    <a:pt x="8318" y="7310"/>
                  </a:cubicBezTo>
                  <a:cubicBezTo>
                    <a:pt x="8286" y="7499"/>
                    <a:pt x="8160" y="7656"/>
                    <a:pt x="7940" y="7656"/>
                  </a:cubicBezTo>
                  <a:lnTo>
                    <a:pt x="6932" y="7656"/>
                  </a:lnTo>
                  <a:cubicBezTo>
                    <a:pt x="6743" y="7656"/>
                    <a:pt x="6585" y="7499"/>
                    <a:pt x="6585" y="7310"/>
                  </a:cubicBezTo>
                  <a:cubicBezTo>
                    <a:pt x="6585" y="7089"/>
                    <a:pt x="6743" y="6932"/>
                    <a:pt x="6932" y="6932"/>
                  </a:cubicBezTo>
                  <a:close/>
                  <a:moveTo>
                    <a:pt x="3781" y="8318"/>
                  </a:moveTo>
                  <a:cubicBezTo>
                    <a:pt x="4002" y="8350"/>
                    <a:pt x="4128" y="8507"/>
                    <a:pt x="4128" y="8665"/>
                  </a:cubicBezTo>
                  <a:cubicBezTo>
                    <a:pt x="4128" y="8885"/>
                    <a:pt x="3970" y="9043"/>
                    <a:pt x="3781" y="9043"/>
                  </a:cubicBezTo>
                  <a:lnTo>
                    <a:pt x="3057" y="9043"/>
                  </a:lnTo>
                  <a:cubicBezTo>
                    <a:pt x="2868" y="9043"/>
                    <a:pt x="2710" y="8885"/>
                    <a:pt x="2710" y="8665"/>
                  </a:cubicBezTo>
                  <a:cubicBezTo>
                    <a:pt x="2710" y="8476"/>
                    <a:pt x="2868" y="8318"/>
                    <a:pt x="3057" y="8318"/>
                  </a:cubicBezTo>
                  <a:close/>
                  <a:moveTo>
                    <a:pt x="7940" y="8318"/>
                  </a:moveTo>
                  <a:cubicBezTo>
                    <a:pt x="8160" y="8350"/>
                    <a:pt x="8286" y="8507"/>
                    <a:pt x="8286" y="8665"/>
                  </a:cubicBezTo>
                  <a:cubicBezTo>
                    <a:pt x="8286" y="8885"/>
                    <a:pt x="8129" y="9043"/>
                    <a:pt x="7940" y="9043"/>
                  </a:cubicBezTo>
                  <a:lnTo>
                    <a:pt x="7247" y="9043"/>
                  </a:lnTo>
                  <a:cubicBezTo>
                    <a:pt x="7026" y="9043"/>
                    <a:pt x="6869" y="8885"/>
                    <a:pt x="6869" y="8665"/>
                  </a:cubicBezTo>
                  <a:cubicBezTo>
                    <a:pt x="6869" y="8476"/>
                    <a:pt x="7026" y="8318"/>
                    <a:pt x="7247" y="8318"/>
                  </a:cubicBezTo>
                  <a:close/>
                  <a:moveTo>
                    <a:pt x="2868" y="2049"/>
                  </a:moveTo>
                  <a:lnTo>
                    <a:pt x="2868" y="2049"/>
                  </a:lnTo>
                  <a:cubicBezTo>
                    <a:pt x="2805" y="2332"/>
                    <a:pt x="2805" y="2521"/>
                    <a:pt x="2805" y="2805"/>
                  </a:cubicBezTo>
                  <a:cubicBezTo>
                    <a:pt x="2395" y="2962"/>
                    <a:pt x="2080" y="3309"/>
                    <a:pt x="2080" y="3781"/>
                  </a:cubicBezTo>
                  <a:lnTo>
                    <a:pt x="2080" y="8665"/>
                  </a:lnTo>
                  <a:cubicBezTo>
                    <a:pt x="2080" y="9263"/>
                    <a:pt x="2553" y="9704"/>
                    <a:pt x="3088" y="9704"/>
                  </a:cubicBezTo>
                  <a:lnTo>
                    <a:pt x="5199" y="9704"/>
                  </a:lnTo>
                  <a:lnTo>
                    <a:pt x="5199" y="7247"/>
                  </a:lnTo>
                  <a:cubicBezTo>
                    <a:pt x="5199" y="7058"/>
                    <a:pt x="5357" y="6900"/>
                    <a:pt x="5546" y="6900"/>
                  </a:cubicBezTo>
                  <a:cubicBezTo>
                    <a:pt x="5735" y="6900"/>
                    <a:pt x="5892" y="7058"/>
                    <a:pt x="5892" y="7247"/>
                  </a:cubicBezTo>
                  <a:lnTo>
                    <a:pt x="5892" y="9704"/>
                  </a:lnTo>
                  <a:lnTo>
                    <a:pt x="8003" y="9704"/>
                  </a:lnTo>
                  <a:cubicBezTo>
                    <a:pt x="8570" y="9704"/>
                    <a:pt x="9011" y="9232"/>
                    <a:pt x="9011" y="8665"/>
                  </a:cubicBezTo>
                  <a:lnTo>
                    <a:pt x="9011" y="3844"/>
                  </a:lnTo>
                  <a:cubicBezTo>
                    <a:pt x="9011" y="3372"/>
                    <a:pt x="8728" y="2994"/>
                    <a:pt x="8318" y="2836"/>
                  </a:cubicBezTo>
                  <a:cubicBezTo>
                    <a:pt x="8318" y="2584"/>
                    <a:pt x="8318" y="2364"/>
                    <a:pt x="8223" y="2112"/>
                  </a:cubicBezTo>
                  <a:lnTo>
                    <a:pt x="8223" y="2112"/>
                  </a:lnTo>
                  <a:cubicBezTo>
                    <a:pt x="9043" y="2269"/>
                    <a:pt x="9736" y="2962"/>
                    <a:pt x="9736" y="3844"/>
                  </a:cubicBezTo>
                  <a:lnTo>
                    <a:pt x="9736" y="8696"/>
                  </a:lnTo>
                  <a:cubicBezTo>
                    <a:pt x="9736" y="9641"/>
                    <a:pt x="8948" y="10429"/>
                    <a:pt x="8003" y="10429"/>
                  </a:cubicBezTo>
                  <a:lnTo>
                    <a:pt x="3151" y="10429"/>
                  </a:lnTo>
                  <a:cubicBezTo>
                    <a:pt x="2206" y="10429"/>
                    <a:pt x="1418" y="9641"/>
                    <a:pt x="1418" y="8696"/>
                  </a:cubicBezTo>
                  <a:lnTo>
                    <a:pt x="1418" y="3781"/>
                  </a:lnTo>
                  <a:lnTo>
                    <a:pt x="1355" y="3781"/>
                  </a:lnTo>
                  <a:cubicBezTo>
                    <a:pt x="1355" y="2931"/>
                    <a:pt x="1985" y="2206"/>
                    <a:pt x="2868" y="2049"/>
                  </a:cubicBezTo>
                  <a:close/>
                  <a:moveTo>
                    <a:pt x="3088" y="1"/>
                  </a:moveTo>
                  <a:cubicBezTo>
                    <a:pt x="1355" y="1"/>
                    <a:pt x="1" y="1419"/>
                    <a:pt x="1" y="3120"/>
                  </a:cubicBezTo>
                  <a:lnTo>
                    <a:pt x="1" y="8728"/>
                  </a:lnTo>
                  <a:cubicBezTo>
                    <a:pt x="1" y="10397"/>
                    <a:pt x="1355" y="11815"/>
                    <a:pt x="3088" y="11815"/>
                  </a:cubicBezTo>
                  <a:lnTo>
                    <a:pt x="7940" y="11815"/>
                  </a:lnTo>
                  <a:cubicBezTo>
                    <a:pt x="9673" y="11815"/>
                    <a:pt x="11059" y="10397"/>
                    <a:pt x="11059" y="8728"/>
                  </a:cubicBezTo>
                  <a:lnTo>
                    <a:pt x="11059" y="3120"/>
                  </a:lnTo>
                  <a:cubicBezTo>
                    <a:pt x="11059" y="1387"/>
                    <a:pt x="9641" y="1"/>
                    <a:pt x="79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3" name="Google Shape;7273;p95"/>
          <p:cNvGrpSpPr/>
          <p:nvPr/>
        </p:nvGrpSpPr>
        <p:grpSpPr>
          <a:xfrm>
            <a:off x="6197210" y="3850460"/>
            <a:ext cx="350004" cy="348128"/>
            <a:chOff x="-24353075" y="3891250"/>
            <a:chExt cx="293800" cy="292225"/>
          </a:xfrm>
        </p:grpSpPr>
        <p:sp>
          <p:nvSpPr>
            <p:cNvPr id="7274" name="Google Shape;7274;p95"/>
            <p:cNvSpPr/>
            <p:nvPr/>
          </p:nvSpPr>
          <p:spPr>
            <a:xfrm>
              <a:off x="-24251475" y="4012525"/>
              <a:ext cx="88225" cy="65400"/>
            </a:xfrm>
            <a:custGeom>
              <a:avLst/>
              <a:gdLst/>
              <a:ahLst/>
              <a:cxnLst/>
              <a:rect l="l" t="t" r="r" b="b"/>
              <a:pathLst>
                <a:path w="3529" h="2616" extrusionOk="0">
                  <a:moveTo>
                    <a:pt x="725" y="1"/>
                  </a:moveTo>
                  <a:cubicBezTo>
                    <a:pt x="315" y="1"/>
                    <a:pt x="0" y="347"/>
                    <a:pt x="0" y="725"/>
                  </a:cubicBezTo>
                  <a:cubicBezTo>
                    <a:pt x="0" y="1356"/>
                    <a:pt x="1040" y="2049"/>
                    <a:pt x="1733" y="2616"/>
                  </a:cubicBezTo>
                  <a:cubicBezTo>
                    <a:pt x="2458" y="2017"/>
                    <a:pt x="3466" y="1356"/>
                    <a:pt x="3466" y="725"/>
                  </a:cubicBezTo>
                  <a:cubicBezTo>
                    <a:pt x="3529" y="410"/>
                    <a:pt x="3277" y="1"/>
                    <a:pt x="2804" y="1"/>
                  </a:cubicBezTo>
                  <a:cubicBezTo>
                    <a:pt x="2300" y="1"/>
                    <a:pt x="2111" y="599"/>
                    <a:pt x="2111" y="599"/>
                  </a:cubicBezTo>
                  <a:cubicBezTo>
                    <a:pt x="2063" y="745"/>
                    <a:pt x="1906" y="824"/>
                    <a:pt x="1753" y="824"/>
                  </a:cubicBezTo>
                  <a:cubicBezTo>
                    <a:pt x="1607" y="824"/>
                    <a:pt x="1464" y="753"/>
                    <a:pt x="1418" y="599"/>
                  </a:cubicBezTo>
                  <a:cubicBezTo>
                    <a:pt x="1418" y="568"/>
                    <a:pt x="1229" y="1"/>
                    <a:pt x="7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5" name="Google Shape;7275;p95"/>
            <p:cNvSpPr/>
            <p:nvPr/>
          </p:nvSpPr>
          <p:spPr>
            <a:xfrm>
              <a:off x="-24353075" y="3891250"/>
              <a:ext cx="293800" cy="292225"/>
            </a:xfrm>
            <a:custGeom>
              <a:avLst/>
              <a:gdLst/>
              <a:ahLst/>
              <a:cxnLst/>
              <a:rect l="l" t="t" r="r" b="b"/>
              <a:pathLst>
                <a:path w="11752" h="11689" extrusionOk="0">
                  <a:moveTo>
                    <a:pt x="6837" y="4159"/>
                  </a:moveTo>
                  <a:cubicBezTo>
                    <a:pt x="7624" y="4159"/>
                    <a:pt x="8223" y="4789"/>
                    <a:pt x="8223" y="5576"/>
                  </a:cubicBezTo>
                  <a:cubicBezTo>
                    <a:pt x="8254" y="6616"/>
                    <a:pt x="7309" y="7183"/>
                    <a:pt x="6049" y="8223"/>
                  </a:cubicBezTo>
                  <a:cubicBezTo>
                    <a:pt x="5986" y="8286"/>
                    <a:pt x="5907" y="8317"/>
                    <a:pt x="5829" y="8317"/>
                  </a:cubicBezTo>
                  <a:cubicBezTo>
                    <a:pt x="5750" y="8317"/>
                    <a:pt x="5671" y="8286"/>
                    <a:pt x="5608" y="8223"/>
                  </a:cubicBezTo>
                  <a:cubicBezTo>
                    <a:pt x="4348" y="7183"/>
                    <a:pt x="3403" y="6585"/>
                    <a:pt x="3403" y="5576"/>
                  </a:cubicBezTo>
                  <a:cubicBezTo>
                    <a:pt x="3403" y="4789"/>
                    <a:pt x="4033" y="4159"/>
                    <a:pt x="4789" y="4159"/>
                  </a:cubicBezTo>
                  <a:cubicBezTo>
                    <a:pt x="5293" y="4159"/>
                    <a:pt x="5608" y="4411"/>
                    <a:pt x="5797" y="4663"/>
                  </a:cubicBezTo>
                  <a:cubicBezTo>
                    <a:pt x="6018" y="4411"/>
                    <a:pt x="6364" y="4159"/>
                    <a:pt x="6837" y="4159"/>
                  </a:cubicBezTo>
                  <a:close/>
                  <a:moveTo>
                    <a:pt x="4474" y="0"/>
                  </a:moveTo>
                  <a:cubicBezTo>
                    <a:pt x="3875" y="0"/>
                    <a:pt x="3466" y="473"/>
                    <a:pt x="3466" y="1008"/>
                  </a:cubicBezTo>
                  <a:lnTo>
                    <a:pt x="3466" y="3466"/>
                  </a:lnTo>
                  <a:lnTo>
                    <a:pt x="1008" y="3466"/>
                  </a:lnTo>
                  <a:cubicBezTo>
                    <a:pt x="410" y="3466"/>
                    <a:pt x="0" y="3938"/>
                    <a:pt x="0" y="4474"/>
                  </a:cubicBezTo>
                  <a:lnTo>
                    <a:pt x="0" y="7246"/>
                  </a:lnTo>
                  <a:cubicBezTo>
                    <a:pt x="0" y="7813"/>
                    <a:pt x="473" y="8254"/>
                    <a:pt x="1008" y="8254"/>
                  </a:cubicBezTo>
                  <a:lnTo>
                    <a:pt x="3466" y="8254"/>
                  </a:lnTo>
                  <a:lnTo>
                    <a:pt x="3466" y="10649"/>
                  </a:lnTo>
                  <a:cubicBezTo>
                    <a:pt x="3466" y="11247"/>
                    <a:pt x="3938" y="11688"/>
                    <a:pt x="4474" y="11688"/>
                  </a:cubicBezTo>
                  <a:lnTo>
                    <a:pt x="7246" y="11688"/>
                  </a:lnTo>
                  <a:cubicBezTo>
                    <a:pt x="7813" y="11688"/>
                    <a:pt x="8254" y="11216"/>
                    <a:pt x="8254" y="10649"/>
                  </a:cubicBezTo>
                  <a:lnTo>
                    <a:pt x="8254" y="8254"/>
                  </a:lnTo>
                  <a:lnTo>
                    <a:pt x="10680" y="8254"/>
                  </a:lnTo>
                  <a:cubicBezTo>
                    <a:pt x="11279" y="8254"/>
                    <a:pt x="11720" y="7782"/>
                    <a:pt x="11720" y="7246"/>
                  </a:cubicBezTo>
                  <a:lnTo>
                    <a:pt x="11720" y="4474"/>
                  </a:lnTo>
                  <a:cubicBezTo>
                    <a:pt x="11751" y="3938"/>
                    <a:pt x="11279" y="3466"/>
                    <a:pt x="10680" y="3466"/>
                  </a:cubicBezTo>
                  <a:lnTo>
                    <a:pt x="8254" y="3466"/>
                  </a:lnTo>
                  <a:lnTo>
                    <a:pt x="8254" y="1008"/>
                  </a:lnTo>
                  <a:cubicBezTo>
                    <a:pt x="8254" y="410"/>
                    <a:pt x="7782" y="0"/>
                    <a:pt x="724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6" name="Google Shape;7276;p95"/>
          <p:cNvGrpSpPr/>
          <p:nvPr/>
        </p:nvGrpSpPr>
        <p:grpSpPr>
          <a:xfrm>
            <a:off x="7980681" y="3398763"/>
            <a:ext cx="353757" cy="351463"/>
            <a:chOff x="-22845575" y="3504075"/>
            <a:chExt cx="296950" cy="295025"/>
          </a:xfrm>
        </p:grpSpPr>
        <p:sp>
          <p:nvSpPr>
            <p:cNvPr id="7277" name="Google Shape;7277;p95"/>
            <p:cNvSpPr/>
            <p:nvPr/>
          </p:nvSpPr>
          <p:spPr>
            <a:xfrm>
              <a:off x="-22688825" y="3504100"/>
              <a:ext cx="140200" cy="295000"/>
            </a:xfrm>
            <a:custGeom>
              <a:avLst/>
              <a:gdLst/>
              <a:ahLst/>
              <a:cxnLst/>
              <a:rect l="l" t="t" r="r" b="b"/>
              <a:pathLst>
                <a:path w="5608" h="11800" extrusionOk="0">
                  <a:moveTo>
                    <a:pt x="1465" y="2908"/>
                  </a:moveTo>
                  <a:cubicBezTo>
                    <a:pt x="1552" y="2908"/>
                    <a:pt x="1638" y="2931"/>
                    <a:pt x="1701" y="2979"/>
                  </a:cubicBezTo>
                  <a:cubicBezTo>
                    <a:pt x="1827" y="3105"/>
                    <a:pt x="1827" y="3357"/>
                    <a:pt x="1701" y="3451"/>
                  </a:cubicBezTo>
                  <a:cubicBezTo>
                    <a:pt x="1292" y="3861"/>
                    <a:pt x="1292" y="4522"/>
                    <a:pt x="1701" y="4932"/>
                  </a:cubicBezTo>
                  <a:cubicBezTo>
                    <a:pt x="1827" y="5026"/>
                    <a:pt x="1827" y="5279"/>
                    <a:pt x="1701" y="5373"/>
                  </a:cubicBezTo>
                  <a:cubicBezTo>
                    <a:pt x="1632" y="5477"/>
                    <a:pt x="1544" y="5524"/>
                    <a:pt x="1452" y="5524"/>
                  </a:cubicBezTo>
                  <a:cubicBezTo>
                    <a:pt x="1377" y="5524"/>
                    <a:pt x="1300" y="5493"/>
                    <a:pt x="1229" y="5436"/>
                  </a:cubicBezTo>
                  <a:cubicBezTo>
                    <a:pt x="567" y="4774"/>
                    <a:pt x="567" y="3672"/>
                    <a:pt x="1229" y="2979"/>
                  </a:cubicBezTo>
                  <a:cubicBezTo>
                    <a:pt x="1292" y="2931"/>
                    <a:pt x="1378" y="2908"/>
                    <a:pt x="1465" y="2908"/>
                  </a:cubicBezTo>
                  <a:close/>
                  <a:moveTo>
                    <a:pt x="2461" y="7313"/>
                  </a:moveTo>
                  <a:cubicBezTo>
                    <a:pt x="2532" y="7313"/>
                    <a:pt x="2605" y="7318"/>
                    <a:pt x="2678" y="7326"/>
                  </a:cubicBezTo>
                  <a:cubicBezTo>
                    <a:pt x="2867" y="7358"/>
                    <a:pt x="3025" y="7515"/>
                    <a:pt x="2993" y="7704"/>
                  </a:cubicBezTo>
                  <a:cubicBezTo>
                    <a:pt x="2962" y="7925"/>
                    <a:pt x="2804" y="8019"/>
                    <a:pt x="2615" y="8019"/>
                  </a:cubicBezTo>
                  <a:cubicBezTo>
                    <a:pt x="2579" y="8016"/>
                    <a:pt x="2543" y="8014"/>
                    <a:pt x="2507" y="8014"/>
                  </a:cubicBezTo>
                  <a:cubicBezTo>
                    <a:pt x="1947" y="8014"/>
                    <a:pt x="1418" y="8467"/>
                    <a:pt x="1418" y="9059"/>
                  </a:cubicBezTo>
                  <a:cubicBezTo>
                    <a:pt x="1418" y="9248"/>
                    <a:pt x="1260" y="9406"/>
                    <a:pt x="1071" y="9406"/>
                  </a:cubicBezTo>
                  <a:cubicBezTo>
                    <a:pt x="882" y="9406"/>
                    <a:pt x="725" y="9248"/>
                    <a:pt x="725" y="9059"/>
                  </a:cubicBezTo>
                  <a:cubicBezTo>
                    <a:pt x="725" y="8091"/>
                    <a:pt x="1490" y="7313"/>
                    <a:pt x="2461" y="7313"/>
                  </a:cubicBezTo>
                  <a:close/>
                  <a:moveTo>
                    <a:pt x="1060" y="0"/>
                  </a:moveTo>
                  <a:cubicBezTo>
                    <a:pt x="689" y="0"/>
                    <a:pt x="327" y="130"/>
                    <a:pt x="0" y="364"/>
                  </a:cubicBezTo>
                  <a:lnTo>
                    <a:pt x="0" y="5247"/>
                  </a:lnTo>
                  <a:cubicBezTo>
                    <a:pt x="0" y="5814"/>
                    <a:pt x="473" y="6255"/>
                    <a:pt x="1040" y="6255"/>
                  </a:cubicBezTo>
                  <a:cubicBezTo>
                    <a:pt x="1229" y="6255"/>
                    <a:pt x="1386" y="6413"/>
                    <a:pt x="1386" y="6602"/>
                  </a:cubicBezTo>
                  <a:cubicBezTo>
                    <a:pt x="1386" y="6822"/>
                    <a:pt x="1229" y="6948"/>
                    <a:pt x="1040" y="6948"/>
                  </a:cubicBezTo>
                  <a:cubicBezTo>
                    <a:pt x="630" y="6948"/>
                    <a:pt x="284" y="6854"/>
                    <a:pt x="0" y="6602"/>
                  </a:cubicBezTo>
                  <a:lnTo>
                    <a:pt x="0" y="11453"/>
                  </a:lnTo>
                  <a:cubicBezTo>
                    <a:pt x="284" y="11705"/>
                    <a:pt x="630" y="11800"/>
                    <a:pt x="1040" y="11800"/>
                  </a:cubicBezTo>
                  <a:cubicBezTo>
                    <a:pt x="1733" y="11800"/>
                    <a:pt x="2363" y="11359"/>
                    <a:pt x="2647" y="10760"/>
                  </a:cubicBezTo>
                  <a:cubicBezTo>
                    <a:pt x="3497" y="10634"/>
                    <a:pt x="4190" y="9910"/>
                    <a:pt x="4190" y="9028"/>
                  </a:cubicBezTo>
                  <a:cubicBezTo>
                    <a:pt x="4190" y="8902"/>
                    <a:pt x="4159" y="8776"/>
                    <a:pt x="4159" y="8618"/>
                  </a:cubicBezTo>
                  <a:cubicBezTo>
                    <a:pt x="4505" y="8555"/>
                    <a:pt x="4820" y="8397"/>
                    <a:pt x="5104" y="8145"/>
                  </a:cubicBezTo>
                  <a:cubicBezTo>
                    <a:pt x="5419" y="7830"/>
                    <a:pt x="5608" y="7389"/>
                    <a:pt x="5608" y="6917"/>
                  </a:cubicBezTo>
                  <a:cubicBezTo>
                    <a:pt x="5608" y="6539"/>
                    <a:pt x="5482" y="6192"/>
                    <a:pt x="5261" y="5909"/>
                  </a:cubicBezTo>
                  <a:cubicBezTo>
                    <a:pt x="5482" y="5594"/>
                    <a:pt x="5608" y="5247"/>
                    <a:pt x="5608" y="4869"/>
                  </a:cubicBezTo>
                  <a:cubicBezTo>
                    <a:pt x="5608" y="4396"/>
                    <a:pt x="5387" y="3987"/>
                    <a:pt x="5072" y="3672"/>
                  </a:cubicBezTo>
                  <a:cubicBezTo>
                    <a:pt x="4852" y="3420"/>
                    <a:pt x="4505" y="3262"/>
                    <a:pt x="4127" y="3199"/>
                  </a:cubicBezTo>
                  <a:cubicBezTo>
                    <a:pt x="4253" y="2632"/>
                    <a:pt x="4096" y="2002"/>
                    <a:pt x="3655" y="1561"/>
                  </a:cubicBezTo>
                  <a:cubicBezTo>
                    <a:pt x="3403" y="1309"/>
                    <a:pt x="3025" y="1120"/>
                    <a:pt x="2647" y="1088"/>
                  </a:cubicBezTo>
                  <a:cubicBezTo>
                    <a:pt x="2394" y="584"/>
                    <a:pt x="1985" y="143"/>
                    <a:pt x="1449" y="49"/>
                  </a:cubicBezTo>
                  <a:cubicBezTo>
                    <a:pt x="1319" y="16"/>
                    <a:pt x="1189" y="0"/>
                    <a:pt x="106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8" name="Google Shape;7278;p95"/>
            <p:cNvSpPr/>
            <p:nvPr/>
          </p:nvSpPr>
          <p:spPr>
            <a:xfrm>
              <a:off x="-22845575" y="3504075"/>
              <a:ext cx="139425" cy="294250"/>
            </a:xfrm>
            <a:custGeom>
              <a:avLst/>
              <a:gdLst/>
              <a:ahLst/>
              <a:cxnLst/>
              <a:rect l="l" t="t" r="r" b="b"/>
              <a:pathLst>
                <a:path w="5577" h="11770" extrusionOk="0">
                  <a:moveTo>
                    <a:pt x="4187" y="2948"/>
                  </a:moveTo>
                  <a:cubicBezTo>
                    <a:pt x="4277" y="2948"/>
                    <a:pt x="4364" y="2980"/>
                    <a:pt x="4411" y="3043"/>
                  </a:cubicBezTo>
                  <a:cubicBezTo>
                    <a:pt x="5104" y="3673"/>
                    <a:pt x="5104" y="4775"/>
                    <a:pt x="4411" y="5437"/>
                  </a:cubicBezTo>
                  <a:cubicBezTo>
                    <a:pt x="4364" y="5500"/>
                    <a:pt x="4277" y="5532"/>
                    <a:pt x="4187" y="5532"/>
                  </a:cubicBezTo>
                  <a:cubicBezTo>
                    <a:pt x="4096" y="5532"/>
                    <a:pt x="4002" y="5500"/>
                    <a:pt x="3939" y="5437"/>
                  </a:cubicBezTo>
                  <a:cubicBezTo>
                    <a:pt x="3844" y="5311"/>
                    <a:pt x="3844" y="5090"/>
                    <a:pt x="3939" y="4964"/>
                  </a:cubicBezTo>
                  <a:cubicBezTo>
                    <a:pt x="4348" y="4555"/>
                    <a:pt x="4348" y="3893"/>
                    <a:pt x="3939" y="3515"/>
                  </a:cubicBezTo>
                  <a:cubicBezTo>
                    <a:pt x="3844" y="3389"/>
                    <a:pt x="3844" y="3137"/>
                    <a:pt x="3939" y="3043"/>
                  </a:cubicBezTo>
                  <a:cubicBezTo>
                    <a:pt x="4002" y="2980"/>
                    <a:pt x="4096" y="2948"/>
                    <a:pt x="4187" y="2948"/>
                  </a:cubicBezTo>
                  <a:close/>
                  <a:moveTo>
                    <a:pt x="3148" y="7314"/>
                  </a:moveTo>
                  <a:cubicBezTo>
                    <a:pt x="4123" y="7314"/>
                    <a:pt x="4915" y="8092"/>
                    <a:pt x="4915" y="9060"/>
                  </a:cubicBezTo>
                  <a:cubicBezTo>
                    <a:pt x="4915" y="9249"/>
                    <a:pt x="4726" y="9407"/>
                    <a:pt x="4537" y="9407"/>
                  </a:cubicBezTo>
                  <a:cubicBezTo>
                    <a:pt x="4348" y="9407"/>
                    <a:pt x="4191" y="9249"/>
                    <a:pt x="4191" y="9060"/>
                  </a:cubicBezTo>
                  <a:cubicBezTo>
                    <a:pt x="4191" y="8468"/>
                    <a:pt x="3662" y="8015"/>
                    <a:pt x="3101" y="8015"/>
                  </a:cubicBezTo>
                  <a:cubicBezTo>
                    <a:pt x="3066" y="8015"/>
                    <a:pt x="3030" y="8017"/>
                    <a:pt x="2994" y="8020"/>
                  </a:cubicBezTo>
                  <a:cubicBezTo>
                    <a:pt x="2968" y="8029"/>
                    <a:pt x="2944" y="8033"/>
                    <a:pt x="2920" y="8033"/>
                  </a:cubicBezTo>
                  <a:cubicBezTo>
                    <a:pt x="2765" y="8033"/>
                    <a:pt x="2643" y="7869"/>
                    <a:pt x="2616" y="7705"/>
                  </a:cubicBezTo>
                  <a:cubicBezTo>
                    <a:pt x="2584" y="7516"/>
                    <a:pt x="2742" y="7359"/>
                    <a:pt x="2931" y="7327"/>
                  </a:cubicBezTo>
                  <a:cubicBezTo>
                    <a:pt x="3004" y="7319"/>
                    <a:pt x="3077" y="7314"/>
                    <a:pt x="3148" y="7314"/>
                  </a:cubicBezTo>
                  <a:close/>
                  <a:moveTo>
                    <a:pt x="4581" y="0"/>
                  </a:moveTo>
                  <a:cubicBezTo>
                    <a:pt x="4444" y="0"/>
                    <a:pt x="4303" y="16"/>
                    <a:pt x="4159" y="50"/>
                  </a:cubicBezTo>
                  <a:cubicBezTo>
                    <a:pt x="3592" y="144"/>
                    <a:pt x="3214" y="585"/>
                    <a:pt x="2962" y="1089"/>
                  </a:cubicBezTo>
                  <a:cubicBezTo>
                    <a:pt x="2584" y="1152"/>
                    <a:pt x="2206" y="1310"/>
                    <a:pt x="1954" y="1562"/>
                  </a:cubicBezTo>
                  <a:cubicBezTo>
                    <a:pt x="1513" y="2003"/>
                    <a:pt x="1355" y="2633"/>
                    <a:pt x="1481" y="3200"/>
                  </a:cubicBezTo>
                  <a:cubicBezTo>
                    <a:pt x="1135" y="3232"/>
                    <a:pt x="820" y="3389"/>
                    <a:pt x="536" y="3673"/>
                  </a:cubicBezTo>
                  <a:cubicBezTo>
                    <a:pt x="221" y="3988"/>
                    <a:pt x="1" y="4397"/>
                    <a:pt x="1" y="4870"/>
                  </a:cubicBezTo>
                  <a:cubicBezTo>
                    <a:pt x="1" y="5280"/>
                    <a:pt x="127" y="5626"/>
                    <a:pt x="379" y="5910"/>
                  </a:cubicBezTo>
                  <a:cubicBezTo>
                    <a:pt x="127" y="6225"/>
                    <a:pt x="1" y="6571"/>
                    <a:pt x="1" y="6918"/>
                  </a:cubicBezTo>
                  <a:cubicBezTo>
                    <a:pt x="1" y="7390"/>
                    <a:pt x="221" y="7831"/>
                    <a:pt x="536" y="8146"/>
                  </a:cubicBezTo>
                  <a:cubicBezTo>
                    <a:pt x="788" y="8430"/>
                    <a:pt x="1135" y="8588"/>
                    <a:pt x="1481" y="8619"/>
                  </a:cubicBezTo>
                  <a:cubicBezTo>
                    <a:pt x="1229" y="9690"/>
                    <a:pt x="1985" y="10604"/>
                    <a:pt x="2931" y="10698"/>
                  </a:cubicBezTo>
                  <a:cubicBezTo>
                    <a:pt x="3214" y="11328"/>
                    <a:pt x="3781" y="11769"/>
                    <a:pt x="4537" y="11769"/>
                  </a:cubicBezTo>
                  <a:cubicBezTo>
                    <a:pt x="4947" y="11769"/>
                    <a:pt x="5293" y="11612"/>
                    <a:pt x="5577" y="11423"/>
                  </a:cubicBezTo>
                  <a:lnTo>
                    <a:pt x="5577" y="6571"/>
                  </a:lnTo>
                  <a:cubicBezTo>
                    <a:pt x="5293" y="6823"/>
                    <a:pt x="4947" y="6918"/>
                    <a:pt x="4537" y="6918"/>
                  </a:cubicBezTo>
                  <a:cubicBezTo>
                    <a:pt x="4348" y="6918"/>
                    <a:pt x="4191" y="6760"/>
                    <a:pt x="4191" y="6571"/>
                  </a:cubicBezTo>
                  <a:cubicBezTo>
                    <a:pt x="4191" y="6382"/>
                    <a:pt x="4348" y="6225"/>
                    <a:pt x="4537" y="6225"/>
                  </a:cubicBezTo>
                  <a:cubicBezTo>
                    <a:pt x="5136" y="6225"/>
                    <a:pt x="5577" y="5752"/>
                    <a:pt x="5577" y="5185"/>
                  </a:cubicBezTo>
                  <a:lnTo>
                    <a:pt x="5577" y="302"/>
                  </a:lnTo>
                  <a:cubicBezTo>
                    <a:pt x="5300" y="117"/>
                    <a:pt x="4956" y="0"/>
                    <a:pt x="458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9" name="Google Shape;7279;p95"/>
          <p:cNvGrpSpPr/>
          <p:nvPr/>
        </p:nvGrpSpPr>
        <p:grpSpPr>
          <a:xfrm>
            <a:off x="5773862" y="1532411"/>
            <a:ext cx="299344" cy="351880"/>
            <a:chOff x="-27691025" y="3175300"/>
            <a:chExt cx="251275" cy="295375"/>
          </a:xfrm>
        </p:grpSpPr>
        <p:sp>
          <p:nvSpPr>
            <p:cNvPr id="7280" name="Google Shape;7280;p95"/>
            <p:cNvSpPr/>
            <p:nvPr/>
          </p:nvSpPr>
          <p:spPr>
            <a:xfrm>
              <a:off x="-27492550" y="3298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99" y="663"/>
                    <a:pt x="725" y="505"/>
                    <a:pt x="725" y="347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1" name="Google Shape;7281;p95"/>
            <p:cNvSpPr/>
            <p:nvPr/>
          </p:nvSpPr>
          <p:spPr>
            <a:xfrm>
              <a:off x="-27613050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32" y="1922"/>
                    <a:pt x="158" y="2080"/>
                    <a:pt x="347" y="2080"/>
                  </a:cubicBezTo>
                  <a:cubicBezTo>
                    <a:pt x="536" y="2080"/>
                    <a:pt x="693" y="1922"/>
                    <a:pt x="693" y="1733"/>
                  </a:cubicBezTo>
                  <a:lnTo>
                    <a:pt x="693" y="1386"/>
                  </a:lnTo>
                  <a:lnTo>
                    <a:pt x="1040" y="1386"/>
                  </a:lnTo>
                  <a:cubicBezTo>
                    <a:pt x="1260" y="1386"/>
                    <a:pt x="1418" y="1544"/>
                    <a:pt x="1418" y="1733"/>
                  </a:cubicBezTo>
                  <a:lnTo>
                    <a:pt x="1418" y="2899"/>
                  </a:lnTo>
                  <a:cubicBezTo>
                    <a:pt x="1197" y="3025"/>
                    <a:pt x="1040" y="3277"/>
                    <a:pt x="1040" y="3497"/>
                  </a:cubicBezTo>
                  <a:lnTo>
                    <a:pt x="1040" y="4222"/>
                  </a:lnTo>
                  <a:lnTo>
                    <a:pt x="2426" y="4222"/>
                  </a:lnTo>
                  <a:lnTo>
                    <a:pt x="2426" y="3497"/>
                  </a:lnTo>
                  <a:cubicBezTo>
                    <a:pt x="2426" y="3214"/>
                    <a:pt x="2268" y="3025"/>
                    <a:pt x="2079" y="2899"/>
                  </a:cubicBezTo>
                  <a:lnTo>
                    <a:pt x="2079" y="1733"/>
                  </a:lnTo>
                  <a:cubicBezTo>
                    <a:pt x="2079" y="1134"/>
                    <a:pt x="1607" y="693"/>
                    <a:pt x="1040" y="693"/>
                  </a:cubicBezTo>
                  <a:lnTo>
                    <a:pt x="693" y="693"/>
                  </a:ln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2" name="Google Shape;7282;p95"/>
            <p:cNvSpPr/>
            <p:nvPr/>
          </p:nvSpPr>
          <p:spPr>
            <a:xfrm>
              <a:off x="-27691025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2079" y="0"/>
                  </a:moveTo>
                  <a:cubicBezTo>
                    <a:pt x="1890" y="0"/>
                    <a:pt x="1733" y="158"/>
                    <a:pt x="1733" y="347"/>
                  </a:cubicBezTo>
                  <a:lnTo>
                    <a:pt x="1733" y="693"/>
                  </a:lnTo>
                  <a:lnTo>
                    <a:pt x="1386" y="693"/>
                  </a:lnTo>
                  <a:cubicBezTo>
                    <a:pt x="788" y="693"/>
                    <a:pt x="347" y="1166"/>
                    <a:pt x="347" y="1733"/>
                  </a:cubicBezTo>
                  <a:lnTo>
                    <a:pt x="347" y="2899"/>
                  </a:lnTo>
                  <a:cubicBezTo>
                    <a:pt x="158" y="3025"/>
                    <a:pt x="0" y="3277"/>
                    <a:pt x="0" y="3497"/>
                  </a:cubicBezTo>
                  <a:lnTo>
                    <a:pt x="0" y="4222"/>
                  </a:lnTo>
                  <a:lnTo>
                    <a:pt x="1386" y="4222"/>
                  </a:lnTo>
                  <a:lnTo>
                    <a:pt x="1386" y="3497"/>
                  </a:lnTo>
                  <a:cubicBezTo>
                    <a:pt x="1386" y="3214"/>
                    <a:pt x="1229" y="3025"/>
                    <a:pt x="1008" y="2899"/>
                  </a:cubicBezTo>
                  <a:lnTo>
                    <a:pt x="1008" y="1733"/>
                  </a:lnTo>
                  <a:cubicBezTo>
                    <a:pt x="1008" y="1544"/>
                    <a:pt x="1166" y="1386"/>
                    <a:pt x="1386" y="1386"/>
                  </a:cubicBezTo>
                  <a:lnTo>
                    <a:pt x="1733" y="1386"/>
                  </a:lnTo>
                  <a:lnTo>
                    <a:pt x="1733" y="1733"/>
                  </a:lnTo>
                  <a:cubicBezTo>
                    <a:pt x="1733" y="1922"/>
                    <a:pt x="1890" y="2080"/>
                    <a:pt x="2079" y="2080"/>
                  </a:cubicBezTo>
                  <a:cubicBezTo>
                    <a:pt x="2268" y="2080"/>
                    <a:pt x="2426" y="1922"/>
                    <a:pt x="2426" y="1733"/>
                  </a:cubicBezTo>
                  <a:lnTo>
                    <a:pt x="2426" y="347"/>
                  </a:lnTo>
                  <a:cubicBezTo>
                    <a:pt x="2426" y="158"/>
                    <a:pt x="2268" y="0"/>
                    <a:pt x="20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3" name="Google Shape;7283;p95"/>
            <p:cNvSpPr/>
            <p:nvPr/>
          </p:nvSpPr>
          <p:spPr>
            <a:xfrm>
              <a:off x="-27691025" y="3263500"/>
              <a:ext cx="251275" cy="207175"/>
            </a:xfrm>
            <a:custGeom>
              <a:avLst/>
              <a:gdLst/>
              <a:ahLst/>
              <a:cxnLst/>
              <a:rect l="l" t="t" r="r" b="b"/>
              <a:pathLst>
                <a:path w="10051" h="8287" extrusionOk="0">
                  <a:moveTo>
                    <a:pt x="8317" y="725"/>
                  </a:moveTo>
                  <a:cubicBezTo>
                    <a:pt x="8885" y="725"/>
                    <a:pt x="9326" y="1198"/>
                    <a:pt x="9326" y="1733"/>
                  </a:cubicBezTo>
                  <a:cubicBezTo>
                    <a:pt x="9326" y="2332"/>
                    <a:pt x="8853" y="2773"/>
                    <a:pt x="8317" y="2773"/>
                  </a:cubicBezTo>
                  <a:cubicBezTo>
                    <a:pt x="7750" y="2773"/>
                    <a:pt x="7278" y="2301"/>
                    <a:pt x="7278" y="1733"/>
                  </a:cubicBezTo>
                  <a:cubicBezTo>
                    <a:pt x="7278" y="1166"/>
                    <a:pt x="7750" y="725"/>
                    <a:pt x="8317" y="725"/>
                  </a:cubicBezTo>
                  <a:close/>
                  <a:moveTo>
                    <a:pt x="8317" y="1"/>
                  </a:moveTo>
                  <a:cubicBezTo>
                    <a:pt x="7372" y="1"/>
                    <a:pt x="6585" y="788"/>
                    <a:pt x="6585" y="1733"/>
                  </a:cubicBezTo>
                  <a:cubicBezTo>
                    <a:pt x="6585" y="2584"/>
                    <a:pt x="7152" y="3277"/>
                    <a:pt x="7939" y="3435"/>
                  </a:cubicBezTo>
                  <a:lnTo>
                    <a:pt x="7939" y="5199"/>
                  </a:lnTo>
                  <a:cubicBezTo>
                    <a:pt x="7939" y="6554"/>
                    <a:pt x="6837" y="7656"/>
                    <a:pt x="5513" y="7656"/>
                  </a:cubicBezTo>
                  <a:cubicBezTo>
                    <a:pt x="4190" y="7656"/>
                    <a:pt x="3088" y="6554"/>
                    <a:pt x="3088" y="5199"/>
                  </a:cubicBezTo>
                  <a:lnTo>
                    <a:pt x="3088" y="4506"/>
                  </a:lnTo>
                  <a:lnTo>
                    <a:pt x="3088" y="4443"/>
                  </a:lnTo>
                  <a:cubicBezTo>
                    <a:pt x="4316" y="4317"/>
                    <a:pt x="5324" y="3309"/>
                    <a:pt x="5482" y="2049"/>
                  </a:cubicBezTo>
                  <a:cubicBezTo>
                    <a:pt x="5513" y="1797"/>
                    <a:pt x="5513" y="1891"/>
                    <a:pt x="5513" y="1355"/>
                  </a:cubicBezTo>
                  <a:lnTo>
                    <a:pt x="4127" y="1355"/>
                  </a:lnTo>
                  <a:cubicBezTo>
                    <a:pt x="4127" y="1607"/>
                    <a:pt x="4127" y="1765"/>
                    <a:pt x="4096" y="2049"/>
                  </a:cubicBezTo>
                  <a:cubicBezTo>
                    <a:pt x="3938" y="2710"/>
                    <a:pt x="3340" y="3088"/>
                    <a:pt x="2741" y="3088"/>
                  </a:cubicBezTo>
                  <a:cubicBezTo>
                    <a:pt x="2174" y="3088"/>
                    <a:pt x="1575" y="2773"/>
                    <a:pt x="1418" y="2049"/>
                  </a:cubicBezTo>
                  <a:cubicBezTo>
                    <a:pt x="1386" y="1828"/>
                    <a:pt x="1386" y="1607"/>
                    <a:pt x="1386" y="1355"/>
                  </a:cubicBezTo>
                  <a:lnTo>
                    <a:pt x="0" y="1355"/>
                  </a:lnTo>
                  <a:cubicBezTo>
                    <a:pt x="0" y="1670"/>
                    <a:pt x="0" y="1733"/>
                    <a:pt x="32" y="2049"/>
                  </a:cubicBezTo>
                  <a:cubicBezTo>
                    <a:pt x="221" y="3277"/>
                    <a:pt x="1166" y="4317"/>
                    <a:pt x="2426" y="4474"/>
                  </a:cubicBezTo>
                  <a:lnTo>
                    <a:pt x="2426" y="5168"/>
                  </a:lnTo>
                  <a:cubicBezTo>
                    <a:pt x="2426" y="5672"/>
                    <a:pt x="2552" y="6144"/>
                    <a:pt x="2804" y="6585"/>
                  </a:cubicBezTo>
                  <a:cubicBezTo>
                    <a:pt x="3308" y="7625"/>
                    <a:pt x="4379" y="8286"/>
                    <a:pt x="5545" y="8286"/>
                  </a:cubicBezTo>
                  <a:cubicBezTo>
                    <a:pt x="7278" y="8286"/>
                    <a:pt x="8664" y="6869"/>
                    <a:pt x="8664" y="5168"/>
                  </a:cubicBezTo>
                  <a:lnTo>
                    <a:pt x="8664" y="3435"/>
                  </a:lnTo>
                  <a:cubicBezTo>
                    <a:pt x="9452" y="3277"/>
                    <a:pt x="10050" y="2584"/>
                    <a:pt x="10050" y="1733"/>
                  </a:cubicBezTo>
                  <a:cubicBezTo>
                    <a:pt x="10050" y="788"/>
                    <a:pt x="9263" y="1"/>
                    <a:pt x="831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4" name="Google Shape;7284;p95"/>
          <p:cNvGrpSpPr/>
          <p:nvPr/>
        </p:nvGrpSpPr>
        <p:grpSpPr>
          <a:xfrm>
            <a:off x="5746179" y="2051087"/>
            <a:ext cx="354710" cy="228015"/>
            <a:chOff x="-27721750" y="3598250"/>
            <a:chExt cx="297750" cy="191400"/>
          </a:xfrm>
        </p:grpSpPr>
        <p:sp>
          <p:nvSpPr>
            <p:cNvPr id="7285" name="Google Shape;7285;p95"/>
            <p:cNvSpPr/>
            <p:nvPr/>
          </p:nvSpPr>
          <p:spPr>
            <a:xfrm>
              <a:off x="-27616200" y="3651800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386" y="662"/>
                  </a:moveTo>
                  <a:cubicBezTo>
                    <a:pt x="1764" y="662"/>
                    <a:pt x="2079" y="977"/>
                    <a:pt x="2079" y="1387"/>
                  </a:cubicBezTo>
                  <a:cubicBezTo>
                    <a:pt x="2079" y="1765"/>
                    <a:pt x="1764" y="2080"/>
                    <a:pt x="1386" y="2080"/>
                  </a:cubicBezTo>
                  <a:cubicBezTo>
                    <a:pt x="977" y="2080"/>
                    <a:pt x="662" y="1765"/>
                    <a:pt x="662" y="1387"/>
                  </a:cubicBezTo>
                  <a:cubicBezTo>
                    <a:pt x="662" y="977"/>
                    <a:pt x="977" y="662"/>
                    <a:pt x="1386" y="662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6" name="Google Shape;7286;p95"/>
            <p:cNvSpPr/>
            <p:nvPr/>
          </p:nvSpPr>
          <p:spPr>
            <a:xfrm>
              <a:off x="-27721750" y="3598250"/>
              <a:ext cx="297750" cy="191400"/>
            </a:xfrm>
            <a:custGeom>
              <a:avLst/>
              <a:gdLst/>
              <a:ahLst/>
              <a:cxnLst/>
              <a:rect l="l" t="t" r="r" b="b"/>
              <a:pathLst>
                <a:path w="11910" h="7656" extrusionOk="0">
                  <a:moveTo>
                    <a:pt x="5955" y="1418"/>
                  </a:moveTo>
                  <a:cubicBezTo>
                    <a:pt x="7278" y="1418"/>
                    <a:pt x="8381" y="2521"/>
                    <a:pt x="8381" y="3875"/>
                  </a:cubicBezTo>
                  <a:cubicBezTo>
                    <a:pt x="8381" y="5199"/>
                    <a:pt x="7278" y="6301"/>
                    <a:pt x="5955" y="6301"/>
                  </a:cubicBezTo>
                  <a:cubicBezTo>
                    <a:pt x="4600" y="6301"/>
                    <a:pt x="3497" y="5199"/>
                    <a:pt x="3497" y="3875"/>
                  </a:cubicBezTo>
                  <a:cubicBezTo>
                    <a:pt x="3497" y="2521"/>
                    <a:pt x="4600" y="1418"/>
                    <a:pt x="5955" y="1418"/>
                  </a:cubicBezTo>
                  <a:close/>
                  <a:moveTo>
                    <a:pt x="5955" y="0"/>
                  </a:moveTo>
                  <a:cubicBezTo>
                    <a:pt x="2710" y="0"/>
                    <a:pt x="189" y="3466"/>
                    <a:pt x="95" y="3623"/>
                  </a:cubicBezTo>
                  <a:cubicBezTo>
                    <a:pt x="0" y="3749"/>
                    <a:pt x="0" y="3907"/>
                    <a:pt x="95" y="4033"/>
                  </a:cubicBezTo>
                  <a:cubicBezTo>
                    <a:pt x="189" y="4190"/>
                    <a:pt x="2773" y="7656"/>
                    <a:pt x="5955" y="7656"/>
                  </a:cubicBezTo>
                  <a:cubicBezTo>
                    <a:pt x="9137" y="7656"/>
                    <a:pt x="11689" y="4190"/>
                    <a:pt x="11815" y="4033"/>
                  </a:cubicBezTo>
                  <a:cubicBezTo>
                    <a:pt x="11909" y="3907"/>
                    <a:pt x="11909" y="3749"/>
                    <a:pt x="11815" y="3623"/>
                  </a:cubicBezTo>
                  <a:cubicBezTo>
                    <a:pt x="11689" y="3466"/>
                    <a:pt x="9168" y="0"/>
                    <a:pt x="59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7" name="Google Shape;7287;p95"/>
          <p:cNvGrpSpPr/>
          <p:nvPr/>
        </p:nvGrpSpPr>
        <p:grpSpPr>
          <a:xfrm>
            <a:off x="5747579" y="2444633"/>
            <a:ext cx="351910" cy="340980"/>
            <a:chOff x="-27719400" y="3925600"/>
            <a:chExt cx="295400" cy="286225"/>
          </a:xfrm>
        </p:grpSpPr>
        <p:sp>
          <p:nvSpPr>
            <p:cNvPr id="7288" name="Google Shape;7288;p95"/>
            <p:cNvSpPr/>
            <p:nvPr/>
          </p:nvSpPr>
          <p:spPr>
            <a:xfrm>
              <a:off x="-27596525" y="3925600"/>
              <a:ext cx="172525" cy="162575"/>
            </a:xfrm>
            <a:custGeom>
              <a:avLst/>
              <a:gdLst/>
              <a:ahLst/>
              <a:cxnLst/>
              <a:rect l="l" t="t" r="r" b="b"/>
              <a:pathLst>
                <a:path w="6901" h="6503" extrusionOk="0">
                  <a:moveTo>
                    <a:pt x="5042" y="0"/>
                  </a:moveTo>
                  <a:cubicBezTo>
                    <a:pt x="4425" y="0"/>
                    <a:pt x="3809" y="237"/>
                    <a:pt x="3340" y="705"/>
                  </a:cubicBezTo>
                  <a:lnTo>
                    <a:pt x="1765" y="2281"/>
                  </a:lnTo>
                  <a:cubicBezTo>
                    <a:pt x="1639" y="2407"/>
                    <a:pt x="1639" y="2627"/>
                    <a:pt x="1765" y="2785"/>
                  </a:cubicBezTo>
                  <a:cubicBezTo>
                    <a:pt x="1860" y="2879"/>
                    <a:pt x="1891" y="2942"/>
                    <a:pt x="1891" y="3037"/>
                  </a:cubicBezTo>
                  <a:cubicBezTo>
                    <a:pt x="1891" y="3100"/>
                    <a:pt x="1860" y="3226"/>
                    <a:pt x="1765" y="3257"/>
                  </a:cubicBezTo>
                  <a:lnTo>
                    <a:pt x="1229" y="3824"/>
                  </a:lnTo>
                  <a:cubicBezTo>
                    <a:pt x="1009" y="3856"/>
                    <a:pt x="820" y="3919"/>
                    <a:pt x="662" y="4045"/>
                  </a:cubicBezTo>
                  <a:lnTo>
                    <a:pt x="1" y="4643"/>
                  </a:lnTo>
                  <a:lnTo>
                    <a:pt x="1860" y="6502"/>
                  </a:lnTo>
                  <a:lnTo>
                    <a:pt x="2427" y="5809"/>
                  </a:lnTo>
                  <a:cubicBezTo>
                    <a:pt x="2553" y="5652"/>
                    <a:pt x="2647" y="5494"/>
                    <a:pt x="2679" y="5305"/>
                  </a:cubicBezTo>
                  <a:lnTo>
                    <a:pt x="6774" y="1209"/>
                  </a:lnTo>
                  <a:cubicBezTo>
                    <a:pt x="6900" y="1083"/>
                    <a:pt x="6900" y="863"/>
                    <a:pt x="6774" y="737"/>
                  </a:cubicBezTo>
                  <a:cubicBezTo>
                    <a:pt x="6298" y="245"/>
                    <a:pt x="5669" y="0"/>
                    <a:pt x="504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9" name="Google Shape;7289;p95"/>
            <p:cNvSpPr/>
            <p:nvPr/>
          </p:nvSpPr>
          <p:spPr>
            <a:xfrm>
              <a:off x="-27719400" y="4054275"/>
              <a:ext cx="157550" cy="157550"/>
            </a:xfrm>
            <a:custGeom>
              <a:avLst/>
              <a:gdLst/>
              <a:ahLst/>
              <a:cxnLst/>
              <a:rect l="l" t="t" r="r" b="b"/>
              <a:pathLst>
                <a:path w="6302" h="6302" extrusionOk="0">
                  <a:moveTo>
                    <a:pt x="4412" y="1"/>
                  </a:moveTo>
                  <a:lnTo>
                    <a:pt x="537" y="3466"/>
                  </a:lnTo>
                  <a:cubicBezTo>
                    <a:pt x="190" y="3781"/>
                    <a:pt x="1" y="4222"/>
                    <a:pt x="1" y="4695"/>
                  </a:cubicBezTo>
                  <a:cubicBezTo>
                    <a:pt x="1" y="5136"/>
                    <a:pt x="158" y="5545"/>
                    <a:pt x="474" y="5829"/>
                  </a:cubicBezTo>
                  <a:cubicBezTo>
                    <a:pt x="789" y="6144"/>
                    <a:pt x="1167" y="6302"/>
                    <a:pt x="1608" y="6302"/>
                  </a:cubicBezTo>
                  <a:lnTo>
                    <a:pt x="1639" y="6302"/>
                  </a:lnTo>
                  <a:cubicBezTo>
                    <a:pt x="1954" y="6302"/>
                    <a:pt x="2269" y="6175"/>
                    <a:pt x="2553" y="5986"/>
                  </a:cubicBezTo>
                  <a:lnTo>
                    <a:pt x="1482" y="4915"/>
                  </a:lnTo>
                  <a:cubicBezTo>
                    <a:pt x="1356" y="4789"/>
                    <a:pt x="1356" y="4569"/>
                    <a:pt x="1482" y="4443"/>
                  </a:cubicBezTo>
                  <a:cubicBezTo>
                    <a:pt x="1545" y="4395"/>
                    <a:pt x="1631" y="4372"/>
                    <a:pt x="1718" y="4372"/>
                  </a:cubicBezTo>
                  <a:cubicBezTo>
                    <a:pt x="1805" y="4372"/>
                    <a:pt x="1891" y="4395"/>
                    <a:pt x="1954" y="4443"/>
                  </a:cubicBezTo>
                  <a:lnTo>
                    <a:pt x="3025" y="5514"/>
                  </a:lnTo>
                  <a:lnTo>
                    <a:pt x="3498" y="5010"/>
                  </a:lnTo>
                  <a:lnTo>
                    <a:pt x="2521" y="4002"/>
                  </a:lnTo>
                  <a:cubicBezTo>
                    <a:pt x="2395" y="3907"/>
                    <a:pt x="2395" y="3655"/>
                    <a:pt x="2521" y="3561"/>
                  </a:cubicBezTo>
                  <a:cubicBezTo>
                    <a:pt x="2569" y="3498"/>
                    <a:pt x="2655" y="3466"/>
                    <a:pt x="2746" y="3466"/>
                  </a:cubicBezTo>
                  <a:cubicBezTo>
                    <a:pt x="2836" y="3466"/>
                    <a:pt x="2931" y="3498"/>
                    <a:pt x="2994" y="3561"/>
                  </a:cubicBezTo>
                  <a:lnTo>
                    <a:pt x="3939" y="4474"/>
                  </a:lnTo>
                  <a:lnTo>
                    <a:pt x="4412" y="3970"/>
                  </a:lnTo>
                  <a:lnTo>
                    <a:pt x="3530" y="3120"/>
                  </a:lnTo>
                  <a:cubicBezTo>
                    <a:pt x="3403" y="2994"/>
                    <a:pt x="3403" y="2773"/>
                    <a:pt x="3530" y="2647"/>
                  </a:cubicBezTo>
                  <a:cubicBezTo>
                    <a:pt x="3593" y="2584"/>
                    <a:pt x="3679" y="2552"/>
                    <a:pt x="3766" y="2552"/>
                  </a:cubicBezTo>
                  <a:cubicBezTo>
                    <a:pt x="3852" y="2552"/>
                    <a:pt x="3939" y="2584"/>
                    <a:pt x="4002" y="2647"/>
                  </a:cubicBezTo>
                  <a:lnTo>
                    <a:pt x="4884" y="3498"/>
                  </a:lnTo>
                  <a:lnTo>
                    <a:pt x="5357" y="2994"/>
                  </a:lnTo>
                  <a:lnTo>
                    <a:pt x="4601" y="2237"/>
                  </a:lnTo>
                  <a:cubicBezTo>
                    <a:pt x="4475" y="2111"/>
                    <a:pt x="4475" y="1891"/>
                    <a:pt x="4601" y="1765"/>
                  </a:cubicBezTo>
                  <a:cubicBezTo>
                    <a:pt x="4671" y="1624"/>
                    <a:pt x="4771" y="1562"/>
                    <a:pt x="4867" y="1562"/>
                  </a:cubicBezTo>
                  <a:cubicBezTo>
                    <a:pt x="4944" y="1562"/>
                    <a:pt x="5018" y="1601"/>
                    <a:pt x="5073" y="1670"/>
                  </a:cubicBezTo>
                  <a:lnTo>
                    <a:pt x="5829" y="2395"/>
                  </a:lnTo>
                  <a:lnTo>
                    <a:pt x="6302" y="1891"/>
                  </a:lnTo>
                  <a:lnTo>
                    <a:pt x="441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90" name="Google Shape;7290;p95"/>
          <p:cNvGrpSpPr/>
          <p:nvPr/>
        </p:nvGrpSpPr>
        <p:grpSpPr>
          <a:xfrm>
            <a:off x="7968851" y="1531473"/>
            <a:ext cx="353757" cy="353757"/>
            <a:chOff x="-25834600" y="3176875"/>
            <a:chExt cx="296950" cy="296950"/>
          </a:xfrm>
        </p:grpSpPr>
        <p:sp>
          <p:nvSpPr>
            <p:cNvPr id="7291" name="Google Shape;7291;p95"/>
            <p:cNvSpPr/>
            <p:nvPr/>
          </p:nvSpPr>
          <p:spPr>
            <a:xfrm>
              <a:off x="-25625875" y="3316275"/>
              <a:ext cx="69325" cy="85875"/>
            </a:xfrm>
            <a:custGeom>
              <a:avLst/>
              <a:gdLst/>
              <a:ahLst/>
              <a:cxnLst/>
              <a:rect l="l" t="t" r="r" b="b"/>
              <a:pathLst>
                <a:path w="2773" h="3435" extrusionOk="0">
                  <a:moveTo>
                    <a:pt x="0" y="1"/>
                  </a:moveTo>
                  <a:lnTo>
                    <a:pt x="0" y="3435"/>
                  </a:lnTo>
                  <a:lnTo>
                    <a:pt x="2773" y="3435"/>
                  </a:lnTo>
                  <a:lnTo>
                    <a:pt x="2773" y="2741"/>
                  </a:lnTo>
                  <a:lnTo>
                    <a:pt x="1040" y="2741"/>
                  </a:lnTo>
                  <a:cubicBezTo>
                    <a:pt x="851" y="2741"/>
                    <a:pt x="693" y="2584"/>
                    <a:pt x="693" y="2395"/>
                  </a:cubicBezTo>
                  <a:cubicBezTo>
                    <a:pt x="693" y="2206"/>
                    <a:pt x="851" y="2048"/>
                    <a:pt x="1040" y="2048"/>
                  </a:cubicBezTo>
                  <a:lnTo>
                    <a:pt x="2773" y="2048"/>
                  </a:lnTo>
                  <a:lnTo>
                    <a:pt x="2773" y="1324"/>
                  </a:lnTo>
                  <a:lnTo>
                    <a:pt x="1040" y="1324"/>
                  </a:lnTo>
                  <a:cubicBezTo>
                    <a:pt x="851" y="1324"/>
                    <a:pt x="693" y="1166"/>
                    <a:pt x="693" y="977"/>
                  </a:cubicBezTo>
                  <a:cubicBezTo>
                    <a:pt x="693" y="851"/>
                    <a:pt x="851" y="694"/>
                    <a:pt x="1040" y="694"/>
                  </a:cubicBezTo>
                  <a:lnTo>
                    <a:pt x="2773" y="69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2" name="Google Shape;7292;p95"/>
            <p:cNvSpPr/>
            <p:nvPr/>
          </p:nvSpPr>
          <p:spPr>
            <a:xfrm>
              <a:off x="-25729075" y="3176875"/>
              <a:ext cx="191425" cy="296950"/>
            </a:xfrm>
            <a:custGeom>
              <a:avLst/>
              <a:gdLst/>
              <a:ahLst/>
              <a:cxnLst/>
              <a:rect l="l" t="t" r="r" b="b"/>
              <a:pathLst>
                <a:path w="7657" h="11878" extrusionOk="0">
                  <a:moveTo>
                    <a:pt x="2049" y="693"/>
                  </a:moveTo>
                  <a:lnTo>
                    <a:pt x="2049" y="2773"/>
                  </a:lnTo>
                  <a:lnTo>
                    <a:pt x="1356" y="2773"/>
                  </a:lnTo>
                  <a:lnTo>
                    <a:pt x="1356" y="693"/>
                  </a:lnTo>
                  <a:close/>
                  <a:moveTo>
                    <a:pt x="3435" y="693"/>
                  </a:moveTo>
                  <a:lnTo>
                    <a:pt x="3435" y="2773"/>
                  </a:lnTo>
                  <a:lnTo>
                    <a:pt x="2710" y="2773"/>
                  </a:lnTo>
                  <a:lnTo>
                    <a:pt x="2710" y="693"/>
                  </a:lnTo>
                  <a:close/>
                  <a:moveTo>
                    <a:pt x="4821" y="693"/>
                  </a:moveTo>
                  <a:lnTo>
                    <a:pt x="4821" y="2773"/>
                  </a:lnTo>
                  <a:lnTo>
                    <a:pt x="4097" y="2773"/>
                  </a:lnTo>
                  <a:lnTo>
                    <a:pt x="4097" y="693"/>
                  </a:lnTo>
                  <a:close/>
                  <a:moveTo>
                    <a:pt x="6176" y="693"/>
                  </a:moveTo>
                  <a:lnTo>
                    <a:pt x="6176" y="2773"/>
                  </a:lnTo>
                  <a:lnTo>
                    <a:pt x="5483" y="2773"/>
                  </a:lnTo>
                  <a:lnTo>
                    <a:pt x="5483" y="693"/>
                  </a:lnTo>
                  <a:close/>
                  <a:moveTo>
                    <a:pt x="1041" y="0"/>
                  </a:moveTo>
                  <a:cubicBezTo>
                    <a:pt x="442" y="0"/>
                    <a:pt x="1" y="473"/>
                    <a:pt x="1" y="1040"/>
                  </a:cubicBezTo>
                  <a:lnTo>
                    <a:pt x="1" y="3119"/>
                  </a:lnTo>
                  <a:cubicBezTo>
                    <a:pt x="1" y="3308"/>
                    <a:pt x="158" y="3466"/>
                    <a:pt x="379" y="3466"/>
                  </a:cubicBezTo>
                  <a:lnTo>
                    <a:pt x="726" y="3466"/>
                  </a:lnTo>
                  <a:lnTo>
                    <a:pt x="726" y="4883"/>
                  </a:lnTo>
                  <a:lnTo>
                    <a:pt x="2458" y="4883"/>
                  </a:lnTo>
                  <a:cubicBezTo>
                    <a:pt x="2647" y="4883"/>
                    <a:pt x="2805" y="5041"/>
                    <a:pt x="2805" y="5262"/>
                  </a:cubicBezTo>
                  <a:lnTo>
                    <a:pt x="2805" y="9420"/>
                  </a:lnTo>
                  <a:cubicBezTo>
                    <a:pt x="2805" y="9609"/>
                    <a:pt x="2647" y="9767"/>
                    <a:pt x="2458" y="9767"/>
                  </a:cubicBezTo>
                  <a:lnTo>
                    <a:pt x="2112" y="9767"/>
                  </a:lnTo>
                  <a:cubicBezTo>
                    <a:pt x="2112" y="10523"/>
                    <a:pt x="1797" y="11247"/>
                    <a:pt x="1261" y="11751"/>
                  </a:cubicBezTo>
                  <a:cubicBezTo>
                    <a:pt x="1419" y="11815"/>
                    <a:pt x="1576" y="11878"/>
                    <a:pt x="1734" y="11878"/>
                  </a:cubicBezTo>
                  <a:lnTo>
                    <a:pt x="5924" y="11878"/>
                  </a:lnTo>
                  <a:cubicBezTo>
                    <a:pt x="6522" y="11878"/>
                    <a:pt x="6932" y="11405"/>
                    <a:pt x="6932" y="10838"/>
                  </a:cubicBezTo>
                  <a:lnTo>
                    <a:pt x="6932" y="9798"/>
                  </a:lnTo>
                  <a:lnTo>
                    <a:pt x="3813" y="9798"/>
                  </a:lnTo>
                  <a:cubicBezTo>
                    <a:pt x="3624" y="9798"/>
                    <a:pt x="3467" y="9672"/>
                    <a:pt x="3467" y="9452"/>
                  </a:cubicBezTo>
                  <a:lnTo>
                    <a:pt x="3467" y="5293"/>
                  </a:lnTo>
                  <a:cubicBezTo>
                    <a:pt x="3467" y="5104"/>
                    <a:pt x="3624" y="4946"/>
                    <a:pt x="3813" y="4946"/>
                  </a:cubicBezTo>
                  <a:lnTo>
                    <a:pt x="6932" y="4946"/>
                  </a:lnTo>
                  <a:lnTo>
                    <a:pt x="6932" y="3529"/>
                  </a:lnTo>
                  <a:lnTo>
                    <a:pt x="7310" y="3529"/>
                  </a:lnTo>
                  <a:cubicBezTo>
                    <a:pt x="7499" y="3529"/>
                    <a:pt x="7657" y="3371"/>
                    <a:pt x="7657" y="3151"/>
                  </a:cubicBezTo>
                  <a:lnTo>
                    <a:pt x="7657" y="1040"/>
                  </a:lnTo>
                  <a:lnTo>
                    <a:pt x="7625" y="1040"/>
                  </a:lnTo>
                  <a:cubicBezTo>
                    <a:pt x="7625" y="441"/>
                    <a:pt x="7153" y="0"/>
                    <a:pt x="658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3" name="Google Shape;7293;p95"/>
            <p:cNvSpPr/>
            <p:nvPr/>
          </p:nvSpPr>
          <p:spPr>
            <a:xfrm>
              <a:off x="-25834600" y="3350150"/>
              <a:ext cx="69325" cy="96100"/>
            </a:xfrm>
            <a:custGeom>
              <a:avLst/>
              <a:gdLst/>
              <a:ahLst/>
              <a:cxnLst/>
              <a:rect l="l" t="t" r="r" b="b"/>
              <a:pathLst>
                <a:path w="2773" h="3844" extrusionOk="0">
                  <a:moveTo>
                    <a:pt x="2143" y="0"/>
                  </a:moveTo>
                  <a:cubicBezTo>
                    <a:pt x="1008" y="0"/>
                    <a:pt x="63" y="945"/>
                    <a:pt x="63" y="2080"/>
                  </a:cubicBezTo>
                  <a:cubicBezTo>
                    <a:pt x="0" y="2804"/>
                    <a:pt x="378" y="3434"/>
                    <a:pt x="914" y="3844"/>
                  </a:cubicBezTo>
                  <a:cubicBezTo>
                    <a:pt x="788" y="3529"/>
                    <a:pt x="725" y="3151"/>
                    <a:pt x="725" y="2804"/>
                  </a:cubicBezTo>
                  <a:cubicBezTo>
                    <a:pt x="725" y="1544"/>
                    <a:pt x="1576" y="473"/>
                    <a:pt x="2773" y="126"/>
                  </a:cubicBezTo>
                  <a:cubicBezTo>
                    <a:pt x="2584" y="63"/>
                    <a:pt x="2332" y="0"/>
                    <a:pt x="21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4" name="Google Shape;7294;p95"/>
            <p:cNvSpPr/>
            <p:nvPr/>
          </p:nvSpPr>
          <p:spPr>
            <a:xfrm>
              <a:off x="-25799950" y="3368250"/>
              <a:ext cx="104775" cy="104000"/>
            </a:xfrm>
            <a:custGeom>
              <a:avLst/>
              <a:gdLst/>
              <a:ahLst/>
              <a:cxnLst/>
              <a:rect l="l" t="t" r="r" b="b"/>
              <a:pathLst>
                <a:path w="4191" h="4160" extrusionOk="0">
                  <a:moveTo>
                    <a:pt x="2080" y="694"/>
                  </a:moveTo>
                  <a:cubicBezTo>
                    <a:pt x="2836" y="694"/>
                    <a:pt x="3466" y="1324"/>
                    <a:pt x="3466" y="2080"/>
                  </a:cubicBezTo>
                  <a:cubicBezTo>
                    <a:pt x="3466" y="2364"/>
                    <a:pt x="3403" y="2584"/>
                    <a:pt x="3246" y="2836"/>
                  </a:cubicBezTo>
                  <a:lnTo>
                    <a:pt x="1292" y="915"/>
                  </a:lnTo>
                  <a:cubicBezTo>
                    <a:pt x="1576" y="788"/>
                    <a:pt x="1828" y="694"/>
                    <a:pt x="2080" y="694"/>
                  </a:cubicBezTo>
                  <a:close/>
                  <a:moveTo>
                    <a:pt x="2111" y="1"/>
                  </a:moveTo>
                  <a:cubicBezTo>
                    <a:pt x="946" y="1"/>
                    <a:pt x="1" y="946"/>
                    <a:pt x="1" y="2080"/>
                  </a:cubicBezTo>
                  <a:cubicBezTo>
                    <a:pt x="1" y="3214"/>
                    <a:pt x="946" y="4160"/>
                    <a:pt x="2111" y="4160"/>
                  </a:cubicBezTo>
                  <a:cubicBezTo>
                    <a:pt x="3246" y="4160"/>
                    <a:pt x="4191" y="3214"/>
                    <a:pt x="4191" y="2080"/>
                  </a:cubicBezTo>
                  <a:cubicBezTo>
                    <a:pt x="4191" y="946"/>
                    <a:pt x="3246" y="1"/>
                    <a:pt x="211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5" name="Google Shape;7295;p95"/>
            <p:cNvSpPr/>
            <p:nvPr/>
          </p:nvSpPr>
          <p:spPr>
            <a:xfrm>
              <a:off x="-25712525" y="3317075"/>
              <a:ext cx="34675" cy="86650"/>
            </a:xfrm>
            <a:custGeom>
              <a:avLst/>
              <a:gdLst/>
              <a:ahLst/>
              <a:cxnLst/>
              <a:rect l="l" t="t" r="r" b="b"/>
              <a:pathLst>
                <a:path w="1387" h="3466" extrusionOk="0">
                  <a:moveTo>
                    <a:pt x="1" y="0"/>
                  </a:moveTo>
                  <a:lnTo>
                    <a:pt x="1" y="1764"/>
                  </a:lnTo>
                  <a:cubicBezTo>
                    <a:pt x="631" y="2111"/>
                    <a:pt x="1072" y="2709"/>
                    <a:pt x="1261" y="3466"/>
                  </a:cubicBezTo>
                  <a:lnTo>
                    <a:pt x="1387" y="3466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96" name="Google Shape;7296;p95"/>
          <p:cNvGrpSpPr/>
          <p:nvPr/>
        </p:nvGrpSpPr>
        <p:grpSpPr>
          <a:xfrm>
            <a:off x="7968851" y="1999474"/>
            <a:ext cx="353757" cy="331241"/>
            <a:chOff x="-25834600" y="3564375"/>
            <a:chExt cx="296950" cy="278050"/>
          </a:xfrm>
        </p:grpSpPr>
        <p:sp>
          <p:nvSpPr>
            <p:cNvPr id="7297" name="Google Shape;7297;p95"/>
            <p:cNvSpPr/>
            <p:nvPr/>
          </p:nvSpPr>
          <p:spPr>
            <a:xfrm>
              <a:off x="-25694400" y="3703775"/>
              <a:ext cx="17350" cy="17375"/>
            </a:xfrm>
            <a:custGeom>
              <a:avLst/>
              <a:gdLst/>
              <a:ahLst/>
              <a:cxnLst/>
              <a:rect l="l" t="t" r="r" b="b"/>
              <a:pathLst>
                <a:path w="694" h="695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7"/>
                    <a:pt x="158" y="694"/>
                    <a:pt x="347" y="694"/>
                  </a:cubicBezTo>
                  <a:cubicBezTo>
                    <a:pt x="536" y="694"/>
                    <a:pt x="693" y="537"/>
                    <a:pt x="693" y="347"/>
                  </a:cubicBezTo>
                  <a:cubicBezTo>
                    <a:pt x="693" y="158"/>
                    <a:pt x="504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8" name="Google Shape;7298;p95"/>
            <p:cNvSpPr/>
            <p:nvPr/>
          </p:nvSpPr>
          <p:spPr>
            <a:xfrm>
              <a:off x="-25591225" y="3703775"/>
              <a:ext cx="53575" cy="18150"/>
            </a:xfrm>
            <a:custGeom>
              <a:avLst/>
              <a:gdLst/>
              <a:ahLst/>
              <a:cxnLst/>
              <a:rect l="l" t="t" r="r" b="b"/>
              <a:pathLst>
                <a:path w="2143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7"/>
                    <a:pt x="158" y="726"/>
                    <a:pt x="347" y="726"/>
                  </a:cubicBezTo>
                  <a:lnTo>
                    <a:pt x="1765" y="726"/>
                  </a:lnTo>
                  <a:cubicBezTo>
                    <a:pt x="1985" y="726"/>
                    <a:pt x="2143" y="568"/>
                    <a:pt x="2143" y="347"/>
                  </a:cubicBezTo>
                  <a:cubicBezTo>
                    <a:pt x="2143" y="158"/>
                    <a:pt x="1985" y="1"/>
                    <a:pt x="17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9" name="Google Shape;7299;p95"/>
            <p:cNvSpPr/>
            <p:nvPr/>
          </p:nvSpPr>
          <p:spPr>
            <a:xfrm>
              <a:off x="-25834600" y="3703775"/>
              <a:ext cx="53575" cy="18150"/>
            </a:xfrm>
            <a:custGeom>
              <a:avLst/>
              <a:gdLst/>
              <a:ahLst/>
              <a:cxnLst/>
              <a:rect l="l" t="t" r="r" b="b"/>
              <a:pathLst>
                <a:path w="2143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1796" y="726"/>
                  </a:lnTo>
                  <a:cubicBezTo>
                    <a:pt x="1985" y="726"/>
                    <a:pt x="2143" y="568"/>
                    <a:pt x="2143" y="347"/>
                  </a:cubicBezTo>
                  <a:cubicBezTo>
                    <a:pt x="2143" y="158"/>
                    <a:pt x="1985" y="1"/>
                    <a:pt x="17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0" name="Google Shape;7300;p95"/>
            <p:cNvSpPr/>
            <p:nvPr/>
          </p:nvSpPr>
          <p:spPr>
            <a:xfrm>
              <a:off x="-25695200" y="3564375"/>
              <a:ext cx="17350" cy="52800"/>
            </a:xfrm>
            <a:custGeom>
              <a:avLst/>
              <a:gdLst/>
              <a:ahLst/>
              <a:cxnLst/>
              <a:rect l="l" t="t" r="r" b="b"/>
              <a:pathLst>
                <a:path w="694" h="2112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1"/>
                    <a:pt x="347" y="2111"/>
                  </a:cubicBezTo>
                  <a:cubicBezTo>
                    <a:pt x="536" y="2111"/>
                    <a:pt x="694" y="1954"/>
                    <a:pt x="694" y="1765"/>
                  </a:cubicBezTo>
                  <a:lnTo>
                    <a:pt x="694" y="347"/>
                  </a:ln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1" name="Google Shape;7301;p95"/>
            <p:cNvSpPr/>
            <p:nvPr/>
          </p:nvSpPr>
          <p:spPr>
            <a:xfrm>
              <a:off x="-25792850" y="3606125"/>
              <a:ext cx="42550" cy="40975"/>
            </a:xfrm>
            <a:custGeom>
              <a:avLst/>
              <a:gdLst/>
              <a:ahLst/>
              <a:cxnLst/>
              <a:rect l="l" t="t" r="r" b="b"/>
              <a:pathLst>
                <a:path w="1702" h="1639" extrusionOk="0">
                  <a:moveTo>
                    <a:pt x="351" y="0"/>
                  </a:moveTo>
                  <a:cubicBezTo>
                    <a:pt x="260" y="0"/>
                    <a:pt x="173" y="32"/>
                    <a:pt x="126" y="95"/>
                  </a:cubicBezTo>
                  <a:cubicBezTo>
                    <a:pt x="0" y="221"/>
                    <a:pt x="0" y="441"/>
                    <a:pt x="126" y="567"/>
                  </a:cubicBezTo>
                  <a:lnTo>
                    <a:pt x="1103" y="1544"/>
                  </a:lnTo>
                  <a:cubicBezTo>
                    <a:pt x="1166" y="1607"/>
                    <a:pt x="1252" y="1639"/>
                    <a:pt x="1339" y="1639"/>
                  </a:cubicBezTo>
                  <a:cubicBezTo>
                    <a:pt x="1426" y="1639"/>
                    <a:pt x="1512" y="1607"/>
                    <a:pt x="1575" y="1544"/>
                  </a:cubicBezTo>
                  <a:cubicBezTo>
                    <a:pt x="1701" y="1418"/>
                    <a:pt x="1701" y="1198"/>
                    <a:pt x="1575" y="1071"/>
                  </a:cubicBezTo>
                  <a:lnTo>
                    <a:pt x="599" y="95"/>
                  </a:lnTo>
                  <a:cubicBezTo>
                    <a:pt x="536" y="32"/>
                    <a:pt x="441" y="0"/>
                    <a:pt x="3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2" name="Google Shape;7302;p95"/>
            <p:cNvSpPr/>
            <p:nvPr/>
          </p:nvSpPr>
          <p:spPr>
            <a:xfrm>
              <a:off x="-25621950" y="3606125"/>
              <a:ext cx="43350" cy="40975"/>
            </a:xfrm>
            <a:custGeom>
              <a:avLst/>
              <a:gdLst/>
              <a:ahLst/>
              <a:cxnLst/>
              <a:rect l="l" t="t" r="r" b="b"/>
              <a:pathLst>
                <a:path w="1734" h="1639" extrusionOk="0">
                  <a:moveTo>
                    <a:pt x="1351" y="0"/>
                  </a:moveTo>
                  <a:cubicBezTo>
                    <a:pt x="1261" y="0"/>
                    <a:pt x="1166" y="32"/>
                    <a:pt x="1103" y="95"/>
                  </a:cubicBezTo>
                  <a:lnTo>
                    <a:pt x="127" y="1071"/>
                  </a:lnTo>
                  <a:cubicBezTo>
                    <a:pt x="1" y="1198"/>
                    <a:pt x="1" y="1418"/>
                    <a:pt x="127" y="1544"/>
                  </a:cubicBezTo>
                  <a:cubicBezTo>
                    <a:pt x="190" y="1607"/>
                    <a:pt x="284" y="1639"/>
                    <a:pt x="375" y="1639"/>
                  </a:cubicBezTo>
                  <a:cubicBezTo>
                    <a:pt x="465" y="1639"/>
                    <a:pt x="552" y="1607"/>
                    <a:pt x="599" y="1544"/>
                  </a:cubicBezTo>
                  <a:lnTo>
                    <a:pt x="1576" y="567"/>
                  </a:lnTo>
                  <a:cubicBezTo>
                    <a:pt x="1733" y="441"/>
                    <a:pt x="1733" y="221"/>
                    <a:pt x="1576" y="95"/>
                  </a:cubicBezTo>
                  <a:cubicBezTo>
                    <a:pt x="1529" y="32"/>
                    <a:pt x="1442" y="0"/>
                    <a:pt x="13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3" name="Google Shape;7303;p95"/>
            <p:cNvSpPr/>
            <p:nvPr/>
          </p:nvSpPr>
          <p:spPr>
            <a:xfrm>
              <a:off x="-25783400" y="3806975"/>
              <a:ext cx="192200" cy="35450"/>
            </a:xfrm>
            <a:custGeom>
              <a:avLst/>
              <a:gdLst/>
              <a:ahLst/>
              <a:cxnLst/>
              <a:rect l="l" t="t" r="r" b="b"/>
              <a:pathLst>
                <a:path w="7688" h="1418" extrusionOk="0">
                  <a:moveTo>
                    <a:pt x="725" y="0"/>
                  </a:moveTo>
                  <a:cubicBezTo>
                    <a:pt x="315" y="0"/>
                    <a:pt x="0" y="315"/>
                    <a:pt x="0" y="725"/>
                  </a:cubicBezTo>
                  <a:lnTo>
                    <a:pt x="0" y="1071"/>
                  </a:lnTo>
                  <a:cubicBezTo>
                    <a:pt x="0" y="1260"/>
                    <a:pt x="158" y="1418"/>
                    <a:pt x="378" y="1418"/>
                  </a:cubicBezTo>
                  <a:lnTo>
                    <a:pt x="7309" y="1418"/>
                  </a:lnTo>
                  <a:cubicBezTo>
                    <a:pt x="7530" y="1418"/>
                    <a:pt x="7687" y="1260"/>
                    <a:pt x="7687" y="1071"/>
                  </a:cubicBezTo>
                  <a:lnTo>
                    <a:pt x="7687" y="725"/>
                  </a:lnTo>
                  <a:cubicBezTo>
                    <a:pt x="7687" y="315"/>
                    <a:pt x="7372" y="0"/>
                    <a:pt x="699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4" name="Google Shape;7304;p95"/>
            <p:cNvSpPr/>
            <p:nvPr/>
          </p:nvSpPr>
          <p:spPr>
            <a:xfrm>
              <a:off x="-25764500" y="3635275"/>
              <a:ext cx="153600" cy="155175"/>
            </a:xfrm>
            <a:custGeom>
              <a:avLst/>
              <a:gdLst/>
              <a:ahLst/>
              <a:cxnLst/>
              <a:rect l="l" t="t" r="r" b="b"/>
              <a:pathLst>
                <a:path w="6144" h="6207" extrusionOk="0">
                  <a:moveTo>
                    <a:pt x="3025" y="0"/>
                  </a:moveTo>
                  <a:cubicBezTo>
                    <a:pt x="1355" y="0"/>
                    <a:pt x="0" y="1355"/>
                    <a:pt x="0" y="3087"/>
                  </a:cubicBezTo>
                  <a:lnTo>
                    <a:pt x="0" y="6206"/>
                  </a:lnTo>
                  <a:lnTo>
                    <a:pt x="2773" y="6206"/>
                  </a:lnTo>
                  <a:lnTo>
                    <a:pt x="2773" y="4064"/>
                  </a:lnTo>
                  <a:cubicBezTo>
                    <a:pt x="2363" y="3938"/>
                    <a:pt x="2048" y="3560"/>
                    <a:pt x="2048" y="3087"/>
                  </a:cubicBezTo>
                  <a:cubicBezTo>
                    <a:pt x="2048" y="2489"/>
                    <a:pt x="2521" y="2079"/>
                    <a:pt x="3088" y="2079"/>
                  </a:cubicBezTo>
                  <a:cubicBezTo>
                    <a:pt x="3655" y="2079"/>
                    <a:pt x="4096" y="2552"/>
                    <a:pt x="4096" y="3087"/>
                  </a:cubicBezTo>
                  <a:cubicBezTo>
                    <a:pt x="4096" y="3529"/>
                    <a:pt x="3812" y="3938"/>
                    <a:pt x="3403" y="4064"/>
                  </a:cubicBezTo>
                  <a:lnTo>
                    <a:pt x="3403" y="6206"/>
                  </a:lnTo>
                  <a:lnTo>
                    <a:pt x="6144" y="6206"/>
                  </a:lnTo>
                  <a:lnTo>
                    <a:pt x="6144" y="3087"/>
                  </a:lnTo>
                  <a:cubicBezTo>
                    <a:pt x="6144" y="1355"/>
                    <a:pt x="4726" y="0"/>
                    <a:pt x="302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5" name="Google Shape;7305;p95"/>
          <p:cNvGrpSpPr/>
          <p:nvPr/>
        </p:nvGrpSpPr>
        <p:grpSpPr>
          <a:xfrm>
            <a:off x="7966974" y="2438826"/>
            <a:ext cx="357509" cy="352595"/>
            <a:chOff x="-25834600" y="3915850"/>
            <a:chExt cx="300100" cy="295975"/>
          </a:xfrm>
        </p:grpSpPr>
        <p:sp>
          <p:nvSpPr>
            <p:cNvPr id="7306" name="Google Shape;7306;p95"/>
            <p:cNvSpPr/>
            <p:nvPr/>
          </p:nvSpPr>
          <p:spPr>
            <a:xfrm>
              <a:off x="-25677875" y="3915850"/>
              <a:ext cx="143375" cy="137675"/>
            </a:xfrm>
            <a:custGeom>
              <a:avLst/>
              <a:gdLst/>
              <a:ahLst/>
              <a:cxnLst/>
              <a:rect l="l" t="t" r="r" b="b"/>
              <a:pathLst>
                <a:path w="5735" h="5507" extrusionOk="0">
                  <a:moveTo>
                    <a:pt x="1123" y="1"/>
                  </a:moveTo>
                  <a:cubicBezTo>
                    <a:pt x="859" y="1"/>
                    <a:pt x="599" y="103"/>
                    <a:pt x="410" y="308"/>
                  </a:cubicBezTo>
                  <a:cubicBezTo>
                    <a:pt x="1" y="686"/>
                    <a:pt x="1" y="1379"/>
                    <a:pt x="410" y="1757"/>
                  </a:cubicBezTo>
                  <a:lnTo>
                    <a:pt x="3813" y="5191"/>
                  </a:lnTo>
                  <a:cubicBezTo>
                    <a:pt x="4033" y="5380"/>
                    <a:pt x="4285" y="5506"/>
                    <a:pt x="4569" y="5506"/>
                  </a:cubicBezTo>
                  <a:cubicBezTo>
                    <a:pt x="4853" y="5506"/>
                    <a:pt x="5136" y="5380"/>
                    <a:pt x="5325" y="5191"/>
                  </a:cubicBezTo>
                  <a:cubicBezTo>
                    <a:pt x="5735" y="4781"/>
                    <a:pt x="5735" y="4120"/>
                    <a:pt x="5325" y="3742"/>
                  </a:cubicBezTo>
                  <a:lnTo>
                    <a:pt x="1860" y="308"/>
                  </a:lnTo>
                  <a:cubicBezTo>
                    <a:pt x="1655" y="103"/>
                    <a:pt x="1387" y="1"/>
                    <a:pt x="112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7" name="Google Shape;7307;p95"/>
            <p:cNvSpPr/>
            <p:nvPr/>
          </p:nvSpPr>
          <p:spPr>
            <a:xfrm>
              <a:off x="-25834600" y="4167700"/>
              <a:ext cx="43350" cy="44125"/>
            </a:xfrm>
            <a:custGeom>
              <a:avLst/>
              <a:gdLst/>
              <a:ahLst/>
              <a:cxnLst/>
              <a:rect l="l" t="t" r="r" b="b"/>
              <a:pathLst>
                <a:path w="1734" h="1765" extrusionOk="0">
                  <a:moveTo>
                    <a:pt x="756" y="0"/>
                  </a:moveTo>
                  <a:lnTo>
                    <a:pt x="221" y="630"/>
                  </a:lnTo>
                  <a:cubicBezTo>
                    <a:pt x="95" y="756"/>
                    <a:pt x="0" y="945"/>
                    <a:pt x="0" y="1103"/>
                  </a:cubicBezTo>
                  <a:cubicBezTo>
                    <a:pt x="0" y="1292"/>
                    <a:pt x="95" y="1449"/>
                    <a:pt x="221" y="1575"/>
                  </a:cubicBezTo>
                  <a:cubicBezTo>
                    <a:pt x="347" y="1702"/>
                    <a:pt x="536" y="1765"/>
                    <a:pt x="693" y="1765"/>
                  </a:cubicBezTo>
                  <a:cubicBezTo>
                    <a:pt x="882" y="1765"/>
                    <a:pt x="1040" y="1702"/>
                    <a:pt x="1166" y="1575"/>
                  </a:cubicBezTo>
                  <a:lnTo>
                    <a:pt x="1733" y="977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8" name="Google Shape;7308;p95"/>
            <p:cNvSpPr/>
            <p:nvPr/>
          </p:nvSpPr>
          <p:spPr>
            <a:xfrm>
              <a:off x="-25800725" y="3972375"/>
              <a:ext cx="206375" cy="207950"/>
            </a:xfrm>
            <a:custGeom>
              <a:avLst/>
              <a:gdLst/>
              <a:ahLst/>
              <a:cxnLst/>
              <a:rect l="l" t="t" r="r" b="b"/>
              <a:pathLst>
                <a:path w="8255" h="8318" extrusionOk="0">
                  <a:moveTo>
                    <a:pt x="4285" y="2457"/>
                  </a:moveTo>
                  <a:lnTo>
                    <a:pt x="5797" y="3938"/>
                  </a:lnTo>
                  <a:lnTo>
                    <a:pt x="5261" y="4474"/>
                  </a:lnTo>
                  <a:cubicBezTo>
                    <a:pt x="4868" y="4868"/>
                    <a:pt x="4342" y="5064"/>
                    <a:pt x="3814" y="5064"/>
                  </a:cubicBezTo>
                  <a:cubicBezTo>
                    <a:pt x="3708" y="5064"/>
                    <a:pt x="3602" y="5057"/>
                    <a:pt x="3497" y="5041"/>
                  </a:cubicBezTo>
                  <a:lnTo>
                    <a:pt x="3214" y="5009"/>
                  </a:lnTo>
                  <a:lnTo>
                    <a:pt x="3182" y="4726"/>
                  </a:lnTo>
                  <a:cubicBezTo>
                    <a:pt x="3119" y="4096"/>
                    <a:pt x="3308" y="3434"/>
                    <a:pt x="3781" y="2962"/>
                  </a:cubicBezTo>
                  <a:lnTo>
                    <a:pt x="4285" y="2457"/>
                  </a:lnTo>
                  <a:close/>
                  <a:moveTo>
                    <a:pt x="4789" y="0"/>
                  </a:moveTo>
                  <a:lnTo>
                    <a:pt x="3056" y="1796"/>
                  </a:lnTo>
                  <a:cubicBezTo>
                    <a:pt x="2174" y="2678"/>
                    <a:pt x="1733" y="4001"/>
                    <a:pt x="1890" y="5261"/>
                  </a:cubicBezTo>
                  <a:lnTo>
                    <a:pt x="1922" y="5419"/>
                  </a:lnTo>
                  <a:lnTo>
                    <a:pt x="0" y="7341"/>
                  </a:lnTo>
                  <a:lnTo>
                    <a:pt x="977" y="8317"/>
                  </a:lnTo>
                  <a:lnTo>
                    <a:pt x="2898" y="6396"/>
                  </a:lnTo>
                  <a:lnTo>
                    <a:pt x="3056" y="6427"/>
                  </a:lnTo>
                  <a:cubicBezTo>
                    <a:pt x="3214" y="6459"/>
                    <a:pt x="3371" y="6459"/>
                    <a:pt x="3592" y="6459"/>
                  </a:cubicBezTo>
                  <a:cubicBezTo>
                    <a:pt x="4694" y="6459"/>
                    <a:pt x="5734" y="6049"/>
                    <a:pt x="6522" y="5261"/>
                  </a:cubicBezTo>
                  <a:lnTo>
                    <a:pt x="8254" y="3466"/>
                  </a:lnTo>
                  <a:lnTo>
                    <a:pt x="7278" y="2489"/>
                  </a:lnTo>
                  <a:lnTo>
                    <a:pt x="6301" y="3466"/>
                  </a:lnTo>
                  <a:lnTo>
                    <a:pt x="4852" y="2016"/>
                  </a:lnTo>
                  <a:lnTo>
                    <a:pt x="5828" y="1040"/>
                  </a:lnTo>
                  <a:lnTo>
                    <a:pt x="47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9" name="Google Shape;7309;p95"/>
          <p:cNvGrpSpPr/>
          <p:nvPr/>
        </p:nvGrpSpPr>
        <p:grpSpPr>
          <a:xfrm>
            <a:off x="6702402" y="2920056"/>
            <a:ext cx="228968" cy="350987"/>
            <a:chOff x="-23930925" y="3149300"/>
            <a:chExt cx="192200" cy="294625"/>
          </a:xfrm>
        </p:grpSpPr>
        <p:sp>
          <p:nvSpPr>
            <p:cNvPr id="7310" name="Google Shape;7310;p95"/>
            <p:cNvSpPr/>
            <p:nvPr/>
          </p:nvSpPr>
          <p:spPr>
            <a:xfrm>
              <a:off x="-23930125" y="3149300"/>
              <a:ext cx="191400" cy="35475"/>
            </a:xfrm>
            <a:custGeom>
              <a:avLst/>
              <a:gdLst/>
              <a:ahLst/>
              <a:cxnLst/>
              <a:rect l="l" t="t" r="r" b="b"/>
              <a:pathLst>
                <a:path w="7656" h="1419" extrusionOk="0">
                  <a:moveTo>
                    <a:pt x="1040" y="1"/>
                  </a:moveTo>
                  <a:cubicBezTo>
                    <a:pt x="441" y="1"/>
                    <a:pt x="0" y="473"/>
                    <a:pt x="0" y="1040"/>
                  </a:cubicBezTo>
                  <a:lnTo>
                    <a:pt x="0" y="1418"/>
                  </a:lnTo>
                  <a:lnTo>
                    <a:pt x="7656" y="1418"/>
                  </a:lnTo>
                  <a:lnTo>
                    <a:pt x="7656" y="1040"/>
                  </a:lnTo>
                  <a:lnTo>
                    <a:pt x="7593" y="1040"/>
                  </a:lnTo>
                  <a:cubicBezTo>
                    <a:pt x="7593" y="442"/>
                    <a:pt x="7120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1" name="Google Shape;7311;p95"/>
            <p:cNvSpPr/>
            <p:nvPr/>
          </p:nvSpPr>
          <p:spPr>
            <a:xfrm>
              <a:off x="-23878925" y="3237525"/>
              <a:ext cx="86650" cy="86650"/>
            </a:xfrm>
            <a:custGeom>
              <a:avLst/>
              <a:gdLst/>
              <a:ahLst/>
              <a:cxnLst/>
              <a:rect l="l" t="t" r="r" b="b"/>
              <a:pathLst>
                <a:path w="3466" h="3466" extrusionOk="0">
                  <a:moveTo>
                    <a:pt x="1386" y="0"/>
                  </a:moveTo>
                  <a:lnTo>
                    <a:pt x="1386" y="1008"/>
                  </a:lnTo>
                  <a:cubicBezTo>
                    <a:pt x="1386" y="1197"/>
                    <a:pt x="1229" y="1355"/>
                    <a:pt x="1008" y="1355"/>
                  </a:cubicBezTo>
                  <a:lnTo>
                    <a:pt x="0" y="1355"/>
                  </a:lnTo>
                  <a:lnTo>
                    <a:pt x="0" y="2079"/>
                  </a:lnTo>
                  <a:lnTo>
                    <a:pt x="1008" y="2079"/>
                  </a:lnTo>
                  <a:cubicBezTo>
                    <a:pt x="1229" y="2079"/>
                    <a:pt x="1386" y="2237"/>
                    <a:pt x="1386" y="2426"/>
                  </a:cubicBezTo>
                  <a:lnTo>
                    <a:pt x="1386" y="3466"/>
                  </a:lnTo>
                  <a:lnTo>
                    <a:pt x="2079" y="3466"/>
                  </a:lnTo>
                  <a:lnTo>
                    <a:pt x="2079" y="2426"/>
                  </a:lnTo>
                  <a:cubicBezTo>
                    <a:pt x="2079" y="2237"/>
                    <a:pt x="2237" y="2079"/>
                    <a:pt x="2426" y="2079"/>
                  </a:cubicBezTo>
                  <a:lnTo>
                    <a:pt x="3466" y="2079"/>
                  </a:lnTo>
                  <a:lnTo>
                    <a:pt x="3466" y="1355"/>
                  </a:lnTo>
                  <a:lnTo>
                    <a:pt x="2426" y="1355"/>
                  </a:lnTo>
                  <a:cubicBezTo>
                    <a:pt x="2237" y="1355"/>
                    <a:pt x="2079" y="1197"/>
                    <a:pt x="2079" y="1008"/>
                  </a:cubicBezTo>
                  <a:lnTo>
                    <a:pt x="207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2" name="Google Shape;7312;p95"/>
            <p:cNvSpPr/>
            <p:nvPr/>
          </p:nvSpPr>
          <p:spPr>
            <a:xfrm>
              <a:off x="-23930925" y="3375350"/>
              <a:ext cx="190625" cy="68575"/>
            </a:xfrm>
            <a:custGeom>
              <a:avLst/>
              <a:gdLst/>
              <a:ahLst/>
              <a:cxnLst/>
              <a:rect l="l" t="t" r="r" b="b"/>
              <a:pathLst>
                <a:path w="7625" h="2743" extrusionOk="0">
                  <a:moveTo>
                    <a:pt x="4159" y="694"/>
                  </a:moveTo>
                  <a:cubicBezTo>
                    <a:pt x="4348" y="694"/>
                    <a:pt x="4506" y="851"/>
                    <a:pt x="4506" y="1040"/>
                  </a:cubicBezTo>
                  <a:cubicBezTo>
                    <a:pt x="4506" y="1261"/>
                    <a:pt x="4348" y="1418"/>
                    <a:pt x="4159" y="1418"/>
                  </a:cubicBezTo>
                  <a:lnTo>
                    <a:pt x="3466" y="1418"/>
                  </a:lnTo>
                  <a:cubicBezTo>
                    <a:pt x="3246" y="1418"/>
                    <a:pt x="3088" y="1261"/>
                    <a:pt x="3088" y="1040"/>
                  </a:cubicBezTo>
                  <a:cubicBezTo>
                    <a:pt x="3088" y="851"/>
                    <a:pt x="3246" y="694"/>
                    <a:pt x="3466" y="694"/>
                  </a:cubicBezTo>
                  <a:close/>
                  <a:moveTo>
                    <a:pt x="1" y="0"/>
                  </a:moveTo>
                  <a:lnTo>
                    <a:pt x="1" y="1733"/>
                  </a:lnTo>
                  <a:cubicBezTo>
                    <a:pt x="1" y="2300"/>
                    <a:pt x="473" y="2741"/>
                    <a:pt x="1009" y="2741"/>
                  </a:cubicBezTo>
                  <a:lnTo>
                    <a:pt x="6554" y="2741"/>
                  </a:lnTo>
                  <a:cubicBezTo>
                    <a:pt x="6573" y="2742"/>
                    <a:pt x="6592" y="2743"/>
                    <a:pt x="6610" y="2743"/>
                  </a:cubicBezTo>
                  <a:cubicBezTo>
                    <a:pt x="7182" y="2743"/>
                    <a:pt x="7625" y="2282"/>
                    <a:pt x="7625" y="1733"/>
                  </a:cubicBezTo>
                  <a:lnTo>
                    <a:pt x="76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3" name="Google Shape;7313;p95"/>
            <p:cNvSpPr/>
            <p:nvPr/>
          </p:nvSpPr>
          <p:spPr>
            <a:xfrm>
              <a:off x="-23930925" y="3202075"/>
              <a:ext cx="190625" cy="155975"/>
            </a:xfrm>
            <a:custGeom>
              <a:avLst/>
              <a:gdLst/>
              <a:ahLst/>
              <a:cxnLst/>
              <a:rect l="l" t="t" r="r" b="b"/>
              <a:pathLst>
                <a:path w="7625" h="6239" extrusionOk="0">
                  <a:moveTo>
                    <a:pt x="4506" y="693"/>
                  </a:moveTo>
                  <a:cubicBezTo>
                    <a:pt x="4727" y="693"/>
                    <a:pt x="4884" y="851"/>
                    <a:pt x="4884" y="1040"/>
                  </a:cubicBezTo>
                  <a:lnTo>
                    <a:pt x="4884" y="2080"/>
                  </a:lnTo>
                  <a:lnTo>
                    <a:pt x="5892" y="2080"/>
                  </a:lnTo>
                  <a:cubicBezTo>
                    <a:pt x="6081" y="2080"/>
                    <a:pt x="6239" y="2237"/>
                    <a:pt x="6239" y="2426"/>
                  </a:cubicBezTo>
                  <a:lnTo>
                    <a:pt x="6239" y="3812"/>
                  </a:lnTo>
                  <a:cubicBezTo>
                    <a:pt x="6239" y="4001"/>
                    <a:pt x="6081" y="4159"/>
                    <a:pt x="5892" y="4159"/>
                  </a:cubicBezTo>
                  <a:lnTo>
                    <a:pt x="4884" y="4159"/>
                  </a:lnTo>
                  <a:lnTo>
                    <a:pt x="4884" y="5199"/>
                  </a:lnTo>
                  <a:cubicBezTo>
                    <a:pt x="4884" y="5388"/>
                    <a:pt x="4727" y="5545"/>
                    <a:pt x="4506" y="5545"/>
                  </a:cubicBezTo>
                  <a:lnTo>
                    <a:pt x="3151" y="5545"/>
                  </a:lnTo>
                  <a:cubicBezTo>
                    <a:pt x="2931" y="5545"/>
                    <a:pt x="2773" y="5388"/>
                    <a:pt x="2773" y="5199"/>
                  </a:cubicBezTo>
                  <a:lnTo>
                    <a:pt x="2773" y="4159"/>
                  </a:lnTo>
                  <a:lnTo>
                    <a:pt x="1765" y="4159"/>
                  </a:lnTo>
                  <a:cubicBezTo>
                    <a:pt x="1576" y="4159"/>
                    <a:pt x="1419" y="4001"/>
                    <a:pt x="1419" y="3812"/>
                  </a:cubicBezTo>
                  <a:lnTo>
                    <a:pt x="1419" y="2426"/>
                  </a:lnTo>
                  <a:cubicBezTo>
                    <a:pt x="1419" y="2237"/>
                    <a:pt x="1576" y="2080"/>
                    <a:pt x="1765" y="2080"/>
                  </a:cubicBezTo>
                  <a:lnTo>
                    <a:pt x="2773" y="2080"/>
                  </a:lnTo>
                  <a:lnTo>
                    <a:pt x="2773" y="1040"/>
                  </a:lnTo>
                  <a:cubicBezTo>
                    <a:pt x="2773" y="851"/>
                    <a:pt x="2931" y="693"/>
                    <a:pt x="3151" y="693"/>
                  </a:cubicBezTo>
                  <a:close/>
                  <a:moveTo>
                    <a:pt x="1" y="0"/>
                  </a:moveTo>
                  <a:lnTo>
                    <a:pt x="1" y="6238"/>
                  </a:lnTo>
                  <a:lnTo>
                    <a:pt x="7625" y="6238"/>
                  </a:lnTo>
                  <a:lnTo>
                    <a:pt x="76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4" name="Google Shape;7314;p95"/>
          <p:cNvGrpSpPr/>
          <p:nvPr/>
        </p:nvGrpSpPr>
        <p:grpSpPr>
          <a:xfrm>
            <a:off x="6659232" y="3398540"/>
            <a:ext cx="315307" cy="351910"/>
            <a:chOff x="-23962425" y="3519475"/>
            <a:chExt cx="264675" cy="295400"/>
          </a:xfrm>
        </p:grpSpPr>
        <p:sp>
          <p:nvSpPr>
            <p:cNvPr id="7315" name="Google Shape;7315;p95"/>
            <p:cNvSpPr/>
            <p:nvPr/>
          </p:nvSpPr>
          <p:spPr>
            <a:xfrm>
              <a:off x="-23961625" y="3580925"/>
              <a:ext cx="263875" cy="233950"/>
            </a:xfrm>
            <a:custGeom>
              <a:avLst/>
              <a:gdLst/>
              <a:ahLst/>
              <a:cxnLst/>
              <a:rect l="l" t="t" r="r" b="b"/>
              <a:pathLst>
                <a:path w="10555" h="9358" extrusionOk="0">
                  <a:moveTo>
                    <a:pt x="1701" y="3119"/>
                  </a:moveTo>
                  <a:cubicBezTo>
                    <a:pt x="1890" y="3119"/>
                    <a:pt x="2048" y="3277"/>
                    <a:pt x="2048" y="3466"/>
                  </a:cubicBezTo>
                  <a:lnTo>
                    <a:pt x="2048" y="4159"/>
                  </a:lnTo>
                  <a:cubicBezTo>
                    <a:pt x="2048" y="4379"/>
                    <a:pt x="2205" y="4537"/>
                    <a:pt x="2394" y="4537"/>
                  </a:cubicBezTo>
                  <a:lnTo>
                    <a:pt x="3119" y="4537"/>
                  </a:lnTo>
                  <a:cubicBezTo>
                    <a:pt x="3308" y="4537"/>
                    <a:pt x="3466" y="4663"/>
                    <a:pt x="3466" y="4883"/>
                  </a:cubicBezTo>
                  <a:cubicBezTo>
                    <a:pt x="3466" y="5072"/>
                    <a:pt x="3308" y="5230"/>
                    <a:pt x="3119" y="5230"/>
                  </a:cubicBezTo>
                  <a:lnTo>
                    <a:pt x="2394" y="5230"/>
                  </a:lnTo>
                  <a:cubicBezTo>
                    <a:pt x="1796" y="5198"/>
                    <a:pt x="1323" y="4726"/>
                    <a:pt x="1323" y="4159"/>
                  </a:cubicBezTo>
                  <a:lnTo>
                    <a:pt x="1323" y="3466"/>
                  </a:lnTo>
                  <a:cubicBezTo>
                    <a:pt x="1323" y="3277"/>
                    <a:pt x="1512" y="3119"/>
                    <a:pt x="1701" y="3119"/>
                  </a:cubicBezTo>
                  <a:close/>
                  <a:moveTo>
                    <a:pt x="3781" y="6585"/>
                  </a:moveTo>
                  <a:lnTo>
                    <a:pt x="3781" y="6931"/>
                  </a:lnTo>
                  <a:cubicBezTo>
                    <a:pt x="3781" y="7120"/>
                    <a:pt x="3623" y="7278"/>
                    <a:pt x="3434" y="7278"/>
                  </a:cubicBezTo>
                  <a:cubicBezTo>
                    <a:pt x="3214" y="7278"/>
                    <a:pt x="3056" y="7120"/>
                    <a:pt x="3056" y="6931"/>
                  </a:cubicBezTo>
                  <a:lnTo>
                    <a:pt x="3056" y="6585"/>
                  </a:lnTo>
                  <a:close/>
                  <a:moveTo>
                    <a:pt x="6900" y="0"/>
                  </a:moveTo>
                  <a:cubicBezTo>
                    <a:pt x="5986" y="0"/>
                    <a:pt x="5293" y="693"/>
                    <a:pt x="5293" y="1607"/>
                  </a:cubicBezTo>
                  <a:cubicBezTo>
                    <a:pt x="5293" y="2363"/>
                    <a:pt x="5765" y="2741"/>
                    <a:pt x="6238" y="3182"/>
                  </a:cubicBezTo>
                  <a:lnTo>
                    <a:pt x="7561" y="4379"/>
                  </a:lnTo>
                  <a:lnTo>
                    <a:pt x="7561" y="7624"/>
                  </a:lnTo>
                  <a:cubicBezTo>
                    <a:pt x="7561" y="8223"/>
                    <a:pt x="7089" y="8664"/>
                    <a:pt x="6553" y="8664"/>
                  </a:cubicBezTo>
                  <a:lnTo>
                    <a:pt x="4820" y="8664"/>
                  </a:lnTo>
                  <a:cubicBezTo>
                    <a:pt x="4348" y="8664"/>
                    <a:pt x="3938" y="8349"/>
                    <a:pt x="3812" y="7876"/>
                  </a:cubicBezTo>
                  <a:cubicBezTo>
                    <a:pt x="4222" y="7719"/>
                    <a:pt x="4505" y="7372"/>
                    <a:pt x="4505" y="6931"/>
                  </a:cubicBezTo>
                  <a:lnTo>
                    <a:pt x="4505" y="6585"/>
                  </a:lnTo>
                  <a:lnTo>
                    <a:pt x="5198" y="6585"/>
                  </a:lnTo>
                  <a:cubicBezTo>
                    <a:pt x="6144" y="6585"/>
                    <a:pt x="6931" y="5797"/>
                    <a:pt x="6931" y="4852"/>
                  </a:cubicBezTo>
                  <a:lnTo>
                    <a:pt x="6931" y="4631"/>
                  </a:lnTo>
                  <a:lnTo>
                    <a:pt x="5829" y="3686"/>
                  </a:lnTo>
                  <a:cubicBezTo>
                    <a:pt x="5671" y="3529"/>
                    <a:pt x="5482" y="3371"/>
                    <a:pt x="5293" y="3182"/>
                  </a:cubicBezTo>
                  <a:cubicBezTo>
                    <a:pt x="4568" y="3151"/>
                    <a:pt x="3875" y="2899"/>
                    <a:pt x="3182" y="2332"/>
                  </a:cubicBezTo>
                  <a:cubicBezTo>
                    <a:pt x="2720" y="1911"/>
                    <a:pt x="1880" y="1701"/>
                    <a:pt x="1091" y="1701"/>
                  </a:cubicBezTo>
                  <a:cubicBezTo>
                    <a:pt x="697" y="1701"/>
                    <a:pt x="315" y="1754"/>
                    <a:pt x="0" y="1859"/>
                  </a:cubicBezTo>
                  <a:lnTo>
                    <a:pt x="0" y="4883"/>
                  </a:lnTo>
                  <a:cubicBezTo>
                    <a:pt x="0" y="5829"/>
                    <a:pt x="788" y="6616"/>
                    <a:pt x="1733" y="6616"/>
                  </a:cubicBezTo>
                  <a:lnTo>
                    <a:pt x="2457" y="6616"/>
                  </a:lnTo>
                  <a:lnTo>
                    <a:pt x="2457" y="6963"/>
                  </a:lnTo>
                  <a:cubicBezTo>
                    <a:pt x="2394" y="7404"/>
                    <a:pt x="2678" y="7782"/>
                    <a:pt x="3119" y="7908"/>
                  </a:cubicBezTo>
                  <a:cubicBezTo>
                    <a:pt x="3277" y="8727"/>
                    <a:pt x="3970" y="9357"/>
                    <a:pt x="4820" y="9357"/>
                  </a:cubicBezTo>
                  <a:lnTo>
                    <a:pt x="6553" y="9357"/>
                  </a:lnTo>
                  <a:cubicBezTo>
                    <a:pt x="7498" y="9357"/>
                    <a:pt x="8286" y="8569"/>
                    <a:pt x="8286" y="7624"/>
                  </a:cubicBezTo>
                  <a:lnTo>
                    <a:pt x="8286" y="4379"/>
                  </a:lnTo>
                  <a:cubicBezTo>
                    <a:pt x="9294" y="3497"/>
                    <a:pt x="9546" y="3277"/>
                    <a:pt x="9546" y="3277"/>
                  </a:cubicBezTo>
                  <a:cubicBezTo>
                    <a:pt x="9987" y="2867"/>
                    <a:pt x="10554" y="2395"/>
                    <a:pt x="10554" y="1607"/>
                  </a:cubicBezTo>
                  <a:cubicBezTo>
                    <a:pt x="10554" y="693"/>
                    <a:pt x="9830" y="0"/>
                    <a:pt x="8948" y="0"/>
                  </a:cubicBezTo>
                  <a:cubicBezTo>
                    <a:pt x="8538" y="0"/>
                    <a:pt x="8191" y="126"/>
                    <a:pt x="7908" y="347"/>
                  </a:cubicBezTo>
                  <a:cubicBezTo>
                    <a:pt x="7656" y="95"/>
                    <a:pt x="7278" y="0"/>
                    <a:pt x="690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6" name="Google Shape;7316;p95"/>
            <p:cNvSpPr/>
            <p:nvPr/>
          </p:nvSpPr>
          <p:spPr>
            <a:xfrm>
              <a:off x="-23962425" y="3519475"/>
              <a:ext cx="158350" cy="122125"/>
            </a:xfrm>
            <a:custGeom>
              <a:avLst/>
              <a:gdLst/>
              <a:ahLst/>
              <a:cxnLst/>
              <a:rect l="l" t="t" r="r" b="b"/>
              <a:pathLst>
                <a:path w="6334" h="4885" extrusionOk="0">
                  <a:moveTo>
                    <a:pt x="3844" y="631"/>
                  </a:moveTo>
                  <a:cubicBezTo>
                    <a:pt x="4065" y="631"/>
                    <a:pt x="4222" y="788"/>
                    <a:pt x="4222" y="1009"/>
                  </a:cubicBezTo>
                  <a:lnTo>
                    <a:pt x="4222" y="1387"/>
                  </a:lnTo>
                  <a:lnTo>
                    <a:pt x="2773" y="1387"/>
                  </a:lnTo>
                  <a:lnTo>
                    <a:pt x="2773" y="1009"/>
                  </a:lnTo>
                  <a:cubicBezTo>
                    <a:pt x="2773" y="788"/>
                    <a:pt x="2931" y="631"/>
                    <a:pt x="3151" y="631"/>
                  </a:cubicBezTo>
                  <a:close/>
                  <a:moveTo>
                    <a:pt x="3088" y="1"/>
                  </a:moveTo>
                  <a:cubicBezTo>
                    <a:pt x="2521" y="1"/>
                    <a:pt x="2080" y="473"/>
                    <a:pt x="2080" y="1040"/>
                  </a:cubicBezTo>
                  <a:lnTo>
                    <a:pt x="2080" y="1419"/>
                  </a:lnTo>
                  <a:lnTo>
                    <a:pt x="1733" y="1419"/>
                  </a:lnTo>
                  <a:cubicBezTo>
                    <a:pt x="788" y="1419"/>
                    <a:pt x="1" y="2206"/>
                    <a:pt x="1" y="3151"/>
                  </a:cubicBezTo>
                  <a:lnTo>
                    <a:pt x="1" y="3592"/>
                  </a:lnTo>
                  <a:cubicBezTo>
                    <a:pt x="332" y="3503"/>
                    <a:pt x="705" y="3459"/>
                    <a:pt x="1087" y="3459"/>
                  </a:cubicBezTo>
                  <a:cubicBezTo>
                    <a:pt x="2048" y="3459"/>
                    <a:pt x="3069" y="3736"/>
                    <a:pt x="3655" y="4254"/>
                  </a:cubicBezTo>
                  <a:cubicBezTo>
                    <a:pt x="4002" y="4569"/>
                    <a:pt x="4411" y="4758"/>
                    <a:pt x="4789" y="4884"/>
                  </a:cubicBezTo>
                  <a:cubicBezTo>
                    <a:pt x="4726" y="4664"/>
                    <a:pt x="4632" y="4380"/>
                    <a:pt x="4632" y="4096"/>
                  </a:cubicBezTo>
                  <a:cubicBezTo>
                    <a:pt x="4632" y="2994"/>
                    <a:pt x="5356" y="2112"/>
                    <a:pt x="6333" y="1860"/>
                  </a:cubicBezTo>
                  <a:cubicBezTo>
                    <a:pt x="6018" y="1576"/>
                    <a:pt x="5608" y="1419"/>
                    <a:pt x="5199" y="1419"/>
                  </a:cubicBezTo>
                  <a:lnTo>
                    <a:pt x="4821" y="1419"/>
                  </a:lnTo>
                  <a:lnTo>
                    <a:pt x="4821" y="1040"/>
                  </a:lnTo>
                  <a:cubicBezTo>
                    <a:pt x="4821" y="442"/>
                    <a:pt x="4348" y="1"/>
                    <a:pt x="38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17" name="Google Shape;7317;p95"/>
          <p:cNvSpPr/>
          <p:nvPr/>
        </p:nvSpPr>
        <p:spPr>
          <a:xfrm>
            <a:off x="6629668" y="3852251"/>
            <a:ext cx="375349" cy="344435"/>
          </a:xfrm>
          <a:custGeom>
            <a:avLst/>
            <a:gdLst/>
            <a:ahLst/>
            <a:cxnLst/>
            <a:rect l="l" t="t" r="r" b="b"/>
            <a:pathLst>
              <a:path w="12603" h="11565" extrusionOk="0">
                <a:moveTo>
                  <a:pt x="9200" y="822"/>
                </a:moveTo>
                <a:lnTo>
                  <a:pt x="11311" y="2933"/>
                </a:lnTo>
                <a:cubicBezTo>
                  <a:pt x="11279" y="3185"/>
                  <a:pt x="11185" y="3437"/>
                  <a:pt x="11090" y="3689"/>
                </a:cubicBezTo>
                <a:lnTo>
                  <a:pt x="8444" y="1074"/>
                </a:lnTo>
                <a:cubicBezTo>
                  <a:pt x="8664" y="948"/>
                  <a:pt x="8916" y="853"/>
                  <a:pt x="9200" y="822"/>
                </a:cubicBezTo>
                <a:close/>
                <a:moveTo>
                  <a:pt x="7814" y="1389"/>
                </a:moveTo>
                <a:lnTo>
                  <a:pt x="10712" y="4287"/>
                </a:lnTo>
                <a:cubicBezTo>
                  <a:pt x="10649" y="4413"/>
                  <a:pt x="10555" y="4476"/>
                  <a:pt x="10492" y="4571"/>
                </a:cubicBezTo>
                <a:cubicBezTo>
                  <a:pt x="10397" y="4634"/>
                  <a:pt x="10334" y="4728"/>
                  <a:pt x="10208" y="4791"/>
                </a:cubicBezTo>
                <a:lnTo>
                  <a:pt x="7310" y="1893"/>
                </a:lnTo>
                <a:cubicBezTo>
                  <a:pt x="7373" y="1798"/>
                  <a:pt x="7467" y="1704"/>
                  <a:pt x="7530" y="1609"/>
                </a:cubicBezTo>
                <a:cubicBezTo>
                  <a:pt x="7625" y="1546"/>
                  <a:pt x="7688" y="1452"/>
                  <a:pt x="7814" y="1389"/>
                </a:cubicBezTo>
                <a:close/>
                <a:moveTo>
                  <a:pt x="6994" y="2523"/>
                </a:moveTo>
                <a:lnTo>
                  <a:pt x="9609" y="5169"/>
                </a:lnTo>
                <a:cubicBezTo>
                  <a:pt x="9389" y="5264"/>
                  <a:pt x="9105" y="5327"/>
                  <a:pt x="8885" y="5390"/>
                </a:cubicBezTo>
                <a:lnTo>
                  <a:pt x="6742" y="3279"/>
                </a:lnTo>
                <a:cubicBezTo>
                  <a:pt x="6774" y="3027"/>
                  <a:pt x="6868" y="2743"/>
                  <a:pt x="6994" y="2523"/>
                </a:cubicBezTo>
                <a:close/>
                <a:moveTo>
                  <a:pt x="3812" y="6209"/>
                </a:moveTo>
                <a:lnTo>
                  <a:pt x="5923" y="8351"/>
                </a:lnTo>
                <a:cubicBezTo>
                  <a:pt x="5892" y="8572"/>
                  <a:pt x="5797" y="8855"/>
                  <a:pt x="5671" y="9107"/>
                </a:cubicBezTo>
                <a:lnTo>
                  <a:pt x="3056" y="6461"/>
                </a:lnTo>
                <a:cubicBezTo>
                  <a:pt x="3277" y="6335"/>
                  <a:pt x="3560" y="6272"/>
                  <a:pt x="3812" y="6209"/>
                </a:cubicBezTo>
                <a:close/>
                <a:moveTo>
                  <a:pt x="2426" y="6776"/>
                </a:moveTo>
                <a:lnTo>
                  <a:pt x="5325" y="9675"/>
                </a:lnTo>
                <a:cubicBezTo>
                  <a:pt x="5262" y="9801"/>
                  <a:pt x="5167" y="9895"/>
                  <a:pt x="5104" y="9958"/>
                </a:cubicBezTo>
                <a:cubicBezTo>
                  <a:pt x="5010" y="10053"/>
                  <a:pt x="4947" y="10116"/>
                  <a:pt x="4821" y="10210"/>
                </a:cubicBezTo>
                <a:lnTo>
                  <a:pt x="1891" y="7280"/>
                </a:lnTo>
                <a:cubicBezTo>
                  <a:pt x="1985" y="7217"/>
                  <a:pt x="2080" y="7091"/>
                  <a:pt x="2143" y="6997"/>
                </a:cubicBezTo>
                <a:cubicBezTo>
                  <a:pt x="2206" y="6934"/>
                  <a:pt x="2300" y="6839"/>
                  <a:pt x="2426" y="6776"/>
                </a:cubicBezTo>
                <a:close/>
                <a:moveTo>
                  <a:pt x="1576" y="7910"/>
                </a:moveTo>
                <a:lnTo>
                  <a:pt x="4222" y="10557"/>
                </a:lnTo>
                <a:cubicBezTo>
                  <a:pt x="4002" y="10620"/>
                  <a:pt x="3718" y="10714"/>
                  <a:pt x="3466" y="10777"/>
                </a:cubicBezTo>
                <a:lnTo>
                  <a:pt x="1355" y="8666"/>
                </a:lnTo>
                <a:cubicBezTo>
                  <a:pt x="1387" y="8414"/>
                  <a:pt x="1481" y="8162"/>
                  <a:pt x="1576" y="7910"/>
                </a:cubicBezTo>
                <a:close/>
                <a:moveTo>
                  <a:pt x="10602" y="0"/>
                </a:moveTo>
                <a:cubicBezTo>
                  <a:pt x="9383" y="0"/>
                  <a:pt x="7954" y="274"/>
                  <a:pt x="7089" y="1168"/>
                </a:cubicBezTo>
                <a:cubicBezTo>
                  <a:pt x="6207" y="2082"/>
                  <a:pt x="5923" y="3500"/>
                  <a:pt x="5923" y="4728"/>
                </a:cubicBezTo>
                <a:cubicBezTo>
                  <a:pt x="6238" y="4760"/>
                  <a:pt x="6459" y="4791"/>
                  <a:pt x="6522" y="4791"/>
                </a:cubicBezTo>
                <a:lnTo>
                  <a:pt x="6585" y="4791"/>
                </a:lnTo>
                <a:lnTo>
                  <a:pt x="6585" y="4130"/>
                </a:lnTo>
                <a:lnTo>
                  <a:pt x="7971" y="5516"/>
                </a:lnTo>
                <a:cubicBezTo>
                  <a:pt x="7751" y="5532"/>
                  <a:pt x="7540" y="5538"/>
                  <a:pt x="7348" y="5538"/>
                </a:cubicBezTo>
                <a:cubicBezTo>
                  <a:pt x="6772" y="5538"/>
                  <a:pt x="6364" y="5484"/>
                  <a:pt x="6364" y="5484"/>
                </a:cubicBezTo>
                <a:cubicBezTo>
                  <a:pt x="6314" y="5459"/>
                  <a:pt x="5810" y="5369"/>
                  <a:pt x="5121" y="5369"/>
                </a:cubicBezTo>
                <a:cubicBezTo>
                  <a:pt x="4077" y="5369"/>
                  <a:pt x="2606" y="5575"/>
                  <a:pt x="1639" y="6524"/>
                </a:cubicBezTo>
                <a:cubicBezTo>
                  <a:pt x="0" y="8162"/>
                  <a:pt x="536" y="11155"/>
                  <a:pt x="567" y="11250"/>
                </a:cubicBezTo>
                <a:cubicBezTo>
                  <a:pt x="599" y="11407"/>
                  <a:pt x="725" y="11533"/>
                  <a:pt x="914" y="11533"/>
                </a:cubicBezTo>
                <a:lnTo>
                  <a:pt x="1009" y="11533"/>
                </a:lnTo>
                <a:cubicBezTo>
                  <a:pt x="1198" y="11502"/>
                  <a:pt x="1324" y="11344"/>
                  <a:pt x="1261" y="11155"/>
                </a:cubicBezTo>
                <a:cubicBezTo>
                  <a:pt x="1261" y="11155"/>
                  <a:pt x="1166" y="10399"/>
                  <a:pt x="1229" y="9517"/>
                </a:cubicBezTo>
                <a:lnTo>
                  <a:pt x="1229" y="9517"/>
                </a:lnTo>
                <a:lnTo>
                  <a:pt x="2615" y="10903"/>
                </a:lnTo>
                <a:cubicBezTo>
                  <a:pt x="2447" y="10903"/>
                  <a:pt x="2293" y="10917"/>
                  <a:pt x="2153" y="10917"/>
                </a:cubicBezTo>
                <a:cubicBezTo>
                  <a:pt x="2083" y="10917"/>
                  <a:pt x="2017" y="10914"/>
                  <a:pt x="1954" y="10903"/>
                </a:cubicBezTo>
                <a:lnTo>
                  <a:pt x="1954" y="10966"/>
                </a:lnTo>
                <a:cubicBezTo>
                  <a:pt x="1985" y="11187"/>
                  <a:pt x="1954" y="11407"/>
                  <a:pt x="1859" y="11565"/>
                </a:cubicBezTo>
                <a:lnTo>
                  <a:pt x="2048" y="11565"/>
                </a:lnTo>
                <a:cubicBezTo>
                  <a:pt x="3277" y="11565"/>
                  <a:pt x="4695" y="11281"/>
                  <a:pt x="5577" y="10399"/>
                </a:cubicBezTo>
                <a:cubicBezTo>
                  <a:pt x="6427" y="9517"/>
                  <a:pt x="6742" y="8068"/>
                  <a:pt x="6742" y="6839"/>
                </a:cubicBezTo>
                <a:cubicBezTo>
                  <a:pt x="6396" y="6808"/>
                  <a:pt x="6144" y="6776"/>
                  <a:pt x="6112" y="6776"/>
                </a:cubicBezTo>
                <a:lnTo>
                  <a:pt x="6049" y="6776"/>
                </a:lnTo>
                <a:lnTo>
                  <a:pt x="6049" y="7438"/>
                </a:lnTo>
                <a:lnTo>
                  <a:pt x="4663" y="6051"/>
                </a:lnTo>
                <a:cubicBezTo>
                  <a:pt x="4876" y="6036"/>
                  <a:pt x="5083" y="6030"/>
                  <a:pt x="5273" y="6030"/>
                </a:cubicBezTo>
                <a:cubicBezTo>
                  <a:pt x="5845" y="6030"/>
                  <a:pt x="6270" y="6083"/>
                  <a:pt x="6270" y="6083"/>
                </a:cubicBezTo>
                <a:cubicBezTo>
                  <a:pt x="6301" y="6083"/>
                  <a:pt x="6837" y="6178"/>
                  <a:pt x="7499" y="6178"/>
                </a:cubicBezTo>
                <a:cubicBezTo>
                  <a:pt x="8727" y="6178"/>
                  <a:pt x="10145" y="5862"/>
                  <a:pt x="10996" y="4980"/>
                </a:cubicBezTo>
                <a:cubicBezTo>
                  <a:pt x="12602" y="3374"/>
                  <a:pt x="12098" y="381"/>
                  <a:pt x="12067" y="255"/>
                </a:cubicBezTo>
                <a:cubicBezTo>
                  <a:pt x="12035" y="160"/>
                  <a:pt x="11878" y="34"/>
                  <a:pt x="11657" y="34"/>
                </a:cubicBezTo>
                <a:cubicBezTo>
                  <a:pt x="11468" y="66"/>
                  <a:pt x="11342" y="223"/>
                  <a:pt x="11405" y="444"/>
                </a:cubicBezTo>
                <a:cubicBezTo>
                  <a:pt x="11405" y="444"/>
                  <a:pt x="11531" y="1168"/>
                  <a:pt x="11437" y="2050"/>
                </a:cubicBezTo>
                <a:lnTo>
                  <a:pt x="10050" y="664"/>
                </a:lnTo>
                <a:cubicBezTo>
                  <a:pt x="10218" y="664"/>
                  <a:pt x="10373" y="650"/>
                  <a:pt x="10513" y="650"/>
                </a:cubicBezTo>
                <a:cubicBezTo>
                  <a:pt x="10583" y="650"/>
                  <a:pt x="10649" y="654"/>
                  <a:pt x="10712" y="664"/>
                </a:cubicBezTo>
                <a:lnTo>
                  <a:pt x="10712" y="601"/>
                </a:lnTo>
                <a:cubicBezTo>
                  <a:pt x="10681" y="381"/>
                  <a:pt x="10712" y="160"/>
                  <a:pt x="10807" y="3"/>
                </a:cubicBezTo>
                <a:cubicBezTo>
                  <a:pt x="10739" y="1"/>
                  <a:pt x="10671" y="0"/>
                  <a:pt x="10602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18" name="Google Shape;7318;p95"/>
          <p:cNvGrpSpPr/>
          <p:nvPr/>
        </p:nvGrpSpPr>
        <p:grpSpPr>
          <a:xfrm>
            <a:off x="8037908" y="3848584"/>
            <a:ext cx="239302" cy="351880"/>
            <a:chOff x="-22788075" y="3904625"/>
            <a:chExt cx="200875" cy="295375"/>
          </a:xfrm>
        </p:grpSpPr>
        <p:sp>
          <p:nvSpPr>
            <p:cNvPr id="7319" name="Google Shape;7319;p95"/>
            <p:cNvSpPr/>
            <p:nvPr/>
          </p:nvSpPr>
          <p:spPr>
            <a:xfrm>
              <a:off x="-22775475" y="4165325"/>
              <a:ext cx="65400" cy="34675"/>
            </a:xfrm>
            <a:custGeom>
              <a:avLst/>
              <a:gdLst/>
              <a:ahLst/>
              <a:cxnLst/>
              <a:rect l="l" t="t" r="r" b="b"/>
              <a:pathLst>
                <a:path w="2616" h="1387" extrusionOk="0">
                  <a:moveTo>
                    <a:pt x="32" y="1"/>
                  </a:moveTo>
                  <a:cubicBezTo>
                    <a:pt x="1" y="883"/>
                    <a:pt x="631" y="1387"/>
                    <a:pt x="1292" y="1387"/>
                  </a:cubicBezTo>
                  <a:cubicBezTo>
                    <a:pt x="1985" y="1387"/>
                    <a:pt x="2615" y="851"/>
                    <a:pt x="255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0" name="Google Shape;7320;p95"/>
            <p:cNvSpPr/>
            <p:nvPr/>
          </p:nvSpPr>
          <p:spPr>
            <a:xfrm>
              <a:off x="-22669150" y="3904725"/>
              <a:ext cx="81950" cy="244100"/>
            </a:xfrm>
            <a:custGeom>
              <a:avLst/>
              <a:gdLst/>
              <a:ahLst/>
              <a:cxnLst/>
              <a:rect l="l" t="t" r="r" b="b"/>
              <a:pathLst>
                <a:path w="3278" h="9764" extrusionOk="0">
                  <a:moveTo>
                    <a:pt x="1198" y="5541"/>
                  </a:moveTo>
                  <a:cubicBezTo>
                    <a:pt x="1387" y="5604"/>
                    <a:pt x="1544" y="5699"/>
                    <a:pt x="1544" y="5888"/>
                  </a:cubicBezTo>
                  <a:lnTo>
                    <a:pt x="1576" y="6266"/>
                  </a:lnTo>
                  <a:lnTo>
                    <a:pt x="788" y="6266"/>
                  </a:lnTo>
                  <a:lnTo>
                    <a:pt x="788" y="5888"/>
                  </a:lnTo>
                  <a:cubicBezTo>
                    <a:pt x="788" y="5699"/>
                    <a:pt x="946" y="5541"/>
                    <a:pt x="1198" y="5541"/>
                  </a:cubicBezTo>
                  <a:close/>
                  <a:moveTo>
                    <a:pt x="2885" y="0"/>
                  </a:moveTo>
                  <a:cubicBezTo>
                    <a:pt x="2798" y="0"/>
                    <a:pt x="2714" y="40"/>
                    <a:pt x="2647" y="123"/>
                  </a:cubicBezTo>
                  <a:lnTo>
                    <a:pt x="914" y="2202"/>
                  </a:lnTo>
                  <a:cubicBezTo>
                    <a:pt x="883" y="2296"/>
                    <a:pt x="820" y="2360"/>
                    <a:pt x="820" y="2454"/>
                  </a:cubicBezTo>
                  <a:lnTo>
                    <a:pt x="820" y="4974"/>
                  </a:lnTo>
                  <a:cubicBezTo>
                    <a:pt x="442" y="5069"/>
                    <a:pt x="127" y="5478"/>
                    <a:pt x="127" y="5920"/>
                  </a:cubicBezTo>
                  <a:lnTo>
                    <a:pt x="1" y="9763"/>
                  </a:lnTo>
                  <a:lnTo>
                    <a:pt x="2458" y="9763"/>
                  </a:lnTo>
                  <a:lnTo>
                    <a:pt x="2238" y="5857"/>
                  </a:lnTo>
                  <a:cubicBezTo>
                    <a:pt x="2206" y="5447"/>
                    <a:pt x="1923" y="5069"/>
                    <a:pt x="1513" y="4974"/>
                  </a:cubicBezTo>
                  <a:lnTo>
                    <a:pt x="1513" y="2549"/>
                  </a:lnTo>
                  <a:lnTo>
                    <a:pt x="3151" y="595"/>
                  </a:lnTo>
                  <a:cubicBezTo>
                    <a:pt x="3277" y="375"/>
                    <a:pt x="3277" y="186"/>
                    <a:pt x="3120" y="91"/>
                  </a:cubicBezTo>
                  <a:cubicBezTo>
                    <a:pt x="3045" y="32"/>
                    <a:pt x="2964" y="0"/>
                    <a:pt x="288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1" name="Google Shape;7321;p95"/>
            <p:cNvSpPr/>
            <p:nvPr/>
          </p:nvSpPr>
          <p:spPr>
            <a:xfrm>
              <a:off x="-22788075" y="3904625"/>
              <a:ext cx="87450" cy="244200"/>
            </a:xfrm>
            <a:custGeom>
              <a:avLst/>
              <a:gdLst/>
              <a:ahLst/>
              <a:cxnLst/>
              <a:rect l="l" t="t" r="r" b="b"/>
              <a:pathLst>
                <a:path w="3498" h="9768" extrusionOk="0">
                  <a:moveTo>
                    <a:pt x="1733" y="1355"/>
                  </a:moveTo>
                  <a:cubicBezTo>
                    <a:pt x="1922" y="1355"/>
                    <a:pt x="2080" y="1513"/>
                    <a:pt x="2080" y="1702"/>
                  </a:cubicBezTo>
                  <a:cubicBezTo>
                    <a:pt x="2080" y="1922"/>
                    <a:pt x="1922" y="2048"/>
                    <a:pt x="1733" y="2048"/>
                  </a:cubicBezTo>
                  <a:cubicBezTo>
                    <a:pt x="1544" y="2048"/>
                    <a:pt x="1387" y="1891"/>
                    <a:pt x="1387" y="1702"/>
                  </a:cubicBezTo>
                  <a:cubicBezTo>
                    <a:pt x="1387" y="1513"/>
                    <a:pt x="1544" y="1355"/>
                    <a:pt x="1733" y="1355"/>
                  </a:cubicBezTo>
                  <a:close/>
                  <a:moveTo>
                    <a:pt x="1765" y="5545"/>
                  </a:moveTo>
                  <a:cubicBezTo>
                    <a:pt x="1954" y="5608"/>
                    <a:pt x="2111" y="5703"/>
                    <a:pt x="2111" y="5892"/>
                  </a:cubicBezTo>
                  <a:lnTo>
                    <a:pt x="2174" y="6270"/>
                  </a:lnTo>
                  <a:lnTo>
                    <a:pt x="1387" y="6270"/>
                  </a:lnTo>
                  <a:lnTo>
                    <a:pt x="1387" y="5892"/>
                  </a:lnTo>
                  <a:cubicBezTo>
                    <a:pt x="1387" y="5703"/>
                    <a:pt x="1544" y="5545"/>
                    <a:pt x="1765" y="5545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553"/>
                    <a:pt x="599" y="3277"/>
                    <a:pt x="1387" y="3435"/>
                  </a:cubicBezTo>
                  <a:lnTo>
                    <a:pt x="1387" y="4947"/>
                  </a:lnTo>
                  <a:cubicBezTo>
                    <a:pt x="977" y="5073"/>
                    <a:pt x="662" y="5482"/>
                    <a:pt x="662" y="5892"/>
                  </a:cubicBezTo>
                  <a:lnTo>
                    <a:pt x="536" y="9767"/>
                  </a:lnTo>
                  <a:lnTo>
                    <a:pt x="2993" y="9767"/>
                  </a:lnTo>
                  <a:lnTo>
                    <a:pt x="2804" y="5861"/>
                  </a:lnTo>
                  <a:cubicBezTo>
                    <a:pt x="2741" y="5419"/>
                    <a:pt x="2489" y="5073"/>
                    <a:pt x="2048" y="4947"/>
                  </a:cubicBezTo>
                  <a:lnTo>
                    <a:pt x="2048" y="3435"/>
                  </a:lnTo>
                  <a:cubicBezTo>
                    <a:pt x="2836" y="3277"/>
                    <a:pt x="3435" y="2553"/>
                    <a:pt x="3435" y="1733"/>
                  </a:cubicBezTo>
                  <a:cubicBezTo>
                    <a:pt x="3498" y="757"/>
                    <a:pt x="2710" y="1"/>
                    <a:pt x="17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2" name="Google Shape;7322;p95"/>
            <p:cNvSpPr/>
            <p:nvPr/>
          </p:nvSpPr>
          <p:spPr>
            <a:xfrm>
              <a:off x="-22670725" y="4165325"/>
              <a:ext cx="64625" cy="34675"/>
            </a:xfrm>
            <a:custGeom>
              <a:avLst/>
              <a:gdLst/>
              <a:ahLst/>
              <a:cxnLst/>
              <a:rect l="l" t="t" r="r" b="b"/>
              <a:pathLst>
                <a:path w="2585" h="1387" extrusionOk="0">
                  <a:moveTo>
                    <a:pt x="32" y="1"/>
                  </a:moveTo>
                  <a:cubicBezTo>
                    <a:pt x="1" y="883"/>
                    <a:pt x="631" y="1387"/>
                    <a:pt x="1292" y="1387"/>
                  </a:cubicBezTo>
                  <a:cubicBezTo>
                    <a:pt x="1954" y="1387"/>
                    <a:pt x="2584" y="851"/>
                    <a:pt x="255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3" name="Google Shape;7323;p95"/>
          <p:cNvGrpSpPr/>
          <p:nvPr/>
        </p:nvGrpSpPr>
        <p:grpSpPr>
          <a:xfrm>
            <a:off x="6193206" y="1531949"/>
            <a:ext cx="354710" cy="352803"/>
            <a:chOff x="-27351575" y="3175300"/>
            <a:chExt cx="297750" cy="296150"/>
          </a:xfrm>
        </p:grpSpPr>
        <p:sp>
          <p:nvSpPr>
            <p:cNvPr id="7324" name="Google Shape;7324;p95"/>
            <p:cNvSpPr/>
            <p:nvPr/>
          </p:nvSpPr>
          <p:spPr>
            <a:xfrm>
              <a:off x="-27351575" y="3175300"/>
              <a:ext cx="296975" cy="157550"/>
            </a:xfrm>
            <a:custGeom>
              <a:avLst/>
              <a:gdLst/>
              <a:ahLst/>
              <a:cxnLst/>
              <a:rect l="l" t="t" r="r" b="b"/>
              <a:pathLst>
                <a:path w="11879" h="6302" extrusionOk="0">
                  <a:moveTo>
                    <a:pt x="7688" y="2080"/>
                  </a:moveTo>
                  <a:lnTo>
                    <a:pt x="7688" y="2836"/>
                  </a:lnTo>
                  <a:lnTo>
                    <a:pt x="4191" y="2836"/>
                  </a:lnTo>
                  <a:lnTo>
                    <a:pt x="4191" y="2080"/>
                  </a:lnTo>
                  <a:close/>
                  <a:moveTo>
                    <a:pt x="10177" y="3497"/>
                  </a:moveTo>
                  <a:cubicBezTo>
                    <a:pt x="10586" y="3497"/>
                    <a:pt x="10996" y="3781"/>
                    <a:pt x="11154" y="4222"/>
                  </a:cubicBezTo>
                  <a:lnTo>
                    <a:pt x="820" y="4222"/>
                  </a:lnTo>
                  <a:cubicBezTo>
                    <a:pt x="914" y="3812"/>
                    <a:pt x="1292" y="3497"/>
                    <a:pt x="1765" y="3497"/>
                  </a:cubicBezTo>
                  <a:close/>
                  <a:moveTo>
                    <a:pt x="3844" y="0"/>
                  </a:moveTo>
                  <a:cubicBezTo>
                    <a:pt x="2899" y="0"/>
                    <a:pt x="2112" y="788"/>
                    <a:pt x="2112" y="1733"/>
                  </a:cubicBezTo>
                  <a:lnTo>
                    <a:pt x="2112" y="2836"/>
                  </a:lnTo>
                  <a:lnTo>
                    <a:pt x="1734" y="2836"/>
                  </a:lnTo>
                  <a:cubicBezTo>
                    <a:pt x="788" y="2836"/>
                    <a:pt x="1" y="3623"/>
                    <a:pt x="1" y="4568"/>
                  </a:cubicBezTo>
                  <a:lnTo>
                    <a:pt x="1" y="6301"/>
                  </a:lnTo>
                  <a:lnTo>
                    <a:pt x="1387" y="6301"/>
                  </a:lnTo>
                  <a:lnTo>
                    <a:pt x="1387" y="5955"/>
                  </a:lnTo>
                  <a:lnTo>
                    <a:pt x="1418" y="5955"/>
                  </a:lnTo>
                  <a:cubicBezTo>
                    <a:pt x="1418" y="5734"/>
                    <a:pt x="1576" y="5577"/>
                    <a:pt x="1765" y="5577"/>
                  </a:cubicBezTo>
                  <a:lnTo>
                    <a:pt x="3151" y="5577"/>
                  </a:lnTo>
                  <a:cubicBezTo>
                    <a:pt x="3340" y="5577"/>
                    <a:pt x="3529" y="5734"/>
                    <a:pt x="3529" y="5955"/>
                  </a:cubicBezTo>
                  <a:lnTo>
                    <a:pt x="3529" y="6301"/>
                  </a:lnTo>
                  <a:lnTo>
                    <a:pt x="8413" y="6301"/>
                  </a:lnTo>
                  <a:lnTo>
                    <a:pt x="8413" y="5955"/>
                  </a:lnTo>
                  <a:cubicBezTo>
                    <a:pt x="8413" y="5734"/>
                    <a:pt x="8570" y="5577"/>
                    <a:pt x="8759" y="5577"/>
                  </a:cubicBezTo>
                  <a:lnTo>
                    <a:pt x="10145" y="5577"/>
                  </a:lnTo>
                  <a:cubicBezTo>
                    <a:pt x="10334" y="5577"/>
                    <a:pt x="10492" y="5734"/>
                    <a:pt x="10492" y="5955"/>
                  </a:cubicBezTo>
                  <a:lnTo>
                    <a:pt x="10492" y="6301"/>
                  </a:lnTo>
                  <a:lnTo>
                    <a:pt x="11878" y="6301"/>
                  </a:lnTo>
                  <a:lnTo>
                    <a:pt x="11878" y="4568"/>
                  </a:lnTo>
                  <a:cubicBezTo>
                    <a:pt x="11878" y="3623"/>
                    <a:pt x="11091" y="2836"/>
                    <a:pt x="10145" y="2836"/>
                  </a:cubicBezTo>
                  <a:lnTo>
                    <a:pt x="9767" y="2836"/>
                  </a:lnTo>
                  <a:lnTo>
                    <a:pt x="9767" y="1733"/>
                  </a:lnTo>
                  <a:cubicBezTo>
                    <a:pt x="9767" y="788"/>
                    <a:pt x="8980" y="0"/>
                    <a:pt x="80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5" name="Google Shape;7325;p95"/>
            <p:cNvSpPr/>
            <p:nvPr/>
          </p:nvSpPr>
          <p:spPr>
            <a:xfrm>
              <a:off x="-27123950" y="3332825"/>
              <a:ext cx="17350" cy="52000"/>
            </a:xfrm>
            <a:custGeom>
              <a:avLst/>
              <a:gdLst/>
              <a:ahLst/>
              <a:cxnLst/>
              <a:rect l="l" t="t" r="r" b="b"/>
              <a:pathLst>
                <a:path w="694" h="2080" extrusionOk="0">
                  <a:moveTo>
                    <a:pt x="1" y="0"/>
                  </a:moveTo>
                  <a:lnTo>
                    <a:pt x="1" y="1733"/>
                  </a:lnTo>
                  <a:cubicBezTo>
                    <a:pt x="1" y="1922"/>
                    <a:pt x="158" y="2079"/>
                    <a:pt x="347" y="2079"/>
                  </a:cubicBezTo>
                  <a:cubicBezTo>
                    <a:pt x="536" y="2079"/>
                    <a:pt x="694" y="1922"/>
                    <a:pt x="694" y="1733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6" name="Google Shape;7326;p95"/>
            <p:cNvSpPr/>
            <p:nvPr/>
          </p:nvSpPr>
          <p:spPr>
            <a:xfrm>
              <a:off x="-27350775" y="3350150"/>
              <a:ext cx="296950" cy="121300"/>
            </a:xfrm>
            <a:custGeom>
              <a:avLst/>
              <a:gdLst/>
              <a:ahLst/>
              <a:cxnLst/>
              <a:rect l="l" t="t" r="r" b="b"/>
              <a:pathLst>
                <a:path w="11878" h="4852" extrusionOk="0">
                  <a:moveTo>
                    <a:pt x="5923" y="693"/>
                  </a:moveTo>
                  <a:cubicBezTo>
                    <a:pt x="6112" y="693"/>
                    <a:pt x="6270" y="851"/>
                    <a:pt x="6270" y="1040"/>
                  </a:cubicBezTo>
                  <a:lnTo>
                    <a:pt x="6270" y="1733"/>
                  </a:lnTo>
                  <a:lnTo>
                    <a:pt x="6994" y="1733"/>
                  </a:lnTo>
                  <a:cubicBezTo>
                    <a:pt x="7183" y="1733"/>
                    <a:pt x="7341" y="1891"/>
                    <a:pt x="7341" y="2080"/>
                  </a:cubicBezTo>
                  <a:cubicBezTo>
                    <a:pt x="7341" y="2300"/>
                    <a:pt x="7183" y="2458"/>
                    <a:pt x="6994" y="2458"/>
                  </a:cubicBezTo>
                  <a:lnTo>
                    <a:pt x="6270" y="2458"/>
                  </a:lnTo>
                  <a:lnTo>
                    <a:pt x="6270" y="3151"/>
                  </a:lnTo>
                  <a:cubicBezTo>
                    <a:pt x="6270" y="3340"/>
                    <a:pt x="6112" y="3497"/>
                    <a:pt x="5923" y="3497"/>
                  </a:cubicBezTo>
                  <a:cubicBezTo>
                    <a:pt x="5734" y="3497"/>
                    <a:pt x="5577" y="3340"/>
                    <a:pt x="5577" y="3151"/>
                  </a:cubicBezTo>
                  <a:lnTo>
                    <a:pt x="5577" y="2458"/>
                  </a:lnTo>
                  <a:lnTo>
                    <a:pt x="4852" y="2458"/>
                  </a:lnTo>
                  <a:cubicBezTo>
                    <a:pt x="4663" y="2458"/>
                    <a:pt x="4505" y="2300"/>
                    <a:pt x="4505" y="2080"/>
                  </a:cubicBezTo>
                  <a:cubicBezTo>
                    <a:pt x="4537" y="1891"/>
                    <a:pt x="4695" y="1733"/>
                    <a:pt x="4852" y="1733"/>
                  </a:cubicBezTo>
                  <a:lnTo>
                    <a:pt x="5577" y="1733"/>
                  </a:lnTo>
                  <a:lnTo>
                    <a:pt x="5577" y="1040"/>
                  </a:lnTo>
                  <a:cubicBezTo>
                    <a:pt x="5577" y="851"/>
                    <a:pt x="5734" y="693"/>
                    <a:pt x="5923" y="693"/>
                  </a:cubicBezTo>
                  <a:close/>
                  <a:moveTo>
                    <a:pt x="126" y="0"/>
                  </a:moveTo>
                  <a:lnTo>
                    <a:pt x="126" y="3119"/>
                  </a:lnTo>
                  <a:cubicBezTo>
                    <a:pt x="0" y="4064"/>
                    <a:pt x="756" y="4852"/>
                    <a:pt x="1733" y="4852"/>
                  </a:cubicBezTo>
                  <a:lnTo>
                    <a:pt x="10145" y="4852"/>
                  </a:lnTo>
                  <a:cubicBezTo>
                    <a:pt x="11090" y="4852"/>
                    <a:pt x="11878" y="4064"/>
                    <a:pt x="11878" y="3119"/>
                  </a:cubicBezTo>
                  <a:lnTo>
                    <a:pt x="11878" y="0"/>
                  </a:lnTo>
                  <a:lnTo>
                    <a:pt x="10491" y="0"/>
                  </a:lnTo>
                  <a:lnTo>
                    <a:pt x="10491" y="1040"/>
                  </a:lnTo>
                  <a:cubicBezTo>
                    <a:pt x="10491" y="1639"/>
                    <a:pt x="10019" y="2048"/>
                    <a:pt x="9452" y="2048"/>
                  </a:cubicBezTo>
                  <a:cubicBezTo>
                    <a:pt x="8885" y="2048"/>
                    <a:pt x="8444" y="1576"/>
                    <a:pt x="8444" y="1040"/>
                  </a:cubicBezTo>
                  <a:lnTo>
                    <a:pt x="8444" y="0"/>
                  </a:lnTo>
                  <a:lnTo>
                    <a:pt x="3560" y="0"/>
                  </a:lnTo>
                  <a:lnTo>
                    <a:pt x="3560" y="1040"/>
                  </a:lnTo>
                  <a:cubicBezTo>
                    <a:pt x="3560" y="1639"/>
                    <a:pt x="3088" y="2048"/>
                    <a:pt x="2521" y="2048"/>
                  </a:cubicBezTo>
                  <a:cubicBezTo>
                    <a:pt x="1954" y="2048"/>
                    <a:pt x="1513" y="1576"/>
                    <a:pt x="1513" y="1040"/>
                  </a:cubicBezTo>
                  <a:lnTo>
                    <a:pt x="151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7" name="Google Shape;7327;p95"/>
            <p:cNvSpPr/>
            <p:nvPr/>
          </p:nvSpPr>
          <p:spPr>
            <a:xfrm>
              <a:off x="-27299575" y="3332825"/>
              <a:ext cx="18125" cy="52000"/>
            </a:xfrm>
            <a:custGeom>
              <a:avLst/>
              <a:gdLst/>
              <a:ahLst/>
              <a:cxnLst/>
              <a:rect l="l" t="t" r="r" b="b"/>
              <a:pathLst>
                <a:path w="725" h="2080" extrusionOk="0">
                  <a:moveTo>
                    <a:pt x="0" y="0"/>
                  </a:moveTo>
                  <a:lnTo>
                    <a:pt x="0" y="1733"/>
                  </a:lnTo>
                  <a:cubicBezTo>
                    <a:pt x="0" y="1922"/>
                    <a:pt x="158" y="2079"/>
                    <a:pt x="378" y="2079"/>
                  </a:cubicBezTo>
                  <a:cubicBezTo>
                    <a:pt x="567" y="2079"/>
                    <a:pt x="725" y="1922"/>
                    <a:pt x="725" y="1733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8" name="Google Shape;7328;p95"/>
          <p:cNvGrpSpPr/>
          <p:nvPr/>
        </p:nvGrpSpPr>
        <p:grpSpPr>
          <a:xfrm>
            <a:off x="6235914" y="1988559"/>
            <a:ext cx="269293" cy="353072"/>
            <a:chOff x="-27313750" y="3545275"/>
            <a:chExt cx="226050" cy="296375"/>
          </a:xfrm>
        </p:grpSpPr>
        <p:sp>
          <p:nvSpPr>
            <p:cNvPr id="7329" name="Google Shape;7329;p95"/>
            <p:cNvSpPr/>
            <p:nvPr/>
          </p:nvSpPr>
          <p:spPr>
            <a:xfrm>
              <a:off x="-27305100" y="3598450"/>
              <a:ext cx="208750" cy="173100"/>
            </a:xfrm>
            <a:custGeom>
              <a:avLst/>
              <a:gdLst/>
              <a:ahLst/>
              <a:cxnLst/>
              <a:rect l="l" t="t" r="r" b="b"/>
              <a:pathLst>
                <a:path w="8350" h="6924" extrusionOk="0">
                  <a:moveTo>
                    <a:pt x="4128" y="2733"/>
                  </a:moveTo>
                  <a:cubicBezTo>
                    <a:pt x="4380" y="3048"/>
                    <a:pt x="4726" y="3269"/>
                    <a:pt x="5167" y="3552"/>
                  </a:cubicBezTo>
                  <a:lnTo>
                    <a:pt x="5167" y="4497"/>
                  </a:lnTo>
                  <a:cubicBezTo>
                    <a:pt x="5167" y="4844"/>
                    <a:pt x="5010" y="5159"/>
                    <a:pt x="4695" y="5348"/>
                  </a:cubicBezTo>
                  <a:cubicBezTo>
                    <a:pt x="4537" y="5474"/>
                    <a:pt x="4325" y="5537"/>
                    <a:pt x="4112" y="5537"/>
                  </a:cubicBezTo>
                  <a:cubicBezTo>
                    <a:pt x="3899" y="5537"/>
                    <a:pt x="3687" y="5474"/>
                    <a:pt x="3529" y="5348"/>
                  </a:cubicBezTo>
                  <a:cubicBezTo>
                    <a:pt x="3277" y="5159"/>
                    <a:pt x="3057" y="4844"/>
                    <a:pt x="3057" y="4497"/>
                  </a:cubicBezTo>
                  <a:lnTo>
                    <a:pt x="3057" y="3552"/>
                  </a:lnTo>
                  <a:lnTo>
                    <a:pt x="3120" y="3552"/>
                  </a:lnTo>
                  <a:cubicBezTo>
                    <a:pt x="3529" y="3269"/>
                    <a:pt x="3907" y="2985"/>
                    <a:pt x="4128" y="2733"/>
                  </a:cubicBezTo>
                  <a:close/>
                  <a:moveTo>
                    <a:pt x="4222" y="0"/>
                  </a:moveTo>
                  <a:cubicBezTo>
                    <a:pt x="3568" y="0"/>
                    <a:pt x="2915" y="166"/>
                    <a:pt x="2363" y="496"/>
                  </a:cubicBezTo>
                  <a:cubicBezTo>
                    <a:pt x="1702" y="906"/>
                    <a:pt x="1229" y="1473"/>
                    <a:pt x="946" y="2166"/>
                  </a:cubicBezTo>
                  <a:lnTo>
                    <a:pt x="190" y="4560"/>
                  </a:lnTo>
                  <a:cubicBezTo>
                    <a:pt x="1" y="5002"/>
                    <a:pt x="64" y="5474"/>
                    <a:pt x="316" y="5915"/>
                  </a:cubicBezTo>
                  <a:cubicBezTo>
                    <a:pt x="662" y="6514"/>
                    <a:pt x="1324" y="6892"/>
                    <a:pt x="2080" y="6923"/>
                  </a:cubicBezTo>
                  <a:cubicBezTo>
                    <a:pt x="2363" y="6923"/>
                    <a:pt x="2615" y="6892"/>
                    <a:pt x="2805" y="6766"/>
                  </a:cubicBezTo>
                  <a:cubicBezTo>
                    <a:pt x="3120" y="6608"/>
                    <a:pt x="3403" y="6419"/>
                    <a:pt x="3561" y="6104"/>
                  </a:cubicBezTo>
                  <a:cubicBezTo>
                    <a:pt x="3750" y="6199"/>
                    <a:pt x="3939" y="6230"/>
                    <a:pt x="4191" y="6230"/>
                  </a:cubicBezTo>
                  <a:cubicBezTo>
                    <a:pt x="4380" y="6230"/>
                    <a:pt x="4600" y="6199"/>
                    <a:pt x="4821" y="6104"/>
                  </a:cubicBezTo>
                  <a:cubicBezTo>
                    <a:pt x="5010" y="6388"/>
                    <a:pt x="5230" y="6608"/>
                    <a:pt x="5545" y="6766"/>
                  </a:cubicBezTo>
                  <a:cubicBezTo>
                    <a:pt x="5797" y="6892"/>
                    <a:pt x="6018" y="6923"/>
                    <a:pt x="6270" y="6923"/>
                  </a:cubicBezTo>
                  <a:lnTo>
                    <a:pt x="6302" y="6923"/>
                  </a:lnTo>
                  <a:cubicBezTo>
                    <a:pt x="7026" y="6892"/>
                    <a:pt x="7688" y="6451"/>
                    <a:pt x="8034" y="5915"/>
                  </a:cubicBezTo>
                  <a:cubicBezTo>
                    <a:pt x="8318" y="5474"/>
                    <a:pt x="8349" y="5002"/>
                    <a:pt x="8192" y="4623"/>
                  </a:cubicBezTo>
                  <a:lnTo>
                    <a:pt x="7436" y="2135"/>
                  </a:lnTo>
                  <a:cubicBezTo>
                    <a:pt x="7184" y="1473"/>
                    <a:pt x="6711" y="906"/>
                    <a:pt x="6081" y="496"/>
                  </a:cubicBezTo>
                  <a:cubicBezTo>
                    <a:pt x="5530" y="166"/>
                    <a:pt x="4876" y="0"/>
                    <a:pt x="42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0" name="Google Shape;7330;p95"/>
            <p:cNvSpPr/>
            <p:nvPr/>
          </p:nvSpPr>
          <p:spPr>
            <a:xfrm>
              <a:off x="-27313750" y="3770725"/>
              <a:ext cx="226050" cy="70925"/>
            </a:xfrm>
            <a:custGeom>
              <a:avLst/>
              <a:gdLst/>
              <a:ahLst/>
              <a:cxnLst/>
              <a:rect l="l" t="t" r="r" b="b"/>
              <a:pathLst>
                <a:path w="9042" h="2837" extrusionOk="0">
                  <a:moveTo>
                    <a:pt x="4159" y="1"/>
                  </a:moveTo>
                  <a:cubicBezTo>
                    <a:pt x="3970" y="190"/>
                    <a:pt x="3686" y="379"/>
                    <a:pt x="3403" y="505"/>
                  </a:cubicBezTo>
                  <a:cubicBezTo>
                    <a:pt x="3151" y="631"/>
                    <a:pt x="2772" y="694"/>
                    <a:pt x="2426" y="694"/>
                  </a:cubicBezTo>
                  <a:cubicBezTo>
                    <a:pt x="1764" y="662"/>
                    <a:pt x="1166" y="442"/>
                    <a:pt x="693" y="32"/>
                  </a:cubicBezTo>
                  <a:cubicBezTo>
                    <a:pt x="252" y="473"/>
                    <a:pt x="0" y="1072"/>
                    <a:pt x="0" y="1734"/>
                  </a:cubicBezTo>
                  <a:lnTo>
                    <a:pt x="0" y="2490"/>
                  </a:lnTo>
                  <a:cubicBezTo>
                    <a:pt x="0" y="2679"/>
                    <a:pt x="158" y="2836"/>
                    <a:pt x="347" y="2836"/>
                  </a:cubicBezTo>
                  <a:lnTo>
                    <a:pt x="8695" y="2836"/>
                  </a:lnTo>
                  <a:cubicBezTo>
                    <a:pt x="8884" y="2836"/>
                    <a:pt x="9042" y="2679"/>
                    <a:pt x="9042" y="2490"/>
                  </a:cubicBezTo>
                  <a:lnTo>
                    <a:pt x="9042" y="1765"/>
                  </a:lnTo>
                  <a:cubicBezTo>
                    <a:pt x="9042" y="1135"/>
                    <a:pt x="8821" y="505"/>
                    <a:pt x="8349" y="95"/>
                  </a:cubicBezTo>
                  <a:cubicBezTo>
                    <a:pt x="7876" y="473"/>
                    <a:pt x="7309" y="725"/>
                    <a:pt x="6679" y="757"/>
                  </a:cubicBezTo>
                  <a:lnTo>
                    <a:pt x="6616" y="757"/>
                  </a:lnTo>
                  <a:cubicBezTo>
                    <a:pt x="6238" y="757"/>
                    <a:pt x="5891" y="662"/>
                    <a:pt x="5576" y="505"/>
                  </a:cubicBezTo>
                  <a:cubicBezTo>
                    <a:pt x="5324" y="379"/>
                    <a:pt x="5072" y="221"/>
                    <a:pt x="4883" y="1"/>
                  </a:cubicBezTo>
                  <a:cubicBezTo>
                    <a:pt x="4757" y="32"/>
                    <a:pt x="4631" y="32"/>
                    <a:pt x="4505" y="32"/>
                  </a:cubicBezTo>
                  <a:cubicBezTo>
                    <a:pt x="4411" y="32"/>
                    <a:pt x="4285" y="32"/>
                    <a:pt x="41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1" name="Google Shape;7331;p95"/>
            <p:cNvSpPr/>
            <p:nvPr/>
          </p:nvSpPr>
          <p:spPr>
            <a:xfrm>
              <a:off x="-27261000" y="3545275"/>
              <a:ext cx="122100" cy="51425"/>
            </a:xfrm>
            <a:custGeom>
              <a:avLst/>
              <a:gdLst/>
              <a:ahLst/>
              <a:cxnLst/>
              <a:rect l="l" t="t" r="r" b="b"/>
              <a:pathLst>
                <a:path w="4884" h="2057" extrusionOk="0">
                  <a:moveTo>
                    <a:pt x="2454" y="1"/>
                  </a:moveTo>
                  <a:cubicBezTo>
                    <a:pt x="1639" y="1"/>
                    <a:pt x="820" y="339"/>
                    <a:pt x="127" y="1017"/>
                  </a:cubicBezTo>
                  <a:cubicBezTo>
                    <a:pt x="32" y="1111"/>
                    <a:pt x="1" y="1237"/>
                    <a:pt x="32" y="1332"/>
                  </a:cubicBezTo>
                  <a:lnTo>
                    <a:pt x="190" y="2056"/>
                  </a:lnTo>
                  <a:cubicBezTo>
                    <a:pt x="820" y="1647"/>
                    <a:pt x="1608" y="1458"/>
                    <a:pt x="2395" y="1458"/>
                  </a:cubicBezTo>
                  <a:cubicBezTo>
                    <a:pt x="3183" y="1458"/>
                    <a:pt x="3970" y="1647"/>
                    <a:pt x="4601" y="2056"/>
                  </a:cubicBezTo>
                  <a:lnTo>
                    <a:pt x="4664" y="2056"/>
                  </a:lnTo>
                  <a:lnTo>
                    <a:pt x="4853" y="1332"/>
                  </a:lnTo>
                  <a:cubicBezTo>
                    <a:pt x="4884" y="1237"/>
                    <a:pt x="4853" y="1111"/>
                    <a:pt x="4758" y="1017"/>
                  </a:cubicBezTo>
                  <a:cubicBezTo>
                    <a:pt x="4081" y="339"/>
                    <a:pt x="3269" y="1"/>
                    <a:pt x="245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2" name="Google Shape;7332;p95"/>
          <p:cNvGrpSpPr/>
          <p:nvPr/>
        </p:nvGrpSpPr>
        <p:grpSpPr>
          <a:xfrm>
            <a:off x="6193206" y="2436830"/>
            <a:ext cx="354710" cy="356586"/>
            <a:chOff x="-27351575" y="3915650"/>
            <a:chExt cx="297750" cy="299325"/>
          </a:xfrm>
        </p:grpSpPr>
        <p:sp>
          <p:nvSpPr>
            <p:cNvPr id="7333" name="Google Shape;7333;p95"/>
            <p:cNvSpPr/>
            <p:nvPr/>
          </p:nvSpPr>
          <p:spPr>
            <a:xfrm>
              <a:off x="-27351575" y="4059000"/>
              <a:ext cx="153625" cy="155975"/>
            </a:xfrm>
            <a:custGeom>
              <a:avLst/>
              <a:gdLst/>
              <a:ahLst/>
              <a:cxnLst/>
              <a:rect l="l" t="t" r="r" b="b"/>
              <a:pathLst>
                <a:path w="6145" h="6239" extrusionOk="0">
                  <a:moveTo>
                    <a:pt x="3183" y="1"/>
                  </a:moveTo>
                  <a:lnTo>
                    <a:pt x="2490" y="725"/>
                  </a:lnTo>
                  <a:cubicBezTo>
                    <a:pt x="2206" y="1009"/>
                    <a:pt x="1986" y="1387"/>
                    <a:pt x="1860" y="1828"/>
                  </a:cubicBezTo>
                  <a:cubicBezTo>
                    <a:pt x="1608" y="2742"/>
                    <a:pt x="1229" y="3435"/>
                    <a:pt x="725" y="4002"/>
                  </a:cubicBezTo>
                  <a:lnTo>
                    <a:pt x="316" y="4411"/>
                  </a:lnTo>
                  <a:cubicBezTo>
                    <a:pt x="127" y="4632"/>
                    <a:pt x="1" y="4884"/>
                    <a:pt x="1" y="5167"/>
                  </a:cubicBezTo>
                  <a:cubicBezTo>
                    <a:pt x="1" y="5451"/>
                    <a:pt x="127" y="5734"/>
                    <a:pt x="316" y="5923"/>
                  </a:cubicBezTo>
                  <a:cubicBezTo>
                    <a:pt x="505" y="6113"/>
                    <a:pt x="788" y="6239"/>
                    <a:pt x="1072" y="6239"/>
                  </a:cubicBezTo>
                  <a:cubicBezTo>
                    <a:pt x="1355" y="6113"/>
                    <a:pt x="1608" y="5986"/>
                    <a:pt x="1765" y="5797"/>
                  </a:cubicBezTo>
                  <a:lnTo>
                    <a:pt x="2206" y="5419"/>
                  </a:lnTo>
                  <a:cubicBezTo>
                    <a:pt x="2710" y="4884"/>
                    <a:pt x="3435" y="4506"/>
                    <a:pt x="4380" y="4254"/>
                  </a:cubicBezTo>
                  <a:cubicBezTo>
                    <a:pt x="4664" y="4191"/>
                    <a:pt x="4916" y="4033"/>
                    <a:pt x="5168" y="3876"/>
                  </a:cubicBezTo>
                  <a:lnTo>
                    <a:pt x="4664" y="3372"/>
                  </a:lnTo>
                  <a:cubicBezTo>
                    <a:pt x="4537" y="3246"/>
                    <a:pt x="4537" y="2994"/>
                    <a:pt x="4664" y="2899"/>
                  </a:cubicBezTo>
                  <a:cubicBezTo>
                    <a:pt x="4711" y="2836"/>
                    <a:pt x="4797" y="2805"/>
                    <a:pt x="4888" y="2805"/>
                  </a:cubicBezTo>
                  <a:cubicBezTo>
                    <a:pt x="4979" y="2805"/>
                    <a:pt x="5073" y="2836"/>
                    <a:pt x="5136" y="2899"/>
                  </a:cubicBezTo>
                  <a:lnTo>
                    <a:pt x="5672" y="3435"/>
                  </a:lnTo>
                  <a:lnTo>
                    <a:pt x="6144" y="2962"/>
                  </a:lnTo>
                  <a:lnTo>
                    <a:pt x="318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4" name="Google Shape;7334;p95"/>
            <p:cNvSpPr/>
            <p:nvPr/>
          </p:nvSpPr>
          <p:spPr>
            <a:xfrm>
              <a:off x="-27257050" y="3915650"/>
              <a:ext cx="203225" cy="202450"/>
            </a:xfrm>
            <a:custGeom>
              <a:avLst/>
              <a:gdLst/>
              <a:ahLst/>
              <a:cxnLst/>
              <a:rect l="l" t="t" r="r" b="b"/>
              <a:pathLst>
                <a:path w="8129" h="8098" extrusionOk="0">
                  <a:moveTo>
                    <a:pt x="1891" y="2364"/>
                  </a:moveTo>
                  <a:cubicBezTo>
                    <a:pt x="1985" y="2364"/>
                    <a:pt x="2048" y="2395"/>
                    <a:pt x="2143" y="2490"/>
                  </a:cubicBezTo>
                  <a:lnTo>
                    <a:pt x="5545" y="5892"/>
                  </a:lnTo>
                  <a:cubicBezTo>
                    <a:pt x="5671" y="6018"/>
                    <a:pt x="5671" y="6239"/>
                    <a:pt x="5545" y="6365"/>
                  </a:cubicBezTo>
                  <a:cubicBezTo>
                    <a:pt x="5498" y="6428"/>
                    <a:pt x="5411" y="6459"/>
                    <a:pt x="5321" y="6459"/>
                  </a:cubicBezTo>
                  <a:cubicBezTo>
                    <a:pt x="5230" y="6459"/>
                    <a:pt x="5136" y="6428"/>
                    <a:pt x="5073" y="6365"/>
                  </a:cubicBezTo>
                  <a:lnTo>
                    <a:pt x="1670" y="2962"/>
                  </a:lnTo>
                  <a:cubicBezTo>
                    <a:pt x="1544" y="2836"/>
                    <a:pt x="1544" y="2647"/>
                    <a:pt x="1670" y="2490"/>
                  </a:cubicBezTo>
                  <a:cubicBezTo>
                    <a:pt x="1733" y="2395"/>
                    <a:pt x="1828" y="2364"/>
                    <a:pt x="1891" y="2364"/>
                  </a:cubicBezTo>
                  <a:close/>
                  <a:moveTo>
                    <a:pt x="6742" y="1"/>
                  </a:moveTo>
                  <a:cubicBezTo>
                    <a:pt x="6333" y="1"/>
                    <a:pt x="6018" y="158"/>
                    <a:pt x="5766" y="379"/>
                  </a:cubicBezTo>
                  <a:lnTo>
                    <a:pt x="4128" y="2017"/>
                  </a:lnTo>
                  <a:cubicBezTo>
                    <a:pt x="3938" y="2206"/>
                    <a:pt x="3679" y="2301"/>
                    <a:pt x="3415" y="2301"/>
                  </a:cubicBezTo>
                  <a:cubicBezTo>
                    <a:pt x="3151" y="2301"/>
                    <a:pt x="2883" y="2206"/>
                    <a:pt x="2678" y="2017"/>
                  </a:cubicBezTo>
                  <a:cubicBezTo>
                    <a:pt x="2489" y="1812"/>
                    <a:pt x="2229" y="1710"/>
                    <a:pt x="1965" y="1710"/>
                  </a:cubicBezTo>
                  <a:cubicBezTo>
                    <a:pt x="1702" y="1710"/>
                    <a:pt x="1434" y="1812"/>
                    <a:pt x="1229" y="2017"/>
                  </a:cubicBezTo>
                  <a:cubicBezTo>
                    <a:pt x="851" y="2395"/>
                    <a:pt x="851" y="3057"/>
                    <a:pt x="1229" y="3466"/>
                  </a:cubicBezTo>
                  <a:lnTo>
                    <a:pt x="1481" y="3687"/>
                  </a:lnTo>
                  <a:lnTo>
                    <a:pt x="0" y="5167"/>
                  </a:lnTo>
                  <a:lnTo>
                    <a:pt x="2962" y="8097"/>
                  </a:lnTo>
                  <a:lnTo>
                    <a:pt x="3403" y="7625"/>
                  </a:lnTo>
                  <a:lnTo>
                    <a:pt x="2836" y="7089"/>
                  </a:lnTo>
                  <a:cubicBezTo>
                    <a:pt x="2710" y="6963"/>
                    <a:pt x="2710" y="6743"/>
                    <a:pt x="2836" y="6617"/>
                  </a:cubicBezTo>
                  <a:cubicBezTo>
                    <a:pt x="2899" y="6554"/>
                    <a:pt x="2985" y="6522"/>
                    <a:pt x="3072" y="6522"/>
                  </a:cubicBezTo>
                  <a:cubicBezTo>
                    <a:pt x="3159" y="6522"/>
                    <a:pt x="3245" y="6554"/>
                    <a:pt x="3308" y="6617"/>
                  </a:cubicBezTo>
                  <a:lnTo>
                    <a:pt x="3875" y="7152"/>
                  </a:lnTo>
                  <a:lnTo>
                    <a:pt x="4380" y="6648"/>
                  </a:lnTo>
                  <a:lnTo>
                    <a:pt x="4600" y="6900"/>
                  </a:lnTo>
                  <a:cubicBezTo>
                    <a:pt x="4821" y="7089"/>
                    <a:pt x="5073" y="7215"/>
                    <a:pt x="5356" y="7215"/>
                  </a:cubicBezTo>
                  <a:cubicBezTo>
                    <a:pt x="5640" y="7215"/>
                    <a:pt x="5923" y="7089"/>
                    <a:pt x="6112" y="6900"/>
                  </a:cubicBezTo>
                  <a:cubicBezTo>
                    <a:pt x="6490" y="6491"/>
                    <a:pt x="6490" y="5829"/>
                    <a:pt x="6112" y="5420"/>
                  </a:cubicBezTo>
                  <a:cubicBezTo>
                    <a:pt x="5703" y="5041"/>
                    <a:pt x="5703" y="4380"/>
                    <a:pt x="6112" y="3970"/>
                  </a:cubicBezTo>
                  <a:lnTo>
                    <a:pt x="7719" y="2364"/>
                  </a:lnTo>
                  <a:cubicBezTo>
                    <a:pt x="8003" y="2080"/>
                    <a:pt x="8129" y="1733"/>
                    <a:pt x="8129" y="1387"/>
                  </a:cubicBezTo>
                  <a:cubicBezTo>
                    <a:pt x="8129" y="1009"/>
                    <a:pt x="7971" y="662"/>
                    <a:pt x="7719" y="379"/>
                  </a:cubicBezTo>
                  <a:cubicBezTo>
                    <a:pt x="7436" y="127"/>
                    <a:pt x="7120" y="1"/>
                    <a:pt x="674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5" name="Google Shape;7335;p95"/>
          <p:cNvGrpSpPr/>
          <p:nvPr/>
        </p:nvGrpSpPr>
        <p:grpSpPr>
          <a:xfrm>
            <a:off x="4880696" y="2919029"/>
            <a:ext cx="319060" cy="353042"/>
            <a:chOff x="-25445525" y="3175900"/>
            <a:chExt cx="267825" cy="296350"/>
          </a:xfrm>
        </p:grpSpPr>
        <p:sp>
          <p:nvSpPr>
            <p:cNvPr id="7336" name="Google Shape;7336;p95"/>
            <p:cNvSpPr/>
            <p:nvPr/>
          </p:nvSpPr>
          <p:spPr>
            <a:xfrm>
              <a:off x="-25445525" y="3367475"/>
              <a:ext cx="123675" cy="104775"/>
            </a:xfrm>
            <a:custGeom>
              <a:avLst/>
              <a:gdLst/>
              <a:ahLst/>
              <a:cxnLst/>
              <a:rect l="l" t="t" r="r" b="b"/>
              <a:pathLst>
                <a:path w="4947" h="4191" extrusionOk="0">
                  <a:moveTo>
                    <a:pt x="3088" y="0"/>
                  </a:moveTo>
                  <a:cubicBezTo>
                    <a:pt x="2364" y="883"/>
                    <a:pt x="1387" y="2080"/>
                    <a:pt x="127" y="3655"/>
                  </a:cubicBezTo>
                  <a:cubicBezTo>
                    <a:pt x="1" y="3718"/>
                    <a:pt x="1" y="3875"/>
                    <a:pt x="32" y="4001"/>
                  </a:cubicBezTo>
                  <a:cubicBezTo>
                    <a:pt x="95" y="4127"/>
                    <a:pt x="253" y="4191"/>
                    <a:pt x="379" y="4191"/>
                  </a:cubicBezTo>
                  <a:lnTo>
                    <a:pt x="3246" y="4191"/>
                  </a:lnTo>
                  <a:cubicBezTo>
                    <a:pt x="3372" y="4191"/>
                    <a:pt x="3435" y="4159"/>
                    <a:pt x="3529" y="4096"/>
                  </a:cubicBezTo>
                  <a:lnTo>
                    <a:pt x="4947" y="2363"/>
                  </a:lnTo>
                  <a:lnTo>
                    <a:pt x="3466" y="536"/>
                  </a:lnTo>
                  <a:lnTo>
                    <a:pt x="3120" y="63"/>
                  </a:lnTo>
                  <a:cubicBezTo>
                    <a:pt x="3120" y="32"/>
                    <a:pt x="3088" y="32"/>
                    <a:pt x="30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7" name="Google Shape;7337;p95"/>
            <p:cNvSpPr/>
            <p:nvPr/>
          </p:nvSpPr>
          <p:spPr>
            <a:xfrm>
              <a:off x="-25398250" y="3175900"/>
              <a:ext cx="220550" cy="296350"/>
            </a:xfrm>
            <a:custGeom>
              <a:avLst/>
              <a:gdLst/>
              <a:ahLst/>
              <a:cxnLst/>
              <a:rect l="l" t="t" r="r" b="b"/>
              <a:pathLst>
                <a:path w="8822" h="11854" extrusionOk="0">
                  <a:moveTo>
                    <a:pt x="3491" y="1"/>
                  </a:moveTo>
                  <a:cubicBezTo>
                    <a:pt x="3420" y="1"/>
                    <a:pt x="3348" y="3"/>
                    <a:pt x="3277" y="8"/>
                  </a:cubicBezTo>
                  <a:cubicBezTo>
                    <a:pt x="1481" y="134"/>
                    <a:pt x="0" y="1709"/>
                    <a:pt x="0" y="3568"/>
                  </a:cubicBezTo>
                  <a:cubicBezTo>
                    <a:pt x="0" y="4733"/>
                    <a:pt x="945" y="6246"/>
                    <a:pt x="1764" y="7285"/>
                  </a:cubicBezTo>
                  <a:lnTo>
                    <a:pt x="2142" y="7758"/>
                  </a:lnTo>
                  <a:lnTo>
                    <a:pt x="5324" y="11759"/>
                  </a:lnTo>
                  <a:cubicBezTo>
                    <a:pt x="5387" y="11822"/>
                    <a:pt x="5482" y="11854"/>
                    <a:pt x="5608" y="11854"/>
                  </a:cubicBezTo>
                  <a:lnTo>
                    <a:pt x="8475" y="11854"/>
                  </a:lnTo>
                  <a:cubicBezTo>
                    <a:pt x="8601" y="11854"/>
                    <a:pt x="8695" y="11790"/>
                    <a:pt x="8790" y="11664"/>
                  </a:cubicBezTo>
                  <a:cubicBezTo>
                    <a:pt x="8821" y="11538"/>
                    <a:pt x="8821" y="11381"/>
                    <a:pt x="8758" y="11318"/>
                  </a:cubicBezTo>
                  <a:cubicBezTo>
                    <a:pt x="7939" y="10278"/>
                    <a:pt x="7183" y="9302"/>
                    <a:pt x="6459" y="8482"/>
                  </a:cubicBezTo>
                  <a:cubicBezTo>
                    <a:pt x="6144" y="8073"/>
                    <a:pt x="5828" y="7695"/>
                    <a:pt x="5513" y="7348"/>
                  </a:cubicBezTo>
                  <a:cubicBezTo>
                    <a:pt x="5387" y="7191"/>
                    <a:pt x="5293" y="7065"/>
                    <a:pt x="5167" y="6907"/>
                  </a:cubicBezTo>
                  <a:cubicBezTo>
                    <a:pt x="4600" y="6246"/>
                    <a:pt x="4127" y="5647"/>
                    <a:pt x="3749" y="5080"/>
                  </a:cubicBezTo>
                  <a:cubicBezTo>
                    <a:pt x="3088" y="4198"/>
                    <a:pt x="2646" y="3568"/>
                    <a:pt x="2363" y="3032"/>
                  </a:cubicBezTo>
                  <a:cubicBezTo>
                    <a:pt x="2174" y="2686"/>
                    <a:pt x="2079" y="2371"/>
                    <a:pt x="2079" y="2182"/>
                  </a:cubicBezTo>
                  <a:cubicBezTo>
                    <a:pt x="2079" y="1425"/>
                    <a:pt x="2678" y="764"/>
                    <a:pt x="3466" y="764"/>
                  </a:cubicBezTo>
                  <a:cubicBezTo>
                    <a:pt x="4253" y="764"/>
                    <a:pt x="4852" y="1425"/>
                    <a:pt x="4852" y="2182"/>
                  </a:cubicBezTo>
                  <a:cubicBezTo>
                    <a:pt x="4852" y="2308"/>
                    <a:pt x="4820" y="2528"/>
                    <a:pt x="4568" y="3001"/>
                  </a:cubicBezTo>
                  <a:cubicBezTo>
                    <a:pt x="4379" y="3347"/>
                    <a:pt x="4159" y="3757"/>
                    <a:pt x="3907" y="4103"/>
                  </a:cubicBezTo>
                  <a:cubicBezTo>
                    <a:pt x="4064" y="4292"/>
                    <a:pt x="4190" y="4513"/>
                    <a:pt x="4316" y="4670"/>
                  </a:cubicBezTo>
                  <a:cubicBezTo>
                    <a:pt x="4694" y="5206"/>
                    <a:pt x="5167" y="5805"/>
                    <a:pt x="5734" y="6435"/>
                  </a:cubicBezTo>
                  <a:lnTo>
                    <a:pt x="5765" y="6466"/>
                  </a:lnTo>
                  <a:cubicBezTo>
                    <a:pt x="6396" y="5521"/>
                    <a:pt x="6931" y="4418"/>
                    <a:pt x="6931" y="3505"/>
                  </a:cubicBezTo>
                  <a:cubicBezTo>
                    <a:pt x="6931" y="1621"/>
                    <a:pt x="5408" y="1"/>
                    <a:pt x="349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8" name="Google Shape;7338;p95"/>
            <p:cNvSpPr/>
            <p:nvPr/>
          </p:nvSpPr>
          <p:spPr>
            <a:xfrm>
              <a:off x="-25328950" y="3211525"/>
              <a:ext cx="35475" cy="36250"/>
            </a:xfrm>
            <a:custGeom>
              <a:avLst/>
              <a:gdLst/>
              <a:ahLst/>
              <a:cxnLst/>
              <a:rect l="l" t="t" r="r" b="b"/>
              <a:pathLst>
                <a:path w="1419" h="1450" extrusionOk="0">
                  <a:moveTo>
                    <a:pt x="694" y="0"/>
                  </a:moveTo>
                  <a:cubicBezTo>
                    <a:pt x="316" y="0"/>
                    <a:pt x="0" y="347"/>
                    <a:pt x="0" y="757"/>
                  </a:cubicBezTo>
                  <a:cubicBezTo>
                    <a:pt x="0" y="757"/>
                    <a:pt x="0" y="914"/>
                    <a:pt x="190" y="1292"/>
                  </a:cubicBezTo>
                  <a:cubicBezTo>
                    <a:pt x="221" y="1355"/>
                    <a:pt x="221" y="1418"/>
                    <a:pt x="253" y="1450"/>
                  </a:cubicBezTo>
                  <a:cubicBezTo>
                    <a:pt x="379" y="1418"/>
                    <a:pt x="536" y="1387"/>
                    <a:pt x="662" y="1387"/>
                  </a:cubicBezTo>
                  <a:cubicBezTo>
                    <a:pt x="788" y="1387"/>
                    <a:pt x="946" y="1418"/>
                    <a:pt x="1040" y="1450"/>
                  </a:cubicBezTo>
                  <a:cubicBezTo>
                    <a:pt x="1103" y="1418"/>
                    <a:pt x="1135" y="1355"/>
                    <a:pt x="1135" y="1292"/>
                  </a:cubicBezTo>
                  <a:cubicBezTo>
                    <a:pt x="1324" y="914"/>
                    <a:pt x="1324" y="757"/>
                    <a:pt x="1324" y="757"/>
                  </a:cubicBezTo>
                  <a:cubicBezTo>
                    <a:pt x="1418" y="347"/>
                    <a:pt x="1103" y="0"/>
                    <a:pt x="69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9" name="Google Shape;7339;p95"/>
          <p:cNvGrpSpPr/>
          <p:nvPr/>
        </p:nvGrpSpPr>
        <p:grpSpPr>
          <a:xfrm>
            <a:off x="4862410" y="3409352"/>
            <a:ext cx="355633" cy="330288"/>
            <a:chOff x="-25465200" y="3565175"/>
            <a:chExt cx="298525" cy="277250"/>
          </a:xfrm>
        </p:grpSpPr>
        <p:sp>
          <p:nvSpPr>
            <p:cNvPr id="7340" name="Google Shape;7340;p95"/>
            <p:cNvSpPr/>
            <p:nvPr/>
          </p:nvSpPr>
          <p:spPr>
            <a:xfrm>
              <a:off x="-25413225" y="3565175"/>
              <a:ext cx="172500" cy="103975"/>
            </a:xfrm>
            <a:custGeom>
              <a:avLst/>
              <a:gdLst/>
              <a:ahLst/>
              <a:cxnLst/>
              <a:rect l="l" t="t" r="r" b="b"/>
              <a:pathLst>
                <a:path w="6900" h="4159" extrusionOk="0">
                  <a:moveTo>
                    <a:pt x="4884" y="1166"/>
                  </a:moveTo>
                  <a:lnTo>
                    <a:pt x="5797" y="2079"/>
                  </a:lnTo>
                  <a:lnTo>
                    <a:pt x="4884" y="2079"/>
                  </a:lnTo>
                  <a:lnTo>
                    <a:pt x="4884" y="1166"/>
                  </a:lnTo>
                  <a:close/>
                  <a:moveTo>
                    <a:pt x="379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3151"/>
                  </a:lnTo>
                  <a:cubicBezTo>
                    <a:pt x="284" y="2899"/>
                    <a:pt x="631" y="2804"/>
                    <a:pt x="1040" y="2804"/>
                  </a:cubicBezTo>
                  <a:lnTo>
                    <a:pt x="4065" y="2804"/>
                  </a:lnTo>
                  <a:cubicBezTo>
                    <a:pt x="4726" y="2804"/>
                    <a:pt x="5325" y="3151"/>
                    <a:pt x="5608" y="3718"/>
                  </a:cubicBezTo>
                  <a:lnTo>
                    <a:pt x="5797" y="4159"/>
                  </a:lnTo>
                  <a:lnTo>
                    <a:pt x="6900" y="4159"/>
                  </a:lnTo>
                  <a:lnTo>
                    <a:pt x="6900" y="2426"/>
                  </a:lnTo>
                  <a:cubicBezTo>
                    <a:pt x="6900" y="2394"/>
                    <a:pt x="6869" y="2237"/>
                    <a:pt x="6774" y="2205"/>
                  </a:cubicBezTo>
                  <a:lnTo>
                    <a:pt x="4695" y="126"/>
                  </a:lnTo>
                  <a:cubicBezTo>
                    <a:pt x="4726" y="32"/>
                    <a:pt x="4632" y="0"/>
                    <a:pt x="453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1" name="Google Shape;7341;p95"/>
            <p:cNvSpPr/>
            <p:nvPr/>
          </p:nvSpPr>
          <p:spPr>
            <a:xfrm>
              <a:off x="-25465200" y="3650225"/>
              <a:ext cx="298525" cy="192200"/>
            </a:xfrm>
            <a:custGeom>
              <a:avLst/>
              <a:gdLst/>
              <a:ahLst/>
              <a:cxnLst/>
              <a:rect l="l" t="t" r="r" b="b"/>
              <a:pathLst>
                <a:path w="11941" h="7688" extrusionOk="0">
                  <a:moveTo>
                    <a:pt x="10838" y="3529"/>
                  </a:moveTo>
                  <a:cubicBezTo>
                    <a:pt x="10964" y="3529"/>
                    <a:pt x="11027" y="3561"/>
                    <a:pt x="11121" y="3655"/>
                  </a:cubicBezTo>
                  <a:cubicBezTo>
                    <a:pt x="11184" y="3718"/>
                    <a:pt x="11184" y="3813"/>
                    <a:pt x="11184" y="3907"/>
                  </a:cubicBezTo>
                  <a:lnTo>
                    <a:pt x="10901" y="5703"/>
                  </a:lnTo>
                  <a:lnTo>
                    <a:pt x="10365" y="3529"/>
                  </a:lnTo>
                  <a:close/>
                  <a:moveTo>
                    <a:pt x="5227" y="2768"/>
                  </a:moveTo>
                  <a:cubicBezTo>
                    <a:pt x="5400" y="2768"/>
                    <a:pt x="5580" y="2884"/>
                    <a:pt x="5608" y="3025"/>
                  </a:cubicBezTo>
                  <a:lnTo>
                    <a:pt x="5892" y="4159"/>
                  </a:lnTo>
                  <a:lnTo>
                    <a:pt x="7341" y="4159"/>
                  </a:lnTo>
                  <a:cubicBezTo>
                    <a:pt x="7530" y="4159"/>
                    <a:pt x="7687" y="4317"/>
                    <a:pt x="7687" y="4506"/>
                  </a:cubicBezTo>
                  <a:cubicBezTo>
                    <a:pt x="7687" y="4758"/>
                    <a:pt x="7530" y="4915"/>
                    <a:pt x="7341" y="4915"/>
                  </a:cubicBezTo>
                  <a:lnTo>
                    <a:pt x="6018" y="4915"/>
                  </a:lnTo>
                  <a:lnTo>
                    <a:pt x="6270" y="5829"/>
                  </a:lnTo>
                  <a:cubicBezTo>
                    <a:pt x="6301" y="6050"/>
                    <a:pt x="6175" y="6207"/>
                    <a:pt x="6018" y="6270"/>
                  </a:cubicBezTo>
                  <a:lnTo>
                    <a:pt x="5955" y="6270"/>
                  </a:lnTo>
                  <a:cubicBezTo>
                    <a:pt x="5797" y="6270"/>
                    <a:pt x="5640" y="6176"/>
                    <a:pt x="5608" y="6018"/>
                  </a:cubicBezTo>
                  <a:lnTo>
                    <a:pt x="5324" y="4852"/>
                  </a:lnTo>
                  <a:lnTo>
                    <a:pt x="3875" y="4852"/>
                  </a:lnTo>
                  <a:cubicBezTo>
                    <a:pt x="3686" y="4852"/>
                    <a:pt x="3529" y="4695"/>
                    <a:pt x="3529" y="4506"/>
                  </a:cubicBezTo>
                  <a:cubicBezTo>
                    <a:pt x="3529" y="4317"/>
                    <a:pt x="3686" y="4159"/>
                    <a:pt x="3875" y="4159"/>
                  </a:cubicBezTo>
                  <a:lnTo>
                    <a:pt x="5167" y="4159"/>
                  </a:lnTo>
                  <a:lnTo>
                    <a:pt x="4946" y="3214"/>
                  </a:lnTo>
                  <a:cubicBezTo>
                    <a:pt x="4883" y="3025"/>
                    <a:pt x="5009" y="2868"/>
                    <a:pt x="5167" y="2773"/>
                  </a:cubicBezTo>
                  <a:cubicBezTo>
                    <a:pt x="5187" y="2770"/>
                    <a:pt x="5207" y="2768"/>
                    <a:pt x="5227" y="2768"/>
                  </a:cubicBezTo>
                  <a:close/>
                  <a:moveTo>
                    <a:pt x="3151" y="1"/>
                  </a:moveTo>
                  <a:cubicBezTo>
                    <a:pt x="2584" y="1"/>
                    <a:pt x="2142" y="473"/>
                    <a:pt x="2142" y="1040"/>
                  </a:cubicBezTo>
                  <a:lnTo>
                    <a:pt x="2142" y="1387"/>
                  </a:lnTo>
                  <a:lnTo>
                    <a:pt x="1103" y="1387"/>
                  </a:lnTo>
                  <a:cubicBezTo>
                    <a:pt x="788" y="1387"/>
                    <a:pt x="473" y="1544"/>
                    <a:pt x="284" y="1796"/>
                  </a:cubicBezTo>
                  <a:cubicBezTo>
                    <a:pt x="95" y="2017"/>
                    <a:pt x="0" y="2332"/>
                    <a:pt x="95" y="2679"/>
                  </a:cubicBezTo>
                  <a:lnTo>
                    <a:pt x="1166" y="6869"/>
                  </a:lnTo>
                  <a:cubicBezTo>
                    <a:pt x="1260" y="7341"/>
                    <a:pt x="1701" y="7656"/>
                    <a:pt x="2174" y="7656"/>
                  </a:cubicBezTo>
                  <a:lnTo>
                    <a:pt x="10995" y="7688"/>
                  </a:lnTo>
                  <a:cubicBezTo>
                    <a:pt x="11153" y="7688"/>
                    <a:pt x="11310" y="7593"/>
                    <a:pt x="11342" y="7436"/>
                  </a:cubicBezTo>
                  <a:lnTo>
                    <a:pt x="11909" y="4033"/>
                  </a:lnTo>
                  <a:cubicBezTo>
                    <a:pt x="11941" y="3718"/>
                    <a:pt x="11846" y="3435"/>
                    <a:pt x="11657" y="3214"/>
                  </a:cubicBezTo>
                  <a:cubicBezTo>
                    <a:pt x="11468" y="2962"/>
                    <a:pt x="11184" y="2868"/>
                    <a:pt x="10869" y="2868"/>
                  </a:cubicBezTo>
                  <a:lnTo>
                    <a:pt x="10208" y="2868"/>
                  </a:lnTo>
                  <a:lnTo>
                    <a:pt x="10050" y="2269"/>
                  </a:lnTo>
                  <a:cubicBezTo>
                    <a:pt x="9924" y="1796"/>
                    <a:pt x="9546" y="1450"/>
                    <a:pt x="9042" y="1450"/>
                  </a:cubicBezTo>
                  <a:lnTo>
                    <a:pt x="7530" y="1450"/>
                  </a:lnTo>
                  <a:lnTo>
                    <a:pt x="7120" y="599"/>
                  </a:lnTo>
                  <a:cubicBezTo>
                    <a:pt x="6963" y="253"/>
                    <a:pt x="6585" y="1"/>
                    <a:pt x="617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2" name="Google Shape;7342;p95"/>
          <p:cNvGrpSpPr/>
          <p:nvPr/>
        </p:nvGrpSpPr>
        <p:grpSpPr>
          <a:xfrm>
            <a:off x="4861948" y="3848882"/>
            <a:ext cx="356556" cy="351285"/>
            <a:chOff x="-25465200" y="3916150"/>
            <a:chExt cx="299300" cy="294875"/>
          </a:xfrm>
        </p:grpSpPr>
        <p:sp>
          <p:nvSpPr>
            <p:cNvPr id="7343" name="Google Shape;7343;p95"/>
            <p:cNvSpPr/>
            <p:nvPr/>
          </p:nvSpPr>
          <p:spPr>
            <a:xfrm>
              <a:off x="-25316350" y="3916150"/>
              <a:ext cx="150450" cy="149175"/>
            </a:xfrm>
            <a:custGeom>
              <a:avLst/>
              <a:gdLst/>
              <a:ahLst/>
              <a:cxnLst/>
              <a:rect l="l" t="t" r="r" b="b"/>
              <a:pathLst>
                <a:path w="6018" h="5967" extrusionOk="0">
                  <a:moveTo>
                    <a:pt x="3836" y="0"/>
                  </a:moveTo>
                  <a:cubicBezTo>
                    <a:pt x="3278" y="0"/>
                    <a:pt x="2726" y="214"/>
                    <a:pt x="2332" y="642"/>
                  </a:cubicBezTo>
                  <a:lnTo>
                    <a:pt x="1891" y="1083"/>
                  </a:lnTo>
                  <a:lnTo>
                    <a:pt x="2458" y="1619"/>
                  </a:lnTo>
                  <a:cubicBezTo>
                    <a:pt x="2552" y="1745"/>
                    <a:pt x="2552" y="1966"/>
                    <a:pt x="2458" y="2092"/>
                  </a:cubicBezTo>
                  <a:cubicBezTo>
                    <a:pt x="2363" y="2186"/>
                    <a:pt x="2300" y="2218"/>
                    <a:pt x="2206" y="2218"/>
                  </a:cubicBezTo>
                  <a:cubicBezTo>
                    <a:pt x="2143" y="2218"/>
                    <a:pt x="2017" y="2186"/>
                    <a:pt x="1985" y="2092"/>
                  </a:cubicBezTo>
                  <a:lnTo>
                    <a:pt x="1418" y="1556"/>
                  </a:lnTo>
                  <a:lnTo>
                    <a:pt x="946" y="2029"/>
                  </a:lnTo>
                  <a:lnTo>
                    <a:pt x="1513" y="2564"/>
                  </a:lnTo>
                  <a:cubicBezTo>
                    <a:pt x="1607" y="2690"/>
                    <a:pt x="1607" y="2911"/>
                    <a:pt x="1513" y="3037"/>
                  </a:cubicBezTo>
                  <a:cubicBezTo>
                    <a:pt x="1418" y="3131"/>
                    <a:pt x="1355" y="3163"/>
                    <a:pt x="1261" y="3163"/>
                  </a:cubicBezTo>
                  <a:cubicBezTo>
                    <a:pt x="1198" y="3163"/>
                    <a:pt x="1072" y="3131"/>
                    <a:pt x="1040" y="3037"/>
                  </a:cubicBezTo>
                  <a:lnTo>
                    <a:pt x="473" y="2501"/>
                  </a:lnTo>
                  <a:lnTo>
                    <a:pt x="1" y="3005"/>
                  </a:lnTo>
                  <a:lnTo>
                    <a:pt x="2962" y="5967"/>
                  </a:lnTo>
                  <a:lnTo>
                    <a:pt x="5388" y="3478"/>
                  </a:lnTo>
                  <a:cubicBezTo>
                    <a:pt x="5829" y="3037"/>
                    <a:pt x="6018" y="2501"/>
                    <a:pt x="5987" y="1903"/>
                  </a:cubicBezTo>
                  <a:cubicBezTo>
                    <a:pt x="5892" y="1398"/>
                    <a:pt x="5640" y="831"/>
                    <a:pt x="5167" y="453"/>
                  </a:cubicBezTo>
                  <a:cubicBezTo>
                    <a:pt x="4779" y="151"/>
                    <a:pt x="4305" y="0"/>
                    <a:pt x="38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4" name="Google Shape;7344;p95"/>
            <p:cNvSpPr/>
            <p:nvPr/>
          </p:nvSpPr>
          <p:spPr>
            <a:xfrm>
              <a:off x="-25465200" y="4003875"/>
              <a:ext cx="208725" cy="207150"/>
            </a:xfrm>
            <a:custGeom>
              <a:avLst/>
              <a:gdLst/>
              <a:ahLst/>
              <a:cxnLst/>
              <a:rect l="l" t="t" r="r" b="b"/>
              <a:pathLst>
                <a:path w="8349" h="8286" extrusionOk="0">
                  <a:moveTo>
                    <a:pt x="5419" y="0"/>
                  </a:moveTo>
                  <a:lnTo>
                    <a:pt x="4883" y="567"/>
                  </a:lnTo>
                  <a:lnTo>
                    <a:pt x="5450" y="1103"/>
                  </a:lnTo>
                  <a:cubicBezTo>
                    <a:pt x="5545" y="1229"/>
                    <a:pt x="5545" y="1449"/>
                    <a:pt x="5450" y="1575"/>
                  </a:cubicBezTo>
                  <a:cubicBezTo>
                    <a:pt x="5356" y="1670"/>
                    <a:pt x="5293" y="1702"/>
                    <a:pt x="5198" y="1702"/>
                  </a:cubicBezTo>
                  <a:cubicBezTo>
                    <a:pt x="5135" y="1702"/>
                    <a:pt x="5009" y="1670"/>
                    <a:pt x="4978" y="1575"/>
                  </a:cubicBezTo>
                  <a:lnTo>
                    <a:pt x="4411" y="1040"/>
                  </a:lnTo>
                  <a:lnTo>
                    <a:pt x="3938" y="1512"/>
                  </a:lnTo>
                  <a:lnTo>
                    <a:pt x="4505" y="2048"/>
                  </a:lnTo>
                  <a:cubicBezTo>
                    <a:pt x="4631" y="2174"/>
                    <a:pt x="4631" y="2395"/>
                    <a:pt x="4505" y="2521"/>
                  </a:cubicBezTo>
                  <a:cubicBezTo>
                    <a:pt x="4411" y="2615"/>
                    <a:pt x="4348" y="2647"/>
                    <a:pt x="4253" y="2647"/>
                  </a:cubicBezTo>
                  <a:cubicBezTo>
                    <a:pt x="4190" y="2647"/>
                    <a:pt x="4064" y="2615"/>
                    <a:pt x="4033" y="2521"/>
                  </a:cubicBezTo>
                  <a:lnTo>
                    <a:pt x="3466" y="1985"/>
                  </a:lnTo>
                  <a:lnTo>
                    <a:pt x="3214" y="2237"/>
                  </a:lnTo>
                  <a:cubicBezTo>
                    <a:pt x="2773" y="2678"/>
                    <a:pt x="2458" y="3277"/>
                    <a:pt x="2363" y="3907"/>
                  </a:cubicBezTo>
                  <a:cubicBezTo>
                    <a:pt x="2300" y="4379"/>
                    <a:pt x="2111" y="4852"/>
                    <a:pt x="1733" y="5167"/>
                  </a:cubicBezTo>
                  <a:lnTo>
                    <a:pt x="410" y="6490"/>
                  </a:lnTo>
                  <a:cubicBezTo>
                    <a:pt x="0" y="6900"/>
                    <a:pt x="0" y="7561"/>
                    <a:pt x="410" y="7971"/>
                  </a:cubicBezTo>
                  <a:cubicBezTo>
                    <a:pt x="599" y="8160"/>
                    <a:pt x="882" y="8286"/>
                    <a:pt x="1166" y="8286"/>
                  </a:cubicBezTo>
                  <a:cubicBezTo>
                    <a:pt x="1418" y="8286"/>
                    <a:pt x="1701" y="8160"/>
                    <a:pt x="1890" y="7971"/>
                  </a:cubicBezTo>
                  <a:lnTo>
                    <a:pt x="3245" y="6616"/>
                  </a:lnTo>
                  <a:cubicBezTo>
                    <a:pt x="3592" y="6270"/>
                    <a:pt x="4033" y="6081"/>
                    <a:pt x="4505" y="5986"/>
                  </a:cubicBezTo>
                  <a:cubicBezTo>
                    <a:pt x="5135" y="5923"/>
                    <a:pt x="5734" y="5608"/>
                    <a:pt x="6144" y="5167"/>
                  </a:cubicBezTo>
                  <a:lnTo>
                    <a:pt x="8349" y="2962"/>
                  </a:lnTo>
                  <a:lnTo>
                    <a:pt x="541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5" name="Google Shape;7345;p95"/>
          <p:cNvGrpSpPr/>
          <p:nvPr/>
        </p:nvGrpSpPr>
        <p:grpSpPr>
          <a:xfrm>
            <a:off x="7089388" y="2919148"/>
            <a:ext cx="351880" cy="352803"/>
            <a:chOff x="-23615075" y="3148525"/>
            <a:chExt cx="295375" cy="296150"/>
          </a:xfrm>
        </p:grpSpPr>
        <p:sp>
          <p:nvSpPr>
            <p:cNvPr id="7346" name="Google Shape;7346;p95"/>
            <p:cNvSpPr/>
            <p:nvPr/>
          </p:nvSpPr>
          <p:spPr>
            <a:xfrm>
              <a:off x="-23493775" y="3183950"/>
              <a:ext cx="52775" cy="53600"/>
            </a:xfrm>
            <a:custGeom>
              <a:avLst/>
              <a:gdLst/>
              <a:ahLst/>
              <a:cxnLst/>
              <a:rect l="l" t="t" r="r" b="b"/>
              <a:pathLst>
                <a:path w="2111" h="2144" extrusionOk="0">
                  <a:moveTo>
                    <a:pt x="1040" y="1"/>
                  </a:moveTo>
                  <a:cubicBezTo>
                    <a:pt x="851" y="1"/>
                    <a:pt x="693" y="158"/>
                    <a:pt x="693" y="347"/>
                  </a:cubicBezTo>
                  <a:lnTo>
                    <a:pt x="693" y="725"/>
                  </a:lnTo>
                  <a:lnTo>
                    <a:pt x="347" y="725"/>
                  </a:lnTo>
                  <a:cubicBezTo>
                    <a:pt x="158" y="725"/>
                    <a:pt x="0" y="883"/>
                    <a:pt x="0" y="1072"/>
                  </a:cubicBezTo>
                  <a:cubicBezTo>
                    <a:pt x="0" y="1261"/>
                    <a:pt x="158" y="1418"/>
                    <a:pt x="347" y="1418"/>
                  </a:cubicBezTo>
                  <a:lnTo>
                    <a:pt x="693" y="1418"/>
                  </a:lnTo>
                  <a:lnTo>
                    <a:pt x="693" y="1765"/>
                  </a:lnTo>
                  <a:cubicBezTo>
                    <a:pt x="693" y="1986"/>
                    <a:pt x="851" y="2143"/>
                    <a:pt x="1040" y="2143"/>
                  </a:cubicBezTo>
                  <a:cubicBezTo>
                    <a:pt x="1260" y="2143"/>
                    <a:pt x="1418" y="1986"/>
                    <a:pt x="1418" y="1765"/>
                  </a:cubicBezTo>
                  <a:lnTo>
                    <a:pt x="1418" y="1418"/>
                  </a:lnTo>
                  <a:lnTo>
                    <a:pt x="1764" y="1418"/>
                  </a:lnTo>
                  <a:cubicBezTo>
                    <a:pt x="1953" y="1418"/>
                    <a:pt x="2111" y="1261"/>
                    <a:pt x="2111" y="1072"/>
                  </a:cubicBezTo>
                  <a:cubicBezTo>
                    <a:pt x="2111" y="883"/>
                    <a:pt x="1953" y="725"/>
                    <a:pt x="1764" y="725"/>
                  </a:cubicBezTo>
                  <a:lnTo>
                    <a:pt x="1418" y="725"/>
                  </a:lnTo>
                  <a:lnTo>
                    <a:pt x="1418" y="347"/>
                  </a:lnTo>
                  <a:cubicBezTo>
                    <a:pt x="1418" y="158"/>
                    <a:pt x="1260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7" name="Google Shape;7347;p95"/>
            <p:cNvSpPr/>
            <p:nvPr/>
          </p:nvSpPr>
          <p:spPr>
            <a:xfrm>
              <a:off x="-23615075" y="3268225"/>
              <a:ext cx="34675" cy="173300"/>
            </a:xfrm>
            <a:custGeom>
              <a:avLst/>
              <a:gdLst/>
              <a:ahLst/>
              <a:cxnLst/>
              <a:rect l="l" t="t" r="r" b="b"/>
              <a:pathLst>
                <a:path w="1387" h="6932" extrusionOk="0">
                  <a:moveTo>
                    <a:pt x="1008" y="1"/>
                  </a:moveTo>
                  <a:cubicBezTo>
                    <a:pt x="441" y="1"/>
                    <a:pt x="0" y="473"/>
                    <a:pt x="0" y="1040"/>
                  </a:cubicBezTo>
                  <a:lnTo>
                    <a:pt x="0" y="6585"/>
                  </a:lnTo>
                  <a:cubicBezTo>
                    <a:pt x="0" y="6774"/>
                    <a:pt x="158" y="6932"/>
                    <a:pt x="347" y="6932"/>
                  </a:cubicBezTo>
                  <a:lnTo>
                    <a:pt x="1386" y="6932"/>
                  </a:lnTo>
                  <a:lnTo>
                    <a:pt x="1386" y="4285"/>
                  </a:lnTo>
                  <a:lnTo>
                    <a:pt x="662" y="4285"/>
                  </a:lnTo>
                  <a:lnTo>
                    <a:pt x="662" y="3561"/>
                  </a:lnTo>
                  <a:lnTo>
                    <a:pt x="1386" y="3561"/>
                  </a:lnTo>
                  <a:lnTo>
                    <a:pt x="1386" y="2868"/>
                  </a:lnTo>
                  <a:lnTo>
                    <a:pt x="662" y="2868"/>
                  </a:lnTo>
                  <a:lnTo>
                    <a:pt x="662" y="2143"/>
                  </a:lnTo>
                  <a:lnTo>
                    <a:pt x="1386" y="2143"/>
                  </a:lnTo>
                  <a:lnTo>
                    <a:pt x="1386" y="1418"/>
                  </a:lnTo>
                  <a:lnTo>
                    <a:pt x="662" y="1418"/>
                  </a:lnTo>
                  <a:lnTo>
                    <a:pt x="662" y="1072"/>
                  </a:lnTo>
                  <a:cubicBezTo>
                    <a:pt x="662" y="883"/>
                    <a:pt x="819" y="725"/>
                    <a:pt x="1008" y="725"/>
                  </a:cubicBezTo>
                  <a:lnTo>
                    <a:pt x="1386" y="725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8" name="Google Shape;7348;p95"/>
            <p:cNvSpPr/>
            <p:nvPr/>
          </p:nvSpPr>
          <p:spPr>
            <a:xfrm>
              <a:off x="-23354375" y="3270600"/>
              <a:ext cx="34675" cy="173300"/>
            </a:xfrm>
            <a:custGeom>
              <a:avLst/>
              <a:gdLst/>
              <a:ahLst/>
              <a:cxnLst/>
              <a:rect l="l" t="t" r="r" b="b"/>
              <a:pathLst>
                <a:path w="1387" h="6932" extrusionOk="0">
                  <a:moveTo>
                    <a:pt x="0" y="0"/>
                  </a:moveTo>
                  <a:lnTo>
                    <a:pt x="0" y="725"/>
                  </a:lnTo>
                  <a:lnTo>
                    <a:pt x="347" y="725"/>
                  </a:lnTo>
                  <a:cubicBezTo>
                    <a:pt x="568" y="725"/>
                    <a:pt x="725" y="882"/>
                    <a:pt x="725" y="1071"/>
                  </a:cubicBezTo>
                  <a:lnTo>
                    <a:pt x="725" y="1418"/>
                  </a:lnTo>
                  <a:lnTo>
                    <a:pt x="0" y="1418"/>
                  </a:lnTo>
                  <a:lnTo>
                    <a:pt x="0" y="2143"/>
                  </a:lnTo>
                  <a:lnTo>
                    <a:pt x="725" y="2143"/>
                  </a:lnTo>
                  <a:lnTo>
                    <a:pt x="725" y="2836"/>
                  </a:lnTo>
                  <a:lnTo>
                    <a:pt x="0" y="2836"/>
                  </a:lnTo>
                  <a:lnTo>
                    <a:pt x="0" y="3560"/>
                  </a:lnTo>
                  <a:lnTo>
                    <a:pt x="725" y="3560"/>
                  </a:lnTo>
                  <a:lnTo>
                    <a:pt x="725" y="4253"/>
                  </a:lnTo>
                  <a:lnTo>
                    <a:pt x="0" y="4253"/>
                  </a:lnTo>
                  <a:lnTo>
                    <a:pt x="0" y="6931"/>
                  </a:lnTo>
                  <a:lnTo>
                    <a:pt x="1040" y="6931"/>
                  </a:lnTo>
                  <a:cubicBezTo>
                    <a:pt x="1229" y="6931"/>
                    <a:pt x="1387" y="6774"/>
                    <a:pt x="1387" y="6585"/>
                  </a:cubicBezTo>
                  <a:lnTo>
                    <a:pt x="1387" y="1040"/>
                  </a:lnTo>
                  <a:cubicBezTo>
                    <a:pt x="1387" y="441"/>
                    <a:pt x="914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9" name="Google Shape;7349;p95"/>
            <p:cNvSpPr/>
            <p:nvPr/>
          </p:nvSpPr>
          <p:spPr>
            <a:xfrm>
              <a:off x="-23562300" y="3148525"/>
              <a:ext cx="191400" cy="296150"/>
            </a:xfrm>
            <a:custGeom>
              <a:avLst/>
              <a:gdLst/>
              <a:ahLst/>
              <a:cxnLst/>
              <a:rect l="l" t="t" r="r" b="b"/>
              <a:pathLst>
                <a:path w="7656" h="11846" extrusionOk="0">
                  <a:moveTo>
                    <a:pt x="5545" y="662"/>
                  </a:moveTo>
                  <a:lnTo>
                    <a:pt x="5545" y="1764"/>
                  </a:lnTo>
                  <a:lnTo>
                    <a:pt x="5545" y="4222"/>
                  </a:lnTo>
                  <a:lnTo>
                    <a:pt x="2079" y="4222"/>
                  </a:lnTo>
                  <a:lnTo>
                    <a:pt x="2079" y="1764"/>
                  </a:lnTo>
                  <a:lnTo>
                    <a:pt x="2079" y="662"/>
                  </a:lnTo>
                  <a:close/>
                  <a:moveTo>
                    <a:pt x="3434" y="4883"/>
                  </a:moveTo>
                  <a:lnTo>
                    <a:pt x="3434" y="5608"/>
                  </a:lnTo>
                  <a:lnTo>
                    <a:pt x="2079" y="5608"/>
                  </a:lnTo>
                  <a:lnTo>
                    <a:pt x="2079" y="4883"/>
                  </a:lnTo>
                  <a:close/>
                  <a:moveTo>
                    <a:pt x="5513" y="4883"/>
                  </a:moveTo>
                  <a:lnTo>
                    <a:pt x="5513" y="5608"/>
                  </a:lnTo>
                  <a:lnTo>
                    <a:pt x="4159" y="5608"/>
                  </a:lnTo>
                  <a:lnTo>
                    <a:pt x="4159" y="4883"/>
                  </a:lnTo>
                  <a:close/>
                  <a:moveTo>
                    <a:pt x="3434" y="6301"/>
                  </a:moveTo>
                  <a:lnTo>
                    <a:pt x="3434" y="7026"/>
                  </a:lnTo>
                  <a:lnTo>
                    <a:pt x="2079" y="7026"/>
                  </a:lnTo>
                  <a:lnTo>
                    <a:pt x="2079" y="6301"/>
                  </a:lnTo>
                  <a:close/>
                  <a:moveTo>
                    <a:pt x="5513" y="6301"/>
                  </a:moveTo>
                  <a:lnTo>
                    <a:pt x="5513" y="7026"/>
                  </a:lnTo>
                  <a:lnTo>
                    <a:pt x="4159" y="7026"/>
                  </a:lnTo>
                  <a:lnTo>
                    <a:pt x="4159" y="6301"/>
                  </a:lnTo>
                  <a:close/>
                  <a:moveTo>
                    <a:pt x="3434" y="7687"/>
                  </a:moveTo>
                  <a:lnTo>
                    <a:pt x="3434" y="8380"/>
                  </a:lnTo>
                  <a:lnTo>
                    <a:pt x="2079" y="8380"/>
                  </a:lnTo>
                  <a:lnTo>
                    <a:pt x="2079" y="7687"/>
                  </a:lnTo>
                  <a:close/>
                  <a:moveTo>
                    <a:pt x="5513" y="7687"/>
                  </a:moveTo>
                  <a:lnTo>
                    <a:pt x="5513" y="8380"/>
                  </a:lnTo>
                  <a:lnTo>
                    <a:pt x="4159" y="8380"/>
                  </a:lnTo>
                  <a:lnTo>
                    <a:pt x="4159" y="7687"/>
                  </a:lnTo>
                  <a:close/>
                  <a:moveTo>
                    <a:pt x="1733" y="0"/>
                  </a:moveTo>
                  <a:cubicBezTo>
                    <a:pt x="1544" y="0"/>
                    <a:pt x="1386" y="158"/>
                    <a:pt x="1386" y="347"/>
                  </a:cubicBezTo>
                  <a:lnTo>
                    <a:pt x="1386" y="1449"/>
                  </a:lnTo>
                  <a:lnTo>
                    <a:pt x="1040" y="1449"/>
                  </a:lnTo>
                  <a:cubicBezTo>
                    <a:pt x="441" y="1449"/>
                    <a:pt x="0" y="1922"/>
                    <a:pt x="0" y="2489"/>
                  </a:cubicBezTo>
                  <a:lnTo>
                    <a:pt x="0" y="11846"/>
                  </a:lnTo>
                  <a:lnTo>
                    <a:pt x="2804" y="11846"/>
                  </a:lnTo>
                  <a:lnTo>
                    <a:pt x="2804" y="10491"/>
                  </a:lnTo>
                  <a:lnTo>
                    <a:pt x="4883" y="10491"/>
                  </a:lnTo>
                  <a:cubicBezTo>
                    <a:pt x="4852" y="10586"/>
                    <a:pt x="4852" y="11688"/>
                    <a:pt x="4852" y="11846"/>
                  </a:cubicBezTo>
                  <a:lnTo>
                    <a:pt x="7656" y="11846"/>
                  </a:lnTo>
                  <a:lnTo>
                    <a:pt x="7656" y="2489"/>
                  </a:lnTo>
                  <a:cubicBezTo>
                    <a:pt x="7656" y="1890"/>
                    <a:pt x="7183" y="1449"/>
                    <a:pt x="6616" y="1449"/>
                  </a:cubicBezTo>
                  <a:lnTo>
                    <a:pt x="6270" y="1449"/>
                  </a:lnTo>
                  <a:lnTo>
                    <a:pt x="6270" y="347"/>
                  </a:lnTo>
                  <a:cubicBezTo>
                    <a:pt x="6270" y="158"/>
                    <a:pt x="6112" y="0"/>
                    <a:pt x="592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50" name="Google Shape;7350;p95"/>
          <p:cNvSpPr/>
          <p:nvPr/>
        </p:nvSpPr>
        <p:spPr>
          <a:xfrm>
            <a:off x="7087484" y="3397507"/>
            <a:ext cx="356586" cy="353876"/>
          </a:xfrm>
          <a:custGeom>
            <a:avLst/>
            <a:gdLst/>
            <a:ahLst/>
            <a:cxnLst/>
            <a:rect l="l" t="t" r="r" b="b"/>
            <a:pathLst>
              <a:path w="11973" h="11882" extrusionOk="0">
                <a:moveTo>
                  <a:pt x="6302" y="725"/>
                </a:moveTo>
                <a:lnTo>
                  <a:pt x="6302" y="1639"/>
                </a:lnTo>
                <a:cubicBezTo>
                  <a:pt x="6302" y="2111"/>
                  <a:pt x="6522" y="2552"/>
                  <a:pt x="6837" y="2867"/>
                </a:cubicBezTo>
                <a:lnTo>
                  <a:pt x="7152" y="3182"/>
                </a:lnTo>
                <a:cubicBezTo>
                  <a:pt x="6900" y="3340"/>
                  <a:pt x="6774" y="3560"/>
                  <a:pt x="6711" y="3749"/>
                </a:cubicBezTo>
                <a:cubicBezTo>
                  <a:pt x="6479" y="3517"/>
                  <a:pt x="6209" y="3407"/>
                  <a:pt x="5942" y="3407"/>
                </a:cubicBezTo>
                <a:cubicBezTo>
                  <a:pt x="5665" y="3407"/>
                  <a:pt x="5392" y="3525"/>
                  <a:pt x="5168" y="3749"/>
                </a:cubicBezTo>
                <a:cubicBezTo>
                  <a:pt x="5042" y="3497"/>
                  <a:pt x="4979" y="3340"/>
                  <a:pt x="4758" y="3151"/>
                </a:cubicBezTo>
                <a:lnTo>
                  <a:pt x="5105" y="2836"/>
                </a:lnTo>
                <a:cubicBezTo>
                  <a:pt x="5420" y="2521"/>
                  <a:pt x="5609" y="2080"/>
                  <a:pt x="5609" y="1607"/>
                </a:cubicBezTo>
                <a:lnTo>
                  <a:pt x="5609" y="725"/>
                </a:lnTo>
                <a:close/>
                <a:moveTo>
                  <a:pt x="5231" y="0"/>
                </a:moveTo>
                <a:cubicBezTo>
                  <a:pt x="5042" y="0"/>
                  <a:pt x="4884" y="158"/>
                  <a:pt x="4884" y="347"/>
                </a:cubicBezTo>
                <a:lnTo>
                  <a:pt x="4884" y="725"/>
                </a:lnTo>
                <a:lnTo>
                  <a:pt x="4884" y="1639"/>
                </a:lnTo>
                <a:cubicBezTo>
                  <a:pt x="4884" y="1922"/>
                  <a:pt x="4758" y="2206"/>
                  <a:pt x="4569" y="2395"/>
                </a:cubicBezTo>
                <a:lnTo>
                  <a:pt x="4096" y="2867"/>
                </a:lnTo>
                <a:lnTo>
                  <a:pt x="4033" y="2867"/>
                </a:lnTo>
                <a:cubicBezTo>
                  <a:pt x="2206" y="2867"/>
                  <a:pt x="127" y="7404"/>
                  <a:pt x="32" y="9830"/>
                </a:cubicBezTo>
                <a:cubicBezTo>
                  <a:pt x="1" y="11311"/>
                  <a:pt x="631" y="11846"/>
                  <a:pt x="1292" y="11846"/>
                </a:cubicBezTo>
                <a:cubicBezTo>
                  <a:pt x="1346" y="11852"/>
                  <a:pt x="1398" y="11855"/>
                  <a:pt x="1450" y="11855"/>
                </a:cubicBezTo>
                <a:cubicBezTo>
                  <a:pt x="2222" y="11855"/>
                  <a:pt x="2817" y="11224"/>
                  <a:pt x="3466" y="10869"/>
                </a:cubicBezTo>
                <a:cubicBezTo>
                  <a:pt x="4033" y="10554"/>
                  <a:pt x="4537" y="10271"/>
                  <a:pt x="4884" y="9767"/>
                </a:cubicBezTo>
                <a:cubicBezTo>
                  <a:pt x="5357" y="9137"/>
                  <a:pt x="5640" y="7593"/>
                  <a:pt x="5640" y="6144"/>
                </a:cubicBezTo>
                <a:lnTo>
                  <a:pt x="5640" y="6144"/>
                </a:lnTo>
                <a:lnTo>
                  <a:pt x="4222" y="7561"/>
                </a:lnTo>
                <a:cubicBezTo>
                  <a:pt x="4222" y="7593"/>
                  <a:pt x="4191" y="7593"/>
                  <a:pt x="4191" y="7624"/>
                </a:cubicBezTo>
                <a:cubicBezTo>
                  <a:pt x="4159" y="7687"/>
                  <a:pt x="4159" y="7687"/>
                  <a:pt x="4096" y="7687"/>
                </a:cubicBezTo>
                <a:lnTo>
                  <a:pt x="2773" y="9011"/>
                </a:lnTo>
                <a:cubicBezTo>
                  <a:pt x="2710" y="9074"/>
                  <a:pt x="2616" y="9105"/>
                  <a:pt x="2525" y="9105"/>
                </a:cubicBezTo>
                <a:cubicBezTo>
                  <a:pt x="2435" y="9105"/>
                  <a:pt x="2348" y="9074"/>
                  <a:pt x="2301" y="9011"/>
                </a:cubicBezTo>
                <a:cubicBezTo>
                  <a:pt x="2175" y="8885"/>
                  <a:pt x="2175" y="8664"/>
                  <a:pt x="2301" y="8538"/>
                </a:cubicBezTo>
                <a:lnTo>
                  <a:pt x="3435" y="7404"/>
                </a:lnTo>
                <a:lnTo>
                  <a:pt x="2994" y="6963"/>
                </a:lnTo>
                <a:cubicBezTo>
                  <a:pt x="2931" y="6900"/>
                  <a:pt x="2899" y="6805"/>
                  <a:pt x="2899" y="6742"/>
                </a:cubicBezTo>
                <a:cubicBezTo>
                  <a:pt x="2899" y="6648"/>
                  <a:pt x="2931" y="6585"/>
                  <a:pt x="2962" y="6490"/>
                </a:cubicBezTo>
                <a:cubicBezTo>
                  <a:pt x="3029" y="6424"/>
                  <a:pt x="3122" y="6384"/>
                  <a:pt x="3213" y="6384"/>
                </a:cubicBezTo>
                <a:cubicBezTo>
                  <a:pt x="3295" y="6384"/>
                  <a:pt x="3375" y="6416"/>
                  <a:pt x="3435" y="6490"/>
                </a:cubicBezTo>
                <a:lnTo>
                  <a:pt x="3907" y="6931"/>
                </a:lnTo>
                <a:lnTo>
                  <a:pt x="5546" y="5262"/>
                </a:lnTo>
                <a:lnTo>
                  <a:pt x="5451" y="4568"/>
                </a:lnTo>
                <a:lnTo>
                  <a:pt x="5703" y="4285"/>
                </a:lnTo>
                <a:cubicBezTo>
                  <a:pt x="5766" y="4222"/>
                  <a:pt x="5861" y="4190"/>
                  <a:pt x="5951" y="4190"/>
                </a:cubicBezTo>
                <a:cubicBezTo>
                  <a:pt x="6042" y="4190"/>
                  <a:pt x="6128" y="4222"/>
                  <a:pt x="6176" y="4285"/>
                </a:cubicBezTo>
                <a:lnTo>
                  <a:pt x="6459" y="4568"/>
                </a:lnTo>
                <a:cubicBezTo>
                  <a:pt x="6428" y="4789"/>
                  <a:pt x="6396" y="5010"/>
                  <a:pt x="6333" y="5262"/>
                </a:cubicBezTo>
                <a:lnTo>
                  <a:pt x="8035" y="6963"/>
                </a:lnTo>
                <a:lnTo>
                  <a:pt x="8476" y="6522"/>
                </a:lnTo>
                <a:cubicBezTo>
                  <a:pt x="8539" y="6475"/>
                  <a:pt x="8625" y="6451"/>
                  <a:pt x="8712" y="6451"/>
                </a:cubicBezTo>
                <a:cubicBezTo>
                  <a:pt x="8799" y="6451"/>
                  <a:pt x="8885" y="6475"/>
                  <a:pt x="8948" y="6522"/>
                </a:cubicBezTo>
                <a:cubicBezTo>
                  <a:pt x="9074" y="6648"/>
                  <a:pt x="9074" y="6900"/>
                  <a:pt x="8948" y="6994"/>
                </a:cubicBezTo>
                <a:lnTo>
                  <a:pt x="8507" y="7435"/>
                </a:lnTo>
                <a:lnTo>
                  <a:pt x="9641" y="8570"/>
                </a:lnTo>
                <a:cubicBezTo>
                  <a:pt x="9767" y="8696"/>
                  <a:pt x="9767" y="8948"/>
                  <a:pt x="9641" y="9042"/>
                </a:cubicBezTo>
                <a:cubicBezTo>
                  <a:pt x="9594" y="9105"/>
                  <a:pt x="9507" y="9137"/>
                  <a:pt x="9417" y="9137"/>
                </a:cubicBezTo>
                <a:cubicBezTo>
                  <a:pt x="9326" y="9137"/>
                  <a:pt x="9232" y="9105"/>
                  <a:pt x="9169" y="9042"/>
                </a:cubicBezTo>
                <a:lnTo>
                  <a:pt x="6302" y="6175"/>
                </a:lnTo>
                <a:lnTo>
                  <a:pt x="6302" y="6175"/>
                </a:lnTo>
                <a:cubicBezTo>
                  <a:pt x="6270" y="7624"/>
                  <a:pt x="6585" y="9168"/>
                  <a:pt x="7058" y="9798"/>
                </a:cubicBezTo>
                <a:cubicBezTo>
                  <a:pt x="7404" y="10302"/>
                  <a:pt x="7909" y="10617"/>
                  <a:pt x="8476" y="10901"/>
                </a:cubicBezTo>
                <a:cubicBezTo>
                  <a:pt x="9136" y="11291"/>
                  <a:pt x="9711" y="11882"/>
                  <a:pt x="10527" y="11882"/>
                </a:cubicBezTo>
                <a:cubicBezTo>
                  <a:pt x="10567" y="11882"/>
                  <a:pt x="10608" y="11881"/>
                  <a:pt x="10649" y="11878"/>
                </a:cubicBezTo>
                <a:cubicBezTo>
                  <a:pt x="11028" y="11846"/>
                  <a:pt x="11973" y="11626"/>
                  <a:pt x="11910" y="9893"/>
                </a:cubicBezTo>
                <a:cubicBezTo>
                  <a:pt x="11752" y="7372"/>
                  <a:pt x="9673" y="2836"/>
                  <a:pt x="7846" y="2836"/>
                </a:cubicBezTo>
                <a:lnTo>
                  <a:pt x="7751" y="2836"/>
                </a:lnTo>
                <a:lnTo>
                  <a:pt x="7310" y="2363"/>
                </a:lnTo>
                <a:cubicBezTo>
                  <a:pt x="7089" y="2174"/>
                  <a:pt x="6963" y="1891"/>
                  <a:pt x="6963" y="1607"/>
                </a:cubicBezTo>
                <a:lnTo>
                  <a:pt x="6963" y="725"/>
                </a:lnTo>
                <a:lnTo>
                  <a:pt x="6963" y="347"/>
                </a:lnTo>
                <a:cubicBezTo>
                  <a:pt x="6963" y="158"/>
                  <a:pt x="6806" y="0"/>
                  <a:pt x="6617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51" name="Google Shape;7351;p95"/>
          <p:cNvGrpSpPr/>
          <p:nvPr/>
        </p:nvGrpSpPr>
        <p:grpSpPr>
          <a:xfrm>
            <a:off x="7088911" y="3858427"/>
            <a:ext cx="352833" cy="332194"/>
            <a:chOff x="-23615075" y="3906200"/>
            <a:chExt cx="296175" cy="278850"/>
          </a:xfrm>
        </p:grpSpPr>
        <p:sp>
          <p:nvSpPr>
            <p:cNvPr id="7352" name="Google Shape;7352;p95"/>
            <p:cNvSpPr/>
            <p:nvPr/>
          </p:nvSpPr>
          <p:spPr>
            <a:xfrm>
              <a:off x="-23615075" y="3954250"/>
              <a:ext cx="296175" cy="193775"/>
            </a:xfrm>
            <a:custGeom>
              <a:avLst/>
              <a:gdLst/>
              <a:ahLst/>
              <a:cxnLst/>
              <a:rect l="l" t="t" r="r" b="b"/>
              <a:pathLst>
                <a:path w="11847" h="7751" extrusionOk="0">
                  <a:moveTo>
                    <a:pt x="10838" y="2993"/>
                  </a:moveTo>
                  <a:cubicBezTo>
                    <a:pt x="11027" y="2993"/>
                    <a:pt x="11185" y="3119"/>
                    <a:pt x="11185" y="3340"/>
                  </a:cubicBezTo>
                  <a:cubicBezTo>
                    <a:pt x="11153" y="3403"/>
                    <a:pt x="11153" y="3497"/>
                    <a:pt x="11059" y="3529"/>
                  </a:cubicBezTo>
                  <a:cubicBezTo>
                    <a:pt x="10996" y="3592"/>
                    <a:pt x="10901" y="3687"/>
                    <a:pt x="10806" y="3687"/>
                  </a:cubicBezTo>
                  <a:lnTo>
                    <a:pt x="1040" y="3687"/>
                  </a:lnTo>
                  <a:cubicBezTo>
                    <a:pt x="914" y="3687"/>
                    <a:pt x="819" y="3655"/>
                    <a:pt x="756" y="3529"/>
                  </a:cubicBezTo>
                  <a:cubicBezTo>
                    <a:pt x="725" y="3497"/>
                    <a:pt x="662" y="3403"/>
                    <a:pt x="662" y="3340"/>
                  </a:cubicBezTo>
                  <a:cubicBezTo>
                    <a:pt x="662" y="3119"/>
                    <a:pt x="819" y="2993"/>
                    <a:pt x="1040" y="2993"/>
                  </a:cubicBezTo>
                  <a:close/>
                  <a:moveTo>
                    <a:pt x="9735" y="4411"/>
                  </a:moveTo>
                  <a:cubicBezTo>
                    <a:pt x="9641" y="4947"/>
                    <a:pt x="9357" y="5671"/>
                    <a:pt x="8507" y="6364"/>
                  </a:cubicBezTo>
                  <a:cubicBezTo>
                    <a:pt x="8444" y="6396"/>
                    <a:pt x="8349" y="6459"/>
                    <a:pt x="8318" y="6459"/>
                  </a:cubicBezTo>
                  <a:cubicBezTo>
                    <a:pt x="8192" y="6459"/>
                    <a:pt x="8129" y="6396"/>
                    <a:pt x="8034" y="6333"/>
                  </a:cubicBezTo>
                  <a:cubicBezTo>
                    <a:pt x="7908" y="6175"/>
                    <a:pt x="7971" y="5986"/>
                    <a:pt x="8066" y="5860"/>
                  </a:cubicBezTo>
                  <a:cubicBezTo>
                    <a:pt x="8696" y="5356"/>
                    <a:pt x="8948" y="4821"/>
                    <a:pt x="9011" y="4411"/>
                  </a:cubicBezTo>
                  <a:close/>
                  <a:moveTo>
                    <a:pt x="3497" y="0"/>
                  </a:moveTo>
                  <a:cubicBezTo>
                    <a:pt x="3434" y="95"/>
                    <a:pt x="3340" y="221"/>
                    <a:pt x="3214" y="347"/>
                  </a:cubicBezTo>
                  <a:lnTo>
                    <a:pt x="2237" y="1324"/>
                  </a:lnTo>
                  <a:cubicBezTo>
                    <a:pt x="2111" y="1450"/>
                    <a:pt x="1985" y="1576"/>
                    <a:pt x="1765" y="1639"/>
                  </a:cubicBezTo>
                  <a:lnTo>
                    <a:pt x="2174" y="2237"/>
                  </a:lnTo>
                  <a:lnTo>
                    <a:pt x="1040" y="2237"/>
                  </a:lnTo>
                  <a:cubicBezTo>
                    <a:pt x="441" y="2237"/>
                    <a:pt x="0" y="2710"/>
                    <a:pt x="0" y="3245"/>
                  </a:cubicBezTo>
                  <a:cubicBezTo>
                    <a:pt x="0" y="3497"/>
                    <a:pt x="63" y="3687"/>
                    <a:pt x="189" y="3876"/>
                  </a:cubicBezTo>
                  <a:cubicBezTo>
                    <a:pt x="315" y="4096"/>
                    <a:pt x="504" y="4191"/>
                    <a:pt x="756" y="4254"/>
                  </a:cubicBezTo>
                  <a:cubicBezTo>
                    <a:pt x="945" y="6018"/>
                    <a:pt x="1765" y="6932"/>
                    <a:pt x="2930" y="7719"/>
                  </a:cubicBezTo>
                  <a:cubicBezTo>
                    <a:pt x="2962" y="7751"/>
                    <a:pt x="3025" y="7751"/>
                    <a:pt x="3119" y="7751"/>
                  </a:cubicBezTo>
                  <a:lnTo>
                    <a:pt x="8696" y="7751"/>
                  </a:lnTo>
                  <a:cubicBezTo>
                    <a:pt x="8790" y="7751"/>
                    <a:pt x="8822" y="7719"/>
                    <a:pt x="8916" y="7719"/>
                  </a:cubicBezTo>
                  <a:cubicBezTo>
                    <a:pt x="10239" y="6805"/>
                    <a:pt x="10932" y="5671"/>
                    <a:pt x="11090" y="4254"/>
                  </a:cubicBezTo>
                  <a:cubicBezTo>
                    <a:pt x="11311" y="4159"/>
                    <a:pt x="11500" y="4033"/>
                    <a:pt x="11626" y="3876"/>
                  </a:cubicBezTo>
                  <a:cubicBezTo>
                    <a:pt x="11752" y="3687"/>
                    <a:pt x="11815" y="3497"/>
                    <a:pt x="11815" y="3245"/>
                  </a:cubicBezTo>
                  <a:cubicBezTo>
                    <a:pt x="11846" y="2741"/>
                    <a:pt x="11374" y="2269"/>
                    <a:pt x="10775" y="2269"/>
                  </a:cubicBezTo>
                  <a:lnTo>
                    <a:pt x="10712" y="2269"/>
                  </a:lnTo>
                  <a:cubicBezTo>
                    <a:pt x="10996" y="1733"/>
                    <a:pt x="11153" y="1135"/>
                    <a:pt x="11153" y="536"/>
                  </a:cubicBezTo>
                  <a:cubicBezTo>
                    <a:pt x="11153" y="347"/>
                    <a:pt x="10996" y="189"/>
                    <a:pt x="10775" y="189"/>
                  </a:cubicBezTo>
                  <a:cubicBezTo>
                    <a:pt x="9326" y="189"/>
                    <a:pt x="8034" y="1009"/>
                    <a:pt x="7404" y="2269"/>
                  </a:cubicBezTo>
                  <a:lnTo>
                    <a:pt x="6301" y="2269"/>
                  </a:lnTo>
                  <a:lnTo>
                    <a:pt x="349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3" name="Google Shape;7353;p95"/>
            <p:cNvSpPr/>
            <p:nvPr/>
          </p:nvSpPr>
          <p:spPr>
            <a:xfrm>
              <a:off x="-23615075" y="3906200"/>
              <a:ext cx="77200" cy="77225"/>
            </a:xfrm>
            <a:custGeom>
              <a:avLst/>
              <a:gdLst/>
              <a:ahLst/>
              <a:cxnLst/>
              <a:rect l="l" t="t" r="r" b="b"/>
              <a:pathLst>
                <a:path w="3088" h="3089" extrusionOk="0">
                  <a:moveTo>
                    <a:pt x="2009" y="1"/>
                  </a:moveTo>
                  <a:cubicBezTo>
                    <a:pt x="1733" y="1"/>
                    <a:pt x="1465" y="95"/>
                    <a:pt x="1292" y="284"/>
                  </a:cubicBezTo>
                  <a:lnTo>
                    <a:pt x="315" y="1292"/>
                  </a:lnTo>
                  <a:cubicBezTo>
                    <a:pt x="126" y="1481"/>
                    <a:pt x="0" y="1765"/>
                    <a:pt x="0" y="2017"/>
                  </a:cubicBezTo>
                  <a:cubicBezTo>
                    <a:pt x="0" y="2301"/>
                    <a:pt x="126" y="2584"/>
                    <a:pt x="315" y="2773"/>
                  </a:cubicBezTo>
                  <a:cubicBezTo>
                    <a:pt x="504" y="2962"/>
                    <a:pt x="756" y="3088"/>
                    <a:pt x="1040" y="3088"/>
                  </a:cubicBezTo>
                  <a:cubicBezTo>
                    <a:pt x="1292" y="3088"/>
                    <a:pt x="1576" y="2962"/>
                    <a:pt x="1765" y="2773"/>
                  </a:cubicBezTo>
                  <a:lnTo>
                    <a:pt x="2773" y="1796"/>
                  </a:lnTo>
                  <a:cubicBezTo>
                    <a:pt x="2962" y="1576"/>
                    <a:pt x="3088" y="1324"/>
                    <a:pt x="3088" y="1040"/>
                  </a:cubicBezTo>
                  <a:cubicBezTo>
                    <a:pt x="3088" y="757"/>
                    <a:pt x="2962" y="505"/>
                    <a:pt x="2773" y="284"/>
                  </a:cubicBezTo>
                  <a:cubicBezTo>
                    <a:pt x="2568" y="95"/>
                    <a:pt x="2284" y="1"/>
                    <a:pt x="2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4" name="Google Shape;7354;p95"/>
            <p:cNvSpPr/>
            <p:nvPr/>
          </p:nvSpPr>
          <p:spPr>
            <a:xfrm>
              <a:off x="-23543400" y="4167700"/>
              <a:ext cx="153600" cy="17350"/>
            </a:xfrm>
            <a:custGeom>
              <a:avLst/>
              <a:gdLst/>
              <a:ahLst/>
              <a:cxnLst/>
              <a:rect l="l" t="t" r="r" b="b"/>
              <a:pathLst>
                <a:path w="6144" h="694" extrusionOk="0">
                  <a:moveTo>
                    <a:pt x="0" y="0"/>
                  </a:moveTo>
                  <a:cubicBezTo>
                    <a:pt x="158" y="378"/>
                    <a:pt x="536" y="693"/>
                    <a:pt x="1008" y="693"/>
                  </a:cubicBezTo>
                  <a:lnTo>
                    <a:pt x="5167" y="693"/>
                  </a:lnTo>
                  <a:cubicBezTo>
                    <a:pt x="5608" y="693"/>
                    <a:pt x="5986" y="441"/>
                    <a:pt x="614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55" name="Google Shape;7355;p95"/>
          <p:cNvSpPr/>
          <p:nvPr/>
        </p:nvSpPr>
        <p:spPr>
          <a:xfrm>
            <a:off x="6207743" y="4290395"/>
            <a:ext cx="351880" cy="350957"/>
          </a:xfrm>
          <a:custGeom>
            <a:avLst/>
            <a:gdLst/>
            <a:ahLst/>
            <a:cxnLst/>
            <a:rect l="l" t="t" r="r" b="b"/>
            <a:pathLst>
              <a:path w="11815" h="11784" extrusionOk="0">
                <a:moveTo>
                  <a:pt x="6616" y="3434"/>
                </a:moveTo>
                <a:cubicBezTo>
                  <a:pt x="7215" y="3434"/>
                  <a:pt x="7625" y="3907"/>
                  <a:pt x="7625" y="4474"/>
                </a:cubicBezTo>
                <a:lnTo>
                  <a:pt x="7625" y="5514"/>
                </a:lnTo>
                <a:lnTo>
                  <a:pt x="6742" y="5514"/>
                </a:lnTo>
                <a:cubicBezTo>
                  <a:pt x="6648" y="5451"/>
                  <a:pt x="6585" y="5325"/>
                  <a:pt x="6490" y="5262"/>
                </a:cubicBezTo>
                <a:cubicBezTo>
                  <a:pt x="5986" y="4789"/>
                  <a:pt x="5388" y="4411"/>
                  <a:pt x="4695" y="4222"/>
                </a:cubicBezTo>
                <a:lnTo>
                  <a:pt x="4569" y="3434"/>
                </a:lnTo>
                <a:close/>
                <a:moveTo>
                  <a:pt x="3466" y="4884"/>
                </a:moveTo>
                <a:lnTo>
                  <a:pt x="3466" y="5577"/>
                </a:lnTo>
                <a:cubicBezTo>
                  <a:pt x="3056" y="5640"/>
                  <a:pt x="2678" y="5797"/>
                  <a:pt x="2363" y="6018"/>
                </a:cubicBezTo>
                <a:lnTo>
                  <a:pt x="1891" y="5577"/>
                </a:lnTo>
                <a:cubicBezTo>
                  <a:pt x="2332" y="5199"/>
                  <a:pt x="2867" y="4978"/>
                  <a:pt x="3466" y="4884"/>
                </a:cubicBezTo>
                <a:close/>
                <a:moveTo>
                  <a:pt x="4128" y="4852"/>
                </a:moveTo>
                <a:cubicBezTo>
                  <a:pt x="4726" y="4947"/>
                  <a:pt x="5262" y="5167"/>
                  <a:pt x="5703" y="5514"/>
                </a:cubicBezTo>
                <a:lnTo>
                  <a:pt x="5230" y="6049"/>
                </a:lnTo>
                <a:cubicBezTo>
                  <a:pt x="4915" y="5797"/>
                  <a:pt x="4537" y="5640"/>
                  <a:pt x="4128" y="5577"/>
                </a:cubicBezTo>
                <a:lnTo>
                  <a:pt x="4128" y="4852"/>
                </a:lnTo>
                <a:close/>
                <a:moveTo>
                  <a:pt x="1387" y="6049"/>
                </a:moveTo>
                <a:lnTo>
                  <a:pt x="1859" y="6522"/>
                </a:lnTo>
                <a:cubicBezTo>
                  <a:pt x="1607" y="6837"/>
                  <a:pt x="1450" y="7215"/>
                  <a:pt x="1387" y="7625"/>
                </a:cubicBezTo>
                <a:lnTo>
                  <a:pt x="662" y="7625"/>
                </a:lnTo>
                <a:cubicBezTo>
                  <a:pt x="788" y="7026"/>
                  <a:pt x="1009" y="6459"/>
                  <a:pt x="1387" y="6049"/>
                </a:cubicBezTo>
                <a:close/>
                <a:moveTo>
                  <a:pt x="6175" y="6049"/>
                </a:moveTo>
                <a:cubicBezTo>
                  <a:pt x="6553" y="6459"/>
                  <a:pt x="6774" y="7026"/>
                  <a:pt x="6837" y="7625"/>
                </a:cubicBezTo>
                <a:lnTo>
                  <a:pt x="6175" y="7625"/>
                </a:lnTo>
                <a:cubicBezTo>
                  <a:pt x="6112" y="7215"/>
                  <a:pt x="5955" y="6837"/>
                  <a:pt x="5703" y="6522"/>
                </a:cubicBezTo>
                <a:lnTo>
                  <a:pt x="6175" y="6049"/>
                </a:lnTo>
                <a:close/>
                <a:moveTo>
                  <a:pt x="1418" y="8318"/>
                </a:moveTo>
                <a:cubicBezTo>
                  <a:pt x="1481" y="8727"/>
                  <a:pt x="1670" y="9105"/>
                  <a:pt x="1891" y="9420"/>
                </a:cubicBezTo>
                <a:lnTo>
                  <a:pt x="1418" y="9893"/>
                </a:lnTo>
                <a:cubicBezTo>
                  <a:pt x="1009" y="9452"/>
                  <a:pt x="788" y="8916"/>
                  <a:pt x="693" y="8318"/>
                </a:cubicBezTo>
                <a:close/>
                <a:moveTo>
                  <a:pt x="6931" y="8318"/>
                </a:moveTo>
                <a:cubicBezTo>
                  <a:pt x="6805" y="8916"/>
                  <a:pt x="6585" y="9452"/>
                  <a:pt x="6207" y="9893"/>
                </a:cubicBezTo>
                <a:lnTo>
                  <a:pt x="5766" y="9420"/>
                </a:lnTo>
                <a:cubicBezTo>
                  <a:pt x="5986" y="9105"/>
                  <a:pt x="6144" y="8727"/>
                  <a:pt x="6207" y="8318"/>
                </a:cubicBezTo>
                <a:close/>
                <a:moveTo>
                  <a:pt x="2363" y="9893"/>
                </a:moveTo>
                <a:cubicBezTo>
                  <a:pt x="2678" y="10145"/>
                  <a:pt x="3056" y="10303"/>
                  <a:pt x="3466" y="10366"/>
                </a:cubicBezTo>
                <a:lnTo>
                  <a:pt x="3466" y="11027"/>
                </a:lnTo>
                <a:cubicBezTo>
                  <a:pt x="2867" y="10964"/>
                  <a:pt x="2332" y="10712"/>
                  <a:pt x="1891" y="10366"/>
                </a:cubicBezTo>
                <a:lnTo>
                  <a:pt x="2363" y="9893"/>
                </a:lnTo>
                <a:close/>
                <a:moveTo>
                  <a:pt x="5230" y="9861"/>
                </a:moveTo>
                <a:lnTo>
                  <a:pt x="5703" y="10334"/>
                </a:lnTo>
                <a:cubicBezTo>
                  <a:pt x="5262" y="10744"/>
                  <a:pt x="4726" y="10996"/>
                  <a:pt x="4128" y="11027"/>
                </a:cubicBezTo>
                <a:lnTo>
                  <a:pt x="4128" y="10334"/>
                </a:lnTo>
                <a:cubicBezTo>
                  <a:pt x="4537" y="10240"/>
                  <a:pt x="4915" y="10082"/>
                  <a:pt x="5230" y="9861"/>
                </a:cubicBezTo>
                <a:close/>
                <a:moveTo>
                  <a:pt x="9326" y="10366"/>
                </a:moveTo>
                <a:cubicBezTo>
                  <a:pt x="9546" y="10366"/>
                  <a:pt x="9704" y="10523"/>
                  <a:pt x="9704" y="10712"/>
                </a:cubicBezTo>
                <a:cubicBezTo>
                  <a:pt x="9672" y="10933"/>
                  <a:pt x="9546" y="11090"/>
                  <a:pt x="9326" y="11090"/>
                </a:cubicBezTo>
                <a:cubicBezTo>
                  <a:pt x="9137" y="11090"/>
                  <a:pt x="8979" y="10933"/>
                  <a:pt x="8979" y="10712"/>
                </a:cubicBezTo>
                <a:cubicBezTo>
                  <a:pt x="8979" y="10523"/>
                  <a:pt x="9137" y="10366"/>
                  <a:pt x="9326" y="10366"/>
                </a:cubicBezTo>
                <a:close/>
                <a:moveTo>
                  <a:pt x="1103" y="0"/>
                </a:moveTo>
                <a:cubicBezTo>
                  <a:pt x="504" y="0"/>
                  <a:pt x="63" y="473"/>
                  <a:pt x="63" y="1040"/>
                </a:cubicBezTo>
                <a:cubicBezTo>
                  <a:pt x="63" y="1576"/>
                  <a:pt x="536" y="2048"/>
                  <a:pt x="1103" y="2048"/>
                </a:cubicBezTo>
                <a:cubicBezTo>
                  <a:pt x="2048" y="2048"/>
                  <a:pt x="2363" y="2836"/>
                  <a:pt x="2489" y="3497"/>
                </a:cubicBezTo>
                <a:lnTo>
                  <a:pt x="2584" y="4348"/>
                </a:lnTo>
                <a:cubicBezTo>
                  <a:pt x="1072" y="4852"/>
                  <a:pt x="0" y="6301"/>
                  <a:pt x="0" y="7971"/>
                </a:cubicBezTo>
                <a:cubicBezTo>
                  <a:pt x="0" y="10050"/>
                  <a:pt x="1702" y="11783"/>
                  <a:pt x="3812" y="11783"/>
                </a:cubicBezTo>
                <a:cubicBezTo>
                  <a:pt x="5797" y="11783"/>
                  <a:pt x="7436" y="10240"/>
                  <a:pt x="7593" y="8318"/>
                </a:cubicBezTo>
                <a:lnTo>
                  <a:pt x="9011" y="8318"/>
                </a:lnTo>
                <a:lnTo>
                  <a:pt x="9011" y="9767"/>
                </a:lnTo>
                <a:cubicBezTo>
                  <a:pt x="8633" y="9924"/>
                  <a:pt x="8318" y="10271"/>
                  <a:pt x="8318" y="10744"/>
                </a:cubicBezTo>
                <a:cubicBezTo>
                  <a:pt x="8318" y="11342"/>
                  <a:pt x="8790" y="11783"/>
                  <a:pt x="9326" y="11783"/>
                </a:cubicBezTo>
                <a:cubicBezTo>
                  <a:pt x="9767" y="11783"/>
                  <a:pt x="10145" y="11500"/>
                  <a:pt x="10302" y="11059"/>
                </a:cubicBezTo>
                <a:lnTo>
                  <a:pt x="11468" y="11059"/>
                </a:lnTo>
                <a:cubicBezTo>
                  <a:pt x="11657" y="11059"/>
                  <a:pt x="11815" y="10901"/>
                  <a:pt x="11815" y="10712"/>
                </a:cubicBezTo>
                <a:cubicBezTo>
                  <a:pt x="11815" y="10555"/>
                  <a:pt x="11657" y="10397"/>
                  <a:pt x="11468" y="10397"/>
                </a:cubicBezTo>
                <a:lnTo>
                  <a:pt x="10302" y="10397"/>
                </a:lnTo>
                <a:cubicBezTo>
                  <a:pt x="10208" y="10145"/>
                  <a:pt x="9956" y="9893"/>
                  <a:pt x="9672" y="9767"/>
                </a:cubicBezTo>
                <a:lnTo>
                  <a:pt x="9672" y="8318"/>
                </a:lnTo>
                <a:lnTo>
                  <a:pt x="10744" y="8318"/>
                </a:lnTo>
                <a:cubicBezTo>
                  <a:pt x="10933" y="8318"/>
                  <a:pt x="11122" y="8160"/>
                  <a:pt x="11122" y="7971"/>
                </a:cubicBezTo>
                <a:cubicBezTo>
                  <a:pt x="11122" y="7782"/>
                  <a:pt x="10933" y="7593"/>
                  <a:pt x="10744" y="7593"/>
                </a:cubicBezTo>
                <a:lnTo>
                  <a:pt x="10397" y="7593"/>
                </a:lnTo>
                <a:lnTo>
                  <a:pt x="10397" y="7247"/>
                </a:lnTo>
                <a:cubicBezTo>
                  <a:pt x="10397" y="6301"/>
                  <a:pt x="9609" y="5514"/>
                  <a:pt x="8664" y="5514"/>
                </a:cubicBezTo>
                <a:lnTo>
                  <a:pt x="8318" y="5514"/>
                </a:lnTo>
                <a:lnTo>
                  <a:pt x="8318" y="4506"/>
                </a:lnTo>
                <a:cubicBezTo>
                  <a:pt x="8318" y="3560"/>
                  <a:pt x="7530" y="2773"/>
                  <a:pt x="6585" y="2773"/>
                </a:cubicBezTo>
                <a:lnTo>
                  <a:pt x="4411" y="2773"/>
                </a:lnTo>
                <a:cubicBezTo>
                  <a:pt x="3970" y="1040"/>
                  <a:pt x="2741" y="0"/>
                  <a:pt x="1103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56" name="Google Shape;7356;p95"/>
          <p:cNvGrpSpPr/>
          <p:nvPr/>
        </p:nvGrpSpPr>
        <p:grpSpPr>
          <a:xfrm>
            <a:off x="6637880" y="1532068"/>
            <a:ext cx="353757" cy="352565"/>
            <a:chOff x="-26980600" y="3175500"/>
            <a:chExt cx="296950" cy="295950"/>
          </a:xfrm>
        </p:grpSpPr>
        <p:sp>
          <p:nvSpPr>
            <p:cNvPr id="7357" name="Google Shape;7357;p95"/>
            <p:cNvSpPr/>
            <p:nvPr/>
          </p:nvSpPr>
          <p:spPr>
            <a:xfrm>
              <a:off x="-26798650" y="3175500"/>
              <a:ext cx="115000" cy="114025"/>
            </a:xfrm>
            <a:custGeom>
              <a:avLst/>
              <a:gdLst/>
              <a:ahLst/>
              <a:cxnLst/>
              <a:rect l="l" t="t" r="r" b="b"/>
              <a:pathLst>
                <a:path w="4600" h="4561" extrusionOk="0">
                  <a:moveTo>
                    <a:pt x="1115" y="0"/>
                  </a:moveTo>
                  <a:cubicBezTo>
                    <a:pt x="851" y="0"/>
                    <a:pt x="583" y="102"/>
                    <a:pt x="378" y="307"/>
                  </a:cubicBezTo>
                  <a:cubicBezTo>
                    <a:pt x="0" y="685"/>
                    <a:pt x="0" y="1378"/>
                    <a:pt x="378" y="1756"/>
                  </a:cubicBezTo>
                  <a:lnTo>
                    <a:pt x="2773" y="4245"/>
                  </a:lnTo>
                  <a:cubicBezTo>
                    <a:pt x="2962" y="4434"/>
                    <a:pt x="3245" y="4560"/>
                    <a:pt x="3529" y="4560"/>
                  </a:cubicBezTo>
                  <a:cubicBezTo>
                    <a:pt x="3812" y="4560"/>
                    <a:pt x="4064" y="4434"/>
                    <a:pt x="4285" y="4245"/>
                  </a:cubicBezTo>
                  <a:cubicBezTo>
                    <a:pt x="4474" y="4056"/>
                    <a:pt x="4600" y="3773"/>
                    <a:pt x="4600" y="3489"/>
                  </a:cubicBezTo>
                  <a:cubicBezTo>
                    <a:pt x="4600" y="3206"/>
                    <a:pt x="4474" y="2954"/>
                    <a:pt x="4285" y="2733"/>
                  </a:cubicBezTo>
                  <a:lnTo>
                    <a:pt x="1828" y="307"/>
                  </a:lnTo>
                  <a:cubicBezTo>
                    <a:pt x="1639" y="102"/>
                    <a:pt x="1379" y="0"/>
                    <a:pt x="11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8" name="Google Shape;7358;p95"/>
            <p:cNvSpPr/>
            <p:nvPr/>
          </p:nvSpPr>
          <p:spPr>
            <a:xfrm>
              <a:off x="-26980600" y="3325725"/>
              <a:ext cx="168575" cy="145725"/>
            </a:xfrm>
            <a:custGeom>
              <a:avLst/>
              <a:gdLst/>
              <a:ahLst/>
              <a:cxnLst/>
              <a:rect l="l" t="t" r="r" b="b"/>
              <a:pathLst>
                <a:path w="6743" h="5829" extrusionOk="0">
                  <a:moveTo>
                    <a:pt x="3797" y="2167"/>
                  </a:moveTo>
                  <a:cubicBezTo>
                    <a:pt x="3884" y="2167"/>
                    <a:pt x="3970" y="2190"/>
                    <a:pt x="4033" y="2237"/>
                  </a:cubicBezTo>
                  <a:cubicBezTo>
                    <a:pt x="4159" y="2363"/>
                    <a:pt x="4159" y="2616"/>
                    <a:pt x="4033" y="2710"/>
                  </a:cubicBezTo>
                  <a:cubicBezTo>
                    <a:pt x="3970" y="2773"/>
                    <a:pt x="3884" y="2805"/>
                    <a:pt x="3797" y="2805"/>
                  </a:cubicBezTo>
                  <a:cubicBezTo>
                    <a:pt x="3710" y="2805"/>
                    <a:pt x="3624" y="2773"/>
                    <a:pt x="3561" y="2710"/>
                  </a:cubicBezTo>
                  <a:cubicBezTo>
                    <a:pt x="3435" y="2616"/>
                    <a:pt x="3435" y="2363"/>
                    <a:pt x="3561" y="2237"/>
                  </a:cubicBezTo>
                  <a:cubicBezTo>
                    <a:pt x="3624" y="2190"/>
                    <a:pt x="3710" y="2167"/>
                    <a:pt x="3797" y="2167"/>
                  </a:cubicBezTo>
                  <a:close/>
                  <a:moveTo>
                    <a:pt x="2336" y="2639"/>
                  </a:moveTo>
                  <a:cubicBezTo>
                    <a:pt x="2426" y="2639"/>
                    <a:pt x="2521" y="2663"/>
                    <a:pt x="2584" y="2710"/>
                  </a:cubicBezTo>
                  <a:cubicBezTo>
                    <a:pt x="2679" y="2836"/>
                    <a:pt x="2679" y="3057"/>
                    <a:pt x="2584" y="3183"/>
                  </a:cubicBezTo>
                  <a:cubicBezTo>
                    <a:pt x="2521" y="3246"/>
                    <a:pt x="2426" y="3277"/>
                    <a:pt x="2336" y="3277"/>
                  </a:cubicBezTo>
                  <a:cubicBezTo>
                    <a:pt x="2245" y="3277"/>
                    <a:pt x="2159" y="3246"/>
                    <a:pt x="2111" y="3183"/>
                  </a:cubicBezTo>
                  <a:cubicBezTo>
                    <a:pt x="1985" y="3057"/>
                    <a:pt x="1985" y="2868"/>
                    <a:pt x="2111" y="2710"/>
                  </a:cubicBezTo>
                  <a:cubicBezTo>
                    <a:pt x="2159" y="2663"/>
                    <a:pt x="2245" y="2639"/>
                    <a:pt x="2336" y="2639"/>
                  </a:cubicBezTo>
                  <a:close/>
                  <a:moveTo>
                    <a:pt x="2931" y="1"/>
                  </a:moveTo>
                  <a:lnTo>
                    <a:pt x="599" y="2332"/>
                  </a:lnTo>
                  <a:cubicBezTo>
                    <a:pt x="221" y="2710"/>
                    <a:pt x="1" y="3214"/>
                    <a:pt x="1" y="3781"/>
                  </a:cubicBezTo>
                  <a:cubicBezTo>
                    <a:pt x="1" y="4317"/>
                    <a:pt x="221" y="4852"/>
                    <a:pt x="599" y="5230"/>
                  </a:cubicBezTo>
                  <a:cubicBezTo>
                    <a:pt x="1009" y="5608"/>
                    <a:pt x="1513" y="5829"/>
                    <a:pt x="2048" y="5829"/>
                  </a:cubicBezTo>
                  <a:cubicBezTo>
                    <a:pt x="2616" y="5829"/>
                    <a:pt x="3120" y="5640"/>
                    <a:pt x="3529" y="5230"/>
                  </a:cubicBezTo>
                  <a:lnTo>
                    <a:pt x="6743" y="2048"/>
                  </a:lnTo>
                  <a:cubicBezTo>
                    <a:pt x="6743" y="2017"/>
                    <a:pt x="6711" y="1954"/>
                    <a:pt x="6711" y="1922"/>
                  </a:cubicBezTo>
                  <a:cubicBezTo>
                    <a:pt x="6396" y="1418"/>
                    <a:pt x="5829" y="1103"/>
                    <a:pt x="5136" y="1103"/>
                  </a:cubicBezTo>
                  <a:lnTo>
                    <a:pt x="5104" y="1103"/>
                  </a:lnTo>
                  <a:cubicBezTo>
                    <a:pt x="5075" y="1104"/>
                    <a:pt x="5045" y="1105"/>
                    <a:pt x="5016" y="1105"/>
                  </a:cubicBezTo>
                  <a:cubicBezTo>
                    <a:pt x="4168" y="1105"/>
                    <a:pt x="3387" y="670"/>
                    <a:pt x="29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9" name="Google Shape;7359;p95"/>
            <p:cNvSpPr/>
            <p:nvPr/>
          </p:nvSpPr>
          <p:spPr>
            <a:xfrm>
              <a:off x="-26893950" y="3226500"/>
              <a:ext cx="159125" cy="137850"/>
            </a:xfrm>
            <a:custGeom>
              <a:avLst/>
              <a:gdLst/>
              <a:ahLst/>
              <a:cxnLst/>
              <a:rect l="l" t="t" r="r" b="b"/>
              <a:pathLst>
                <a:path w="6365" h="5514" extrusionOk="0">
                  <a:moveTo>
                    <a:pt x="3403" y="0"/>
                  </a:moveTo>
                  <a:lnTo>
                    <a:pt x="2678" y="693"/>
                  </a:lnTo>
                  <a:lnTo>
                    <a:pt x="2300" y="1103"/>
                  </a:lnTo>
                  <a:lnTo>
                    <a:pt x="3056" y="1859"/>
                  </a:lnTo>
                  <a:cubicBezTo>
                    <a:pt x="3151" y="1953"/>
                    <a:pt x="3151" y="2205"/>
                    <a:pt x="3056" y="2331"/>
                  </a:cubicBezTo>
                  <a:cubicBezTo>
                    <a:pt x="2962" y="2394"/>
                    <a:pt x="2899" y="2426"/>
                    <a:pt x="2804" y="2426"/>
                  </a:cubicBezTo>
                  <a:cubicBezTo>
                    <a:pt x="2741" y="2426"/>
                    <a:pt x="2615" y="2394"/>
                    <a:pt x="2584" y="2331"/>
                  </a:cubicBezTo>
                  <a:lnTo>
                    <a:pt x="1827" y="1575"/>
                  </a:lnTo>
                  <a:lnTo>
                    <a:pt x="1355" y="2048"/>
                  </a:lnTo>
                  <a:lnTo>
                    <a:pt x="2111" y="2804"/>
                  </a:lnTo>
                  <a:cubicBezTo>
                    <a:pt x="2205" y="2898"/>
                    <a:pt x="2205" y="3150"/>
                    <a:pt x="2111" y="3277"/>
                  </a:cubicBezTo>
                  <a:cubicBezTo>
                    <a:pt x="2016" y="3340"/>
                    <a:pt x="1953" y="3371"/>
                    <a:pt x="1859" y="3371"/>
                  </a:cubicBezTo>
                  <a:cubicBezTo>
                    <a:pt x="1796" y="3371"/>
                    <a:pt x="1670" y="3340"/>
                    <a:pt x="1638" y="3277"/>
                  </a:cubicBezTo>
                  <a:lnTo>
                    <a:pt x="882" y="2520"/>
                  </a:lnTo>
                  <a:lnTo>
                    <a:pt x="0" y="3371"/>
                  </a:lnTo>
                  <a:cubicBezTo>
                    <a:pt x="0" y="3403"/>
                    <a:pt x="63" y="3466"/>
                    <a:pt x="63" y="3497"/>
                  </a:cubicBezTo>
                  <a:cubicBezTo>
                    <a:pt x="364" y="4068"/>
                    <a:pt x="894" y="4381"/>
                    <a:pt x="1490" y="4381"/>
                  </a:cubicBezTo>
                  <a:cubicBezTo>
                    <a:pt x="1518" y="4381"/>
                    <a:pt x="1547" y="4381"/>
                    <a:pt x="1575" y="4379"/>
                  </a:cubicBezTo>
                  <a:cubicBezTo>
                    <a:pt x="1890" y="4379"/>
                    <a:pt x="2174" y="4411"/>
                    <a:pt x="2458" y="4474"/>
                  </a:cubicBezTo>
                  <a:cubicBezTo>
                    <a:pt x="2993" y="4631"/>
                    <a:pt x="3529" y="5009"/>
                    <a:pt x="3781" y="5513"/>
                  </a:cubicBezTo>
                  <a:lnTo>
                    <a:pt x="6364" y="2961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60" name="Google Shape;7360;p95"/>
          <p:cNvSpPr/>
          <p:nvPr/>
        </p:nvSpPr>
        <p:spPr>
          <a:xfrm>
            <a:off x="6660447" y="1989089"/>
            <a:ext cx="309649" cy="351910"/>
          </a:xfrm>
          <a:custGeom>
            <a:avLst/>
            <a:gdLst/>
            <a:ahLst/>
            <a:cxnLst/>
            <a:rect l="l" t="t" r="r" b="b"/>
            <a:pathLst>
              <a:path w="10397" h="11816" extrusionOk="0">
                <a:moveTo>
                  <a:pt x="6939" y="1373"/>
                </a:moveTo>
                <a:cubicBezTo>
                  <a:pt x="7177" y="1373"/>
                  <a:pt x="7419" y="1418"/>
                  <a:pt x="7656" y="1513"/>
                </a:cubicBezTo>
                <a:cubicBezTo>
                  <a:pt x="8255" y="1734"/>
                  <a:pt x="8696" y="2206"/>
                  <a:pt x="8853" y="2836"/>
                </a:cubicBezTo>
                <a:cubicBezTo>
                  <a:pt x="8916" y="3435"/>
                  <a:pt x="8822" y="4065"/>
                  <a:pt x="8412" y="4538"/>
                </a:cubicBezTo>
                <a:cubicBezTo>
                  <a:pt x="8349" y="4601"/>
                  <a:pt x="8255" y="4664"/>
                  <a:pt x="8129" y="4664"/>
                </a:cubicBezTo>
                <a:cubicBezTo>
                  <a:pt x="8066" y="4664"/>
                  <a:pt x="7971" y="4601"/>
                  <a:pt x="7939" y="4569"/>
                </a:cubicBezTo>
                <a:cubicBezTo>
                  <a:pt x="7782" y="4443"/>
                  <a:pt x="7782" y="4223"/>
                  <a:pt x="7908" y="4097"/>
                </a:cubicBezTo>
                <a:cubicBezTo>
                  <a:pt x="8129" y="3782"/>
                  <a:pt x="8223" y="3403"/>
                  <a:pt x="8129" y="2962"/>
                </a:cubicBezTo>
                <a:cubicBezTo>
                  <a:pt x="8066" y="2553"/>
                  <a:pt x="7750" y="2238"/>
                  <a:pt x="7404" y="2143"/>
                </a:cubicBezTo>
                <a:cubicBezTo>
                  <a:pt x="7254" y="2086"/>
                  <a:pt x="7095" y="2057"/>
                  <a:pt x="6939" y="2057"/>
                </a:cubicBezTo>
                <a:cubicBezTo>
                  <a:pt x="6669" y="2057"/>
                  <a:pt x="6406" y="2141"/>
                  <a:pt x="6207" y="2301"/>
                </a:cubicBezTo>
                <a:cubicBezTo>
                  <a:pt x="6148" y="2336"/>
                  <a:pt x="6084" y="2354"/>
                  <a:pt x="6021" y="2354"/>
                </a:cubicBezTo>
                <a:cubicBezTo>
                  <a:pt x="5916" y="2354"/>
                  <a:pt x="5813" y="2305"/>
                  <a:pt x="5734" y="2206"/>
                </a:cubicBezTo>
                <a:cubicBezTo>
                  <a:pt x="5608" y="2049"/>
                  <a:pt x="5671" y="1860"/>
                  <a:pt x="5829" y="1734"/>
                </a:cubicBezTo>
                <a:cubicBezTo>
                  <a:pt x="6163" y="1498"/>
                  <a:pt x="6545" y="1373"/>
                  <a:pt x="6939" y="1373"/>
                </a:cubicBezTo>
                <a:close/>
                <a:moveTo>
                  <a:pt x="3466" y="1"/>
                </a:moveTo>
                <a:cubicBezTo>
                  <a:pt x="3182" y="1"/>
                  <a:pt x="2899" y="32"/>
                  <a:pt x="2678" y="95"/>
                </a:cubicBezTo>
                <a:cubicBezTo>
                  <a:pt x="1481" y="348"/>
                  <a:pt x="504" y="1293"/>
                  <a:pt x="221" y="2490"/>
                </a:cubicBezTo>
                <a:cubicBezTo>
                  <a:pt x="0" y="3498"/>
                  <a:pt x="189" y="4569"/>
                  <a:pt x="851" y="5388"/>
                </a:cubicBezTo>
                <a:cubicBezTo>
                  <a:pt x="1292" y="5955"/>
                  <a:pt x="1512" y="6711"/>
                  <a:pt x="1512" y="7499"/>
                </a:cubicBezTo>
                <a:lnTo>
                  <a:pt x="1512" y="10209"/>
                </a:lnTo>
                <a:cubicBezTo>
                  <a:pt x="1512" y="11122"/>
                  <a:pt x="2237" y="11815"/>
                  <a:pt x="3151" y="11815"/>
                </a:cubicBezTo>
                <a:cubicBezTo>
                  <a:pt x="4033" y="11815"/>
                  <a:pt x="4757" y="11122"/>
                  <a:pt x="4757" y="10209"/>
                </a:cubicBezTo>
                <a:lnTo>
                  <a:pt x="4757" y="8539"/>
                </a:lnTo>
                <a:cubicBezTo>
                  <a:pt x="4757" y="8318"/>
                  <a:pt x="4947" y="8066"/>
                  <a:pt x="5230" y="8066"/>
                </a:cubicBezTo>
                <a:cubicBezTo>
                  <a:pt x="5451" y="8066"/>
                  <a:pt x="5703" y="8287"/>
                  <a:pt x="5703" y="8539"/>
                </a:cubicBezTo>
                <a:lnTo>
                  <a:pt x="5703" y="10209"/>
                </a:lnTo>
                <a:cubicBezTo>
                  <a:pt x="5703" y="11122"/>
                  <a:pt x="6396" y="11815"/>
                  <a:pt x="7309" y="11815"/>
                </a:cubicBezTo>
                <a:cubicBezTo>
                  <a:pt x="8223" y="11815"/>
                  <a:pt x="8916" y="11122"/>
                  <a:pt x="8916" y="10209"/>
                </a:cubicBezTo>
                <a:lnTo>
                  <a:pt x="8916" y="7499"/>
                </a:lnTo>
                <a:cubicBezTo>
                  <a:pt x="8916" y="6711"/>
                  <a:pt x="9168" y="5955"/>
                  <a:pt x="9609" y="5388"/>
                </a:cubicBezTo>
                <a:cubicBezTo>
                  <a:pt x="10145" y="4569"/>
                  <a:pt x="10397" y="3498"/>
                  <a:pt x="10145" y="2490"/>
                </a:cubicBezTo>
                <a:cubicBezTo>
                  <a:pt x="9893" y="1293"/>
                  <a:pt x="8885" y="348"/>
                  <a:pt x="7719" y="95"/>
                </a:cubicBezTo>
                <a:cubicBezTo>
                  <a:pt x="7435" y="1"/>
                  <a:pt x="7152" y="1"/>
                  <a:pt x="6931" y="1"/>
                </a:cubicBezTo>
                <a:cubicBezTo>
                  <a:pt x="6333" y="1"/>
                  <a:pt x="5703" y="158"/>
                  <a:pt x="5199" y="474"/>
                </a:cubicBezTo>
                <a:cubicBezTo>
                  <a:pt x="4663" y="158"/>
                  <a:pt x="4033" y="1"/>
                  <a:pt x="3466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61" name="Google Shape;7361;p95"/>
          <p:cNvGrpSpPr/>
          <p:nvPr/>
        </p:nvGrpSpPr>
        <p:grpSpPr>
          <a:xfrm>
            <a:off x="6638357" y="2470604"/>
            <a:ext cx="352803" cy="289039"/>
            <a:chOff x="-26981375" y="3951875"/>
            <a:chExt cx="296150" cy="242625"/>
          </a:xfrm>
        </p:grpSpPr>
        <p:sp>
          <p:nvSpPr>
            <p:cNvPr id="7362" name="Google Shape;7362;p95"/>
            <p:cNvSpPr/>
            <p:nvPr/>
          </p:nvSpPr>
          <p:spPr>
            <a:xfrm>
              <a:off x="-26978225" y="3951875"/>
              <a:ext cx="173300" cy="155975"/>
            </a:xfrm>
            <a:custGeom>
              <a:avLst/>
              <a:gdLst/>
              <a:ahLst/>
              <a:cxnLst/>
              <a:rect l="l" t="t" r="r" b="b"/>
              <a:pathLst>
                <a:path w="6932" h="6239" extrusionOk="0">
                  <a:moveTo>
                    <a:pt x="3340" y="2364"/>
                  </a:moveTo>
                  <a:cubicBezTo>
                    <a:pt x="3529" y="2364"/>
                    <a:pt x="3686" y="2521"/>
                    <a:pt x="3686" y="2710"/>
                  </a:cubicBezTo>
                  <a:lnTo>
                    <a:pt x="3686" y="3435"/>
                  </a:lnTo>
                  <a:lnTo>
                    <a:pt x="4411" y="3435"/>
                  </a:lnTo>
                  <a:cubicBezTo>
                    <a:pt x="4600" y="3435"/>
                    <a:pt x="4757" y="3592"/>
                    <a:pt x="4757" y="3782"/>
                  </a:cubicBezTo>
                  <a:cubicBezTo>
                    <a:pt x="4757" y="3971"/>
                    <a:pt x="4600" y="4128"/>
                    <a:pt x="4411" y="4128"/>
                  </a:cubicBezTo>
                  <a:lnTo>
                    <a:pt x="3686" y="4128"/>
                  </a:lnTo>
                  <a:lnTo>
                    <a:pt x="3686" y="4853"/>
                  </a:lnTo>
                  <a:cubicBezTo>
                    <a:pt x="3686" y="5042"/>
                    <a:pt x="3529" y="5199"/>
                    <a:pt x="3340" y="5199"/>
                  </a:cubicBezTo>
                  <a:cubicBezTo>
                    <a:pt x="3151" y="5199"/>
                    <a:pt x="2993" y="5042"/>
                    <a:pt x="2993" y="4853"/>
                  </a:cubicBezTo>
                  <a:lnTo>
                    <a:pt x="2993" y="4128"/>
                  </a:lnTo>
                  <a:lnTo>
                    <a:pt x="2268" y="4128"/>
                  </a:lnTo>
                  <a:cubicBezTo>
                    <a:pt x="2079" y="4128"/>
                    <a:pt x="1922" y="3971"/>
                    <a:pt x="1922" y="3782"/>
                  </a:cubicBezTo>
                  <a:cubicBezTo>
                    <a:pt x="1922" y="3592"/>
                    <a:pt x="2079" y="3435"/>
                    <a:pt x="2268" y="3435"/>
                  </a:cubicBezTo>
                  <a:lnTo>
                    <a:pt x="2993" y="3435"/>
                  </a:lnTo>
                  <a:lnTo>
                    <a:pt x="2993" y="2710"/>
                  </a:lnTo>
                  <a:cubicBezTo>
                    <a:pt x="2993" y="2521"/>
                    <a:pt x="3151" y="2364"/>
                    <a:pt x="3340" y="2364"/>
                  </a:cubicBezTo>
                  <a:close/>
                  <a:moveTo>
                    <a:pt x="3434" y="1"/>
                  </a:moveTo>
                  <a:cubicBezTo>
                    <a:pt x="2836" y="1"/>
                    <a:pt x="2394" y="474"/>
                    <a:pt x="2394" y="1041"/>
                  </a:cubicBezTo>
                  <a:lnTo>
                    <a:pt x="2394" y="1387"/>
                  </a:lnTo>
                  <a:lnTo>
                    <a:pt x="1008" y="1387"/>
                  </a:lnTo>
                  <a:cubicBezTo>
                    <a:pt x="441" y="1387"/>
                    <a:pt x="0" y="1860"/>
                    <a:pt x="0" y="2395"/>
                  </a:cubicBezTo>
                  <a:lnTo>
                    <a:pt x="0" y="6239"/>
                  </a:lnTo>
                  <a:lnTo>
                    <a:pt x="6931" y="6239"/>
                  </a:lnTo>
                  <a:lnTo>
                    <a:pt x="6931" y="2395"/>
                  </a:lnTo>
                  <a:lnTo>
                    <a:pt x="6837" y="2395"/>
                  </a:lnTo>
                  <a:cubicBezTo>
                    <a:pt x="6837" y="1828"/>
                    <a:pt x="6364" y="1387"/>
                    <a:pt x="5829" y="1387"/>
                  </a:cubicBezTo>
                  <a:lnTo>
                    <a:pt x="4442" y="1387"/>
                  </a:lnTo>
                  <a:lnTo>
                    <a:pt x="4442" y="1041"/>
                  </a:lnTo>
                  <a:cubicBezTo>
                    <a:pt x="4442" y="442"/>
                    <a:pt x="3970" y="1"/>
                    <a:pt x="343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3" name="Google Shape;7363;p95"/>
            <p:cNvSpPr/>
            <p:nvPr/>
          </p:nvSpPr>
          <p:spPr>
            <a:xfrm>
              <a:off x="-26981375" y="4124375"/>
              <a:ext cx="174075" cy="70125"/>
            </a:xfrm>
            <a:custGeom>
              <a:avLst/>
              <a:gdLst/>
              <a:ahLst/>
              <a:cxnLst/>
              <a:rect l="l" t="t" r="r" b="b"/>
              <a:pathLst>
                <a:path w="6963" h="2805" extrusionOk="0">
                  <a:moveTo>
                    <a:pt x="2457" y="1418"/>
                  </a:moveTo>
                  <a:cubicBezTo>
                    <a:pt x="2647" y="1418"/>
                    <a:pt x="2804" y="1576"/>
                    <a:pt x="2804" y="1765"/>
                  </a:cubicBezTo>
                  <a:cubicBezTo>
                    <a:pt x="2804" y="1954"/>
                    <a:pt x="2647" y="2111"/>
                    <a:pt x="2457" y="2111"/>
                  </a:cubicBezTo>
                  <a:cubicBezTo>
                    <a:pt x="2237" y="2111"/>
                    <a:pt x="2079" y="1954"/>
                    <a:pt x="2079" y="1765"/>
                  </a:cubicBezTo>
                  <a:cubicBezTo>
                    <a:pt x="2079" y="1576"/>
                    <a:pt x="2237" y="1418"/>
                    <a:pt x="2457" y="1418"/>
                  </a:cubicBezTo>
                  <a:close/>
                  <a:moveTo>
                    <a:pt x="32" y="0"/>
                  </a:moveTo>
                  <a:lnTo>
                    <a:pt x="32" y="1009"/>
                  </a:lnTo>
                  <a:cubicBezTo>
                    <a:pt x="0" y="1607"/>
                    <a:pt x="473" y="2080"/>
                    <a:pt x="1071" y="2080"/>
                  </a:cubicBezTo>
                  <a:lnTo>
                    <a:pt x="1449" y="2080"/>
                  </a:lnTo>
                  <a:cubicBezTo>
                    <a:pt x="1607" y="2489"/>
                    <a:pt x="1985" y="2804"/>
                    <a:pt x="2457" y="2804"/>
                  </a:cubicBezTo>
                  <a:cubicBezTo>
                    <a:pt x="2867" y="2804"/>
                    <a:pt x="3277" y="2521"/>
                    <a:pt x="3434" y="2080"/>
                  </a:cubicBezTo>
                  <a:lnTo>
                    <a:pt x="6963" y="2080"/>
                  </a:lnTo>
                  <a:lnTo>
                    <a:pt x="696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4" name="Google Shape;7364;p95"/>
            <p:cNvSpPr/>
            <p:nvPr/>
          </p:nvSpPr>
          <p:spPr>
            <a:xfrm>
              <a:off x="-26790000" y="4002300"/>
              <a:ext cx="104775" cy="192200"/>
            </a:xfrm>
            <a:custGeom>
              <a:avLst/>
              <a:gdLst/>
              <a:ahLst/>
              <a:cxnLst/>
              <a:rect l="l" t="t" r="r" b="b"/>
              <a:pathLst>
                <a:path w="4191" h="7688" extrusionOk="0">
                  <a:moveTo>
                    <a:pt x="1513" y="693"/>
                  </a:moveTo>
                  <a:cubicBezTo>
                    <a:pt x="1954" y="693"/>
                    <a:pt x="2364" y="977"/>
                    <a:pt x="2521" y="1386"/>
                  </a:cubicBezTo>
                  <a:lnTo>
                    <a:pt x="3372" y="3497"/>
                  </a:lnTo>
                  <a:lnTo>
                    <a:pt x="1765" y="3497"/>
                  </a:lnTo>
                  <a:cubicBezTo>
                    <a:pt x="1576" y="3497"/>
                    <a:pt x="1419" y="3340"/>
                    <a:pt x="1419" y="3151"/>
                  </a:cubicBezTo>
                  <a:lnTo>
                    <a:pt x="1419" y="693"/>
                  </a:lnTo>
                  <a:close/>
                  <a:moveTo>
                    <a:pt x="1765" y="6270"/>
                  </a:moveTo>
                  <a:cubicBezTo>
                    <a:pt x="1954" y="6270"/>
                    <a:pt x="2112" y="6427"/>
                    <a:pt x="2112" y="6616"/>
                  </a:cubicBezTo>
                  <a:cubicBezTo>
                    <a:pt x="2112" y="6805"/>
                    <a:pt x="1954" y="6963"/>
                    <a:pt x="1765" y="6963"/>
                  </a:cubicBezTo>
                  <a:cubicBezTo>
                    <a:pt x="1576" y="6963"/>
                    <a:pt x="1419" y="6805"/>
                    <a:pt x="1419" y="6616"/>
                  </a:cubicBezTo>
                  <a:cubicBezTo>
                    <a:pt x="1419" y="6427"/>
                    <a:pt x="1576" y="6270"/>
                    <a:pt x="1765" y="6270"/>
                  </a:cubicBezTo>
                  <a:close/>
                  <a:moveTo>
                    <a:pt x="1" y="0"/>
                  </a:moveTo>
                  <a:lnTo>
                    <a:pt x="1" y="6963"/>
                  </a:lnTo>
                  <a:lnTo>
                    <a:pt x="788" y="6963"/>
                  </a:lnTo>
                  <a:cubicBezTo>
                    <a:pt x="946" y="7372"/>
                    <a:pt x="1293" y="7687"/>
                    <a:pt x="1765" y="7687"/>
                  </a:cubicBezTo>
                  <a:cubicBezTo>
                    <a:pt x="2206" y="7687"/>
                    <a:pt x="2584" y="7404"/>
                    <a:pt x="2742" y="6963"/>
                  </a:cubicBezTo>
                  <a:lnTo>
                    <a:pt x="3151" y="6963"/>
                  </a:lnTo>
                  <a:cubicBezTo>
                    <a:pt x="3718" y="6963"/>
                    <a:pt x="4159" y="6490"/>
                    <a:pt x="4159" y="5955"/>
                  </a:cubicBezTo>
                  <a:lnTo>
                    <a:pt x="4159" y="5577"/>
                  </a:lnTo>
                  <a:lnTo>
                    <a:pt x="3151" y="5577"/>
                  </a:lnTo>
                  <a:cubicBezTo>
                    <a:pt x="2931" y="5577"/>
                    <a:pt x="2773" y="5419"/>
                    <a:pt x="2773" y="5230"/>
                  </a:cubicBezTo>
                  <a:cubicBezTo>
                    <a:pt x="2773" y="5041"/>
                    <a:pt x="2994" y="4883"/>
                    <a:pt x="3183" y="4883"/>
                  </a:cubicBezTo>
                  <a:lnTo>
                    <a:pt x="4191" y="4883"/>
                  </a:lnTo>
                  <a:lnTo>
                    <a:pt x="4191" y="4096"/>
                  </a:lnTo>
                  <a:cubicBezTo>
                    <a:pt x="4191" y="3970"/>
                    <a:pt x="4159" y="3812"/>
                    <a:pt x="4159" y="3686"/>
                  </a:cubicBezTo>
                  <a:cubicBezTo>
                    <a:pt x="4096" y="3466"/>
                    <a:pt x="3246" y="1386"/>
                    <a:pt x="3151" y="1103"/>
                  </a:cubicBezTo>
                  <a:cubicBezTo>
                    <a:pt x="2868" y="410"/>
                    <a:pt x="2238" y="0"/>
                    <a:pt x="154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5" name="Google Shape;7365;p95"/>
          <p:cNvGrpSpPr/>
          <p:nvPr/>
        </p:nvGrpSpPr>
        <p:grpSpPr>
          <a:xfrm>
            <a:off x="5303399" y="2918195"/>
            <a:ext cx="351910" cy="354710"/>
            <a:chOff x="-25094250" y="3176075"/>
            <a:chExt cx="295400" cy="297750"/>
          </a:xfrm>
        </p:grpSpPr>
        <p:sp>
          <p:nvSpPr>
            <p:cNvPr id="7366" name="Google Shape;7366;p95"/>
            <p:cNvSpPr/>
            <p:nvPr/>
          </p:nvSpPr>
          <p:spPr>
            <a:xfrm>
              <a:off x="-24989225" y="3176075"/>
              <a:ext cx="87200" cy="122500"/>
            </a:xfrm>
            <a:custGeom>
              <a:avLst/>
              <a:gdLst/>
              <a:ahLst/>
              <a:cxnLst/>
              <a:rect l="l" t="t" r="r" b="b"/>
              <a:pathLst>
                <a:path w="3488" h="4900" extrusionOk="0">
                  <a:moveTo>
                    <a:pt x="1408" y="1"/>
                  </a:moveTo>
                  <a:lnTo>
                    <a:pt x="1408" y="1922"/>
                  </a:lnTo>
                  <a:cubicBezTo>
                    <a:pt x="1408" y="2647"/>
                    <a:pt x="998" y="3277"/>
                    <a:pt x="463" y="3561"/>
                  </a:cubicBezTo>
                  <a:cubicBezTo>
                    <a:pt x="211" y="3655"/>
                    <a:pt x="53" y="3907"/>
                    <a:pt x="22" y="4128"/>
                  </a:cubicBezTo>
                  <a:cubicBezTo>
                    <a:pt x="1" y="4609"/>
                    <a:pt x="369" y="4896"/>
                    <a:pt x="738" y="4896"/>
                  </a:cubicBezTo>
                  <a:cubicBezTo>
                    <a:pt x="925" y="4896"/>
                    <a:pt x="1113" y="4822"/>
                    <a:pt x="1250" y="4663"/>
                  </a:cubicBezTo>
                  <a:cubicBezTo>
                    <a:pt x="1361" y="4506"/>
                    <a:pt x="1557" y="4427"/>
                    <a:pt x="1754" y="4427"/>
                  </a:cubicBezTo>
                  <a:cubicBezTo>
                    <a:pt x="1951" y="4427"/>
                    <a:pt x="2148" y="4506"/>
                    <a:pt x="2258" y="4663"/>
                  </a:cubicBezTo>
                  <a:cubicBezTo>
                    <a:pt x="2411" y="4826"/>
                    <a:pt x="2604" y="4899"/>
                    <a:pt x="2792" y="4899"/>
                  </a:cubicBezTo>
                  <a:cubicBezTo>
                    <a:pt x="3149" y="4899"/>
                    <a:pt x="3487" y="4635"/>
                    <a:pt x="3487" y="4222"/>
                  </a:cubicBezTo>
                  <a:cubicBezTo>
                    <a:pt x="3487" y="3939"/>
                    <a:pt x="3330" y="3718"/>
                    <a:pt x="3109" y="3592"/>
                  </a:cubicBezTo>
                  <a:cubicBezTo>
                    <a:pt x="2479" y="3277"/>
                    <a:pt x="2101" y="2710"/>
                    <a:pt x="2101" y="2143"/>
                  </a:cubicBezTo>
                  <a:lnTo>
                    <a:pt x="2101" y="32"/>
                  </a:lnTo>
                  <a:cubicBezTo>
                    <a:pt x="2006" y="32"/>
                    <a:pt x="1880" y="1"/>
                    <a:pt x="175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7" name="Google Shape;7367;p95"/>
            <p:cNvSpPr/>
            <p:nvPr/>
          </p:nvSpPr>
          <p:spPr>
            <a:xfrm>
              <a:off x="-25094250" y="3179225"/>
              <a:ext cx="295400" cy="291450"/>
            </a:xfrm>
            <a:custGeom>
              <a:avLst/>
              <a:gdLst/>
              <a:ahLst/>
              <a:cxnLst/>
              <a:rect l="l" t="t" r="r" b="b"/>
              <a:pathLst>
                <a:path w="11816" h="11658" extrusionOk="0">
                  <a:moveTo>
                    <a:pt x="4884" y="1"/>
                  </a:moveTo>
                  <a:cubicBezTo>
                    <a:pt x="2143" y="505"/>
                    <a:pt x="1" y="2899"/>
                    <a:pt x="1" y="5829"/>
                  </a:cubicBezTo>
                  <a:cubicBezTo>
                    <a:pt x="1" y="8696"/>
                    <a:pt x="2143" y="11153"/>
                    <a:pt x="4884" y="11657"/>
                  </a:cubicBezTo>
                  <a:lnTo>
                    <a:pt x="4884" y="9799"/>
                  </a:lnTo>
                  <a:cubicBezTo>
                    <a:pt x="4884" y="9358"/>
                    <a:pt x="4664" y="8980"/>
                    <a:pt x="4349" y="8822"/>
                  </a:cubicBezTo>
                  <a:cubicBezTo>
                    <a:pt x="3876" y="8633"/>
                    <a:pt x="3561" y="8160"/>
                    <a:pt x="3530" y="7625"/>
                  </a:cubicBezTo>
                  <a:cubicBezTo>
                    <a:pt x="3446" y="6731"/>
                    <a:pt x="4186" y="6180"/>
                    <a:pt x="4925" y="6180"/>
                  </a:cubicBezTo>
                  <a:cubicBezTo>
                    <a:pt x="5306" y="6180"/>
                    <a:pt x="5687" y="6327"/>
                    <a:pt x="5955" y="6648"/>
                  </a:cubicBezTo>
                  <a:cubicBezTo>
                    <a:pt x="6188" y="6316"/>
                    <a:pt x="6553" y="6163"/>
                    <a:pt x="6929" y="6163"/>
                  </a:cubicBezTo>
                  <a:cubicBezTo>
                    <a:pt x="7621" y="6163"/>
                    <a:pt x="8350" y="6684"/>
                    <a:pt x="8350" y="7562"/>
                  </a:cubicBezTo>
                  <a:cubicBezTo>
                    <a:pt x="8350" y="8066"/>
                    <a:pt x="8035" y="8570"/>
                    <a:pt x="7562" y="8822"/>
                  </a:cubicBezTo>
                  <a:cubicBezTo>
                    <a:pt x="7184" y="9011"/>
                    <a:pt x="6995" y="9326"/>
                    <a:pt x="6995" y="9641"/>
                  </a:cubicBezTo>
                  <a:lnTo>
                    <a:pt x="6995" y="11657"/>
                  </a:lnTo>
                  <a:cubicBezTo>
                    <a:pt x="9736" y="11153"/>
                    <a:pt x="11815" y="8728"/>
                    <a:pt x="11815" y="5829"/>
                  </a:cubicBezTo>
                  <a:cubicBezTo>
                    <a:pt x="11815" y="2899"/>
                    <a:pt x="9736" y="505"/>
                    <a:pt x="6995" y="1"/>
                  </a:cubicBezTo>
                  <a:lnTo>
                    <a:pt x="6995" y="2017"/>
                  </a:lnTo>
                  <a:cubicBezTo>
                    <a:pt x="6995" y="2364"/>
                    <a:pt x="7216" y="2679"/>
                    <a:pt x="7562" y="2836"/>
                  </a:cubicBezTo>
                  <a:cubicBezTo>
                    <a:pt x="8035" y="3057"/>
                    <a:pt x="8350" y="3529"/>
                    <a:pt x="8350" y="4096"/>
                  </a:cubicBezTo>
                  <a:cubicBezTo>
                    <a:pt x="8350" y="4945"/>
                    <a:pt x="7656" y="5495"/>
                    <a:pt x="6948" y="5495"/>
                  </a:cubicBezTo>
                  <a:cubicBezTo>
                    <a:pt x="6578" y="5495"/>
                    <a:pt x="6205" y="5345"/>
                    <a:pt x="5924" y="5010"/>
                  </a:cubicBezTo>
                  <a:cubicBezTo>
                    <a:pt x="5691" y="5321"/>
                    <a:pt x="5310" y="5471"/>
                    <a:pt x="4919" y="5471"/>
                  </a:cubicBezTo>
                  <a:cubicBezTo>
                    <a:pt x="4200" y="5471"/>
                    <a:pt x="3448" y="4961"/>
                    <a:pt x="3530" y="4002"/>
                  </a:cubicBezTo>
                  <a:cubicBezTo>
                    <a:pt x="3561" y="3498"/>
                    <a:pt x="3876" y="3057"/>
                    <a:pt x="4349" y="2836"/>
                  </a:cubicBezTo>
                  <a:cubicBezTo>
                    <a:pt x="4664" y="2679"/>
                    <a:pt x="4884" y="2269"/>
                    <a:pt x="4884" y="1859"/>
                  </a:cubicBezTo>
                  <a:lnTo>
                    <a:pt x="488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8" name="Google Shape;7368;p95"/>
            <p:cNvSpPr/>
            <p:nvPr/>
          </p:nvSpPr>
          <p:spPr>
            <a:xfrm>
              <a:off x="-24989225" y="3350975"/>
              <a:ext cx="87200" cy="122850"/>
            </a:xfrm>
            <a:custGeom>
              <a:avLst/>
              <a:gdLst/>
              <a:ahLst/>
              <a:cxnLst/>
              <a:rect l="l" t="t" r="r" b="b"/>
              <a:pathLst>
                <a:path w="3488" h="4914" extrusionOk="0">
                  <a:moveTo>
                    <a:pt x="2777" y="1"/>
                  </a:moveTo>
                  <a:cubicBezTo>
                    <a:pt x="2589" y="1"/>
                    <a:pt x="2399" y="77"/>
                    <a:pt x="2258" y="251"/>
                  </a:cubicBezTo>
                  <a:cubicBezTo>
                    <a:pt x="2148" y="408"/>
                    <a:pt x="1951" y="487"/>
                    <a:pt x="1754" y="487"/>
                  </a:cubicBezTo>
                  <a:cubicBezTo>
                    <a:pt x="1557" y="487"/>
                    <a:pt x="1361" y="408"/>
                    <a:pt x="1250" y="251"/>
                  </a:cubicBezTo>
                  <a:cubicBezTo>
                    <a:pt x="1122" y="91"/>
                    <a:pt x="936" y="17"/>
                    <a:pt x="748" y="17"/>
                  </a:cubicBezTo>
                  <a:cubicBezTo>
                    <a:pt x="379" y="17"/>
                    <a:pt x="1" y="297"/>
                    <a:pt x="22" y="755"/>
                  </a:cubicBezTo>
                  <a:cubicBezTo>
                    <a:pt x="22" y="1007"/>
                    <a:pt x="242" y="1227"/>
                    <a:pt x="463" y="1353"/>
                  </a:cubicBezTo>
                  <a:cubicBezTo>
                    <a:pt x="1061" y="1637"/>
                    <a:pt x="1408" y="2267"/>
                    <a:pt x="1408" y="2960"/>
                  </a:cubicBezTo>
                  <a:lnTo>
                    <a:pt x="1408" y="4914"/>
                  </a:lnTo>
                  <a:cubicBezTo>
                    <a:pt x="1534" y="4851"/>
                    <a:pt x="1660" y="4851"/>
                    <a:pt x="1754" y="4851"/>
                  </a:cubicBezTo>
                  <a:lnTo>
                    <a:pt x="2101" y="4851"/>
                  </a:lnTo>
                  <a:lnTo>
                    <a:pt x="2101" y="2771"/>
                  </a:lnTo>
                  <a:cubicBezTo>
                    <a:pt x="2101" y="2141"/>
                    <a:pt x="2479" y="1606"/>
                    <a:pt x="3109" y="1322"/>
                  </a:cubicBezTo>
                  <a:cubicBezTo>
                    <a:pt x="3330" y="1196"/>
                    <a:pt x="3487" y="975"/>
                    <a:pt x="3487" y="692"/>
                  </a:cubicBezTo>
                  <a:cubicBezTo>
                    <a:pt x="3487" y="279"/>
                    <a:pt x="3135" y="1"/>
                    <a:pt x="27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9" name="Google Shape;7369;p95"/>
          <p:cNvGrpSpPr/>
          <p:nvPr/>
        </p:nvGrpSpPr>
        <p:grpSpPr>
          <a:xfrm>
            <a:off x="5303399" y="3398556"/>
            <a:ext cx="351910" cy="351880"/>
            <a:chOff x="-25094250" y="3547050"/>
            <a:chExt cx="295400" cy="295375"/>
          </a:xfrm>
        </p:grpSpPr>
        <p:sp>
          <p:nvSpPr>
            <p:cNvPr id="7370" name="Google Shape;7370;p95"/>
            <p:cNvSpPr/>
            <p:nvPr/>
          </p:nvSpPr>
          <p:spPr>
            <a:xfrm>
              <a:off x="-24990275" y="35809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1" name="Google Shape;7371;p95"/>
            <p:cNvSpPr/>
            <p:nvPr/>
          </p:nvSpPr>
          <p:spPr>
            <a:xfrm>
              <a:off x="-25041475" y="3668350"/>
              <a:ext cx="52025" cy="52000"/>
            </a:xfrm>
            <a:custGeom>
              <a:avLst/>
              <a:gdLst/>
              <a:ahLst/>
              <a:cxnLst/>
              <a:rect l="l" t="t" r="r" b="b"/>
              <a:pathLst>
                <a:path w="2081" h="2080" extrusionOk="0">
                  <a:moveTo>
                    <a:pt x="1" y="0"/>
                  </a:moveTo>
                  <a:lnTo>
                    <a:pt x="1" y="2080"/>
                  </a:lnTo>
                  <a:lnTo>
                    <a:pt x="2080" y="2080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2" name="Google Shape;7372;p95"/>
            <p:cNvSpPr/>
            <p:nvPr/>
          </p:nvSpPr>
          <p:spPr>
            <a:xfrm>
              <a:off x="-25094250" y="3547050"/>
              <a:ext cx="224500" cy="295375"/>
            </a:xfrm>
            <a:custGeom>
              <a:avLst/>
              <a:gdLst/>
              <a:ahLst/>
              <a:cxnLst/>
              <a:rect l="l" t="t" r="r" b="b"/>
              <a:pathLst>
                <a:path w="8980" h="11815" extrusionOk="0">
                  <a:moveTo>
                    <a:pt x="4538" y="694"/>
                  </a:moveTo>
                  <a:cubicBezTo>
                    <a:pt x="5136" y="694"/>
                    <a:pt x="5577" y="1166"/>
                    <a:pt x="5577" y="1702"/>
                  </a:cubicBezTo>
                  <a:cubicBezTo>
                    <a:pt x="5577" y="1891"/>
                    <a:pt x="5735" y="2048"/>
                    <a:pt x="5924" y="2048"/>
                  </a:cubicBezTo>
                  <a:lnTo>
                    <a:pt x="6649" y="2048"/>
                  </a:lnTo>
                  <a:cubicBezTo>
                    <a:pt x="6838" y="2048"/>
                    <a:pt x="6995" y="2206"/>
                    <a:pt x="6995" y="2426"/>
                  </a:cubicBezTo>
                  <a:lnTo>
                    <a:pt x="6995" y="2773"/>
                  </a:lnTo>
                  <a:lnTo>
                    <a:pt x="2143" y="2773"/>
                  </a:lnTo>
                  <a:lnTo>
                    <a:pt x="2143" y="2426"/>
                  </a:lnTo>
                  <a:lnTo>
                    <a:pt x="2112" y="2426"/>
                  </a:lnTo>
                  <a:cubicBezTo>
                    <a:pt x="2112" y="2206"/>
                    <a:pt x="2269" y="2048"/>
                    <a:pt x="2458" y="2048"/>
                  </a:cubicBezTo>
                  <a:lnTo>
                    <a:pt x="3183" y="2048"/>
                  </a:lnTo>
                  <a:cubicBezTo>
                    <a:pt x="3372" y="2048"/>
                    <a:pt x="3530" y="1891"/>
                    <a:pt x="3530" y="1702"/>
                  </a:cubicBezTo>
                  <a:cubicBezTo>
                    <a:pt x="3530" y="1103"/>
                    <a:pt x="4002" y="694"/>
                    <a:pt x="4538" y="694"/>
                  </a:cubicBezTo>
                  <a:close/>
                  <a:moveTo>
                    <a:pt x="7310" y="4159"/>
                  </a:moveTo>
                  <a:cubicBezTo>
                    <a:pt x="7499" y="4159"/>
                    <a:pt x="7657" y="4317"/>
                    <a:pt x="7657" y="4506"/>
                  </a:cubicBezTo>
                  <a:cubicBezTo>
                    <a:pt x="7657" y="4695"/>
                    <a:pt x="7499" y="4852"/>
                    <a:pt x="7310" y="4852"/>
                  </a:cubicBezTo>
                  <a:lnTo>
                    <a:pt x="5924" y="4852"/>
                  </a:lnTo>
                  <a:cubicBezTo>
                    <a:pt x="5735" y="4852"/>
                    <a:pt x="5577" y="4695"/>
                    <a:pt x="5577" y="4506"/>
                  </a:cubicBezTo>
                  <a:cubicBezTo>
                    <a:pt x="5577" y="4317"/>
                    <a:pt x="5735" y="4159"/>
                    <a:pt x="5924" y="4159"/>
                  </a:cubicBezTo>
                  <a:close/>
                  <a:moveTo>
                    <a:pt x="7310" y="5514"/>
                  </a:moveTo>
                  <a:cubicBezTo>
                    <a:pt x="7499" y="5514"/>
                    <a:pt x="7657" y="5671"/>
                    <a:pt x="7657" y="5892"/>
                  </a:cubicBezTo>
                  <a:cubicBezTo>
                    <a:pt x="7657" y="6081"/>
                    <a:pt x="7499" y="6238"/>
                    <a:pt x="7310" y="6238"/>
                  </a:cubicBezTo>
                  <a:lnTo>
                    <a:pt x="5924" y="6238"/>
                  </a:lnTo>
                  <a:cubicBezTo>
                    <a:pt x="5735" y="6238"/>
                    <a:pt x="5577" y="6081"/>
                    <a:pt x="5577" y="5892"/>
                  </a:cubicBezTo>
                  <a:cubicBezTo>
                    <a:pt x="5577" y="5671"/>
                    <a:pt x="5735" y="5514"/>
                    <a:pt x="5924" y="5514"/>
                  </a:cubicBezTo>
                  <a:close/>
                  <a:moveTo>
                    <a:pt x="4506" y="4159"/>
                  </a:moveTo>
                  <a:cubicBezTo>
                    <a:pt x="4695" y="4159"/>
                    <a:pt x="4853" y="4317"/>
                    <a:pt x="4853" y="4506"/>
                  </a:cubicBezTo>
                  <a:lnTo>
                    <a:pt x="4853" y="7247"/>
                  </a:lnTo>
                  <a:cubicBezTo>
                    <a:pt x="4853" y="7467"/>
                    <a:pt x="4695" y="7593"/>
                    <a:pt x="4506" y="7593"/>
                  </a:cubicBezTo>
                  <a:lnTo>
                    <a:pt x="1734" y="7593"/>
                  </a:lnTo>
                  <a:cubicBezTo>
                    <a:pt x="1545" y="7593"/>
                    <a:pt x="1387" y="7467"/>
                    <a:pt x="1387" y="7247"/>
                  </a:cubicBezTo>
                  <a:lnTo>
                    <a:pt x="1387" y="4506"/>
                  </a:lnTo>
                  <a:cubicBezTo>
                    <a:pt x="1387" y="4317"/>
                    <a:pt x="1545" y="4159"/>
                    <a:pt x="1734" y="4159"/>
                  </a:cubicBezTo>
                  <a:close/>
                  <a:moveTo>
                    <a:pt x="7310" y="6900"/>
                  </a:moveTo>
                  <a:cubicBezTo>
                    <a:pt x="7499" y="6900"/>
                    <a:pt x="7657" y="7058"/>
                    <a:pt x="7657" y="7247"/>
                  </a:cubicBezTo>
                  <a:cubicBezTo>
                    <a:pt x="7657" y="7467"/>
                    <a:pt x="7499" y="7593"/>
                    <a:pt x="7310" y="7593"/>
                  </a:cubicBezTo>
                  <a:lnTo>
                    <a:pt x="5924" y="7593"/>
                  </a:lnTo>
                  <a:cubicBezTo>
                    <a:pt x="5735" y="7593"/>
                    <a:pt x="5577" y="7467"/>
                    <a:pt x="5577" y="7247"/>
                  </a:cubicBezTo>
                  <a:cubicBezTo>
                    <a:pt x="5577" y="7058"/>
                    <a:pt x="5735" y="6900"/>
                    <a:pt x="5924" y="6900"/>
                  </a:cubicBezTo>
                  <a:close/>
                  <a:moveTo>
                    <a:pt x="7310" y="8318"/>
                  </a:moveTo>
                  <a:cubicBezTo>
                    <a:pt x="7499" y="8318"/>
                    <a:pt x="7657" y="8475"/>
                    <a:pt x="7657" y="8664"/>
                  </a:cubicBezTo>
                  <a:cubicBezTo>
                    <a:pt x="7657" y="8853"/>
                    <a:pt x="7499" y="9011"/>
                    <a:pt x="7310" y="9011"/>
                  </a:cubicBezTo>
                  <a:lnTo>
                    <a:pt x="1734" y="9011"/>
                  </a:lnTo>
                  <a:cubicBezTo>
                    <a:pt x="1545" y="9011"/>
                    <a:pt x="1387" y="8853"/>
                    <a:pt x="1387" y="8664"/>
                  </a:cubicBezTo>
                  <a:cubicBezTo>
                    <a:pt x="1387" y="8475"/>
                    <a:pt x="1545" y="8318"/>
                    <a:pt x="1734" y="8318"/>
                  </a:cubicBezTo>
                  <a:close/>
                  <a:moveTo>
                    <a:pt x="7310" y="9704"/>
                  </a:moveTo>
                  <a:cubicBezTo>
                    <a:pt x="7499" y="9704"/>
                    <a:pt x="7657" y="9861"/>
                    <a:pt x="7657" y="10050"/>
                  </a:cubicBezTo>
                  <a:cubicBezTo>
                    <a:pt x="7657" y="10240"/>
                    <a:pt x="7499" y="10397"/>
                    <a:pt x="7310" y="10397"/>
                  </a:cubicBezTo>
                  <a:lnTo>
                    <a:pt x="1734" y="10397"/>
                  </a:lnTo>
                  <a:cubicBezTo>
                    <a:pt x="1545" y="10397"/>
                    <a:pt x="1387" y="10240"/>
                    <a:pt x="1387" y="10050"/>
                  </a:cubicBezTo>
                  <a:cubicBezTo>
                    <a:pt x="1387" y="9861"/>
                    <a:pt x="1545" y="9704"/>
                    <a:pt x="1734" y="9704"/>
                  </a:cubicBezTo>
                  <a:close/>
                  <a:moveTo>
                    <a:pt x="4506" y="0"/>
                  </a:moveTo>
                  <a:cubicBezTo>
                    <a:pt x="3687" y="0"/>
                    <a:pt x="2962" y="599"/>
                    <a:pt x="2805" y="1387"/>
                  </a:cubicBezTo>
                  <a:lnTo>
                    <a:pt x="2427" y="1387"/>
                  </a:lnTo>
                  <a:cubicBezTo>
                    <a:pt x="1986" y="1387"/>
                    <a:pt x="1576" y="1670"/>
                    <a:pt x="1419" y="2080"/>
                  </a:cubicBezTo>
                  <a:lnTo>
                    <a:pt x="1041" y="2080"/>
                  </a:lnTo>
                  <a:cubicBezTo>
                    <a:pt x="442" y="2080"/>
                    <a:pt x="1" y="2552"/>
                    <a:pt x="1" y="3119"/>
                  </a:cubicBezTo>
                  <a:lnTo>
                    <a:pt x="1" y="10807"/>
                  </a:lnTo>
                  <a:cubicBezTo>
                    <a:pt x="1" y="11342"/>
                    <a:pt x="474" y="11815"/>
                    <a:pt x="1041" y="11815"/>
                  </a:cubicBezTo>
                  <a:lnTo>
                    <a:pt x="7972" y="11815"/>
                  </a:lnTo>
                  <a:cubicBezTo>
                    <a:pt x="8570" y="11815"/>
                    <a:pt x="8980" y="11342"/>
                    <a:pt x="8980" y="10807"/>
                  </a:cubicBezTo>
                  <a:lnTo>
                    <a:pt x="8980" y="3119"/>
                  </a:lnTo>
                  <a:cubicBezTo>
                    <a:pt x="8980" y="2521"/>
                    <a:pt x="8507" y="2080"/>
                    <a:pt x="7972" y="2080"/>
                  </a:cubicBezTo>
                  <a:lnTo>
                    <a:pt x="7562" y="2080"/>
                  </a:lnTo>
                  <a:cubicBezTo>
                    <a:pt x="7405" y="1702"/>
                    <a:pt x="7058" y="1387"/>
                    <a:pt x="6585" y="1387"/>
                  </a:cubicBezTo>
                  <a:lnTo>
                    <a:pt x="6207" y="1387"/>
                  </a:lnTo>
                  <a:cubicBezTo>
                    <a:pt x="6050" y="599"/>
                    <a:pt x="5325" y="0"/>
                    <a:pt x="450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3" name="Google Shape;7373;p95"/>
            <p:cNvSpPr/>
            <p:nvPr/>
          </p:nvSpPr>
          <p:spPr>
            <a:xfrm>
              <a:off x="-24851650" y="3582300"/>
              <a:ext cx="52800" cy="190825"/>
            </a:xfrm>
            <a:custGeom>
              <a:avLst/>
              <a:gdLst/>
              <a:ahLst/>
              <a:cxnLst/>
              <a:rect l="l" t="t" r="r" b="b"/>
              <a:pathLst>
                <a:path w="2112" h="7633" extrusionOk="0">
                  <a:moveTo>
                    <a:pt x="1060" y="0"/>
                  </a:moveTo>
                  <a:cubicBezTo>
                    <a:pt x="930" y="0"/>
                    <a:pt x="804" y="55"/>
                    <a:pt x="757" y="166"/>
                  </a:cubicBezTo>
                  <a:lnTo>
                    <a:pt x="32" y="1552"/>
                  </a:lnTo>
                  <a:cubicBezTo>
                    <a:pt x="0" y="1583"/>
                    <a:pt x="0" y="1678"/>
                    <a:pt x="0" y="1709"/>
                  </a:cubicBezTo>
                  <a:lnTo>
                    <a:pt x="0" y="7632"/>
                  </a:lnTo>
                  <a:lnTo>
                    <a:pt x="2080" y="7632"/>
                  </a:lnTo>
                  <a:lnTo>
                    <a:pt x="2080" y="1709"/>
                  </a:lnTo>
                  <a:lnTo>
                    <a:pt x="2111" y="1709"/>
                  </a:lnTo>
                  <a:cubicBezTo>
                    <a:pt x="2111" y="1678"/>
                    <a:pt x="2111" y="1583"/>
                    <a:pt x="2080" y="1552"/>
                  </a:cubicBezTo>
                  <a:lnTo>
                    <a:pt x="1387" y="166"/>
                  </a:lnTo>
                  <a:cubicBezTo>
                    <a:pt x="1324" y="55"/>
                    <a:pt x="1190" y="0"/>
                    <a:pt x="106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4" name="Google Shape;7374;p95"/>
            <p:cNvSpPr/>
            <p:nvPr/>
          </p:nvSpPr>
          <p:spPr>
            <a:xfrm>
              <a:off x="-24850875" y="3788050"/>
              <a:ext cx="52025" cy="53600"/>
            </a:xfrm>
            <a:custGeom>
              <a:avLst/>
              <a:gdLst/>
              <a:ahLst/>
              <a:cxnLst/>
              <a:rect l="l" t="t" r="r" b="b"/>
              <a:pathLst>
                <a:path w="2081" h="2144" extrusionOk="0">
                  <a:moveTo>
                    <a:pt x="1" y="1"/>
                  </a:moveTo>
                  <a:lnTo>
                    <a:pt x="1" y="1104"/>
                  </a:lnTo>
                  <a:lnTo>
                    <a:pt x="64" y="1104"/>
                  </a:lnTo>
                  <a:cubicBezTo>
                    <a:pt x="64" y="1702"/>
                    <a:pt x="505" y="2143"/>
                    <a:pt x="1072" y="2143"/>
                  </a:cubicBezTo>
                  <a:cubicBezTo>
                    <a:pt x="1671" y="2143"/>
                    <a:pt x="2080" y="1671"/>
                    <a:pt x="2080" y="1104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75" name="Google Shape;7375;p95"/>
          <p:cNvSpPr/>
          <p:nvPr/>
        </p:nvSpPr>
        <p:spPr>
          <a:xfrm>
            <a:off x="5303415" y="3903536"/>
            <a:ext cx="352833" cy="241864"/>
          </a:xfrm>
          <a:custGeom>
            <a:avLst/>
            <a:gdLst/>
            <a:ahLst/>
            <a:cxnLst/>
            <a:rect l="l" t="t" r="r" b="b"/>
            <a:pathLst>
              <a:path w="11847" h="8121" extrusionOk="0">
                <a:moveTo>
                  <a:pt x="5640" y="1221"/>
                </a:moveTo>
                <a:lnTo>
                  <a:pt x="5640" y="1914"/>
                </a:lnTo>
                <a:lnTo>
                  <a:pt x="4916" y="1914"/>
                </a:lnTo>
                <a:lnTo>
                  <a:pt x="4916" y="1568"/>
                </a:lnTo>
                <a:cubicBezTo>
                  <a:pt x="4916" y="1379"/>
                  <a:pt x="5073" y="1221"/>
                  <a:pt x="5294" y="1221"/>
                </a:cubicBezTo>
                <a:close/>
                <a:moveTo>
                  <a:pt x="8066" y="1253"/>
                </a:moveTo>
                <a:cubicBezTo>
                  <a:pt x="8287" y="1253"/>
                  <a:pt x="8444" y="1410"/>
                  <a:pt x="8444" y="1599"/>
                </a:cubicBezTo>
                <a:lnTo>
                  <a:pt x="8444" y="1946"/>
                </a:lnTo>
                <a:lnTo>
                  <a:pt x="7720" y="1946"/>
                </a:lnTo>
                <a:lnTo>
                  <a:pt x="7720" y="1253"/>
                </a:lnTo>
                <a:close/>
                <a:moveTo>
                  <a:pt x="7027" y="1253"/>
                </a:moveTo>
                <a:lnTo>
                  <a:pt x="7027" y="1977"/>
                </a:lnTo>
                <a:lnTo>
                  <a:pt x="6302" y="1977"/>
                </a:lnTo>
                <a:lnTo>
                  <a:pt x="6302" y="1253"/>
                </a:lnTo>
                <a:close/>
                <a:moveTo>
                  <a:pt x="8098" y="3994"/>
                </a:moveTo>
                <a:lnTo>
                  <a:pt x="6648" y="4844"/>
                </a:lnTo>
                <a:lnTo>
                  <a:pt x="5199" y="3994"/>
                </a:lnTo>
                <a:close/>
                <a:moveTo>
                  <a:pt x="6648" y="5663"/>
                </a:moveTo>
                <a:lnTo>
                  <a:pt x="8665" y="6797"/>
                </a:lnTo>
                <a:lnTo>
                  <a:pt x="4664" y="6797"/>
                </a:lnTo>
                <a:lnTo>
                  <a:pt x="6648" y="5663"/>
                </a:lnTo>
                <a:close/>
                <a:moveTo>
                  <a:pt x="3183" y="6766"/>
                </a:moveTo>
                <a:cubicBezTo>
                  <a:pt x="3372" y="6766"/>
                  <a:pt x="3561" y="6924"/>
                  <a:pt x="3561" y="7113"/>
                </a:cubicBezTo>
                <a:cubicBezTo>
                  <a:pt x="3561" y="7333"/>
                  <a:pt x="3372" y="7491"/>
                  <a:pt x="3183" y="7491"/>
                </a:cubicBezTo>
                <a:cubicBezTo>
                  <a:pt x="2994" y="7491"/>
                  <a:pt x="2836" y="7333"/>
                  <a:pt x="2836" y="7113"/>
                </a:cubicBezTo>
                <a:cubicBezTo>
                  <a:pt x="2836" y="6924"/>
                  <a:pt x="2994" y="6766"/>
                  <a:pt x="3183" y="6766"/>
                </a:cubicBezTo>
                <a:close/>
                <a:moveTo>
                  <a:pt x="10114" y="6797"/>
                </a:moveTo>
                <a:cubicBezTo>
                  <a:pt x="10303" y="6797"/>
                  <a:pt x="10461" y="6955"/>
                  <a:pt x="10461" y="7144"/>
                </a:cubicBezTo>
                <a:cubicBezTo>
                  <a:pt x="10461" y="7365"/>
                  <a:pt x="10303" y="7522"/>
                  <a:pt x="10114" y="7522"/>
                </a:cubicBezTo>
                <a:cubicBezTo>
                  <a:pt x="9925" y="7522"/>
                  <a:pt x="9767" y="7365"/>
                  <a:pt x="9767" y="7144"/>
                </a:cubicBezTo>
                <a:cubicBezTo>
                  <a:pt x="9767" y="6955"/>
                  <a:pt x="9925" y="6797"/>
                  <a:pt x="10114" y="6797"/>
                </a:cubicBezTo>
                <a:close/>
                <a:moveTo>
                  <a:pt x="1123" y="0"/>
                </a:moveTo>
                <a:cubicBezTo>
                  <a:pt x="859" y="0"/>
                  <a:pt x="600" y="103"/>
                  <a:pt x="411" y="308"/>
                </a:cubicBezTo>
                <a:cubicBezTo>
                  <a:pt x="1" y="686"/>
                  <a:pt x="1" y="1379"/>
                  <a:pt x="411" y="1757"/>
                </a:cubicBezTo>
                <a:lnTo>
                  <a:pt x="2017" y="3426"/>
                </a:lnTo>
                <a:cubicBezTo>
                  <a:pt x="2395" y="3805"/>
                  <a:pt x="2931" y="4025"/>
                  <a:pt x="3466" y="4025"/>
                </a:cubicBezTo>
                <a:lnTo>
                  <a:pt x="3782" y="4025"/>
                </a:lnTo>
                <a:lnTo>
                  <a:pt x="5955" y="5222"/>
                </a:lnTo>
                <a:lnTo>
                  <a:pt x="3908" y="6388"/>
                </a:lnTo>
                <a:cubicBezTo>
                  <a:pt x="3719" y="6167"/>
                  <a:pt x="3466" y="6073"/>
                  <a:pt x="3151" y="6073"/>
                </a:cubicBezTo>
                <a:cubicBezTo>
                  <a:pt x="2553" y="6073"/>
                  <a:pt x="2143" y="6545"/>
                  <a:pt x="2143" y="7081"/>
                </a:cubicBezTo>
                <a:cubicBezTo>
                  <a:pt x="2143" y="7680"/>
                  <a:pt x="2584" y="8121"/>
                  <a:pt x="3151" y="8121"/>
                </a:cubicBezTo>
                <a:cubicBezTo>
                  <a:pt x="3593" y="8121"/>
                  <a:pt x="3971" y="7837"/>
                  <a:pt x="4128" y="7396"/>
                </a:cubicBezTo>
                <a:lnTo>
                  <a:pt x="9137" y="7396"/>
                </a:lnTo>
                <a:cubicBezTo>
                  <a:pt x="9295" y="7806"/>
                  <a:pt x="9641" y="8121"/>
                  <a:pt x="10114" y="8121"/>
                </a:cubicBezTo>
                <a:cubicBezTo>
                  <a:pt x="10713" y="8121"/>
                  <a:pt x="11154" y="7648"/>
                  <a:pt x="11154" y="7081"/>
                </a:cubicBezTo>
                <a:cubicBezTo>
                  <a:pt x="11154" y="6482"/>
                  <a:pt x="10681" y="6073"/>
                  <a:pt x="10114" y="6073"/>
                </a:cubicBezTo>
                <a:cubicBezTo>
                  <a:pt x="9862" y="6073"/>
                  <a:pt x="9578" y="6167"/>
                  <a:pt x="9358" y="6388"/>
                </a:cubicBezTo>
                <a:lnTo>
                  <a:pt x="7310" y="5222"/>
                </a:lnTo>
                <a:lnTo>
                  <a:pt x="9484" y="4025"/>
                </a:lnTo>
                <a:lnTo>
                  <a:pt x="10839" y="4025"/>
                </a:lnTo>
                <a:cubicBezTo>
                  <a:pt x="11437" y="4025"/>
                  <a:pt x="11847" y="3552"/>
                  <a:pt x="11847" y="2985"/>
                </a:cubicBezTo>
                <a:cubicBezTo>
                  <a:pt x="11847" y="2387"/>
                  <a:pt x="11374" y="1946"/>
                  <a:pt x="10839" y="1946"/>
                </a:cubicBezTo>
                <a:lnTo>
                  <a:pt x="9074" y="1946"/>
                </a:lnTo>
                <a:lnTo>
                  <a:pt x="9074" y="1599"/>
                </a:lnTo>
                <a:cubicBezTo>
                  <a:pt x="9074" y="1032"/>
                  <a:pt x="8602" y="591"/>
                  <a:pt x="8035" y="591"/>
                </a:cubicBezTo>
                <a:lnTo>
                  <a:pt x="5294" y="591"/>
                </a:lnTo>
                <a:cubicBezTo>
                  <a:pt x="4695" y="591"/>
                  <a:pt x="4254" y="1064"/>
                  <a:pt x="4254" y="1599"/>
                </a:cubicBezTo>
                <a:lnTo>
                  <a:pt x="4254" y="1946"/>
                </a:lnTo>
                <a:lnTo>
                  <a:pt x="4097" y="1946"/>
                </a:lnTo>
                <a:cubicBezTo>
                  <a:pt x="3750" y="1946"/>
                  <a:pt x="3372" y="1820"/>
                  <a:pt x="3120" y="1568"/>
                </a:cubicBezTo>
                <a:lnTo>
                  <a:pt x="1860" y="308"/>
                </a:lnTo>
                <a:cubicBezTo>
                  <a:pt x="1655" y="103"/>
                  <a:pt x="1387" y="0"/>
                  <a:pt x="1123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76" name="Google Shape;7376;p95"/>
          <p:cNvGrpSpPr/>
          <p:nvPr/>
        </p:nvGrpSpPr>
        <p:grpSpPr>
          <a:xfrm>
            <a:off x="7535476" y="2919148"/>
            <a:ext cx="352803" cy="352803"/>
            <a:chOff x="-23245675" y="3148525"/>
            <a:chExt cx="296150" cy="296150"/>
          </a:xfrm>
        </p:grpSpPr>
        <p:sp>
          <p:nvSpPr>
            <p:cNvPr id="7377" name="Google Shape;7377;p95"/>
            <p:cNvSpPr/>
            <p:nvPr/>
          </p:nvSpPr>
          <p:spPr>
            <a:xfrm>
              <a:off x="-23192925" y="3251700"/>
              <a:ext cx="192225" cy="105550"/>
            </a:xfrm>
            <a:custGeom>
              <a:avLst/>
              <a:gdLst/>
              <a:ahLst/>
              <a:cxnLst/>
              <a:rect l="l" t="t" r="r" b="b"/>
              <a:pathLst>
                <a:path w="7689" h="4222" extrusionOk="0">
                  <a:moveTo>
                    <a:pt x="3151" y="0"/>
                  </a:moveTo>
                  <a:lnTo>
                    <a:pt x="2616" y="1260"/>
                  </a:lnTo>
                  <a:cubicBezTo>
                    <a:pt x="2584" y="1386"/>
                    <a:pt x="2427" y="1481"/>
                    <a:pt x="2301" y="1481"/>
                  </a:cubicBezTo>
                  <a:lnTo>
                    <a:pt x="1" y="1481"/>
                  </a:lnTo>
                  <a:lnTo>
                    <a:pt x="1" y="4222"/>
                  </a:lnTo>
                  <a:lnTo>
                    <a:pt x="7688" y="4222"/>
                  </a:lnTo>
                  <a:lnTo>
                    <a:pt x="7688" y="1481"/>
                  </a:lnTo>
                  <a:lnTo>
                    <a:pt x="5672" y="1481"/>
                  </a:lnTo>
                  <a:lnTo>
                    <a:pt x="4884" y="3371"/>
                  </a:lnTo>
                  <a:cubicBezTo>
                    <a:pt x="4827" y="3513"/>
                    <a:pt x="4713" y="3578"/>
                    <a:pt x="4593" y="3578"/>
                  </a:cubicBezTo>
                  <a:cubicBezTo>
                    <a:pt x="4447" y="3578"/>
                    <a:pt x="4292" y="3481"/>
                    <a:pt x="4223" y="3308"/>
                  </a:cubicBezTo>
                  <a:lnTo>
                    <a:pt x="315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8" name="Google Shape;7378;p95"/>
            <p:cNvSpPr/>
            <p:nvPr/>
          </p:nvSpPr>
          <p:spPr>
            <a:xfrm>
              <a:off x="-23193700" y="3200500"/>
              <a:ext cx="192200" cy="106350"/>
            </a:xfrm>
            <a:custGeom>
              <a:avLst/>
              <a:gdLst/>
              <a:ahLst/>
              <a:cxnLst/>
              <a:rect l="l" t="t" r="r" b="b"/>
              <a:pathLst>
                <a:path w="7688" h="4254" extrusionOk="0">
                  <a:moveTo>
                    <a:pt x="0" y="0"/>
                  </a:moveTo>
                  <a:lnTo>
                    <a:pt x="0" y="2836"/>
                  </a:lnTo>
                  <a:lnTo>
                    <a:pt x="2111" y="2836"/>
                  </a:lnTo>
                  <a:lnTo>
                    <a:pt x="2962" y="945"/>
                  </a:lnTo>
                  <a:cubicBezTo>
                    <a:pt x="3020" y="800"/>
                    <a:pt x="3138" y="735"/>
                    <a:pt x="3258" y="735"/>
                  </a:cubicBezTo>
                  <a:cubicBezTo>
                    <a:pt x="3399" y="735"/>
                    <a:pt x="3541" y="824"/>
                    <a:pt x="3592" y="977"/>
                  </a:cubicBezTo>
                  <a:lnTo>
                    <a:pt x="4632" y="4253"/>
                  </a:lnTo>
                  <a:lnTo>
                    <a:pt x="5104" y="3056"/>
                  </a:lnTo>
                  <a:cubicBezTo>
                    <a:pt x="5167" y="2930"/>
                    <a:pt x="5325" y="2836"/>
                    <a:pt x="5419" y="2836"/>
                  </a:cubicBezTo>
                  <a:lnTo>
                    <a:pt x="7688" y="2836"/>
                  </a:lnTo>
                  <a:lnTo>
                    <a:pt x="768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9" name="Google Shape;7379;p95"/>
            <p:cNvSpPr/>
            <p:nvPr/>
          </p:nvSpPr>
          <p:spPr>
            <a:xfrm>
              <a:off x="-23245675" y="3148525"/>
              <a:ext cx="296150" cy="296150"/>
            </a:xfrm>
            <a:custGeom>
              <a:avLst/>
              <a:gdLst/>
              <a:ahLst/>
              <a:cxnLst/>
              <a:rect l="l" t="t" r="r" b="b"/>
              <a:pathLst>
                <a:path w="11846" h="11846" extrusionOk="0">
                  <a:moveTo>
                    <a:pt x="10113" y="1386"/>
                  </a:moveTo>
                  <a:cubicBezTo>
                    <a:pt x="10302" y="1386"/>
                    <a:pt x="10460" y="1544"/>
                    <a:pt x="10460" y="1733"/>
                  </a:cubicBezTo>
                  <a:lnTo>
                    <a:pt x="10460" y="8758"/>
                  </a:lnTo>
                  <a:cubicBezTo>
                    <a:pt x="10460" y="8947"/>
                    <a:pt x="10302" y="9105"/>
                    <a:pt x="10113" y="9105"/>
                  </a:cubicBezTo>
                  <a:lnTo>
                    <a:pt x="1733" y="9105"/>
                  </a:lnTo>
                  <a:cubicBezTo>
                    <a:pt x="1512" y="9105"/>
                    <a:pt x="1355" y="8947"/>
                    <a:pt x="1355" y="8758"/>
                  </a:cubicBezTo>
                  <a:lnTo>
                    <a:pt x="1355" y="1733"/>
                  </a:lnTo>
                  <a:cubicBezTo>
                    <a:pt x="1355" y="1544"/>
                    <a:pt x="1512" y="1386"/>
                    <a:pt x="1733" y="1386"/>
                  </a:cubicBezTo>
                  <a:close/>
                  <a:moveTo>
                    <a:pt x="2426" y="9767"/>
                  </a:moveTo>
                  <a:cubicBezTo>
                    <a:pt x="2615" y="9767"/>
                    <a:pt x="2804" y="9924"/>
                    <a:pt x="2804" y="10113"/>
                  </a:cubicBezTo>
                  <a:cubicBezTo>
                    <a:pt x="2804" y="10334"/>
                    <a:pt x="2615" y="10491"/>
                    <a:pt x="2426" y="10491"/>
                  </a:cubicBezTo>
                  <a:cubicBezTo>
                    <a:pt x="2237" y="10491"/>
                    <a:pt x="2079" y="10334"/>
                    <a:pt x="2079" y="10113"/>
                  </a:cubicBezTo>
                  <a:cubicBezTo>
                    <a:pt x="2079" y="9924"/>
                    <a:pt x="2237" y="9767"/>
                    <a:pt x="2426" y="9767"/>
                  </a:cubicBezTo>
                  <a:close/>
                  <a:moveTo>
                    <a:pt x="3844" y="9767"/>
                  </a:moveTo>
                  <a:cubicBezTo>
                    <a:pt x="4033" y="9767"/>
                    <a:pt x="4190" y="9924"/>
                    <a:pt x="4190" y="10113"/>
                  </a:cubicBezTo>
                  <a:cubicBezTo>
                    <a:pt x="4190" y="10334"/>
                    <a:pt x="4001" y="10491"/>
                    <a:pt x="3844" y="10491"/>
                  </a:cubicBezTo>
                  <a:cubicBezTo>
                    <a:pt x="3655" y="10491"/>
                    <a:pt x="3497" y="10334"/>
                    <a:pt x="3497" y="10113"/>
                  </a:cubicBezTo>
                  <a:cubicBezTo>
                    <a:pt x="3497" y="9924"/>
                    <a:pt x="3655" y="9767"/>
                    <a:pt x="3844" y="9767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10113"/>
                  </a:lnTo>
                  <a:cubicBezTo>
                    <a:pt x="0" y="11058"/>
                    <a:pt x="788" y="11846"/>
                    <a:pt x="1733" y="11846"/>
                  </a:cubicBezTo>
                  <a:lnTo>
                    <a:pt x="10113" y="11846"/>
                  </a:lnTo>
                  <a:cubicBezTo>
                    <a:pt x="11058" y="11846"/>
                    <a:pt x="11846" y="11058"/>
                    <a:pt x="11846" y="10113"/>
                  </a:cubicBezTo>
                  <a:lnTo>
                    <a:pt x="11846" y="1733"/>
                  </a:lnTo>
                  <a:cubicBezTo>
                    <a:pt x="11846" y="788"/>
                    <a:pt x="11058" y="0"/>
                    <a:pt x="1011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80" name="Google Shape;7380;p95"/>
          <p:cNvSpPr/>
          <p:nvPr/>
        </p:nvSpPr>
        <p:spPr>
          <a:xfrm>
            <a:off x="7577658" y="3398490"/>
            <a:ext cx="269323" cy="351910"/>
          </a:xfrm>
          <a:custGeom>
            <a:avLst/>
            <a:gdLst/>
            <a:ahLst/>
            <a:cxnLst/>
            <a:rect l="l" t="t" r="r" b="b"/>
            <a:pathLst>
              <a:path w="9043" h="11816" extrusionOk="0">
                <a:moveTo>
                  <a:pt x="6392" y="3395"/>
                </a:moveTo>
                <a:cubicBezTo>
                  <a:pt x="6483" y="3395"/>
                  <a:pt x="6569" y="3419"/>
                  <a:pt x="6616" y="3466"/>
                </a:cubicBezTo>
                <a:cubicBezTo>
                  <a:pt x="7310" y="4159"/>
                  <a:pt x="7656" y="5010"/>
                  <a:pt x="7656" y="5924"/>
                </a:cubicBezTo>
                <a:cubicBezTo>
                  <a:pt x="7656" y="6837"/>
                  <a:pt x="7310" y="7719"/>
                  <a:pt x="6616" y="8350"/>
                </a:cubicBezTo>
                <a:cubicBezTo>
                  <a:pt x="5955" y="9043"/>
                  <a:pt x="5104" y="9389"/>
                  <a:pt x="4191" y="9389"/>
                </a:cubicBezTo>
                <a:cubicBezTo>
                  <a:pt x="4002" y="9389"/>
                  <a:pt x="3844" y="9232"/>
                  <a:pt x="3844" y="9043"/>
                </a:cubicBezTo>
                <a:cubicBezTo>
                  <a:pt x="3844" y="8822"/>
                  <a:pt x="4002" y="8665"/>
                  <a:pt x="4191" y="8665"/>
                </a:cubicBezTo>
                <a:cubicBezTo>
                  <a:pt x="4947" y="8665"/>
                  <a:pt x="5608" y="8413"/>
                  <a:pt x="6144" y="7845"/>
                </a:cubicBezTo>
                <a:cubicBezTo>
                  <a:pt x="6679" y="7341"/>
                  <a:pt x="6994" y="6617"/>
                  <a:pt x="6994" y="5892"/>
                </a:cubicBezTo>
                <a:cubicBezTo>
                  <a:pt x="6931" y="5168"/>
                  <a:pt x="6679" y="4474"/>
                  <a:pt x="6144" y="3939"/>
                </a:cubicBezTo>
                <a:cubicBezTo>
                  <a:pt x="6049" y="3844"/>
                  <a:pt x="6049" y="3592"/>
                  <a:pt x="6144" y="3466"/>
                </a:cubicBezTo>
                <a:cubicBezTo>
                  <a:pt x="6207" y="3419"/>
                  <a:pt x="6301" y="3395"/>
                  <a:pt x="6392" y="3395"/>
                </a:cubicBezTo>
                <a:close/>
                <a:moveTo>
                  <a:pt x="378" y="1"/>
                </a:moveTo>
                <a:cubicBezTo>
                  <a:pt x="189" y="1"/>
                  <a:pt x="0" y="158"/>
                  <a:pt x="0" y="379"/>
                </a:cubicBezTo>
                <a:lnTo>
                  <a:pt x="0" y="1482"/>
                </a:lnTo>
                <a:cubicBezTo>
                  <a:pt x="0" y="2742"/>
                  <a:pt x="977" y="3750"/>
                  <a:pt x="2206" y="3876"/>
                </a:cubicBezTo>
                <a:cubicBezTo>
                  <a:pt x="2489" y="4695"/>
                  <a:pt x="3277" y="5294"/>
                  <a:pt x="4191" y="5294"/>
                </a:cubicBezTo>
                <a:cubicBezTo>
                  <a:pt x="4569" y="5294"/>
                  <a:pt x="4915" y="5609"/>
                  <a:pt x="4915" y="5987"/>
                </a:cubicBezTo>
                <a:cubicBezTo>
                  <a:pt x="4852" y="6302"/>
                  <a:pt x="4537" y="6617"/>
                  <a:pt x="4191" y="6617"/>
                </a:cubicBezTo>
                <a:cubicBezTo>
                  <a:pt x="3277" y="6617"/>
                  <a:pt x="2489" y="7215"/>
                  <a:pt x="2206" y="8035"/>
                </a:cubicBezTo>
                <a:cubicBezTo>
                  <a:pt x="1009" y="8161"/>
                  <a:pt x="0" y="9200"/>
                  <a:pt x="0" y="10460"/>
                </a:cubicBezTo>
                <a:lnTo>
                  <a:pt x="0" y="11469"/>
                </a:lnTo>
                <a:cubicBezTo>
                  <a:pt x="0" y="11658"/>
                  <a:pt x="189" y="11815"/>
                  <a:pt x="378" y="11815"/>
                </a:cubicBezTo>
                <a:lnTo>
                  <a:pt x="1765" y="11815"/>
                </a:lnTo>
                <a:cubicBezTo>
                  <a:pt x="1954" y="11815"/>
                  <a:pt x="2111" y="11658"/>
                  <a:pt x="2111" y="11469"/>
                </a:cubicBezTo>
                <a:lnTo>
                  <a:pt x="2111" y="10460"/>
                </a:lnTo>
                <a:cubicBezTo>
                  <a:pt x="2111" y="10240"/>
                  <a:pt x="2269" y="10082"/>
                  <a:pt x="2458" y="10082"/>
                </a:cubicBezTo>
                <a:lnTo>
                  <a:pt x="2647" y="10082"/>
                </a:lnTo>
                <a:cubicBezTo>
                  <a:pt x="3056" y="10523"/>
                  <a:pt x="3592" y="10807"/>
                  <a:pt x="4191" y="10807"/>
                </a:cubicBezTo>
                <a:cubicBezTo>
                  <a:pt x="6868" y="10807"/>
                  <a:pt x="9042" y="8633"/>
                  <a:pt x="9042" y="5955"/>
                </a:cubicBezTo>
                <a:cubicBezTo>
                  <a:pt x="9042" y="3277"/>
                  <a:pt x="6868" y="1103"/>
                  <a:pt x="4191" y="1103"/>
                </a:cubicBezTo>
                <a:cubicBezTo>
                  <a:pt x="3592" y="1103"/>
                  <a:pt x="3056" y="1356"/>
                  <a:pt x="2647" y="1828"/>
                </a:cubicBezTo>
                <a:lnTo>
                  <a:pt x="2458" y="1828"/>
                </a:lnTo>
                <a:cubicBezTo>
                  <a:pt x="2269" y="1828"/>
                  <a:pt x="2111" y="1671"/>
                  <a:pt x="2111" y="1482"/>
                </a:cubicBezTo>
                <a:lnTo>
                  <a:pt x="2111" y="379"/>
                </a:lnTo>
                <a:cubicBezTo>
                  <a:pt x="2111" y="158"/>
                  <a:pt x="1954" y="1"/>
                  <a:pt x="1765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81" name="Google Shape;7381;p95"/>
          <p:cNvGrpSpPr/>
          <p:nvPr/>
        </p:nvGrpSpPr>
        <p:grpSpPr>
          <a:xfrm>
            <a:off x="7535938" y="3848122"/>
            <a:ext cx="351880" cy="352803"/>
            <a:chOff x="-23244900" y="3888100"/>
            <a:chExt cx="295375" cy="296150"/>
          </a:xfrm>
        </p:grpSpPr>
        <p:sp>
          <p:nvSpPr>
            <p:cNvPr id="7382" name="Google Shape;7382;p95"/>
            <p:cNvSpPr/>
            <p:nvPr/>
          </p:nvSpPr>
          <p:spPr>
            <a:xfrm>
              <a:off x="-23106275" y="39589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0" y="0"/>
                  </a:moveTo>
                  <a:lnTo>
                    <a:pt x="0" y="694"/>
                  </a:lnTo>
                  <a:lnTo>
                    <a:pt x="725" y="694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3" name="Google Shape;7383;p95"/>
            <p:cNvSpPr/>
            <p:nvPr/>
          </p:nvSpPr>
          <p:spPr>
            <a:xfrm>
              <a:off x="-23106275" y="399285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0" y="0"/>
                  </a:moveTo>
                  <a:lnTo>
                    <a:pt x="0" y="725"/>
                  </a:lnTo>
                  <a:lnTo>
                    <a:pt x="725" y="725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4" name="Google Shape;7384;p95"/>
            <p:cNvSpPr/>
            <p:nvPr/>
          </p:nvSpPr>
          <p:spPr>
            <a:xfrm>
              <a:off x="-23106275" y="4062950"/>
              <a:ext cx="18150" cy="34675"/>
            </a:xfrm>
            <a:custGeom>
              <a:avLst/>
              <a:gdLst/>
              <a:ahLst/>
              <a:cxnLst/>
              <a:rect l="l" t="t" r="r" b="b"/>
              <a:pathLst>
                <a:path w="726" h="1387" extrusionOk="0">
                  <a:moveTo>
                    <a:pt x="0" y="0"/>
                  </a:moveTo>
                  <a:lnTo>
                    <a:pt x="0" y="1040"/>
                  </a:lnTo>
                  <a:cubicBezTo>
                    <a:pt x="0" y="1229"/>
                    <a:pt x="158" y="1386"/>
                    <a:pt x="379" y="1386"/>
                  </a:cubicBezTo>
                  <a:cubicBezTo>
                    <a:pt x="568" y="1386"/>
                    <a:pt x="725" y="1229"/>
                    <a:pt x="725" y="1040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5" name="Google Shape;7385;p95"/>
            <p:cNvSpPr/>
            <p:nvPr/>
          </p:nvSpPr>
          <p:spPr>
            <a:xfrm>
              <a:off x="-23070825" y="3940850"/>
              <a:ext cx="52775" cy="26825"/>
            </a:xfrm>
            <a:custGeom>
              <a:avLst/>
              <a:gdLst/>
              <a:ahLst/>
              <a:cxnLst/>
              <a:rect l="l" t="t" r="r" b="b"/>
              <a:pathLst>
                <a:path w="2111" h="1073" extrusionOk="0">
                  <a:moveTo>
                    <a:pt x="0" y="1"/>
                  </a:moveTo>
                  <a:lnTo>
                    <a:pt x="0" y="725"/>
                  </a:lnTo>
                  <a:lnTo>
                    <a:pt x="1040" y="725"/>
                  </a:lnTo>
                  <a:cubicBezTo>
                    <a:pt x="1386" y="725"/>
                    <a:pt x="1701" y="883"/>
                    <a:pt x="1985" y="1072"/>
                  </a:cubicBezTo>
                  <a:cubicBezTo>
                    <a:pt x="2048" y="946"/>
                    <a:pt x="2111" y="851"/>
                    <a:pt x="2111" y="725"/>
                  </a:cubicBezTo>
                  <a:cubicBezTo>
                    <a:pt x="2111" y="316"/>
                    <a:pt x="1764" y="1"/>
                    <a:pt x="138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6" name="Google Shape;7386;p95"/>
            <p:cNvSpPr/>
            <p:nvPr/>
          </p:nvSpPr>
          <p:spPr>
            <a:xfrm>
              <a:off x="-23106275" y="392352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694"/>
                  </a:lnTo>
                  <a:lnTo>
                    <a:pt x="725" y="694"/>
                  </a:lnTo>
                  <a:lnTo>
                    <a:pt x="725" y="347"/>
                  </a:ln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7" name="Google Shape;7387;p95"/>
            <p:cNvSpPr/>
            <p:nvPr/>
          </p:nvSpPr>
          <p:spPr>
            <a:xfrm>
              <a:off x="-23106275" y="40275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0" y="0"/>
                  </a:moveTo>
                  <a:lnTo>
                    <a:pt x="0" y="725"/>
                  </a:lnTo>
                  <a:lnTo>
                    <a:pt x="725" y="725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8" name="Google Shape;7388;p95"/>
            <p:cNvSpPr/>
            <p:nvPr/>
          </p:nvSpPr>
          <p:spPr>
            <a:xfrm>
              <a:off x="-23244900" y="3888100"/>
              <a:ext cx="295375" cy="296150"/>
            </a:xfrm>
            <a:custGeom>
              <a:avLst/>
              <a:gdLst/>
              <a:ahLst/>
              <a:cxnLst/>
              <a:rect l="l" t="t" r="r" b="b"/>
              <a:pathLst>
                <a:path w="11815" h="11846" extrusionOk="0">
                  <a:moveTo>
                    <a:pt x="5892" y="725"/>
                  </a:moveTo>
                  <a:cubicBezTo>
                    <a:pt x="6333" y="725"/>
                    <a:pt x="6743" y="1008"/>
                    <a:pt x="6900" y="1449"/>
                  </a:cubicBezTo>
                  <a:lnTo>
                    <a:pt x="8349" y="1449"/>
                  </a:lnTo>
                  <a:cubicBezTo>
                    <a:pt x="9106" y="1449"/>
                    <a:pt x="9736" y="2079"/>
                    <a:pt x="9736" y="2835"/>
                  </a:cubicBezTo>
                  <a:cubicBezTo>
                    <a:pt x="9736" y="3214"/>
                    <a:pt x="9578" y="3529"/>
                    <a:pt x="9295" y="3812"/>
                  </a:cubicBezTo>
                  <a:cubicBezTo>
                    <a:pt x="9326" y="3938"/>
                    <a:pt x="9358" y="4096"/>
                    <a:pt x="9358" y="4190"/>
                  </a:cubicBezTo>
                  <a:cubicBezTo>
                    <a:pt x="9358" y="4600"/>
                    <a:pt x="9200" y="4915"/>
                    <a:pt x="8948" y="5198"/>
                  </a:cubicBezTo>
                  <a:cubicBezTo>
                    <a:pt x="8980" y="5324"/>
                    <a:pt x="9011" y="5450"/>
                    <a:pt x="9011" y="5576"/>
                  </a:cubicBezTo>
                  <a:cubicBezTo>
                    <a:pt x="9011" y="6333"/>
                    <a:pt x="8381" y="6963"/>
                    <a:pt x="7625" y="6963"/>
                  </a:cubicBezTo>
                  <a:cubicBezTo>
                    <a:pt x="7436" y="6963"/>
                    <a:pt x="7278" y="6805"/>
                    <a:pt x="7278" y="6616"/>
                  </a:cubicBezTo>
                  <a:cubicBezTo>
                    <a:pt x="7278" y="6427"/>
                    <a:pt x="7436" y="6269"/>
                    <a:pt x="7625" y="6269"/>
                  </a:cubicBezTo>
                  <a:cubicBezTo>
                    <a:pt x="8034" y="6269"/>
                    <a:pt x="8349" y="5954"/>
                    <a:pt x="8349" y="5545"/>
                  </a:cubicBezTo>
                  <a:cubicBezTo>
                    <a:pt x="8349" y="5167"/>
                    <a:pt x="8034" y="4852"/>
                    <a:pt x="7625" y="4852"/>
                  </a:cubicBezTo>
                  <a:lnTo>
                    <a:pt x="6932" y="4852"/>
                  </a:lnTo>
                  <a:lnTo>
                    <a:pt x="6932" y="7593"/>
                  </a:lnTo>
                  <a:lnTo>
                    <a:pt x="7940" y="7593"/>
                  </a:lnTo>
                  <a:cubicBezTo>
                    <a:pt x="8538" y="7593"/>
                    <a:pt x="8980" y="8065"/>
                    <a:pt x="8980" y="8632"/>
                  </a:cubicBezTo>
                  <a:cubicBezTo>
                    <a:pt x="8980" y="9105"/>
                    <a:pt x="8664" y="9514"/>
                    <a:pt x="8192" y="9609"/>
                  </a:cubicBezTo>
                  <a:cubicBezTo>
                    <a:pt x="7562" y="9767"/>
                    <a:pt x="7058" y="10145"/>
                    <a:pt x="6680" y="10586"/>
                  </a:cubicBezTo>
                  <a:cubicBezTo>
                    <a:pt x="6459" y="10869"/>
                    <a:pt x="6176" y="11027"/>
                    <a:pt x="5861" y="11027"/>
                  </a:cubicBezTo>
                  <a:cubicBezTo>
                    <a:pt x="5545" y="11027"/>
                    <a:pt x="5230" y="10869"/>
                    <a:pt x="5041" y="10586"/>
                  </a:cubicBezTo>
                  <a:cubicBezTo>
                    <a:pt x="4695" y="10113"/>
                    <a:pt x="4128" y="9767"/>
                    <a:pt x="3529" y="9609"/>
                  </a:cubicBezTo>
                  <a:cubicBezTo>
                    <a:pt x="3057" y="9483"/>
                    <a:pt x="2742" y="9042"/>
                    <a:pt x="2742" y="8569"/>
                  </a:cubicBezTo>
                  <a:cubicBezTo>
                    <a:pt x="2742" y="8002"/>
                    <a:pt x="3214" y="7561"/>
                    <a:pt x="3781" y="7561"/>
                  </a:cubicBezTo>
                  <a:lnTo>
                    <a:pt x="4789" y="7561"/>
                  </a:lnTo>
                  <a:lnTo>
                    <a:pt x="4789" y="4789"/>
                  </a:lnTo>
                  <a:lnTo>
                    <a:pt x="4096" y="4789"/>
                  </a:lnTo>
                  <a:cubicBezTo>
                    <a:pt x="3687" y="4789"/>
                    <a:pt x="3372" y="5104"/>
                    <a:pt x="3372" y="5513"/>
                  </a:cubicBezTo>
                  <a:cubicBezTo>
                    <a:pt x="3372" y="5891"/>
                    <a:pt x="3687" y="6206"/>
                    <a:pt x="4096" y="6206"/>
                  </a:cubicBezTo>
                  <a:cubicBezTo>
                    <a:pt x="4285" y="6206"/>
                    <a:pt x="4443" y="6364"/>
                    <a:pt x="4443" y="6553"/>
                  </a:cubicBezTo>
                  <a:cubicBezTo>
                    <a:pt x="4443" y="6774"/>
                    <a:pt x="4285" y="6931"/>
                    <a:pt x="4096" y="6931"/>
                  </a:cubicBezTo>
                  <a:cubicBezTo>
                    <a:pt x="3340" y="6931"/>
                    <a:pt x="2710" y="6301"/>
                    <a:pt x="2710" y="5545"/>
                  </a:cubicBezTo>
                  <a:cubicBezTo>
                    <a:pt x="2710" y="5387"/>
                    <a:pt x="2742" y="5261"/>
                    <a:pt x="2805" y="5135"/>
                  </a:cubicBezTo>
                  <a:cubicBezTo>
                    <a:pt x="2521" y="4883"/>
                    <a:pt x="2363" y="4568"/>
                    <a:pt x="2363" y="4159"/>
                  </a:cubicBezTo>
                  <a:cubicBezTo>
                    <a:pt x="2363" y="4001"/>
                    <a:pt x="2395" y="3875"/>
                    <a:pt x="2426" y="3781"/>
                  </a:cubicBezTo>
                  <a:cubicBezTo>
                    <a:pt x="2174" y="3497"/>
                    <a:pt x="2017" y="3182"/>
                    <a:pt x="2017" y="2772"/>
                  </a:cubicBezTo>
                  <a:cubicBezTo>
                    <a:pt x="2080" y="2048"/>
                    <a:pt x="2710" y="1449"/>
                    <a:pt x="3466" y="1449"/>
                  </a:cubicBezTo>
                  <a:lnTo>
                    <a:pt x="4915" y="1449"/>
                  </a:lnTo>
                  <a:cubicBezTo>
                    <a:pt x="5073" y="1040"/>
                    <a:pt x="5419" y="725"/>
                    <a:pt x="5892" y="725"/>
                  </a:cubicBezTo>
                  <a:close/>
                  <a:moveTo>
                    <a:pt x="1009" y="0"/>
                  </a:moveTo>
                  <a:cubicBezTo>
                    <a:pt x="473" y="32"/>
                    <a:pt x="1" y="504"/>
                    <a:pt x="1" y="1040"/>
                  </a:cubicBezTo>
                  <a:lnTo>
                    <a:pt x="1" y="10838"/>
                  </a:lnTo>
                  <a:cubicBezTo>
                    <a:pt x="1" y="11405"/>
                    <a:pt x="473" y="11846"/>
                    <a:pt x="1009" y="11846"/>
                  </a:cubicBezTo>
                  <a:lnTo>
                    <a:pt x="10807" y="11846"/>
                  </a:lnTo>
                  <a:cubicBezTo>
                    <a:pt x="11374" y="11846"/>
                    <a:pt x="11815" y="11373"/>
                    <a:pt x="11815" y="10775"/>
                  </a:cubicBezTo>
                  <a:lnTo>
                    <a:pt x="11815" y="1071"/>
                  </a:lnTo>
                  <a:cubicBezTo>
                    <a:pt x="11815" y="504"/>
                    <a:pt x="11342" y="32"/>
                    <a:pt x="10807" y="32"/>
                  </a:cubicBezTo>
                  <a:lnTo>
                    <a:pt x="100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9" name="Google Shape;7389;p95"/>
            <p:cNvSpPr/>
            <p:nvPr/>
          </p:nvSpPr>
          <p:spPr>
            <a:xfrm>
              <a:off x="-23070825" y="3975525"/>
              <a:ext cx="43325" cy="26800"/>
            </a:xfrm>
            <a:custGeom>
              <a:avLst/>
              <a:gdLst/>
              <a:ahLst/>
              <a:cxnLst/>
              <a:rect l="l" t="t" r="r" b="b"/>
              <a:pathLst>
                <a:path w="1733" h="1072" extrusionOk="0">
                  <a:moveTo>
                    <a:pt x="0" y="0"/>
                  </a:moveTo>
                  <a:lnTo>
                    <a:pt x="0" y="725"/>
                  </a:lnTo>
                  <a:lnTo>
                    <a:pt x="725" y="725"/>
                  </a:lnTo>
                  <a:cubicBezTo>
                    <a:pt x="748" y="722"/>
                    <a:pt x="772" y="721"/>
                    <a:pt x="795" y="721"/>
                  </a:cubicBezTo>
                  <a:cubicBezTo>
                    <a:pt x="1086" y="721"/>
                    <a:pt x="1374" y="896"/>
                    <a:pt x="1607" y="1071"/>
                  </a:cubicBezTo>
                  <a:cubicBezTo>
                    <a:pt x="1701" y="945"/>
                    <a:pt x="1733" y="819"/>
                    <a:pt x="1733" y="725"/>
                  </a:cubicBezTo>
                  <a:cubicBezTo>
                    <a:pt x="1733" y="315"/>
                    <a:pt x="1418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0" name="Google Shape;7390;p95"/>
            <p:cNvSpPr/>
            <p:nvPr/>
          </p:nvSpPr>
          <p:spPr>
            <a:xfrm>
              <a:off x="-23158250" y="4097600"/>
              <a:ext cx="121300" cy="52000"/>
            </a:xfrm>
            <a:custGeom>
              <a:avLst/>
              <a:gdLst/>
              <a:ahLst/>
              <a:cxnLst/>
              <a:rect l="l" t="t" r="r" b="b"/>
              <a:pathLst>
                <a:path w="4852" h="2080" extrusionOk="0">
                  <a:moveTo>
                    <a:pt x="315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662"/>
                    <a:pt x="284" y="693"/>
                  </a:cubicBezTo>
                  <a:cubicBezTo>
                    <a:pt x="1008" y="914"/>
                    <a:pt x="1701" y="1355"/>
                    <a:pt x="2174" y="1922"/>
                  </a:cubicBezTo>
                  <a:cubicBezTo>
                    <a:pt x="2205" y="2017"/>
                    <a:pt x="2269" y="2080"/>
                    <a:pt x="2426" y="2080"/>
                  </a:cubicBezTo>
                  <a:cubicBezTo>
                    <a:pt x="2584" y="2080"/>
                    <a:pt x="2678" y="2017"/>
                    <a:pt x="2710" y="1922"/>
                  </a:cubicBezTo>
                  <a:cubicBezTo>
                    <a:pt x="3151" y="1355"/>
                    <a:pt x="3812" y="882"/>
                    <a:pt x="4568" y="662"/>
                  </a:cubicBezTo>
                  <a:cubicBezTo>
                    <a:pt x="4726" y="630"/>
                    <a:pt x="4852" y="504"/>
                    <a:pt x="4852" y="347"/>
                  </a:cubicBezTo>
                  <a:cubicBezTo>
                    <a:pt x="4852" y="158"/>
                    <a:pt x="4694" y="0"/>
                    <a:pt x="4474" y="0"/>
                  </a:cubicBezTo>
                  <a:lnTo>
                    <a:pt x="3371" y="0"/>
                  </a:lnTo>
                  <a:cubicBezTo>
                    <a:pt x="3214" y="410"/>
                    <a:pt x="2867" y="725"/>
                    <a:pt x="2395" y="725"/>
                  </a:cubicBezTo>
                  <a:cubicBezTo>
                    <a:pt x="1922" y="725"/>
                    <a:pt x="1575" y="441"/>
                    <a:pt x="14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1" name="Google Shape;7391;p95"/>
            <p:cNvSpPr/>
            <p:nvPr/>
          </p:nvSpPr>
          <p:spPr>
            <a:xfrm>
              <a:off x="-23176375" y="3940850"/>
              <a:ext cx="52800" cy="26825"/>
            </a:xfrm>
            <a:custGeom>
              <a:avLst/>
              <a:gdLst/>
              <a:ahLst/>
              <a:cxnLst/>
              <a:rect l="l" t="t" r="r" b="b"/>
              <a:pathLst>
                <a:path w="2112" h="1073" extrusionOk="0">
                  <a:moveTo>
                    <a:pt x="725" y="1"/>
                  </a:moveTo>
                  <a:cubicBezTo>
                    <a:pt x="316" y="1"/>
                    <a:pt x="1" y="316"/>
                    <a:pt x="1" y="725"/>
                  </a:cubicBezTo>
                  <a:cubicBezTo>
                    <a:pt x="1" y="851"/>
                    <a:pt x="64" y="978"/>
                    <a:pt x="127" y="1072"/>
                  </a:cubicBezTo>
                  <a:cubicBezTo>
                    <a:pt x="410" y="883"/>
                    <a:pt x="725" y="725"/>
                    <a:pt x="1072" y="725"/>
                  </a:cubicBezTo>
                  <a:lnTo>
                    <a:pt x="2111" y="725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2" name="Google Shape;7392;p95"/>
            <p:cNvSpPr/>
            <p:nvPr/>
          </p:nvSpPr>
          <p:spPr>
            <a:xfrm>
              <a:off x="-23166125" y="3976300"/>
              <a:ext cx="44125" cy="26800"/>
            </a:xfrm>
            <a:custGeom>
              <a:avLst/>
              <a:gdLst/>
              <a:ahLst/>
              <a:cxnLst/>
              <a:rect l="l" t="t" r="r" b="b"/>
              <a:pathLst>
                <a:path w="1765" h="1072" extrusionOk="0">
                  <a:moveTo>
                    <a:pt x="693" y="1"/>
                  </a:moveTo>
                  <a:cubicBezTo>
                    <a:pt x="315" y="1"/>
                    <a:pt x="0" y="316"/>
                    <a:pt x="0" y="725"/>
                  </a:cubicBezTo>
                  <a:cubicBezTo>
                    <a:pt x="0" y="851"/>
                    <a:pt x="32" y="1009"/>
                    <a:pt x="126" y="1072"/>
                  </a:cubicBezTo>
                  <a:cubicBezTo>
                    <a:pt x="347" y="820"/>
                    <a:pt x="693" y="725"/>
                    <a:pt x="1071" y="725"/>
                  </a:cubicBezTo>
                  <a:lnTo>
                    <a:pt x="1764" y="725"/>
                  </a:lnTo>
                  <a:lnTo>
                    <a:pt x="176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93" name="Google Shape;7393;p95"/>
          <p:cNvSpPr/>
          <p:nvPr/>
        </p:nvSpPr>
        <p:spPr>
          <a:xfrm>
            <a:off x="6612202" y="4288988"/>
            <a:ext cx="353786" cy="353757"/>
          </a:xfrm>
          <a:custGeom>
            <a:avLst/>
            <a:gdLst/>
            <a:ahLst/>
            <a:cxnLst/>
            <a:rect l="l" t="t" r="r" b="b"/>
            <a:pathLst>
              <a:path w="11879" h="11878" extrusionOk="0">
                <a:moveTo>
                  <a:pt x="5451" y="6995"/>
                </a:moveTo>
                <a:lnTo>
                  <a:pt x="5451" y="7688"/>
                </a:lnTo>
                <a:lnTo>
                  <a:pt x="4443" y="7688"/>
                </a:lnTo>
                <a:cubicBezTo>
                  <a:pt x="4223" y="7688"/>
                  <a:pt x="4065" y="7530"/>
                  <a:pt x="4065" y="7341"/>
                </a:cubicBezTo>
                <a:cubicBezTo>
                  <a:pt x="4065" y="7152"/>
                  <a:pt x="4223" y="6995"/>
                  <a:pt x="4443" y="6995"/>
                </a:cubicBezTo>
                <a:close/>
                <a:moveTo>
                  <a:pt x="6491" y="8349"/>
                </a:moveTo>
                <a:lnTo>
                  <a:pt x="6491" y="8381"/>
                </a:lnTo>
                <a:cubicBezTo>
                  <a:pt x="6680" y="8381"/>
                  <a:pt x="6837" y="8538"/>
                  <a:pt x="6837" y="8727"/>
                </a:cubicBezTo>
                <a:cubicBezTo>
                  <a:pt x="6837" y="8916"/>
                  <a:pt x="6680" y="9074"/>
                  <a:pt x="6491" y="9074"/>
                </a:cubicBezTo>
                <a:lnTo>
                  <a:pt x="6113" y="9074"/>
                </a:lnTo>
                <a:lnTo>
                  <a:pt x="6113" y="8349"/>
                </a:lnTo>
                <a:close/>
                <a:moveTo>
                  <a:pt x="5451" y="9736"/>
                </a:moveTo>
                <a:lnTo>
                  <a:pt x="5451" y="10460"/>
                </a:lnTo>
                <a:lnTo>
                  <a:pt x="5105" y="10460"/>
                </a:lnTo>
                <a:cubicBezTo>
                  <a:pt x="4916" y="10460"/>
                  <a:pt x="4758" y="10303"/>
                  <a:pt x="4758" y="10114"/>
                </a:cubicBezTo>
                <a:cubicBezTo>
                  <a:pt x="4758" y="9893"/>
                  <a:pt x="4916" y="9736"/>
                  <a:pt x="5105" y="9736"/>
                </a:cubicBezTo>
                <a:close/>
                <a:moveTo>
                  <a:pt x="5861" y="1"/>
                </a:moveTo>
                <a:cubicBezTo>
                  <a:pt x="5262" y="1"/>
                  <a:pt x="4821" y="473"/>
                  <a:pt x="4821" y="1040"/>
                </a:cubicBezTo>
                <a:cubicBezTo>
                  <a:pt x="4821" y="1481"/>
                  <a:pt x="5105" y="1859"/>
                  <a:pt x="5546" y="2017"/>
                </a:cubicBezTo>
                <a:lnTo>
                  <a:pt x="5546" y="3340"/>
                </a:lnTo>
                <a:cubicBezTo>
                  <a:pt x="4441" y="2451"/>
                  <a:pt x="3936" y="2115"/>
                  <a:pt x="3379" y="2115"/>
                </a:cubicBezTo>
                <a:cubicBezTo>
                  <a:pt x="3285" y="2115"/>
                  <a:pt x="3189" y="2125"/>
                  <a:pt x="3088" y="2143"/>
                </a:cubicBezTo>
                <a:cubicBezTo>
                  <a:pt x="2584" y="2237"/>
                  <a:pt x="2301" y="2679"/>
                  <a:pt x="2080" y="3183"/>
                </a:cubicBezTo>
                <a:cubicBezTo>
                  <a:pt x="1734" y="3750"/>
                  <a:pt x="1324" y="4506"/>
                  <a:pt x="221" y="4947"/>
                </a:cubicBezTo>
                <a:cubicBezTo>
                  <a:pt x="64" y="5010"/>
                  <a:pt x="1" y="5167"/>
                  <a:pt x="32" y="5325"/>
                </a:cubicBezTo>
                <a:cubicBezTo>
                  <a:pt x="64" y="5482"/>
                  <a:pt x="190" y="5608"/>
                  <a:pt x="379" y="5608"/>
                </a:cubicBezTo>
                <a:lnTo>
                  <a:pt x="1104" y="5608"/>
                </a:lnTo>
                <a:cubicBezTo>
                  <a:pt x="1104" y="5608"/>
                  <a:pt x="2584" y="5577"/>
                  <a:pt x="3372" y="3750"/>
                </a:cubicBezTo>
                <a:cubicBezTo>
                  <a:pt x="3446" y="3626"/>
                  <a:pt x="3579" y="3541"/>
                  <a:pt x="3724" y="3541"/>
                </a:cubicBezTo>
                <a:cubicBezTo>
                  <a:pt x="3764" y="3541"/>
                  <a:pt x="3804" y="3547"/>
                  <a:pt x="3844" y="3561"/>
                </a:cubicBezTo>
                <a:cubicBezTo>
                  <a:pt x="4002" y="3655"/>
                  <a:pt x="4128" y="3844"/>
                  <a:pt x="4034" y="4033"/>
                </a:cubicBezTo>
                <a:cubicBezTo>
                  <a:pt x="3718" y="4789"/>
                  <a:pt x="3309" y="5293"/>
                  <a:pt x="2868" y="5640"/>
                </a:cubicBezTo>
                <a:lnTo>
                  <a:pt x="3655" y="5640"/>
                </a:lnTo>
                <a:cubicBezTo>
                  <a:pt x="3971" y="5388"/>
                  <a:pt x="4254" y="5010"/>
                  <a:pt x="4254" y="4632"/>
                </a:cubicBezTo>
                <a:cubicBezTo>
                  <a:pt x="4254" y="4443"/>
                  <a:pt x="4412" y="4285"/>
                  <a:pt x="4601" y="4285"/>
                </a:cubicBezTo>
                <a:cubicBezTo>
                  <a:pt x="4790" y="4285"/>
                  <a:pt x="4947" y="4443"/>
                  <a:pt x="4947" y="4632"/>
                </a:cubicBezTo>
                <a:cubicBezTo>
                  <a:pt x="4947" y="5010"/>
                  <a:pt x="4821" y="5388"/>
                  <a:pt x="4601" y="5640"/>
                </a:cubicBezTo>
                <a:lnTo>
                  <a:pt x="5609" y="5640"/>
                </a:lnTo>
                <a:lnTo>
                  <a:pt x="5609" y="6365"/>
                </a:lnTo>
                <a:lnTo>
                  <a:pt x="4601" y="6365"/>
                </a:lnTo>
                <a:cubicBezTo>
                  <a:pt x="4002" y="6365"/>
                  <a:pt x="3561" y="6837"/>
                  <a:pt x="3561" y="7373"/>
                </a:cubicBezTo>
                <a:cubicBezTo>
                  <a:pt x="3561" y="7971"/>
                  <a:pt x="4034" y="8412"/>
                  <a:pt x="4601" y="8412"/>
                </a:cubicBezTo>
                <a:lnTo>
                  <a:pt x="5609" y="8412"/>
                </a:lnTo>
                <a:lnTo>
                  <a:pt x="5609" y="9106"/>
                </a:lnTo>
                <a:lnTo>
                  <a:pt x="5262" y="9106"/>
                </a:lnTo>
                <a:cubicBezTo>
                  <a:pt x="4664" y="9106"/>
                  <a:pt x="4254" y="9578"/>
                  <a:pt x="4254" y="10145"/>
                </a:cubicBezTo>
                <a:cubicBezTo>
                  <a:pt x="4254" y="10744"/>
                  <a:pt x="4727" y="11153"/>
                  <a:pt x="5262" y="11153"/>
                </a:cubicBezTo>
                <a:lnTo>
                  <a:pt x="5609" y="11153"/>
                </a:lnTo>
                <a:lnTo>
                  <a:pt x="5609" y="11531"/>
                </a:lnTo>
                <a:cubicBezTo>
                  <a:pt x="5609" y="11720"/>
                  <a:pt x="5766" y="11878"/>
                  <a:pt x="5987" y="11878"/>
                </a:cubicBezTo>
                <a:cubicBezTo>
                  <a:pt x="6176" y="11878"/>
                  <a:pt x="6333" y="11720"/>
                  <a:pt x="6333" y="11531"/>
                </a:cubicBezTo>
                <a:lnTo>
                  <a:pt x="6333" y="11153"/>
                </a:lnTo>
                <a:lnTo>
                  <a:pt x="6680" y="11153"/>
                </a:lnTo>
                <a:cubicBezTo>
                  <a:pt x="6869" y="11153"/>
                  <a:pt x="7026" y="10996"/>
                  <a:pt x="7026" y="10807"/>
                </a:cubicBezTo>
                <a:cubicBezTo>
                  <a:pt x="7026" y="10618"/>
                  <a:pt x="6869" y="10460"/>
                  <a:pt x="6680" y="10460"/>
                </a:cubicBezTo>
                <a:lnTo>
                  <a:pt x="6333" y="10460"/>
                </a:lnTo>
                <a:lnTo>
                  <a:pt x="6333" y="9736"/>
                </a:lnTo>
                <a:lnTo>
                  <a:pt x="6680" y="9736"/>
                </a:lnTo>
                <a:cubicBezTo>
                  <a:pt x="7279" y="9736"/>
                  <a:pt x="7720" y="9263"/>
                  <a:pt x="7720" y="8727"/>
                </a:cubicBezTo>
                <a:cubicBezTo>
                  <a:pt x="7720" y="8129"/>
                  <a:pt x="7247" y="7688"/>
                  <a:pt x="6680" y="7688"/>
                </a:cubicBezTo>
                <a:lnTo>
                  <a:pt x="6333" y="7688"/>
                </a:lnTo>
                <a:lnTo>
                  <a:pt x="6333" y="6995"/>
                </a:lnTo>
                <a:lnTo>
                  <a:pt x="7342" y="6995"/>
                </a:lnTo>
                <a:cubicBezTo>
                  <a:pt x="7751" y="6995"/>
                  <a:pt x="8098" y="6743"/>
                  <a:pt x="8255" y="6428"/>
                </a:cubicBezTo>
                <a:cubicBezTo>
                  <a:pt x="8066" y="6333"/>
                  <a:pt x="7877" y="6176"/>
                  <a:pt x="7657" y="6018"/>
                </a:cubicBezTo>
                <a:cubicBezTo>
                  <a:pt x="7625" y="6176"/>
                  <a:pt x="7499" y="6270"/>
                  <a:pt x="7310" y="6270"/>
                </a:cubicBezTo>
                <a:lnTo>
                  <a:pt x="6302" y="6270"/>
                </a:lnTo>
                <a:lnTo>
                  <a:pt x="6302" y="5577"/>
                </a:lnTo>
                <a:lnTo>
                  <a:pt x="7310" y="5577"/>
                </a:lnTo>
                <a:cubicBezTo>
                  <a:pt x="7121" y="5262"/>
                  <a:pt x="6963" y="4947"/>
                  <a:pt x="6963" y="4537"/>
                </a:cubicBezTo>
                <a:cubicBezTo>
                  <a:pt x="6963" y="4348"/>
                  <a:pt x="7121" y="4191"/>
                  <a:pt x="7310" y="4191"/>
                </a:cubicBezTo>
                <a:cubicBezTo>
                  <a:pt x="7499" y="4191"/>
                  <a:pt x="7657" y="4348"/>
                  <a:pt x="7657" y="4537"/>
                </a:cubicBezTo>
                <a:cubicBezTo>
                  <a:pt x="7657" y="4978"/>
                  <a:pt x="7940" y="5293"/>
                  <a:pt x="8255" y="5577"/>
                </a:cubicBezTo>
                <a:lnTo>
                  <a:pt x="9043" y="5577"/>
                </a:lnTo>
                <a:cubicBezTo>
                  <a:pt x="8602" y="5230"/>
                  <a:pt x="8224" y="4758"/>
                  <a:pt x="7877" y="3970"/>
                </a:cubicBezTo>
                <a:cubicBezTo>
                  <a:pt x="7783" y="3813"/>
                  <a:pt x="7877" y="3561"/>
                  <a:pt x="8066" y="3498"/>
                </a:cubicBezTo>
                <a:cubicBezTo>
                  <a:pt x="8108" y="3472"/>
                  <a:pt x="8155" y="3461"/>
                  <a:pt x="8203" y="3461"/>
                </a:cubicBezTo>
                <a:cubicBezTo>
                  <a:pt x="8333" y="3461"/>
                  <a:pt x="8470" y="3548"/>
                  <a:pt x="8539" y="3687"/>
                </a:cubicBezTo>
                <a:cubicBezTo>
                  <a:pt x="9326" y="5545"/>
                  <a:pt x="10807" y="5545"/>
                  <a:pt x="10807" y="5545"/>
                </a:cubicBezTo>
                <a:lnTo>
                  <a:pt x="11532" y="5545"/>
                </a:lnTo>
                <a:cubicBezTo>
                  <a:pt x="11689" y="5545"/>
                  <a:pt x="11847" y="5419"/>
                  <a:pt x="11878" y="5262"/>
                </a:cubicBezTo>
                <a:cubicBezTo>
                  <a:pt x="11721" y="5167"/>
                  <a:pt x="11626" y="5010"/>
                  <a:pt x="11469" y="4947"/>
                </a:cubicBezTo>
                <a:cubicBezTo>
                  <a:pt x="10366" y="4506"/>
                  <a:pt x="9988" y="3750"/>
                  <a:pt x="9641" y="3183"/>
                </a:cubicBezTo>
                <a:cubicBezTo>
                  <a:pt x="9358" y="2710"/>
                  <a:pt x="9106" y="2269"/>
                  <a:pt x="8602" y="2143"/>
                </a:cubicBezTo>
                <a:cubicBezTo>
                  <a:pt x="8535" y="2127"/>
                  <a:pt x="8466" y="2119"/>
                  <a:pt x="8393" y="2119"/>
                </a:cubicBezTo>
                <a:cubicBezTo>
                  <a:pt x="7880" y="2119"/>
                  <a:pt x="7197" y="2512"/>
                  <a:pt x="6176" y="3340"/>
                </a:cubicBezTo>
                <a:lnTo>
                  <a:pt x="6176" y="2017"/>
                </a:lnTo>
                <a:cubicBezTo>
                  <a:pt x="6554" y="1859"/>
                  <a:pt x="6869" y="1513"/>
                  <a:pt x="6869" y="1040"/>
                </a:cubicBezTo>
                <a:cubicBezTo>
                  <a:pt x="6869" y="442"/>
                  <a:pt x="6396" y="1"/>
                  <a:pt x="586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E2A47"/>
        </a:solidFill>
        <a:effectLst/>
      </p:bgPr>
    </p:bg>
    <p:spTree>
      <p:nvGrpSpPr>
        <p:cNvPr id="1" name="Shape 7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8" name="Google Shape;7398;p96"/>
          <p:cNvSpPr txBox="1">
            <a:spLocks noGrp="1"/>
          </p:cNvSpPr>
          <p:nvPr>
            <p:ph type="title" idx="4294967295"/>
          </p:nvPr>
        </p:nvSpPr>
        <p:spPr>
          <a:xfrm>
            <a:off x="849675" y="943775"/>
            <a:ext cx="3482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Business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9" name="Google Shape;7399;p96"/>
          <p:cNvSpPr txBox="1">
            <a:spLocks noGrp="1"/>
          </p:cNvSpPr>
          <p:nvPr>
            <p:ph type="title" idx="4294967295"/>
          </p:nvPr>
        </p:nvSpPr>
        <p:spPr>
          <a:xfrm>
            <a:off x="4858400" y="943775"/>
            <a:ext cx="3482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Teamwork Icons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0" name="Google Shape;7400;p96"/>
          <p:cNvSpPr/>
          <p:nvPr/>
        </p:nvSpPr>
        <p:spPr>
          <a:xfrm>
            <a:off x="849879" y="1532849"/>
            <a:ext cx="367261" cy="366364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01" name="Google Shape;7401;p96"/>
          <p:cNvGrpSpPr/>
          <p:nvPr/>
        </p:nvGrpSpPr>
        <p:grpSpPr>
          <a:xfrm>
            <a:off x="850004" y="1975418"/>
            <a:ext cx="367261" cy="367261"/>
            <a:chOff x="-65145700" y="3727425"/>
            <a:chExt cx="317425" cy="317425"/>
          </a:xfrm>
        </p:grpSpPr>
        <p:sp>
          <p:nvSpPr>
            <p:cNvPr id="7402" name="Google Shape;7402;p96"/>
            <p:cNvSpPr/>
            <p:nvPr/>
          </p:nvSpPr>
          <p:spPr>
            <a:xfrm>
              <a:off x="-65145700" y="3769150"/>
              <a:ext cx="275675" cy="275700"/>
            </a:xfrm>
            <a:custGeom>
              <a:avLst/>
              <a:gdLst/>
              <a:ahLst/>
              <a:cxnLst/>
              <a:rect l="l" t="t" r="r" b="b"/>
              <a:pathLst>
                <a:path w="11027" h="11028" extrusionOk="0">
                  <a:moveTo>
                    <a:pt x="5514" y="1"/>
                  </a:moveTo>
                  <a:cubicBezTo>
                    <a:pt x="2489" y="1"/>
                    <a:pt x="0" y="2458"/>
                    <a:pt x="0" y="5514"/>
                  </a:cubicBezTo>
                  <a:cubicBezTo>
                    <a:pt x="0" y="8539"/>
                    <a:pt x="2489" y="11027"/>
                    <a:pt x="5514" y="11027"/>
                  </a:cubicBezTo>
                  <a:cubicBezTo>
                    <a:pt x="8538" y="11027"/>
                    <a:pt x="11027" y="8539"/>
                    <a:pt x="11027" y="5514"/>
                  </a:cubicBezTo>
                  <a:cubicBezTo>
                    <a:pt x="11027" y="5294"/>
                    <a:pt x="10869" y="5105"/>
                    <a:pt x="10649" y="5105"/>
                  </a:cubicBezTo>
                  <a:lnTo>
                    <a:pt x="5955" y="5105"/>
                  </a:lnTo>
                  <a:lnTo>
                    <a:pt x="5955" y="410"/>
                  </a:lnTo>
                  <a:cubicBezTo>
                    <a:pt x="5955" y="190"/>
                    <a:pt x="5766" y="1"/>
                    <a:pt x="551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3" name="Google Shape;7403;p96"/>
            <p:cNvSpPr/>
            <p:nvPr/>
          </p:nvSpPr>
          <p:spPr>
            <a:xfrm>
              <a:off x="-64977150" y="3727425"/>
              <a:ext cx="148875" cy="147300"/>
            </a:xfrm>
            <a:custGeom>
              <a:avLst/>
              <a:gdLst/>
              <a:ahLst/>
              <a:cxnLst/>
              <a:rect l="l" t="t" r="r" b="b"/>
              <a:pathLst>
                <a:path w="5955" h="5892" extrusionOk="0">
                  <a:moveTo>
                    <a:pt x="441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5513"/>
                  </a:lnTo>
                  <a:cubicBezTo>
                    <a:pt x="0" y="5702"/>
                    <a:pt x="189" y="5891"/>
                    <a:pt x="441" y="5891"/>
                  </a:cubicBezTo>
                  <a:lnTo>
                    <a:pt x="5514" y="5891"/>
                  </a:lnTo>
                  <a:cubicBezTo>
                    <a:pt x="5734" y="5891"/>
                    <a:pt x="5955" y="5702"/>
                    <a:pt x="5955" y="5513"/>
                  </a:cubicBezTo>
                  <a:cubicBezTo>
                    <a:pt x="5955" y="2489"/>
                    <a:pt x="3466" y="0"/>
                    <a:pt x="44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4" name="Google Shape;7404;p96"/>
          <p:cNvGrpSpPr/>
          <p:nvPr/>
        </p:nvGrpSpPr>
        <p:grpSpPr>
          <a:xfrm>
            <a:off x="853201" y="2404333"/>
            <a:ext cx="360868" cy="367261"/>
            <a:chOff x="-65144125" y="4094450"/>
            <a:chExt cx="311900" cy="317425"/>
          </a:xfrm>
        </p:grpSpPr>
        <p:sp>
          <p:nvSpPr>
            <p:cNvPr id="7405" name="Google Shape;7405;p96"/>
            <p:cNvSpPr/>
            <p:nvPr/>
          </p:nvSpPr>
          <p:spPr>
            <a:xfrm>
              <a:off x="-65079550" y="4183450"/>
              <a:ext cx="185900" cy="185900"/>
            </a:xfrm>
            <a:custGeom>
              <a:avLst/>
              <a:gdLst/>
              <a:ahLst/>
              <a:cxnLst/>
              <a:rect l="l" t="t" r="r" b="b"/>
              <a:pathLst>
                <a:path w="7436" h="7436" extrusionOk="0">
                  <a:moveTo>
                    <a:pt x="3687" y="0"/>
                  </a:moveTo>
                  <a:cubicBezTo>
                    <a:pt x="1639" y="0"/>
                    <a:pt x="1" y="1639"/>
                    <a:pt x="1" y="3686"/>
                  </a:cubicBezTo>
                  <a:cubicBezTo>
                    <a:pt x="1" y="5734"/>
                    <a:pt x="1639" y="7435"/>
                    <a:pt x="3687" y="7435"/>
                  </a:cubicBezTo>
                  <a:cubicBezTo>
                    <a:pt x="5735" y="7435"/>
                    <a:pt x="7436" y="5797"/>
                    <a:pt x="7436" y="3686"/>
                  </a:cubicBezTo>
                  <a:cubicBezTo>
                    <a:pt x="7436" y="3466"/>
                    <a:pt x="7247" y="3308"/>
                    <a:pt x="7058" y="3308"/>
                  </a:cubicBezTo>
                  <a:lnTo>
                    <a:pt x="4096" y="3308"/>
                  </a:lnTo>
                  <a:lnTo>
                    <a:pt x="4096" y="378"/>
                  </a:lnTo>
                  <a:cubicBezTo>
                    <a:pt x="4096" y="158"/>
                    <a:pt x="3907" y="0"/>
                    <a:pt x="36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6" name="Google Shape;7406;p96"/>
            <p:cNvSpPr/>
            <p:nvPr/>
          </p:nvSpPr>
          <p:spPr>
            <a:xfrm>
              <a:off x="-65039375" y="4094450"/>
              <a:ext cx="104775" cy="19700"/>
            </a:xfrm>
            <a:custGeom>
              <a:avLst/>
              <a:gdLst/>
              <a:ahLst/>
              <a:cxnLst/>
              <a:rect l="l" t="t" r="r" b="b"/>
              <a:pathLst>
                <a:path w="4191" h="788" extrusionOk="0">
                  <a:moveTo>
                    <a:pt x="473" y="0"/>
                  </a:moveTo>
                  <a:cubicBezTo>
                    <a:pt x="252" y="0"/>
                    <a:pt x="32" y="221"/>
                    <a:pt x="32" y="410"/>
                  </a:cubicBezTo>
                  <a:cubicBezTo>
                    <a:pt x="0" y="599"/>
                    <a:pt x="158" y="756"/>
                    <a:pt x="347" y="788"/>
                  </a:cubicBezTo>
                  <a:lnTo>
                    <a:pt x="3813" y="788"/>
                  </a:lnTo>
                  <a:cubicBezTo>
                    <a:pt x="4033" y="756"/>
                    <a:pt x="4191" y="599"/>
                    <a:pt x="4191" y="410"/>
                  </a:cubicBezTo>
                  <a:cubicBezTo>
                    <a:pt x="4191" y="158"/>
                    <a:pt x="3970" y="0"/>
                    <a:pt x="378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7" name="Google Shape;7407;p96"/>
            <p:cNvSpPr/>
            <p:nvPr/>
          </p:nvSpPr>
          <p:spPr>
            <a:xfrm>
              <a:off x="-65144125" y="4121025"/>
              <a:ext cx="311900" cy="290850"/>
            </a:xfrm>
            <a:custGeom>
              <a:avLst/>
              <a:gdLst/>
              <a:ahLst/>
              <a:cxnLst/>
              <a:rect l="l" t="t" r="r" b="b"/>
              <a:pathLst>
                <a:path w="12476" h="11634" extrusionOk="0">
                  <a:moveTo>
                    <a:pt x="6321" y="1678"/>
                  </a:moveTo>
                  <a:cubicBezTo>
                    <a:pt x="7437" y="1678"/>
                    <a:pt x="8570" y="2088"/>
                    <a:pt x="9483" y="3001"/>
                  </a:cubicBezTo>
                  <a:cubicBezTo>
                    <a:pt x="10334" y="3884"/>
                    <a:pt x="10806" y="5018"/>
                    <a:pt x="10806" y="6246"/>
                  </a:cubicBezTo>
                  <a:cubicBezTo>
                    <a:pt x="10806" y="8767"/>
                    <a:pt x="8759" y="10815"/>
                    <a:pt x="6238" y="10815"/>
                  </a:cubicBezTo>
                  <a:cubicBezTo>
                    <a:pt x="3718" y="10815"/>
                    <a:pt x="1702" y="8767"/>
                    <a:pt x="1702" y="6246"/>
                  </a:cubicBezTo>
                  <a:cubicBezTo>
                    <a:pt x="1702" y="3492"/>
                    <a:pt x="3974" y="1678"/>
                    <a:pt x="6321" y="1678"/>
                  </a:cubicBezTo>
                  <a:close/>
                  <a:moveTo>
                    <a:pt x="1367" y="1"/>
                  </a:moveTo>
                  <a:cubicBezTo>
                    <a:pt x="1048" y="1"/>
                    <a:pt x="725" y="119"/>
                    <a:pt x="473" y="355"/>
                  </a:cubicBezTo>
                  <a:cubicBezTo>
                    <a:pt x="0" y="828"/>
                    <a:pt x="0" y="1615"/>
                    <a:pt x="473" y="2119"/>
                  </a:cubicBezTo>
                  <a:cubicBezTo>
                    <a:pt x="696" y="2363"/>
                    <a:pt x="997" y="2488"/>
                    <a:pt x="1327" y="2488"/>
                  </a:cubicBezTo>
                  <a:cubicBezTo>
                    <a:pt x="1509" y="2488"/>
                    <a:pt x="1700" y="2450"/>
                    <a:pt x="1891" y="2371"/>
                  </a:cubicBezTo>
                  <a:lnTo>
                    <a:pt x="2237" y="2718"/>
                  </a:lnTo>
                  <a:cubicBezTo>
                    <a:pt x="1386" y="3695"/>
                    <a:pt x="914" y="4923"/>
                    <a:pt x="914" y="6215"/>
                  </a:cubicBezTo>
                  <a:cubicBezTo>
                    <a:pt x="914" y="9176"/>
                    <a:pt x="3340" y="11634"/>
                    <a:pt x="6301" y="11634"/>
                  </a:cubicBezTo>
                  <a:cubicBezTo>
                    <a:pt x="9231" y="11634"/>
                    <a:pt x="11689" y="9208"/>
                    <a:pt x="11689" y="6215"/>
                  </a:cubicBezTo>
                  <a:cubicBezTo>
                    <a:pt x="11689" y="4923"/>
                    <a:pt x="11216" y="3695"/>
                    <a:pt x="10365" y="2718"/>
                  </a:cubicBezTo>
                  <a:lnTo>
                    <a:pt x="10743" y="2371"/>
                  </a:lnTo>
                  <a:cubicBezTo>
                    <a:pt x="10901" y="2466"/>
                    <a:pt x="11059" y="2497"/>
                    <a:pt x="11248" y="2497"/>
                  </a:cubicBezTo>
                  <a:cubicBezTo>
                    <a:pt x="11909" y="2497"/>
                    <a:pt x="12476" y="1930"/>
                    <a:pt x="12476" y="1269"/>
                  </a:cubicBezTo>
                  <a:cubicBezTo>
                    <a:pt x="12476" y="607"/>
                    <a:pt x="11909" y="8"/>
                    <a:pt x="11248" y="8"/>
                  </a:cubicBezTo>
                  <a:cubicBezTo>
                    <a:pt x="10586" y="8"/>
                    <a:pt x="10019" y="544"/>
                    <a:pt x="10019" y="1269"/>
                  </a:cubicBezTo>
                  <a:cubicBezTo>
                    <a:pt x="10019" y="1458"/>
                    <a:pt x="10050" y="1615"/>
                    <a:pt x="10145" y="1773"/>
                  </a:cubicBezTo>
                  <a:lnTo>
                    <a:pt x="9798" y="2119"/>
                  </a:lnTo>
                  <a:cubicBezTo>
                    <a:pt x="9137" y="1584"/>
                    <a:pt x="8381" y="1206"/>
                    <a:pt x="7561" y="985"/>
                  </a:cubicBezTo>
                  <a:lnTo>
                    <a:pt x="7561" y="544"/>
                  </a:lnTo>
                  <a:lnTo>
                    <a:pt x="5073" y="544"/>
                  </a:lnTo>
                  <a:lnTo>
                    <a:pt x="5073" y="985"/>
                  </a:lnTo>
                  <a:cubicBezTo>
                    <a:pt x="4222" y="1206"/>
                    <a:pt x="3434" y="1584"/>
                    <a:pt x="2836" y="2119"/>
                  </a:cubicBezTo>
                  <a:lnTo>
                    <a:pt x="2458" y="1773"/>
                  </a:lnTo>
                  <a:cubicBezTo>
                    <a:pt x="2710" y="1269"/>
                    <a:pt x="2584" y="733"/>
                    <a:pt x="2237" y="355"/>
                  </a:cubicBezTo>
                  <a:cubicBezTo>
                    <a:pt x="2001" y="119"/>
                    <a:pt x="1686" y="1"/>
                    <a:pt x="13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08" name="Google Shape;7408;p96"/>
          <p:cNvSpPr/>
          <p:nvPr/>
        </p:nvSpPr>
        <p:spPr>
          <a:xfrm>
            <a:off x="3057429" y="1531476"/>
            <a:ext cx="369083" cy="369112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09" name="Google Shape;7409;p96"/>
          <p:cNvGrpSpPr/>
          <p:nvPr/>
        </p:nvGrpSpPr>
        <p:grpSpPr>
          <a:xfrm>
            <a:off x="3056770" y="1975028"/>
            <a:ext cx="370645" cy="368042"/>
            <a:chOff x="-63250675" y="3744075"/>
            <a:chExt cx="320350" cy="318100"/>
          </a:xfrm>
        </p:grpSpPr>
        <p:sp>
          <p:nvSpPr>
            <p:cNvPr id="7410" name="Google Shape;7410;p96"/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1" name="Google Shape;7411;p96"/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2" name="Google Shape;7412;p96"/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3" name="Google Shape;7413;p96"/>
          <p:cNvGrpSpPr/>
          <p:nvPr/>
        </p:nvGrpSpPr>
        <p:grpSpPr>
          <a:xfrm>
            <a:off x="3058462" y="2404333"/>
            <a:ext cx="367261" cy="367261"/>
            <a:chOff x="-63250675" y="4110200"/>
            <a:chExt cx="317425" cy="317425"/>
          </a:xfrm>
        </p:grpSpPr>
        <p:sp>
          <p:nvSpPr>
            <p:cNvPr id="7414" name="Google Shape;7414;p96"/>
            <p:cNvSpPr/>
            <p:nvPr/>
          </p:nvSpPr>
          <p:spPr>
            <a:xfrm>
              <a:off x="-63007300" y="4153725"/>
              <a:ext cx="30725" cy="29750"/>
            </a:xfrm>
            <a:custGeom>
              <a:avLst/>
              <a:gdLst/>
              <a:ahLst/>
              <a:cxnLst/>
              <a:rect l="l" t="t" r="r" b="b"/>
              <a:pathLst>
                <a:path w="1229" h="1190" extrusionOk="0">
                  <a:moveTo>
                    <a:pt x="772" y="0"/>
                  </a:moveTo>
                  <a:cubicBezTo>
                    <a:pt x="662" y="0"/>
                    <a:pt x="552" y="39"/>
                    <a:pt x="473" y="118"/>
                  </a:cubicBezTo>
                  <a:lnTo>
                    <a:pt x="0" y="591"/>
                  </a:lnTo>
                  <a:cubicBezTo>
                    <a:pt x="252" y="780"/>
                    <a:pt x="441" y="1000"/>
                    <a:pt x="599" y="1189"/>
                  </a:cubicBezTo>
                  <a:lnTo>
                    <a:pt x="1071" y="717"/>
                  </a:lnTo>
                  <a:cubicBezTo>
                    <a:pt x="1229" y="559"/>
                    <a:pt x="1229" y="276"/>
                    <a:pt x="1071" y="118"/>
                  </a:cubicBezTo>
                  <a:cubicBezTo>
                    <a:pt x="993" y="39"/>
                    <a:pt x="882" y="0"/>
                    <a:pt x="7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5" name="Google Shape;7415;p96"/>
            <p:cNvSpPr/>
            <p:nvPr/>
          </p:nvSpPr>
          <p:spPr>
            <a:xfrm>
              <a:off x="-63203425" y="4159025"/>
              <a:ext cx="222925" cy="222150"/>
            </a:xfrm>
            <a:custGeom>
              <a:avLst/>
              <a:gdLst/>
              <a:ahLst/>
              <a:cxnLst/>
              <a:rect l="l" t="t" r="r" b="b"/>
              <a:pathLst>
                <a:path w="8917" h="8886" extrusionOk="0">
                  <a:moveTo>
                    <a:pt x="4033" y="1418"/>
                  </a:moveTo>
                  <a:lnTo>
                    <a:pt x="4033" y="3088"/>
                  </a:lnTo>
                  <a:cubicBezTo>
                    <a:pt x="3939" y="3151"/>
                    <a:pt x="3876" y="3151"/>
                    <a:pt x="3781" y="3183"/>
                  </a:cubicBezTo>
                  <a:lnTo>
                    <a:pt x="2615" y="1985"/>
                  </a:lnTo>
                  <a:cubicBezTo>
                    <a:pt x="2993" y="1670"/>
                    <a:pt x="3529" y="1481"/>
                    <a:pt x="4033" y="1418"/>
                  </a:cubicBezTo>
                  <a:close/>
                  <a:moveTo>
                    <a:pt x="4852" y="1418"/>
                  </a:moveTo>
                  <a:cubicBezTo>
                    <a:pt x="5356" y="1481"/>
                    <a:pt x="5892" y="1670"/>
                    <a:pt x="6270" y="1985"/>
                  </a:cubicBezTo>
                  <a:lnTo>
                    <a:pt x="5104" y="3183"/>
                  </a:lnTo>
                  <a:cubicBezTo>
                    <a:pt x="5010" y="3151"/>
                    <a:pt x="4947" y="3088"/>
                    <a:pt x="4852" y="3088"/>
                  </a:cubicBezTo>
                  <a:lnTo>
                    <a:pt x="4852" y="1418"/>
                  </a:lnTo>
                  <a:close/>
                  <a:moveTo>
                    <a:pt x="2017" y="2553"/>
                  </a:moveTo>
                  <a:lnTo>
                    <a:pt x="3214" y="3718"/>
                  </a:lnTo>
                  <a:cubicBezTo>
                    <a:pt x="3151" y="3813"/>
                    <a:pt x="3119" y="3876"/>
                    <a:pt x="3119" y="3970"/>
                  </a:cubicBezTo>
                  <a:lnTo>
                    <a:pt x="1418" y="3970"/>
                  </a:lnTo>
                  <a:cubicBezTo>
                    <a:pt x="1513" y="3466"/>
                    <a:pt x="1733" y="2994"/>
                    <a:pt x="2017" y="2553"/>
                  </a:cubicBezTo>
                  <a:close/>
                  <a:moveTo>
                    <a:pt x="6869" y="2553"/>
                  </a:moveTo>
                  <a:cubicBezTo>
                    <a:pt x="7184" y="2994"/>
                    <a:pt x="7373" y="3466"/>
                    <a:pt x="7467" y="3970"/>
                  </a:cubicBezTo>
                  <a:lnTo>
                    <a:pt x="5766" y="3970"/>
                  </a:lnTo>
                  <a:cubicBezTo>
                    <a:pt x="5734" y="3876"/>
                    <a:pt x="5734" y="3813"/>
                    <a:pt x="5671" y="3718"/>
                  </a:cubicBezTo>
                  <a:lnTo>
                    <a:pt x="6869" y="2553"/>
                  </a:lnTo>
                  <a:close/>
                  <a:moveTo>
                    <a:pt x="3119" y="4789"/>
                  </a:moveTo>
                  <a:cubicBezTo>
                    <a:pt x="3182" y="4884"/>
                    <a:pt x="3182" y="4947"/>
                    <a:pt x="3214" y="5041"/>
                  </a:cubicBezTo>
                  <a:lnTo>
                    <a:pt x="2017" y="6207"/>
                  </a:lnTo>
                  <a:cubicBezTo>
                    <a:pt x="1733" y="5829"/>
                    <a:pt x="1513" y="5357"/>
                    <a:pt x="1418" y="4789"/>
                  </a:cubicBezTo>
                  <a:close/>
                  <a:moveTo>
                    <a:pt x="7467" y="4789"/>
                  </a:moveTo>
                  <a:cubicBezTo>
                    <a:pt x="7373" y="5357"/>
                    <a:pt x="7184" y="5829"/>
                    <a:pt x="6869" y="6207"/>
                  </a:cubicBezTo>
                  <a:lnTo>
                    <a:pt x="5671" y="5041"/>
                  </a:lnTo>
                  <a:cubicBezTo>
                    <a:pt x="5734" y="4947"/>
                    <a:pt x="5766" y="4884"/>
                    <a:pt x="5766" y="4789"/>
                  </a:cubicBezTo>
                  <a:close/>
                  <a:moveTo>
                    <a:pt x="3781" y="5609"/>
                  </a:moveTo>
                  <a:cubicBezTo>
                    <a:pt x="3876" y="5672"/>
                    <a:pt x="3939" y="5703"/>
                    <a:pt x="4033" y="5703"/>
                  </a:cubicBezTo>
                  <a:lnTo>
                    <a:pt x="4033" y="7404"/>
                  </a:lnTo>
                  <a:cubicBezTo>
                    <a:pt x="3529" y="7310"/>
                    <a:pt x="2993" y="7121"/>
                    <a:pt x="2615" y="6806"/>
                  </a:cubicBezTo>
                  <a:lnTo>
                    <a:pt x="3781" y="5609"/>
                  </a:lnTo>
                  <a:close/>
                  <a:moveTo>
                    <a:pt x="5104" y="5609"/>
                  </a:moveTo>
                  <a:lnTo>
                    <a:pt x="6270" y="6806"/>
                  </a:lnTo>
                  <a:cubicBezTo>
                    <a:pt x="5892" y="7121"/>
                    <a:pt x="5419" y="7310"/>
                    <a:pt x="4852" y="7404"/>
                  </a:cubicBezTo>
                  <a:lnTo>
                    <a:pt x="4852" y="5703"/>
                  </a:lnTo>
                  <a:cubicBezTo>
                    <a:pt x="4947" y="5672"/>
                    <a:pt x="5010" y="5672"/>
                    <a:pt x="5104" y="5609"/>
                  </a:cubicBezTo>
                  <a:close/>
                  <a:moveTo>
                    <a:pt x="4474" y="1"/>
                  </a:moveTo>
                  <a:cubicBezTo>
                    <a:pt x="2017" y="1"/>
                    <a:pt x="0" y="1985"/>
                    <a:pt x="0" y="4443"/>
                  </a:cubicBezTo>
                  <a:cubicBezTo>
                    <a:pt x="0" y="6869"/>
                    <a:pt x="2017" y="8885"/>
                    <a:pt x="4474" y="8885"/>
                  </a:cubicBezTo>
                  <a:cubicBezTo>
                    <a:pt x="6900" y="8885"/>
                    <a:pt x="8916" y="6869"/>
                    <a:pt x="8916" y="4443"/>
                  </a:cubicBezTo>
                  <a:cubicBezTo>
                    <a:pt x="8916" y="1954"/>
                    <a:pt x="6900" y="1"/>
                    <a:pt x="447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6" name="Google Shape;7416;p96"/>
            <p:cNvSpPr/>
            <p:nvPr/>
          </p:nvSpPr>
          <p:spPr>
            <a:xfrm>
              <a:off x="-63102600" y="4401625"/>
              <a:ext cx="20500" cy="26000"/>
            </a:xfrm>
            <a:custGeom>
              <a:avLst/>
              <a:gdLst/>
              <a:ahLst/>
              <a:cxnLst/>
              <a:rect l="l" t="t" r="r" b="b"/>
              <a:pathLst>
                <a:path w="820" h="1040" extrusionOk="0">
                  <a:moveTo>
                    <a:pt x="0" y="0"/>
                  </a:moveTo>
                  <a:lnTo>
                    <a:pt x="0" y="630"/>
                  </a:lnTo>
                  <a:cubicBezTo>
                    <a:pt x="0" y="882"/>
                    <a:pt x="189" y="1040"/>
                    <a:pt x="441" y="1040"/>
                  </a:cubicBezTo>
                  <a:cubicBezTo>
                    <a:pt x="662" y="1040"/>
                    <a:pt x="819" y="851"/>
                    <a:pt x="819" y="630"/>
                  </a:cubicBezTo>
                  <a:lnTo>
                    <a:pt x="81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7" name="Google Shape;7417;p96"/>
            <p:cNvSpPr/>
            <p:nvPr/>
          </p:nvSpPr>
          <p:spPr>
            <a:xfrm>
              <a:off x="-63006525" y="4354350"/>
              <a:ext cx="29950" cy="29975"/>
            </a:xfrm>
            <a:custGeom>
              <a:avLst/>
              <a:gdLst/>
              <a:ahLst/>
              <a:cxnLst/>
              <a:rect l="l" t="t" r="r" b="b"/>
              <a:pathLst>
                <a:path w="1198" h="1199" extrusionOk="0">
                  <a:moveTo>
                    <a:pt x="599" y="1"/>
                  </a:moveTo>
                  <a:cubicBezTo>
                    <a:pt x="410" y="221"/>
                    <a:pt x="253" y="410"/>
                    <a:pt x="1" y="599"/>
                  </a:cubicBezTo>
                  <a:lnTo>
                    <a:pt x="473" y="1072"/>
                  </a:lnTo>
                  <a:cubicBezTo>
                    <a:pt x="568" y="1167"/>
                    <a:pt x="694" y="1198"/>
                    <a:pt x="757" y="1198"/>
                  </a:cubicBezTo>
                  <a:cubicBezTo>
                    <a:pt x="851" y="1198"/>
                    <a:pt x="946" y="1167"/>
                    <a:pt x="1040" y="1072"/>
                  </a:cubicBezTo>
                  <a:cubicBezTo>
                    <a:pt x="1198" y="915"/>
                    <a:pt x="1198" y="631"/>
                    <a:pt x="1040" y="473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8" name="Google Shape;7418;p96"/>
            <p:cNvSpPr/>
            <p:nvPr/>
          </p:nvSpPr>
          <p:spPr>
            <a:xfrm>
              <a:off x="-62960825" y="4258275"/>
              <a:ext cx="27575" cy="20500"/>
            </a:xfrm>
            <a:custGeom>
              <a:avLst/>
              <a:gdLst/>
              <a:ahLst/>
              <a:cxnLst/>
              <a:rect l="l" t="t" r="r" b="b"/>
              <a:pathLst>
                <a:path w="1103" h="820" extrusionOk="0">
                  <a:moveTo>
                    <a:pt x="0" y="0"/>
                  </a:moveTo>
                  <a:lnTo>
                    <a:pt x="0" y="441"/>
                  </a:lnTo>
                  <a:lnTo>
                    <a:pt x="0" y="819"/>
                  </a:lnTo>
                  <a:lnTo>
                    <a:pt x="662" y="819"/>
                  </a:lnTo>
                  <a:cubicBezTo>
                    <a:pt x="914" y="819"/>
                    <a:pt x="1071" y="630"/>
                    <a:pt x="1071" y="378"/>
                  </a:cubicBezTo>
                  <a:cubicBezTo>
                    <a:pt x="1103" y="189"/>
                    <a:pt x="914" y="0"/>
                    <a:pt x="66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9" name="Google Shape;7419;p96"/>
            <p:cNvSpPr/>
            <p:nvPr/>
          </p:nvSpPr>
          <p:spPr>
            <a:xfrm>
              <a:off x="-63250675" y="4259050"/>
              <a:ext cx="26800" cy="20500"/>
            </a:xfrm>
            <a:custGeom>
              <a:avLst/>
              <a:gdLst/>
              <a:ahLst/>
              <a:cxnLst/>
              <a:rect l="l" t="t" r="r" b="b"/>
              <a:pathLst>
                <a:path w="1072" h="820" extrusionOk="0">
                  <a:moveTo>
                    <a:pt x="410" y="1"/>
                  </a:moveTo>
                  <a:cubicBezTo>
                    <a:pt x="158" y="1"/>
                    <a:pt x="0" y="190"/>
                    <a:pt x="0" y="410"/>
                  </a:cubicBezTo>
                  <a:cubicBezTo>
                    <a:pt x="0" y="631"/>
                    <a:pt x="221" y="820"/>
                    <a:pt x="410" y="820"/>
                  </a:cubicBezTo>
                  <a:lnTo>
                    <a:pt x="1071" y="820"/>
                  </a:lnTo>
                  <a:lnTo>
                    <a:pt x="1071" y="44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0" name="Google Shape;7420;p96"/>
            <p:cNvSpPr/>
            <p:nvPr/>
          </p:nvSpPr>
          <p:spPr>
            <a:xfrm>
              <a:off x="-63208950" y="4354350"/>
              <a:ext cx="29175" cy="29975"/>
            </a:xfrm>
            <a:custGeom>
              <a:avLst/>
              <a:gdLst/>
              <a:ahLst/>
              <a:cxnLst/>
              <a:rect l="l" t="t" r="r" b="b"/>
              <a:pathLst>
                <a:path w="1167" h="1199" extrusionOk="0">
                  <a:moveTo>
                    <a:pt x="631" y="1"/>
                  </a:moveTo>
                  <a:lnTo>
                    <a:pt x="158" y="473"/>
                  </a:lnTo>
                  <a:cubicBezTo>
                    <a:pt x="1" y="631"/>
                    <a:pt x="1" y="915"/>
                    <a:pt x="158" y="1072"/>
                  </a:cubicBezTo>
                  <a:cubicBezTo>
                    <a:pt x="221" y="1167"/>
                    <a:pt x="348" y="1198"/>
                    <a:pt x="442" y="1198"/>
                  </a:cubicBezTo>
                  <a:cubicBezTo>
                    <a:pt x="505" y="1198"/>
                    <a:pt x="631" y="1167"/>
                    <a:pt x="694" y="1072"/>
                  </a:cubicBezTo>
                  <a:lnTo>
                    <a:pt x="1167" y="599"/>
                  </a:lnTo>
                  <a:cubicBezTo>
                    <a:pt x="1009" y="442"/>
                    <a:pt x="820" y="253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1" name="Google Shape;7421;p96"/>
            <p:cNvSpPr/>
            <p:nvPr/>
          </p:nvSpPr>
          <p:spPr>
            <a:xfrm>
              <a:off x="-63208150" y="4153725"/>
              <a:ext cx="30725" cy="29750"/>
            </a:xfrm>
            <a:custGeom>
              <a:avLst/>
              <a:gdLst/>
              <a:ahLst/>
              <a:cxnLst/>
              <a:rect l="l" t="t" r="r" b="b"/>
              <a:pathLst>
                <a:path w="1229" h="1190" extrusionOk="0">
                  <a:moveTo>
                    <a:pt x="457" y="0"/>
                  </a:moveTo>
                  <a:cubicBezTo>
                    <a:pt x="347" y="0"/>
                    <a:pt x="237" y="39"/>
                    <a:pt x="158" y="118"/>
                  </a:cubicBezTo>
                  <a:cubicBezTo>
                    <a:pt x="0" y="276"/>
                    <a:pt x="0" y="559"/>
                    <a:pt x="158" y="717"/>
                  </a:cubicBezTo>
                  <a:lnTo>
                    <a:pt x="631" y="1189"/>
                  </a:lnTo>
                  <a:lnTo>
                    <a:pt x="1229" y="591"/>
                  </a:lnTo>
                  <a:lnTo>
                    <a:pt x="757" y="118"/>
                  </a:lnTo>
                  <a:cubicBezTo>
                    <a:pt x="678" y="39"/>
                    <a:pt x="568" y="0"/>
                    <a:pt x="45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2" name="Google Shape;7422;p96"/>
            <p:cNvSpPr/>
            <p:nvPr/>
          </p:nvSpPr>
          <p:spPr>
            <a:xfrm>
              <a:off x="-63102600" y="4110200"/>
              <a:ext cx="20500" cy="27600"/>
            </a:xfrm>
            <a:custGeom>
              <a:avLst/>
              <a:gdLst/>
              <a:ahLst/>
              <a:cxnLst/>
              <a:rect l="l" t="t" r="r" b="b"/>
              <a:pathLst>
                <a:path w="820" h="1104" extrusionOk="0">
                  <a:moveTo>
                    <a:pt x="441" y="0"/>
                  </a:moveTo>
                  <a:cubicBezTo>
                    <a:pt x="221" y="0"/>
                    <a:pt x="0" y="221"/>
                    <a:pt x="0" y="410"/>
                  </a:cubicBezTo>
                  <a:lnTo>
                    <a:pt x="0" y="1103"/>
                  </a:lnTo>
                  <a:lnTo>
                    <a:pt x="819" y="1103"/>
                  </a:lnTo>
                  <a:lnTo>
                    <a:pt x="819" y="410"/>
                  </a:lnTo>
                  <a:cubicBezTo>
                    <a:pt x="819" y="158"/>
                    <a:pt x="630" y="0"/>
                    <a:pt x="44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3" name="Google Shape;7423;p96"/>
          <p:cNvGrpSpPr/>
          <p:nvPr/>
        </p:nvGrpSpPr>
        <p:grpSpPr>
          <a:xfrm>
            <a:off x="1737509" y="2901428"/>
            <a:ext cx="359075" cy="358844"/>
            <a:chOff x="-61351725" y="3372400"/>
            <a:chExt cx="310350" cy="310150"/>
          </a:xfrm>
        </p:grpSpPr>
        <p:sp>
          <p:nvSpPr>
            <p:cNvPr id="7424" name="Google Shape;7424;p96"/>
            <p:cNvSpPr/>
            <p:nvPr/>
          </p:nvSpPr>
          <p:spPr>
            <a:xfrm>
              <a:off x="-61165050" y="355887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4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5" name="Google Shape;7425;p96"/>
            <p:cNvSpPr/>
            <p:nvPr/>
          </p:nvSpPr>
          <p:spPr>
            <a:xfrm>
              <a:off x="-61247750" y="347617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378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6" name="Google Shape;7426;p96"/>
            <p:cNvSpPr/>
            <p:nvPr/>
          </p:nvSpPr>
          <p:spPr>
            <a:xfrm>
              <a:off x="-61351725" y="3372400"/>
              <a:ext cx="310350" cy="310150"/>
            </a:xfrm>
            <a:custGeom>
              <a:avLst/>
              <a:gdLst/>
              <a:ahLst/>
              <a:cxnLst/>
              <a:rect l="l" t="t" r="r" b="b"/>
              <a:pathLst>
                <a:path w="12414" h="12406" extrusionOk="0">
                  <a:moveTo>
                    <a:pt x="4506" y="3332"/>
                  </a:moveTo>
                  <a:cubicBezTo>
                    <a:pt x="5167" y="3332"/>
                    <a:pt x="5735" y="3867"/>
                    <a:pt x="5735" y="4561"/>
                  </a:cubicBezTo>
                  <a:cubicBezTo>
                    <a:pt x="5735" y="5222"/>
                    <a:pt x="5199" y="5821"/>
                    <a:pt x="4506" y="5821"/>
                  </a:cubicBezTo>
                  <a:cubicBezTo>
                    <a:pt x="3844" y="5821"/>
                    <a:pt x="3277" y="5254"/>
                    <a:pt x="3277" y="4561"/>
                  </a:cubicBezTo>
                  <a:cubicBezTo>
                    <a:pt x="3277" y="3899"/>
                    <a:pt x="3844" y="3332"/>
                    <a:pt x="4506" y="3332"/>
                  </a:cubicBezTo>
                  <a:close/>
                  <a:moveTo>
                    <a:pt x="7830" y="4159"/>
                  </a:moveTo>
                  <a:cubicBezTo>
                    <a:pt x="7940" y="4159"/>
                    <a:pt x="8050" y="4198"/>
                    <a:pt x="8129" y="4277"/>
                  </a:cubicBezTo>
                  <a:cubicBezTo>
                    <a:pt x="8286" y="4435"/>
                    <a:pt x="8286" y="4718"/>
                    <a:pt x="8129" y="4876"/>
                  </a:cubicBezTo>
                  <a:lnTo>
                    <a:pt x="4821" y="8184"/>
                  </a:lnTo>
                  <a:cubicBezTo>
                    <a:pt x="4742" y="8262"/>
                    <a:pt x="4632" y="8302"/>
                    <a:pt x="4522" y="8302"/>
                  </a:cubicBezTo>
                  <a:cubicBezTo>
                    <a:pt x="4411" y="8302"/>
                    <a:pt x="4301" y="8262"/>
                    <a:pt x="4222" y="8184"/>
                  </a:cubicBezTo>
                  <a:cubicBezTo>
                    <a:pt x="4065" y="8026"/>
                    <a:pt x="4065" y="7743"/>
                    <a:pt x="4222" y="7585"/>
                  </a:cubicBezTo>
                  <a:lnTo>
                    <a:pt x="7530" y="4277"/>
                  </a:lnTo>
                  <a:cubicBezTo>
                    <a:pt x="7609" y="4198"/>
                    <a:pt x="7719" y="4159"/>
                    <a:pt x="7830" y="4159"/>
                  </a:cubicBezTo>
                  <a:close/>
                  <a:moveTo>
                    <a:pt x="7845" y="6640"/>
                  </a:moveTo>
                  <a:cubicBezTo>
                    <a:pt x="8539" y="6640"/>
                    <a:pt x="9074" y="7175"/>
                    <a:pt x="9074" y="7900"/>
                  </a:cubicBezTo>
                  <a:cubicBezTo>
                    <a:pt x="9074" y="8562"/>
                    <a:pt x="8539" y="9129"/>
                    <a:pt x="7845" y="9129"/>
                  </a:cubicBezTo>
                  <a:cubicBezTo>
                    <a:pt x="7184" y="9129"/>
                    <a:pt x="6648" y="8562"/>
                    <a:pt x="6648" y="7900"/>
                  </a:cubicBezTo>
                  <a:cubicBezTo>
                    <a:pt x="6648" y="7239"/>
                    <a:pt x="7184" y="6640"/>
                    <a:pt x="7845" y="6640"/>
                  </a:cubicBezTo>
                  <a:close/>
                  <a:moveTo>
                    <a:pt x="6223" y="0"/>
                  </a:moveTo>
                  <a:cubicBezTo>
                    <a:pt x="6113" y="0"/>
                    <a:pt x="6002" y="40"/>
                    <a:pt x="5924" y="118"/>
                  </a:cubicBezTo>
                  <a:lnTo>
                    <a:pt x="4348" y="1694"/>
                  </a:lnTo>
                  <a:lnTo>
                    <a:pt x="2111" y="1694"/>
                  </a:lnTo>
                  <a:cubicBezTo>
                    <a:pt x="1859" y="1694"/>
                    <a:pt x="1702" y="1883"/>
                    <a:pt x="1702" y="2072"/>
                  </a:cubicBezTo>
                  <a:lnTo>
                    <a:pt x="1702" y="4309"/>
                  </a:lnTo>
                  <a:lnTo>
                    <a:pt x="127" y="5884"/>
                  </a:lnTo>
                  <a:cubicBezTo>
                    <a:pt x="1" y="6041"/>
                    <a:pt x="1" y="6325"/>
                    <a:pt x="127" y="6482"/>
                  </a:cubicBezTo>
                  <a:lnTo>
                    <a:pt x="1702" y="8058"/>
                  </a:lnTo>
                  <a:lnTo>
                    <a:pt x="1702" y="10294"/>
                  </a:lnTo>
                  <a:cubicBezTo>
                    <a:pt x="1702" y="10547"/>
                    <a:pt x="1922" y="10704"/>
                    <a:pt x="2111" y="10704"/>
                  </a:cubicBezTo>
                  <a:lnTo>
                    <a:pt x="4348" y="10704"/>
                  </a:lnTo>
                  <a:lnTo>
                    <a:pt x="5924" y="12279"/>
                  </a:lnTo>
                  <a:cubicBezTo>
                    <a:pt x="6018" y="12342"/>
                    <a:pt x="6113" y="12405"/>
                    <a:pt x="6207" y="12405"/>
                  </a:cubicBezTo>
                  <a:cubicBezTo>
                    <a:pt x="6333" y="12405"/>
                    <a:pt x="6396" y="12342"/>
                    <a:pt x="6491" y="12279"/>
                  </a:cubicBezTo>
                  <a:lnTo>
                    <a:pt x="8066" y="10704"/>
                  </a:lnTo>
                  <a:lnTo>
                    <a:pt x="10303" y="10704"/>
                  </a:lnTo>
                  <a:cubicBezTo>
                    <a:pt x="10523" y="10704"/>
                    <a:pt x="10744" y="10515"/>
                    <a:pt x="10744" y="10294"/>
                  </a:cubicBezTo>
                  <a:lnTo>
                    <a:pt x="10744" y="8058"/>
                  </a:lnTo>
                  <a:lnTo>
                    <a:pt x="12319" y="6482"/>
                  </a:lnTo>
                  <a:cubicBezTo>
                    <a:pt x="12382" y="6419"/>
                    <a:pt x="12414" y="6293"/>
                    <a:pt x="12414" y="6199"/>
                  </a:cubicBezTo>
                  <a:cubicBezTo>
                    <a:pt x="12414" y="6104"/>
                    <a:pt x="12382" y="6010"/>
                    <a:pt x="12319" y="5947"/>
                  </a:cubicBezTo>
                  <a:lnTo>
                    <a:pt x="10744" y="4372"/>
                  </a:lnTo>
                  <a:lnTo>
                    <a:pt x="10744" y="2103"/>
                  </a:lnTo>
                  <a:cubicBezTo>
                    <a:pt x="10744" y="1851"/>
                    <a:pt x="10523" y="1694"/>
                    <a:pt x="10334" y="1694"/>
                  </a:cubicBezTo>
                  <a:lnTo>
                    <a:pt x="8097" y="1694"/>
                  </a:lnTo>
                  <a:lnTo>
                    <a:pt x="6522" y="118"/>
                  </a:lnTo>
                  <a:cubicBezTo>
                    <a:pt x="6443" y="40"/>
                    <a:pt x="6333" y="0"/>
                    <a:pt x="622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7" name="Google Shape;7427;p96"/>
          <p:cNvGrpSpPr/>
          <p:nvPr/>
        </p:nvGrpSpPr>
        <p:grpSpPr>
          <a:xfrm>
            <a:off x="1733864" y="3364484"/>
            <a:ext cx="366364" cy="333534"/>
            <a:chOff x="-61354875" y="3751050"/>
            <a:chExt cx="316650" cy="288275"/>
          </a:xfrm>
        </p:grpSpPr>
        <p:sp>
          <p:nvSpPr>
            <p:cNvPr id="7428" name="Google Shape;7428;p96"/>
            <p:cNvSpPr/>
            <p:nvPr/>
          </p:nvSpPr>
          <p:spPr>
            <a:xfrm>
              <a:off x="-61200500" y="3875475"/>
              <a:ext cx="41775" cy="41000"/>
            </a:xfrm>
            <a:custGeom>
              <a:avLst/>
              <a:gdLst/>
              <a:ahLst/>
              <a:cxnLst/>
              <a:rect l="l" t="t" r="r" b="b"/>
              <a:pathLst>
                <a:path w="1671" h="1640" extrusionOk="0">
                  <a:moveTo>
                    <a:pt x="820" y="1"/>
                  </a:moveTo>
                  <a:cubicBezTo>
                    <a:pt x="379" y="1"/>
                    <a:pt x="1" y="348"/>
                    <a:pt x="1" y="820"/>
                  </a:cubicBezTo>
                  <a:cubicBezTo>
                    <a:pt x="1" y="1261"/>
                    <a:pt x="379" y="1639"/>
                    <a:pt x="820" y="1639"/>
                  </a:cubicBezTo>
                  <a:cubicBezTo>
                    <a:pt x="1292" y="1639"/>
                    <a:pt x="1670" y="1261"/>
                    <a:pt x="1670" y="820"/>
                  </a:cubicBezTo>
                  <a:cubicBezTo>
                    <a:pt x="1670" y="348"/>
                    <a:pt x="1292" y="1"/>
                    <a:pt x="8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9" name="Google Shape;7429;p96"/>
            <p:cNvSpPr/>
            <p:nvPr/>
          </p:nvSpPr>
          <p:spPr>
            <a:xfrm>
              <a:off x="-61293425" y="3813275"/>
              <a:ext cx="192975" cy="165425"/>
            </a:xfrm>
            <a:custGeom>
              <a:avLst/>
              <a:gdLst/>
              <a:ahLst/>
              <a:cxnLst/>
              <a:rect l="l" t="t" r="r" b="b"/>
              <a:pathLst>
                <a:path w="7719" h="6617" extrusionOk="0">
                  <a:moveTo>
                    <a:pt x="6191" y="1260"/>
                  </a:moveTo>
                  <a:cubicBezTo>
                    <a:pt x="6301" y="1260"/>
                    <a:pt x="6411" y="1292"/>
                    <a:pt x="6490" y="1355"/>
                  </a:cubicBezTo>
                  <a:cubicBezTo>
                    <a:pt x="6648" y="1512"/>
                    <a:pt x="6648" y="1796"/>
                    <a:pt x="6490" y="1953"/>
                  </a:cubicBezTo>
                  <a:lnTo>
                    <a:pt x="5954" y="2457"/>
                  </a:lnTo>
                  <a:cubicBezTo>
                    <a:pt x="6112" y="2709"/>
                    <a:pt x="6207" y="3025"/>
                    <a:pt x="6207" y="3308"/>
                  </a:cubicBezTo>
                  <a:cubicBezTo>
                    <a:pt x="6207" y="3592"/>
                    <a:pt x="6112" y="3907"/>
                    <a:pt x="5954" y="4127"/>
                  </a:cubicBezTo>
                  <a:lnTo>
                    <a:pt x="6490" y="4631"/>
                  </a:lnTo>
                  <a:cubicBezTo>
                    <a:pt x="6648" y="4789"/>
                    <a:pt x="6648" y="5072"/>
                    <a:pt x="6490" y="5230"/>
                  </a:cubicBezTo>
                  <a:cubicBezTo>
                    <a:pt x="6396" y="5324"/>
                    <a:pt x="6270" y="5356"/>
                    <a:pt x="6207" y="5356"/>
                  </a:cubicBezTo>
                  <a:cubicBezTo>
                    <a:pt x="6080" y="5356"/>
                    <a:pt x="6017" y="5324"/>
                    <a:pt x="5923" y="5230"/>
                  </a:cubicBezTo>
                  <a:lnTo>
                    <a:pt x="5419" y="4726"/>
                  </a:lnTo>
                  <a:cubicBezTo>
                    <a:pt x="5167" y="4883"/>
                    <a:pt x="4852" y="4946"/>
                    <a:pt x="4600" y="4946"/>
                  </a:cubicBezTo>
                  <a:cubicBezTo>
                    <a:pt x="4316" y="4946"/>
                    <a:pt x="4001" y="4883"/>
                    <a:pt x="3749" y="4726"/>
                  </a:cubicBezTo>
                  <a:lnTo>
                    <a:pt x="3245" y="5230"/>
                  </a:lnTo>
                  <a:cubicBezTo>
                    <a:pt x="3182" y="5324"/>
                    <a:pt x="3056" y="5356"/>
                    <a:pt x="2961" y="5356"/>
                  </a:cubicBezTo>
                  <a:cubicBezTo>
                    <a:pt x="2835" y="5356"/>
                    <a:pt x="2772" y="5324"/>
                    <a:pt x="2709" y="5230"/>
                  </a:cubicBezTo>
                  <a:cubicBezTo>
                    <a:pt x="2552" y="5072"/>
                    <a:pt x="2552" y="4789"/>
                    <a:pt x="2709" y="4631"/>
                  </a:cubicBezTo>
                  <a:lnTo>
                    <a:pt x="3214" y="4127"/>
                  </a:lnTo>
                  <a:cubicBezTo>
                    <a:pt x="2961" y="3907"/>
                    <a:pt x="2898" y="3623"/>
                    <a:pt x="2898" y="3308"/>
                  </a:cubicBezTo>
                  <a:cubicBezTo>
                    <a:pt x="2898" y="2993"/>
                    <a:pt x="2961" y="2709"/>
                    <a:pt x="3119" y="2457"/>
                  </a:cubicBezTo>
                  <a:lnTo>
                    <a:pt x="2615" y="1953"/>
                  </a:lnTo>
                  <a:cubicBezTo>
                    <a:pt x="2457" y="1796"/>
                    <a:pt x="2457" y="1512"/>
                    <a:pt x="2615" y="1355"/>
                  </a:cubicBezTo>
                  <a:cubicBezTo>
                    <a:pt x="2694" y="1292"/>
                    <a:pt x="2804" y="1260"/>
                    <a:pt x="2914" y="1260"/>
                  </a:cubicBezTo>
                  <a:cubicBezTo>
                    <a:pt x="3025" y="1260"/>
                    <a:pt x="3135" y="1292"/>
                    <a:pt x="3214" y="1355"/>
                  </a:cubicBezTo>
                  <a:lnTo>
                    <a:pt x="3718" y="1890"/>
                  </a:lnTo>
                  <a:cubicBezTo>
                    <a:pt x="3970" y="1733"/>
                    <a:pt x="4253" y="1638"/>
                    <a:pt x="4537" y="1638"/>
                  </a:cubicBezTo>
                  <a:cubicBezTo>
                    <a:pt x="4820" y="1638"/>
                    <a:pt x="5135" y="1733"/>
                    <a:pt x="5387" y="1890"/>
                  </a:cubicBezTo>
                  <a:lnTo>
                    <a:pt x="5891" y="1355"/>
                  </a:lnTo>
                  <a:cubicBezTo>
                    <a:pt x="5970" y="1292"/>
                    <a:pt x="6080" y="1260"/>
                    <a:pt x="6191" y="1260"/>
                  </a:cubicBezTo>
                  <a:close/>
                  <a:moveTo>
                    <a:pt x="0" y="0"/>
                  </a:moveTo>
                  <a:lnTo>
                    <a:pt x="0" y="1260"/>
                  </a:lnTo>
                  <a:lnTo>
                    <a:pt x="851" y="1260"/>
                  </a:lnTo>
                  <a:cubicBezTo>
                    <a:pt x="1071" y="1260"/>
                    <a:pt x="1260" y="1449"/>
                    <a:pt x="1260" y="1638"/>
                  </a:cubicBezTo>
                  <a:cubicBezTo>
                    <a:pt x="1260" y="1859"/>
                    <a:pt x="1071" y="2079"/>
                    <a:pt x="851" y="2079"/>
                  </a:cubicBezTo>
                  <a:lnTo>
                    <a:pt x="0" y="2079"/>
                  </a:lnTo>
                  <a:lnTo>
                    <a:pt x="0" y="4568"/>
                  </a:lnTo>
                  <a:lnTo>
                    <a:pt x="851" y="4568"/>
                  </a:lnTo>
                  <a:cubicBezTo>
                    <a:pt x="1071" y="4568"/>
                    <a:pt x="1260" y="4757"/>
                    <a:pt x="1260" y="4946"/>
                  </a:cubicBezTo>
                  <a:cubicBezTo>
                    <a:pt x="1260" y="5198"/>
                    <a:pt x="1071" y="5387"/>
                    <a:pt x="851" y="5387"/>
                  </a:cubicBezTo>
                  <a:lnTo>
                    <a:pt x="0" y="5387"/>
                  </a:lnTo>
                  <a:lnTo>
                    <a:pt x="0" y="6616"/>
                  </a:lnTo>
                  <a:lnTo>
                    <a:pt x="7719" y="6616"/>
                  </a:lnTo>
                  <a:lnTo>
                    <a:pt x="771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0" name="Google Shape;7430;p96"/>
            <p:cNvSpPr/>
            <p:nvPr/>
          </p:nvSpPr>
          <p:spPr>
            <a:xfrm>
              <a:off x="-61354875" y="3751050"/>
              <a:ext cx="316650" cy="288275"/>
            </a:xfrm>
            <a:custGeom>
              <a:avLst/>
              <a:gdLst/>
              <a:ahLst/>
              <a:cxnLst/>
              <a:rect l="l" t="t" r="r" b="b"/>
              <a:pathLst>
                <a:path w="12666" h="11531" extrusionOk="0">
                  <a:moveTo>
                    <a:pt x="10618" y="1701"/>
                  </a:moveTo>
                  <a:cubicBezTo>
                    <a:pt x="10870" y="1701"/>
                    <a:pt x="11027" y="1890"/>
                    <a:pt x="11027" y="2080"/>
                  </a:cubicBezTo>
                  <a:lnTo>
                    <a:pt x="11027" y="9546"/>
                  </a:lnTo>
                  <a:cubicBezTo>
                    <a:pt x="11027" y="9767"/>
                    <a:pt x="10807" y="9956"/>
                    <a:pt x="10618" y="9956"/>
                  </a:cubicBezTo>
                  <a:lnTo>
                    <a:pt x="2080" y="9956"/>
                  </a:lnTo>
                  <a:cubicBezTo>
                    <a:pt x="1828" y="9956"/>
                    <a:pt x="1670" y="9767"/>
                    <a:pt x="1670" y="9546"/>
                  </a:cubicBezTo>
                  <a:lnTo>
                    <a:pt x="1670" y="2080"/>
                  </a:lnTo>
                  <a:cubicBezTo>
                    <a:pt x="1670" y="1859"/>
                    <a:pt x="1891" y="1701"/>
                    <a:pt x="2080" y="1701"/>
                  </a:cubicBezTo>
                  <a:close/>
                  <a:moveTo>
                    <a:pt x="1198" y="0"/>
                  </a:moveTo>
                  <a:cubicBezTo>
                    <a:pt x="536" y="0"/>
                    <a:pt x="1" y="567"/>
                    <a:pt x="1" y="1229"/>
                  </a:cubicBezTo>
                  <a:lnTo>
                    <a:pt x="1" y="10334"/>
                  </a:lnTo>
                  <a:cubicBezTo>
                    <a:pt x="1" y="10995"/>
                    <a:pt x="536" y="11531"/>
                    <a:pt x="1198" y="11531"/>
                  </a:cubicBezTo>
                  <a:lnTo>
                    <a:pt x="11405" y="11531"/>
                  </a:lnTo>
                  <a:cubicBezTo>
                    <a:pt x="12067" y="11531"/>
                    <a:pt x="12666" y="10995"/>
                    <a:pt x="12666" y="10334"/>
                  </a:cubicBezTo>
                  <a:lnTo>
                    <a:pt x="12666" y="1260"/>
                  </a:lnTo>
                  <a:cubicBezTo>
                    <a:pt x="12666" y="567"/>
                    <a:pt x="12130" y="0"/>
                    <a:pt x="114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1" name="Google Shape;7431;p96"/>
          <p:cNvGrpSpPr/>
          <p:nvPr/>
        </p:nvGrpSpPr>
        <p:grpSpPr>
          <a:xfrm>
            <a:off x="1733864" y="3806124"/>
            <a:ext cx="366364" cy="367290"/>
            <a:chOff x="-61354875" y="4101525"/>
            <a:chExt cx="316650" cy="317450"/>
          </a:xfrm>
        </p:grpSpPr>
        <p:sp>
          <p:nvSpPr>
            <p:cNvPr id="7432" name="Google Shape;7432;p96"/>
            <p:cNvSpPr/>
            <p:nvPr/>
          </p:nvSpPr>
          <p:spPr>
            <a:xfrm>
              <a:off x="-61172925" y="4240150"/>
              <a:ext cx="62225" cy="145750"/>
            </a:xfrm>
            <a:custGeom>
              <a:avLst/>
              <a:gdLst/>
              <a:ahLst/>
              <a:cxnLst/>
              <a:rect l="l" t="t" r="r" b="b"/>
              <a:pathLst>
                <a:path w="2489" h="5830" extrusionOk="0">
                  <a:moveTo>
                    <a:pt x="1260" y="1"/>
                  </a:moveTo>
                  <a:cubicBezTo>
                    <a:pt x="1071" y="1"/>
                    <a:pt x="819" y="221"/>
                    <a:pt x="819" y="442"/>
                  </a:cubicBezTo>
                  <a:lnTo>
                    <a:pt x="819" y="725"/>
                  </a:lnTo>
                  <a:cubicBezTo>
                    <a:pt x="347" y="883"/>
                    <a:pt x="0" y="1355"/>
                    <a:pt x="0" y="1891"/>
                  </a:cubicBezTo>
                  <a:cubicBezTo>
                    <a:pt x="0" y="2584"/>
                    <a:pt x="536" y="2962"/>
                    <a:pt x="977" y="3277"/>
                  </a:cubicBezTo>
                  <a:cubicBezTo>
                    <a:pt x="1292" y="3529"/>
                    <a:pt x="1639" y="3750"/>
                    <a:pt x="1639" y="4002"/>
                  </a:cubicBezTo>
                  <a:cubicBezTo>
                    <a:pt x="1639" y="4222"/>
                    <a:pt x="1450" y="4411"/>
                    <a:pt x="1260" y="4411"/>
                  </a:cubicBezTo>
                  <a:cubicBezTo>
                    <a:pt x="1008" y="4411"/>
                    <a:pt x="819" y="4222"/>
                    <a:pt x="819" y="4002"/>
                  </a:cubicBezTo>
                  <a:cubicBezTo>
                    <a:pt x="819" y="3750"/>
                    <a:pt x="630" y="3592"/>
                    <a:pt x="441" y="3592"/>
                  </a:cubicBezTo>
                  <a:cubicBezTo>
                    <a:pt x="221" y="3592"/>
                    <a:pt x="0" y="3781"/>
                    <a:pt x="0" y="4002"/>
                  </a:cubicBezTo>
                  <a:cubicBezTo>
                    <a:pt x="0" y="4537"/>
                    <a:pt x="347" y="4978"/>
                    <a:pt x="819" y="5167"/>
                  </a:cubicBezTo>
                  <a:lnTo>
                    <a:pt x="819" y="5451"/>
                  </a:lnTo>
                  <a:cubicBezTo>
                    <a:pt x="819" y="5672"/>
                    <a:pt x="1008" y="5829"/>
                    <a:pt x="1260" y="5829"/>
                  </a:cubicBezTo>
                  <a:cubicBezTo>
                    <a:pt x="1481" y="5829"/>
                    <a:pt x="1639" y="5640"/>
                    <a:pt x="1639" y="5451"/>
                  </a:cubicBezTo>
                  <a:lnTo>
                    <a:pt x="1639" y="5167"/>
                  </a:lnTo>
                  <a:cubicBezTo>
                    <a:pt x="2111" y="5010"/>
                    <a:pt x="2489" y="4537"/>
                    <a:pt x="2489" y="4002"/>
                  </a:cubicBezTo>
                  <a:cubicBezTo>
                    <a:pt x="2489" y="3309"/>
                    <a:pt x="1922" y="2931"/>
                    <a:pt x="1481" y="2616"/>
                  </a:cubicBezTo>
                  <a:cubicBezTo>
                    <a:pt x="1166" y="2364"/>
                    <a:pt x="819" y="2143"/>
                    <a:pt x="819" y="1891"/>
                  </a:cubicBezTo>
                  <a:cubicBezTo>
                    <a:pt x="819" y="1702"/>
                    <a:pt x="1008" y="1513"/>
                    <a:pt x="1260" y="1513"/>
                  </a:cubicBezTo>
                  <a:cubicBezTo>
                    <a:pt x="1513" y="1513"/>
                    <a:pt x="1639" y="1702"/>
                    <a:pt x="1639" y="1891"/>
                  </a:cubicBezTo>
                  <a:cubicBezTo>
                    <a:pt x="1639" y="2143"/>
                    <a:pt x="1859" y="2332"/>
                    <a:pt x="2048" y="2332"/>
                  </a:cubicBezTo>
                  <a:cubicBezTo>
                    <a:pt x="2300" y="2332"/>
                    <a:pt x="2489" y="2143"/>
                    <a:pt x="2489" y="1891"/>
                  </a:cubicBezTo>
                  <a:cubicBezTo>
                    <a:pt x="2489" y="1355"/>
                    <a:pt x="2143" y="914"/>
                    <a:pt x="1639" y="725"/>
                  </a:cubicBezTo>
                  <a:lnTo>
                    <a:pt x="1639" y="442"/>
                  </a:lnTo>
                  <a:cubicBezTo>
                    <a:pt x="1639" y="221"/>
                    <a:pt x="1450" y="1"/>
                    <a:pt x="12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3" name="Google Shape;7433;p96"/>
            <p:cNvSpPr/>
            <p:nvPr/>
          </p:nvSpPr>
          <p:spPr>
            <a:xfrm>
              <a:off x="-61354875" y="4101525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11405" y="1608"/>
                  </a:moveTo>
                  <a:cubicBezTo>
                    <a:pt x="11657" y="1608"/>
                    <a:pt x="11847" y="1797"/>
                    <a:pt x="11847" y="2049"/>
                  </a:cubicBezTo>
                  <a:lnTo>
                    <a:pt x="11847" y="3277"/>
                  </a:lnTo>
                  <a:lnTo>
                    <a:pt x="820" y="3277"/>
                  </a:lnTo>
                  <a:lnTo>
                    <a:pt x="820" y="2049"/>
                  </a:lnTo>
                  <a:cubicBezTo>
                    <a:pt x="820" y="1797"/>
                    <a:pt x="1009" y="1608"/>
                    <a:pt x="1198" y="1608"/>
                  </a:cubicBezTo>
                  <a:lnTo>
                    <a:pt x="1639" y="1608"/>
                  </a:lnTo>
                  <a:lnTo>
                    <a:pt x="1639" y="2049"/>
                  </a:lnTo>
                  <a:cubicBezTo>
                    <a:pt x="1639" y="2301"/>
                    <a:pt x="1828" y="2458"/>
                    <a:pt x="2048" y="2458"/>
                  </a:cubicBezTo>
                  <a:cubicBezTo>
                    <a:pt x="2237" y="2458"/>
                    <a:pt x="2427" y="2238"/>
                    <a:pt x="2427" y="2049"/>
                  </a:cubicBezTo>
                  <a:lnTo>
                    <a:pt x="2427" y="1608"/>
                  </a:lnTo>
                  <a:lnTo>
                    <a:pt x="5892" y="1608"/>
                  </a:lnTo>
                  <a:lnTo>
                    <a:pt x="5892" y="2049"/>
                  </a:lnTo>
                  <a:cubicBezTo>
                    <a:pt x="5892" y="2301"/>
                    <a:pt x="6081" y="2458"/>
                    <a:pt x="6333" y="2458"/>
                  </a:cubicBezTo>
                  <a:cubicBezTo>
                    <a:pt x="6585" y="2458"/>
                    <a:pt x="6743" y="2238"/>
                    <a:pt x="6743" y="2049"/>
                  </a:cubicBezTo>
                  <a:lnTo>
                    <a:pt x="6743" y="1608"/>
                  </a:lnTo>
                  <a:lnTo>
                    <a:pt x="10208" y="1608"/>
                  </a:lnTo>
                  <a:lnTo>
                    <a:pt x="10208" y="2049"/>
                  </a:lnTo>
                  <a:cubicBezTo>
                    <a:pt x="10208" y="2301"/>
                    <a:pt x="10397" y="2458"/>
                    <a:pt x="10618" y="2458"/>
                  </a:cubicBezTo>
                  <a:cubicBezTo>
                    <a:pt x="10870" y="2458"/>
                    <a:pt x="11027" y="2238"/>
                    <a:pt x="11027" y="2049"/>
                  </a:cubicBezTo>
                  <a:lnTo>
                    <a:pt x="11027" y="1608"/>
                  </a:lnTo>
                  <a:close/>
                  <a:moveTo>
                    <a:pt x="2868" y="4916"/>
                  </a:moveTo>
                  <a:cubicBezTo>
                    <a:pt x="3088" y="4916"/>
                    <a:pt x="3246" y="5136"/>
                    <a:pt x="3246" y="5357"/>
                  </a:cubicBezTo>
                  <a:cubicBezTo>
                    <a:pt x="3309" y="5546"/>
                    <a:pt x="3088" y="5766"/>
                    <a:pt x="2868" y="5766"/>
                  </a:cubicBezTo>
                  <a:lnTo>
                    <a:pt x="2048" y="5766"/>
                  </a:lnTo>
                  <a:cubicBezTo>
                    <a:pt x="1796" y="5766"/>
                    <a:pt x="1639" y="5546"/>
                    <a:pt x="1639" y="5357"/>
                  </a:cubicBezTo>
                  <a:cubicBezTo>
                    <a:pt x="1639" y="5136"/>
                    <a:pt x="1828" y="4916"/>
                    <a:pt x="2048" y="4916"/>
                  </a:cubicBezTo>
                  <a:close/>
                  <a:moveTo>
                    <a:pt x="2868" y="6585"/>
                  </a:moveTo>
                  <a:cubicBezTo>
                    <a:pt x="3088" y="6585"/>
                    <a:pt x="3246" y="6774"/>
                    <a:pt x="3246" y="6963"/>
                  </a:cubicBezTo>
                  <a:cubicBezTo>
                    <a:pt x="3309" y="7215"/>
                    <a:pt x="3088" y="7404"/>
                    <a:pt x="2868" y="7404"/>
                  </a:cubicBezTo>
                  <a:lnTo>
                    <a:pt x="2048" y="7404"/>
                  </a:lnTo>
                  <a:cubicBezTo>
                    <a:pt x="1796" y="7404"/>
                    <a:pt x="1639" y="7215"/>
                    <a:pt x="1639" y="6963"/>
                  </a:cubicBezTo>
                  <a:cubicBezTo>
                    <a:pt x="1639" y="6743"/>
                    <a:pt x="1828" y="6585"/>
                    <a:pt x="2048" y="6585"/>
                  </a:cubicBezTo>
                  <a:close/>
                  <a:moveTo>
                    <a:pt x="2868" y="8287"/>
                  </a:moveTo>
                  <a:cubicBezTo>
                    <a:pt x="3088" y="8287"/>
                    <a:pt x="3246" y="8476"/>
                    <a:pt x="3246" y="8665"/>
                  </a:cubicBezTo>
                  <a:cubicBezTo>
                    <a:pt x="3309" y="8854"/>
                    <a:pt x="3088" y="9074"/>
                    <a:pt x="2868" y="9074"/>
                  </a:cubicBezTo>
                  <a:lnTo>
                    <a:pt x="2048" y="9074"/>
                  </a:lnTo>
                  <a:cubicBezTo>
                    <a:pt x="1796" y="9074"/>
                    <a:pt x="1639" y="8854"/>
                    <a:pt x="1639" y="8665"/>
                  </a:cubicBezTo>
                  <a:cubicBezTo>
                    <a:pt x="1639" y="8413"/>
                    <a:pt x="1828" y="8287"/>
                    <a:pt x="2048" y="8287"/>
                  </a:cubicBezTo>
                  <a:close/>
                  <a:moveTo>
                    <a:pt x="8538" y="5199"/>
                  </a:moveTo>
                  <a:cubicBezTo>
                    <a:pt x="10366" y="5199"/>
                    <a:pt x="11847" y="6711"/>
                    <a:pt x="11847" y="8507"/>
                  </a:cubicBezTo>
                  <a:cubicBezTo>
                    <a:pt x="11847" y="10334"/>
                    <a:pt x="10334" y="11815"/>
                    <a:pt x="8538" y="11815"/>
                  </a:cubicBezTo>
                  <a:cubicBezTo>
                    <a:pt x="6711" y="11815"/>
                    <a:pt x="5230" y="10334"/>
                    <a:pt x="5230" y="8507"/>
                  </a:cubicBezTo>
                  <a:cubicBezTo>
                    <a:pt x="5230" y="6711"/>
                    <a:pt x="6743" y="5199"/>
                    <a:pt x="8538" y="5199"/>
                  </a:cubicBezTo>
                  <a:close/>
                  <a:moveTo>
                    <a:pt x="2048" y="1"/>
                  </a:moveTo>
                  <a:cubicBezTo>
                    <a:pt x="1828" y="1"/>
                    <a:pt x="1639" y="190"/>
                    <a:pt x="1639" y="410"/>
                  </a:cubicBezTo>
                  <a:lnTo>
                    <a:pt x="1639" y="788"/>
                  </a:lnTo>
                  <a:lnTo>
                    <a:pt x="1198" y="788"/>
                  </a:lnTo>
                  <a:cubicBezTo>
                    <a:pt x="536" y="788"/>
                    <a:pt x="1" y="1324"/>
                    <a:pt x="1" y="2049"/>
                  </a:cubicBezTo>
                  <a:lnTo>
                    <a:pt x="1" y="9767"/>
                  </a:lnTo>
                  <a:cubicBezTo>
                    <a:pt x="1" y="10429"/>
                    <a:pt x="536" y="11028"/>
                    <a:pt x="1198" y="11028"/>
                  </a:cubicBezTo>
                  <a:lnTo>
                    <a:pt x="5230" y="11028"/>
                  </a:lnTo>
                  <a:cubicBezTo>
                    <a:pt x="5987" y="12004"/>
                    <a:pt x="7184" y="12697"/>
                    <a:pt x="8538" y="12697"/>
                  </a:cubicBezTo>
                  <a:cubicBezTo>
                    <a:pt x="10807" y="12697"/>
                    <a:pt x="12666" y="10838"/>
                    <a:pt x="12666" y="8539"/>
                  </a:cubicBezTo>
                  <a:lnTo>
                    <a:pt x="12666" y="2080"/>
                  </a:lnTo>
                  <a:cubicBezTo>
                    <a:pt x="12666" y="1356"/>
                    <a:pt x="12130" y="788"/>
                    <a:pt x="11405" y="788"/>
                  </a:cubicBezTo>
                  <a:lnTo>
                    <a:pt x="11027" y="788"/>
                  </a:lnTo>
                  <a:lnTo>
                    <a:pt x="11027" y="410"/>
                  </a:lnTo>
                  <a:cubicBezTo>
                    <a:pt x="11027" y="158"/>
                    <a:pt x="10807" y="1"/>
                    <a:pt x="10618" y="1"/>
                  </a:cubicBezTo>
                  <a:cubicBezTo>
                    <a:pt x="10429" y="1"/>
                    <a:pt x="10177" y="190"/>
                    <a:pt x="10177" y="410"/>
                  </a:cubicBezTo>
                  <a:lnTo>
                    <a:pt x="10177" y="788"/>
                  </a:lnTo>
                  <a:lnTo>
                    <a:pt x="6711" y="788"/>
                  </a:lnTo>
                  <a:lnTo>
                    <a:pt x="6711" y="410"/>
                  </a:lnTo>
                  <a:cubicBezTo>
                    <a:pt x="6711" y="158"/>
                    <a:pt x="6522" y="1"/>
                    <a:pt x="6333" y="1"/>
                  </a:cubicBezTo>
                  <a:cubicBezTo>
                    <a:pt x="6144" y="1"/>
                    <a:pt x="5892" y="190"/>
                    <a:pt x="5892" y="410"/>
                  </a:cubicBezTo>
                  <a:lnTo>
                    <a:pt x="5892" y="788"/>
                  </a:lnTo>
                  <a:lnTo>
                    <a:pt x="2427" y="788"/>
                  </a:lnTo>
                  <a:lnTo>
                    <a:pt x="2427" y="410"/>
                  </a:lnTo>
                  <a:cubicBezTo>
                    <a:pt x="2427" y="158"/>
                    <a:pt x="2237" y="1"/>
                    <a:pt x="20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4" name="Google Shape;7434;p96"/>
          <p:cNvGrpSpPr/>
          <p:nvPr/>
        </p:nvGrpSpPr>
        <p:grpSpPr>
          <a:xfrm>
            <a:off x="3950299" y="2898000"/>
            <a:ext cx="368157" cy="365699"/>
            <a:chOff x="-59470075" y="3308975"/>
            <a:chExt cx="318200" cy="316075"/>
          </a:xfrm>
        </p:grpSpPr>
        <p:sp>
          <p:nvSpPr>
            <p:cNvPr id="7435" name="Google Shape;7435;p96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6" name="Google Shape;7436;p96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7" name="Google Shape;7437;p96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8" name="Google Shape;7438;p96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9" name="Google Shape;7439;p96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0" name="Google Shape;7440;p96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1" name="Google Shape;7441;p96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2" name="Google Shape;7442;p96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3" name="Google Shape;7443;p96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4" name="Google Shape;7444;p96"/>
          <p:cNvGrpSpPr/>
          <p:nvPr/>
        </p:nvGrpSpPr>
        <p:grpSpPr>
          <a:xfrm>
            <a:off x="1295729" y="1533705"/>
            <a:ext cx="367261" cy="364686"/>
            <a:chOff x="-64781025" y="3361050"/>
            <a:chExt cx="317425" cy="315200"/>
          </a:xfrm>
        </p:grpSpPr>
        <p:sp>
          <p:nvSpPr>
            <p:cNvPr id="7445" name="Google Shape;7445;p96"/>
            <p:cNvSpPr/>
            <p:nvPr/>
          </p:nvSpPr>
          <p:spPr>
            <a:xfrm>
              <a:off x="-64764500" y="3388725"/>
              <a:ext cx="272550" cy="272550"/>
            </a:xfrm>
            <a:custGeom>
              <a:avLst/>
              <a:gdLst/>
              <a:ahLst/>
              <a:cxnLst/>
              <a:rect l="l" t="t" r="r" b="b"/>
              <a:pathLst>
                <a:path w="10902" h="10902" extrusionOk="0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6" name="Google Shape;7446;p96"/>
            <p:cNvSpPr/>
            <p:nvPr/>
          </p:nvSpPr>
          <p:spPr>
            <a:xfrm>
              <a:off x="-64568375" y="3361050"/>
              <a:ext cx="104775" cy="105675"/>
            </a:xfrm>
            <a:custGeom>
              <a:avLst/>
              <a:gdLst/>
              <a:ahLst/>
              <a:cxnLst/>
              <a:rect l="l" t="t" r="r" b="b"/>
              <a:pathLst>
                <a:path w="4191" h="4227" extrusionOk="0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7" name="Google Shape;7447;p96"/>
            <p:cNvSpPr/>
            <p:nvPr/>
          </p:nvSpPr>
          <p:spPr>
            <a:xfrm>
              <a:off x="-64645575" y="3596675"/>
              <a:ext cx="85100" cy="79575"/>
            </a:xfrm>
            <a:custGeom>
              <a:avLst/>
              <a:gdLst/>
              <a:ahLst/>
              <a:cxnLst/>
              <a:rect l="l" t="t" r="r" b="b"/>
              <a:pathLst>
                <a:path w="3404" h="3183" extrusionOk="0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8" name="Google Shape;7448;p96"/>
            <p:cNvSpPr/>
            <p:nvPr/>
          </p:nvSpPr>
          <p:spPr>
            <a:xfrm>
              <a:off x="-64781025" y="3456475"/>
              <a:ext cx="80350" cy="85075"/>
            </a:xfrm>
            <a:custGeom>
              <a:avLst/>
              <a:gdLst/>
              <a:ahLst/>
              <a:cxnLst/>
              <a:rect l="l" t="t" r="r" b="b"/>
              <a:pathLst>
                <a:path w="3214" h="3403" extrusionOk="0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9" name="Google Shape;7449;p96"/>
          <p:cNvSpPr/>
          <p:nvPr/>
        </p:nvSpPr>
        <p:spPr>
          <a:xfrm>
            <a:off x="1295604" y="1976311"/>
            <a:ext cx="367261" cy="365438"/>
          </a:xfrm>
          <a:custGeom>
            <a:avLst/>
            <a:gdLst/>
            <a:ahLst/>
            <a:cxnLst/>
            <a:rect l="l" t="t" r="r" b="b"/>
            <a:pathLst>
              <a:path w="12697" h="12634" extrusionOk="0">
                <a:moveTo>
                  <a:pt x="11437" y="819"/>
                </a:moveTo>
                <a:cubicBezTo>
                  <a:pt x="11657" y="819"/>
                  <a:pt x="11815" y="1040"/>
                  <a:pt x="11815" y="1260"/>
                </a:cubicBezTo>
                <a:cubicBezTo>
                  <a:pt x="11815" y="1512"/>
                  <a:pt x="11657" y="1670"/>
                  <a:pt x="11437" y="1670"/>
                </a:cubicBezTo>
                <a:lnTo>
                  <a:pt x="1229" y="1670"/>
                </a:lnTo>
                <a:cubicBezTo>
                  <a:pt x="1009" y="1670"/>
                  <a:pt x="788" y="1449"/>
                  <a:pt x="788" y="1260"/>
                </a:cubicBezTo>
                <a:cubicBezTo>
                  <a:pt x="788" y="1071"/>
                  <a:pt x="1009" y="819"/>
                  <a:pt x="1229" y="819"/>
                </a:cubicBezTo>
                <a:close/>
                <a:moveTo>
                  <a:pt x="8790" y="3277"/>
                </a:moveTo>
                <a:cubicBezTo>
                  <a:pt x="9042" y="3277"/>
                  <a:pt x="9200" y="3466"/>
                  <a:pt x="9200" y="3655"/>
                </a:cubicBezTo>
                <a:lnTo>
                  <a:pt x="9200" y="5356"/>
                </a:lnTo>
                <a:lnTo>
                  <a:pt x="9232" y="5356"/>
                </a:lnTo>
                <a:cubicBezTo>
                  <a:pt x="9232" y="5608"/>
                  <a:pt x="9042" y="5765"/>
                  <a:pt x="8822" y="5765"/>
                </a:cubicBezTo>
                <a:cubicBezTo>
                  <a:pt x="8633" y="5765"/>
                  <a:pt x="8412" y="5545"/>
                  <a:pt x="8412" y="5356"/>
                </a:cubicBezTo>
                <a:lnTo>
                  <a:pt x="8412" y="4694"/>
                </a:lnTo>
                <a:lnTo>
                  <a:pt x="6617" y="6459"/>
                </a:lnTo>
                <a:cubicBezTo>
                  <a:pt x="6538" y="6537"/>
                  <a:pt x="6435" y="6577"/>
                  <a:pt x="6333" y="6577"/>
                </a:cubicBezTo>
                <a:cubicBezTo>
                  <a:pt x="6231" y="6577"/>
                  <a:pt x="6128" y="6537"/>
                  <a:pt x="6050" y="6459"/>
                </a:cubicBezTo>
                <a:lnTo>
                  <a:pt x="5482" y="5923"/>
                </a:lnTo>
                <a:lnTo>
                  <a:pt x="4096" y="7278"/>
                </a:lnTo>
                <a:cubicBezTo>
                  <a:pt x="4033" y="7356"/>
                  <a:pt x="3931" y="7396"/>
                  <a:pt x="3824" y="7396"/>
                </a:cubicBezTo>
                <a:cubicBezTo>
                  <a:pt x="3718" y="7396"/>
                  <a:pt x="3608" y="7356"/>
                  <a:pt x="3529" y="7278"/>
                </a:cubicBezTo>
                <a:cubicBezTo>
                  <a:pt x="3372" y="7120"/>
                  <a:pt x="3372" y="6868"/>
                  <a:pt x="3529" y="6711"/>
                </a:cubicBezTo>
                <a:lnTo>
                  <a:pt x="5167" y="5041"/>
                </a:lnTo>
                <a:cubicBezTo>
                  <a:pt x="5246" y="4962"/>
                  <a:pt x="5356" y="4923"/>
                  <a:pt x="5467" y="4923"/>
                </a:cubicBezTo>
                <a:cubicBezTo>
                  <a:pt x="5577" y="4923"/>
                  <a:pt x="5687" y="4962"/>
                  <a:pt x="5766" y="5041"/>
                </a:cubicBezTo>
                <a:lnTo>
                  <a:pt x="6302" y="5608"/>
                </a:lnTo>
                <a:lnTo>
                  <a:pt x="7814" y="4096"/>
                </a:lnTo>
                <a:lnTo>
                  <a:pt x="7152" y="4096"/>
                </a:lnTo>
                <a:cubicBezTo>
                  <a:pt x="6900" y="4096"/>
                  <a:pt x="6743" y="3907"/>
                  <a:pt x="6743" y="3655"/>
                </a:cubicBezTo>
                <a:cubicBezTo>
                  <a:pt x="6743" y="3434"/>
                  <a:pt x="6932" y="3277"/>
                  <a:pt x="7152" y="3277"/>
                </a:cubicBezTo>
                <a:close/>
                <a:moveTo>
                  <a:pt x="6302" y="11058"/>
                </a:moveTo>
                <a:cubicBezTo>
                  <a:pt x="6554" y="11058"/>
                  <a:pt x="6743" y="11279"/>
                  <a:pt x="6743" y="11468"/>
                </a:cubicBezTo>
                <a:cubicBezTo>
                  <a:pt x="6743" y="11657"/>
                  <a:pt x="6554" y="11846"/>
                  <a:pt x="6302" y="11846"/>
                </a:cubicBezTo>
                <a:cubicBezTo>
                  <a:pt x="6081" y="11846"/>
                  <a:pt x="5924" y="11657"/>
                  <a:pt x="5924" y="11468"/>
                </a:cubicBezTo>
                <a:cubicBezTo>
                  <a:pt x="5924" y="11279"/>
                  <a:pt x="6113" y="11058"/>
                  <a:pt x="6302" y="11058"/>
                </a:cubicBezTo>
                <a:close/>
                <a:moveTo>
                  <a:pt x="1229" y="0"/>
                </a:moveTo>
                <a:cubicBezTo>
                  <a:pt x="568" y="0"/>
                  <a:pt x="1" y="536"/>
                  <a:pt x="1" y="1229"/>
                </a:cubicBezTo>
                <a:cubicBezTo>
                  <a:pt x="1" y="1764"/>
                  <a:pt x="379" y="2205"/>
                  <a:pt x="851" y="2394"/>
                </a:cubicBezTo>
                <a:lnTo>
                  <a:pt x="851" y="8254"/>
                </a:lnTo>
                <a:lnTo>
                  <a:pt x="442" y="8254"/>
                </a:lnTo>
                <a:cubicBezTo>
                  <a:pt x="221" y="8254"/>
                  <a:pt x="64" y="8475"/>
                  <a:pt x="64" y="8664"/>
                </a:cubicBezTo>
                <a:cubicBezTo>
                  <a:pt x="64" y="8916"/>
                  <a:pt x="253" y="9042"/>
                  <a:pt x="442" y="9042"/>
                </a:cubicBezTo>
                <a:lnTo>
                  <a:pt x="5955" y="9042"/>
                </a:lnTo>
                <a:lnTo>
                  <a:pt x="5955" y="10239"/>
                </a:lnTo>
                <a:cubicBezTo>
                  <a:pt x="5482" y="10397"/>
                  <a:pt x="5136" y="10869"/>
                  <a:pt x="5136" y="11405"/>
                </a:cubicBezTo>
                <a:cubicBezTo>
                  <a:pt x="5136" y="12098"/>
                  <a:pt x="5671" y="12633"/>
                  <a:pt x="6365" y="12633"/>
                </a:cubicBezTo>
                <a:cubicBezTo>
                  <a:pt x="7026" y="12633"/>
                  <a:pt x="7625" y="12098"/>
                  <a:pt x="7625" y="11405"/>
                </a:cubicBezTo>
                <a:cubicBezTo>
                  <a:pt x="7625" y="10869"/>
                  <a:pt x="7247" y="10428"/>
                  <a:pt x="6774" y="10239"/>
                </a:cubicBezTo>
                <a:lnTo>
                  <a:pt x="6774" y="9042"/>
                </a:lnTo>
                <a:lnTo>
                  <a:pt x="12288" y="9042"/>
                </a:lnTo>
                <a:cubicBezTo>
                  <a:pt x="12540" y="9042"/>
                  <a:pt x="12697" y="8853"/>
                  <a:pt x="12697" y="8664"/>
                </a:cubicBezTo>
                <a:cubicBezTo>
                  <a:pt x="12666" y="8443"/>
                  <a:pt x="12508" y="8254"/>
                  <a:pt x="12256" y="8254"/>
                </a:cubicBezTo>
                <a:lnTo>
                  <a:pt x="11815" y="8254"/>
                </a:lnTo>
                <a:lnTo>
                  <a:pt x="11815" y="2394"/>
                </a:lnTo>
                <a:cubicBezTo>
                  <a:pt x="12288" y="2237"/>
                  <a:pt x="12666" y="1764"/>
                  <a:pt x="12666" y="1229"/>
                </a:cubicBezTo>
                <a:cubicBezTo>
                  <a:pt x="12666" y="567"/>
                  <a:pt x="12098" y="0"/>
                  <a:pt x="11437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0" name="Google Shape;7450;p96"/>
          <p:cNvSpPr/>
          <p:nvPr/>
        </p:nvSpPr>
        <p:spPr>
          <a:xfrm>
            <a:off x="1322938" y="2404313"/>
            <a:ext cx="312592" cy="367261"/>
          </a:xfrm>
          <a:custGeom>
            <a:avLst/>
            <a:gdLst/>
            <a:ahLst/>
            <a:cxnLst/>
            <a:rect l="l" t="t" r="r" b="b"/>
            <a:pathLst>
              <a:path w="10807" h="12697" extrusionOk="0">
                <a:moveTo>
                  <a:pt x="6617" y="9924"/>
                </a:moveTo>
                <a:lnTo>
                  <a:pt x="6617" y="10775"/>
                </a:lnTo>
                <a:lnTo>
                  <a:pt x="4159" y="10775"/>
                </a:lnTo>
                <a:lnTo>
                  <a:pt x="4159" y="9924"/>
                </a:lnTo>
                <a:close/>
                <a:moveTo>
                  <a:pt x="4159" y="0"/>
                </a:moveTo>
                <a:cubicBezTo>
                  <a:pt x="3561" y="0"/>
                  <a:pt x="2994" y="315"/>
                  <a:pt x="2742" y="851"/>
                </a:cubicBezTo>
                <a:lnTo>
                  <a:pt x="2490" y="851"/>
                </a:lnTo>
                <a:cubicBezTo>
                  <a:pt x="1797" y="851"/>
                  <a:pt x="1166" y="1324"/>
                  <a:pt x="914" y="1954"/>
                </a:cubicBezTo>
                <a:cubicBezTo>
                  <a:pt x="1324" y="1985"/>
                  <a:pt x="1702" y="2143"/>
                  <a:pt x="1986" y="2426"/>
                </a:cubicBezTo>
                <a:cubicBezTo>
                  <a:pt x="2143" y="2584"/>
                  <a:pt x="2143" y="2836"/>
                  <a:pt x="1986" y="2993"/>
                </a:cubicBezTo>
                <a:cubicBezTo>
                  <a:pt x="1907" y="3072"/>
                  <a:pt x="1797" y="3111"/>
                  <a:pt x="1686" y="3111"/>
                </a:cubicBezTo>
                <a:cubicBezTo>
                  <a:pt x="1576" y="3111"/>
                  <a:pt x="1466" y="3072"/>
                  <a:pt x="1387" y="2993"/>
                </a:cubicBezTo>
                <a:cubicBezTo>
                  <a:pt x="1198" y="2804"/>
                  <a:pt x="946" y="2773"/>
                  <a:pt x="725" y="2773"/>
                </a:cubicBezTo>
                <a:cubicBezTo>
                  <a:pt x="284" y="3088"/>
                  <a:pt x="1" y="3560"/>
                  <a:pt x="1" y="4159"/>
                </a:cubicBezTo>
                <a:cubicBezTo>
                  <a:pt x="1" y="4411"/>
                  <a:pt x="95" y="4726"/>
                  <a:pt x="253" y="4978"/>
                </a:cubicBezTo>
                <a:cubicBezTo>
                  <a:pt x="95" y="5199"/>
                  <a:pt x="1" y="5514"/>
                  <a:pt x="1" y="5797"/>
                </a:cubicBezTo>
                <a:cubicBezTo>
                  <a:pt x="1" y="6144"/>
                  <a:pt x="127" y="6459"/>
                  <a:pt x="316" y="6742"/>
                </a:cubicBezTo>
                <a:cubicBezTo>
                  <a:pt x="599" y="6522"/>
                  <a:pt x="1009" y="6364"/>
                  <a:pt x="1387" y="6364"/>
                </a:cubicBezTo>
                <a:cubicBezTo>
                  <a:pt x="1639" y="6364"/>
                  <a:pt x="1797" y="6553"/>
                  <a:pt x="1797" y="6742"/>
                </a:cubicBezTo>
                <a:cubicBezTo>
                  <a:pt x="1797" y="6994"/>
                  <a:pt x="1576" y="7152"/>
                  <a:pt x="1387" y="7152"/>
                </a:cubicBezTo>
                <a:cubicBezTo>
                  <a:pt x="1198" y="7152"/>
                  <a:pt x="1009" y="7215"/>
                  <a:pt x="851" y="7341"/>
                </a:cubicBezTo>
                <a:lnTo>
                  <a:pt x="851" y="7404"/>
                </a:lnTo>
                <a:cubicBezTo>
                  <a:pt x="851" y="8318"/>
                  <a:pt x="1576" y="9074"/>
                  <a:pt x="2490" y="9074"/>
                </a:cubicBezTo>
                <a:lnTo>
                  <a:pt x="2742" y="9074"/>
                </a:lnTo>
                <a:cubicBezTo>
                  <a:pt x="2899" y="9357"/>
                  <a:pt x="3088" y="9546"/>
                  <a:pt x="3309" y="9704"/>
                </a:cubicBezTo>
                <a:lnTo>
                  <a:pt x="3309" y="10617"/>
                </a:lnTo>
                <a:cubicBezTo>
                  <a:pt x="3309" y="11752"/>
                  <a:pt x="4254" y="12697"/>
                  <a:pt x="5420" y="12697"/>
                </a:cubicBezTo>
                <a:cubicBezTo>
                  <a:pt x="6554" y="12697"/>
                  <a:pt x="7499" y="11752"/>
                  <a:pt x="7499" y="10617"/>
                </a:cubicBezTo>
                <a:lnTo>
                  <a:pt x="7499" y="9704"/>
                </a:lnTo>
                <a:cubicBezTo>
                  <a:pt x="7719" y="9546"/>
                  <a:pt x="7971" y="9357"/>
                  <a:pt x="8097" y="9074"/>
                </a:cubicBezTo>
                <a:lnTo>
                  <a:pt x="8318" y="9074"/>
                </a:lnTo>
                <a:cubicBezTo>
                  <a:pt x="9232" y="9074"/>
                  <a:pt x="9988" y="8318"/>
                  <a:pt x="9988" y="7404"/>
                </a:cubicBezTo>
                <a:lnTo>
                  <a:pt x="9988" y="7341"/>
                </a:lnTo>
                <a:cubicBezTo>
                  <a:pt x="9830" y="7215"/>
                  <a:pt x="9610" y="7152"/>
                  <a:pt x="9421" y="7152"/>
                </a:cubicBezTo>
                <a:cubicBezTo>
                  <a:pt x="9200" y="7152"/>
                  <a:pt x="9043" y="6931"/>
                  <a:pt x="9043" y="6742"/>
                </a:cubicBezTo>
                <a:cubicBezTo>
                  <a:pt x="9043" y="6522"/>
                  <a:pt x="9232" y="6364"/>
                  <a:pt x="9421" y="6364"/>
                </a:cubicBezTo>
                <a:cubicBezTo>
                  <a:pt x="9830" y="6364"/>
                  <a:pt x="10208" y="6522"/>
                  <a:pt x="10492" y="6742"/>
                </a:cubicBezTo>
                <a:cubicBezTo>
                  <a:pt x="10681" y="6459"/>
                  <a:pt x="10807" y="6144"/>
                  <a:pt x="10807" y="5797"/>
                </a:cubicBezTo>
                <a:cubicBezTo>
                  <a:pt x="10807" y="5514"/>
                  <a:pt x="10712" y="5199"/>
                  <a:pt x="10555" y="4978"/>
                </a:cubicBezTo>
                <a:cubicBezTo>
                  <a:pt x="10681" y="4726"/>
                  <a:pt x="10775" y="4411"/>
                  <a:pt x="10775" y="4159"/>
                </a:cubicBezTo>
                <a:cubicBezTo>
                  <a:pt x="10775" y="3592"/>
                  <a:pt x="10492" y="3088"/>
                  <a:pt x="10051" y="2773"/>
                </a:cubicBezTo>
                <a:cubicBezTo>
                  <a:pt x="10015" y="2768"/>
                  <a:pt x="9978" y="2765"/>
                  <a:pt x="9939" y="2765"/>
                </a:cubicBezTo>
                <a:cubicBezTo>
                  <a:pt x="9742" y="2765"/>
                  <a:pt x="9521" y="2835"/>
                  <a:pt x="9389" y="2993"/>
                </a:cubicBezTo>
                <a:cubicBezTo>
                  <a:pt x="9310" y="3072"/>
                  <a:pt x="9200" y="3111"/>
                  <a:pt x="9090" y="3111"/>
                </a:cubicBezTo>
                <a:cubicBezTo>
                  <a:pt x="8980" y="3111"/>
                  <a:pt x="8869" y="3072"/>
                  <a:pt x="8791" y="2993"/>
                </a:cubicBezTo>
                <a:cubicBezTo>
                  <a:pt x="8633" y="2836"/>
                  <a:pt x="8633" y="2584"/>
                  <a:pt x="8791" y="2426"/>
                </a:cubicBezTo>
                <a:cubicBezTo>
                  <a:pt x="9074" y="2143"/>
                  <a:pt x="9452" y="1954"/>
                  <a:pt x="9862" y="1954"/>
                </a:cubicBezTo>
                <a:cubicBezTo>
                  <a:pt x="9610" y="1324"/>
                  <a:pt x="9043" y="851"/>
                  <a:pt x="8287" y="851"/>
                </a:cubicBezTo>
                <a:lnTo>
                  <a:pt x="8034" y="851"/>
                </a:lnTo>
                <a:cubicBezTo>
                  <a:pt x="7782" y="315"/>
                  <a:pt x="7215" y="0"/>
                  <a:pt x="6617" y="0"/>
                </a:cubicBezTo>
                <a:cubicBezTo>
                  <a:pt x="6302" y="0"/>
                  <a:pt x="6050" y="95"/>
                  <a:pt x="5798" y="252"/>
                </a:cubicBezTo>
                <a:lnTo>
                  <a:pt x="5798" y="4190"/>
                </a:lnTo>
                <a:cubicBezTo>
                  <a:pt x="6743" y="4379"/>
                  <a:pt x="7467" y="5199"/>
                  <a:pt x="7467" y="6207"/>
                </a:cubicBezTo>
                <a:cubicBezTo>
                  <a:pt x="7467" y="6427"/>
                  <a:pt x="7247" y="6585"/>
                  <a:pt x="7058" y="6585"/>
                </a:cubicBezTo>
                <a:cubicBezTo>
                  <a:pt x="6869" y="6585"/>
                  <a:pt x="6617" y="6396"/>
                  <a:pt x="6617" y="6207"/>
                </a:cubicBezTo>
                <a:cubicBezTo>
                  <a:pt x="6617" y="5640"/>
                  <a:pt x="6270" y="5199"/>
                  <a:pt x="5798" y="5010"/>
                </a:cubicBezTo>
                <a:lnTo>
                  <a:pt x="5798" y="9074"/>
                </a:lnTo>
                <a:lnTo>
                  <a:pt x="4979" y="9074"/>
                </a:lnTo>
                <a:lnTo>
                  <a:pt x="4979" y="5010"/>
                </a:lnTo>
                <a:cubicBezTo>
                  <a:pt x="4506" y="5167"/>
                  <a:pt x="4159" y="5640"/>
                  <a:pt x="4159" y="6207"/>
                </a:cubicBezTo>
                <a:cubicBezTo>
                  <a:pt x="4159" y="6427"/>
                  <a:pt x="3939" y="6585"/>
                  <a:pt x="3718" y="6585"/>
                </a:cubicBezTo>
                <a:cubicBezTo>
                  <a:pt x="3466" y="6585"/>
                  <a:pt x="3309" y="6396"/>
                  <a:pt x="3309" y="6207"/>
                </a:cubicBezTo>
                <a:cubicBezTo>
                  <a:pt x="3309" y="5199"/>
                  <a:pt x="4033" y="4348"/>
                  <a:pt x="4979" y="4190"/>
                </a:cubicBezTo>
                <a:lnTo>
                  <a:pt x="4979" y="252"/>
                </a:lnTo>
                <a:cubicBezTo>
                  <a:pt x="4726" y="95"/>
                  <a:pt x="4474" y="0"/>
                  <a:pt x="415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1" name="Google Shape;7451;p96"/>
          <p:cNvSpPr/>
          <p:nvPr/>
        </p:nvSpPr>
        <p:spPr>
          <a:xfrm>
            <a:off x="3508223" y="1572954"/>
            <a:ext cx="366335" cy="286155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52" name="Google Shape;7452;p96"/>
          <p:cNvGrpSpPr/>
          <p:nvPr/>
        </p:nvGrpSpPr>
        <p:grpSpPr>
          <a:xfrm>
            <a:off x="3500129" y="1975144"/>
            <a:ext cx="382765" cy="367810"/>
            <a:chOff x="-62890750" y="3747425"/>
            <a:chExt cx="330825" cy="317900"/>
          </a:xfrm>
        </p:grpSpPr>
        <p:sp>
          <p:nvSpPr>
            <p:cNvPr id="7453" name="Google Shape;7453;p96"/>
            <p:cNvSpPr/>
            <p:nvPr/>
          </p:nvSpPr>
          <p:spPr>
            <a:xfrm>
              <a:off x="-62890750" y="3747425"/>
              <a:ext cx="313500" cy="195825"/>
            </a:xfrm>
            <a:custGeom>
              <a:avLst/>
              <a:gdLst/>
              <a:ahLst/>
              <a:cxnLst/>
              <a:rect l="l" t="t" r="r" b="b"/>
              <a:pathLst>
                <a:path w="12540" h="7833" extrusionOk="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4" name="Google Shape;7454;p96"/>
            <p:cNvSpPr/>
            <p:nvPr/>
          </p:nvSpPr>
          <p:spPr>
            <a:xfrm>
              <a:off x="-62874975" y="3869075"/>
              <a:ext cx="315050" cy="196250"/>
            </a:xfrm>
            <a:custGeom>
              <a:avLst/>
              <a:gdLst/>
              <a:ahLst/>
              <a:cxnLst/>
              <a:rect l="l" t="t" r="r" b="b"/>
              <a:pathLst>
                <a:path w="12602" h="7850" extrusionOk="0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5" name="Google Shape;7455;p96"/>
            <p:cNvSpPr/>
            <p:nvPr/>
          </p:nvSpPr>
          <p:spPr>
            <a:xfrm>
              <a:off x="-62751325" y="3834525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6" name="Google Shape;7456;p96"/>
            <p:cNvSpPr/>
            <p:nvPr/>
          </p:nvSpPr>
          <p:spPr>
            <a:xfrm>
              <a:off x="-62715100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7" name="Google Shape;7457;p96"/>
            <p:cNvSpPr/>
            <p:nvPr/>
          </p:nvSpPr>
          <p:spPr>
            <a:xfrm>
              <a:off x="-62751325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8" name="Google Shape;7458;p96"/>
            <p:cNvSpPr/>
            <p:nvPr/>
          </p:nvSpPr>
          <p:spPr>
            <a:xfrm>
              <a:off x="-62822225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9" name="Google Shape;7459;p96"/>
            <p:cNvSpPr/>
            <p:nvPr/>
          </p:nvSpPr>
          <p:spPr>
            <a:xfrm>
              <a:off x="-62715100" y="3833750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0" name="Google Shape;7460;p96"/>
            <p:cNvSpPr/>
            <p:nvPr/>
          </p:nvSpPr>
          <p:spPr>
            <a:xfrm>
              <a:off x="-62758425" y="3881000"/>
              <a:ext cx="22875" cy="48075"/>
            </a:xfrm>
            <a:custGeom>
              <a:avLst/>
              <a:gdLst/>
              <a:ahLst/>
              <a:cxnLst/>
              <a:rect l="l" t="t" r="r" b="b"/>
              <a:pathLst>
                <a:path w="915" h="1923" extrusionOk="0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1" name="Google Shape;7461;p96"/>
            <p:cNvSpPr/>
            <p:nvPr/>
          </p:nvSpPr>
          <p:spPr>
            <a:xfrm>
              <a:off x="-62715100" y="3809325"/>
              <a:ext cx="74850" cy="51225"/>
            </a:xfrm>
            <a:custGeom>
              <a:avLst/>
              <a:gdLst/>
              <a:ahLst/>
              <a:cxnLst/>
              <a:rect l="l" t="t" r="r" b="b"/>
              <a:pathLst>
                <a:path w="2994" h="2049" extrusionOk="0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2" name="Google Shape;7462;p96"/>
            <p:cNvSpPr/>
            <p:nvPr/>
          </p:nvSpPr>
          <p:spPr>
            <a:xfrm>
              <a:off x="-62715875" y="3950300"/>
              <a:ext cx="75625" cy="51225"/>
            </a:xfrm>
            <a:custGeom>
              <a:avLst/>
              <a:gdLst/>
              <a:ahLst/>
              <a:cxnLst/>
              <a:rect l="l" t="t" r="r" b="b"/>
              <a:pathLst>
                <a:path w="3025" h="2049" extrusionOk="0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3" name="Google Shape;7463;p96"/>
            <p:cNvSpPr/>
            <p:nvPr/>
          </p:nvSpPr>
          <p:spPr>
            <a:xfrm>
              <a:off x="-62811200" y="3949525"/>
              <a:ext cx="75650" cy="52000"/>
            </a:xfrm>
            <a:custGeom>
              <a:avLst/>
              <a:gdLst/>
              <a:ahLst/>
              <a:cxnLst/>
              <a:rect l="l" t="t" r="r" b="b"/>
              <a:pathLst>
                <a:path w="3026" h="2080" extrusionOk="0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4" name="Google Shape;7464;p96"/>
            <p:cNvSpPr/>
            <p:nvPr/>
          </p:nvSpPr>
          <p:spPr>
            <a:xfrm>
              <a:off x="-62673350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5" name="Google Shape;7465;p96"/>
            <p:cNvSpPr/>
            <p:nvPr/>
          </p:nvSpPr>
          <p:spPr>
            <a:xfrm>
              <a:off x="-62810400" y="3810125"/>
              <a:ext cx="75625" cy="51200"/>
            </a:xfrm>
            <a:custGeom>
              <a:avLst/>
              <a:gdLst/>
              <a:ahLst/>
              <a:cxnLst/>
              <a:rect l="l" t="t" r="r" b="b"/>
              <a:pathLst>
                <a:path w="3025" h="2048" extrusionOk="0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6" name="Google Shape;7466;p96"/>
            <p:cNvSpPr/>
            <p:nvPr/>
          </p:nvSpPr>
          <p:spPr>
            <a:xfrm>
              <a:off x="-62715100" y="3881000"/>
              <a:ext cx="22850" cy="48075"/>
            </a:xfrm>
            <a:custGeom>
              <a:avLst/>
              <a:gdLst/>
              <a:ahLst/>
              <a:cxnLst/>
              <a:rect l="l" t="t" r="r" b="b"/>
              <a:pathLst>
                <a:path w="914" h="1923" extrusionOk="0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7" name="Google Shape;7467;p96"/>
          <p:cNvGrpSpPr/>
          <p:nvPr/>
        </p:nvGrpSpPr>
        <p:grpSpPr>
          <a:xfrm>
            <a:off x="3507881" y="2404781"/>
            <a:ext cx="367261" cy="366364"/>
            <a:chOff x="-62884425" y="4111775"/>
            <a:chExt cx="317425" cy="316650"/>
          </a:xfrm>
        </p:grpSpPr>
        <p:sp>
          <p:nvSpPr>
            <p:cNvPr id="7468" name="Google Shape;7468;p96"/>
            <p:cNvSpPr/>
            <p:nvPr/>
          </p:nvSpPr>
          <p:spPr>
            <a:xfrm>
              <a:off x="-62884425" y="4325225"/>
              <a:ext cx="317425" cy="103200"/>
            </a:xfrm>
            <a:custGeom>
              <a:avLst/>
              <a:gdLst/>
              <a:ahLst/>
              <a:cxnLst/>
              <a:rect l="l" t="t" r="r" b="b"/>
              <a:pathLst>
                <a:path w="12697" h="4128" extrusionOk="0">
                  <a:moveTo>
                    <a:pt x="0" y="0"/>
                  </a:moveTo>
                  <a:lnTo>
                    <a:pt x="0" y="378"/>
                  </a:lnTo>
                  <a:cubicBezTo>
                    <a:pt x="0" y="1071"/>
                    <a:pt x="567" y="1638"/>
                    <a:pt x="1260" y="1638"/>
                  </a:cubicBezTo>
                  <a:lnTo>
                    <a:pt x="4001" y="1638"/>
                  </a:lnTo>
                  <a:lnTo>
                    <a:pt x="3434" y="3308"/>
                  </a:lnTo>
                  <a:lnTo>
                    <a:pt x="2930" y="3308"/>
                  </a:lnTo>
                  <a:cubicBezTo>
                    <a:pt x="2678" y="3308"/>
                    <a:pt x="2520" y="3497"/>
                    <a:pt x="2520" y="3749"/>
                  </a:cubicBezTo>
                  <a:cubicBezTo>
                    <a:pt x="2520" y="3970"/>
                    <a:pt x="2741" y="4127"/>
                    <a:pt x="2930" y="4127"/>
                  </a:cubicBezTo>
                  <a:lnTo>
                    <a:pt x="9830" y="4127"/>
                  </a:lnTo>
                  <a:cubicBezTo>
                    <a:pt x="10050" y="4127"/>
                    <a:pt x="10239" y="3938"/>
                    <a:pt x="10239" y="3749"/>
                  </a:cubicBezTo>
                  <a:cubicBezTo>
                    <a:pt x="10239" y="3497"/>
                    <a:pt x="10050" y="3308"/>
                    <a:pt x="9830" y="3308"/>
                  </a:cubicBezTo>
                  <a:lnTo>
                    <a:pt x="9294" y="3308"/>
                  </a:lnTo>
                  <a:lnTo>
                    <a:pt x="8758" y="1638"/>
                  </a:lnTo>
                  <a:lnTo>
                    <a:pt x="11468" y="1638"/>
                  </a:lnTo>
                  <a:cubicBezTo>
                    <a:pt x="12129" y="1638"/>
                    <a:pt x="12697" y="1103"/>
                    <a:pt x="12697" y="378"/>
                  </a:cubicBezTo>
                  <a:lnTo>
                    <a:pt x="1269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9" name="Google Shape;7469;p96"/>
            <p:cNvSpPr/>
            <p:nvPr/>
          </p:nvSpPr>
          <p:spPr>
            <a:xfrm>
              <a:off x="-62884425" y="4111775"/>
              <a:ext cx="317425" cy="193000"/>
            </a:xfrm>
            <a:custGeom>
              <a:avLst/>
              <a:gdLst/>
              <a:ahLst/>
              <a:cxnLst/>
              <a:rect l="l" t="t" r="r" b="b"/>
              <a:pathLst>
                <a:path w="12697" h="7720" extrusionOk="0">
                  <a:moveTo>
                    <a:pt x="6301" y="946"/>
                  </a:moveTo>
                  <a:cubicBezTo>
                    <a:pt x="6522" y="946"/>
                    <a:pt x="6742" y="1135"/>
                    <a:pt x="6742" y="1324"/>
                  </a:cubicBezTo>
                  <a:lnTo>
                    <a:pt x="6742" y="1607"/>
                  </a:lnTo>
                  <a:cubicBezTo>
                    <a:pt x="7215" y="1765"/>
                    <a:pt x="7593" y="2237"/>
                    <a:pt x="7593" y="2773"/>
                  </a:cubicBezTo>
                  <a:cubicBezTo>
                    <a:pt x="7593" y="3025"/>
                    <a:pt x="7372" y="3182"/>
                    <a:pt x="7183" y="3182"/>
                  </a:cubicBezTo>
                  <a:cubicBezTo>
                    <a:pt x="6994" y="3182"/>
                    <a:pt x="6805" y="2993"/>
                    <a:pt x="6805" y="2773"/>
                  </a:cubicBezTo>
                  <a:cubicBezTo>
                    <a:pt x="6805" y="2552"/>
                    <a:pt x="6585" y="2363"/>
                    <a:pt x="6364" y="2363"/>
                  </a:cubicBezTo>
                  <a:cubicBezTo>
                    <a:pt x="6112" y="2363"/>
                    <a:pt x="5954" y="2552"/>
                    <a:pt x="5954" y="2773"/>
                  </a:cubicBezTo>
                  <a:cubicBezTo>
                    <a:pt x="5954" y="3025"/>
                    <a:pt x="6269" y="3245"/>
                    <a:pt x="6585" y="3497"/>
                  </a:cubicBezTo>
                  <a:cubicBezTo>
                    <a:pt x="7026" y="3812"/>
                    <a:pt x="7561" y="4191"/>
                    <a:pt x="7561" y="4884"/>
                  </a:cubicBezTo>
                  <a:cubicBezTo>
                    <a:pt x="7561" y="5419"/>
                    <a:pt x="7215" y="5860"/>
                    <a:pt x="6742" y="6049"/>
                  </a:cubicBezTo>
                  <a:lnTo>
                    <a:pt x="6742" y="6333"/>
                  </a:lnTo>
                  <a:cubicBezTo>
                    <a:pt x="6742" y="6553"/>
                    <a:pt x="6553" y="6774"/>
                    <a:pt x="6301" y="6774"/>
                  </a:cubicBezTo>
                  <a:cubicBezTo>
                    <a:pt x="6080" y="6774"/>
                    <a:pt x="5923" y="6553"/>
                    <a:pt x="5923" y="6333"/>
                  </a:cubicBezTo>
                  <a:lnTo>
                    <a:pt x="5923" y="6049"/>
                  </a:lnTo>
                  <a:cubicBezTo>
                    <a:pt x="5450" y="5892"/>
                    <a:pt x="5104" y="5419"/>
                    <a:pt x="5104" y="4884"/>
                  </a:cubicBezTo>
                  <a:cubicBezTo>
                    <a:pt x="5104" y="4632"/>
                    <a:pt x="5293" y="4443"/>
                    <a:pt x="5482" y="4443"/>
                  </a:cubicBezTo>
                  <a:cubicBezTo>
                    <a:pt x="5734" y="4443"/>
                    <a:pt x="5923" y="4632"/>
                    <a:pt x="5923" y="4884"/>
                  </a:cubicBezTo>
                  <a:cubicBezTo>
                    <a:pt x="5923" y="5104"/>
                    <a:pt x="6112" y="5262"/>
                    <a:pt x="6301" y="5262"/>
                  </a:cubicBezTo>
                  <a:cubicBezTo>
                    <a:pt x="6522" y="5262"/>
                    <a:pt x="6742" y="5073"/>
                    <a:pt x="6742" y="4884"/>
                  </a:cubicBezTo>
                  <a:cubicBezTo>
                    <a:pt x="6742" y="4632"/>
                    <a:pt x="6427" y="4411"/>
                    <a:pt x="6080" y="4159"/>
                  </a:cubicBezTo>
                  <a:cubicBezTo>
                    <a:pt x="5639" y="3844"/>
                    <a:pt x="5104" y="3466"/>
                    <a:pt x="5104" y="2773"/>
                  </a:cubicBezTo>
                  <a:cubicBezTo>
                    <a:pt x="5104" y="2237"/>
                    <a:pt x="5450" y="1796"/>
                    <a:pt x="5923" y="1607"/>
                  </a:cubicBezTo>
                  <a:lnTo>
                    <a:pt x="5923" y="1324"/>
                  </a:lnTo>
                  <a:cubicBezTo>
                    <a:pt x="5923" y="1103"/>
                    <a:pt x="6112" y="946"/>
                    <a:pt x="6301" y="946"/>
                  </a:cubicBezTo>
                  <a:close/>
                  <a:moveTo>
                    <a:pt x="1260" y="0"/>
                  </a:moveTo>
                  <a:cubicBezTo>
                    <a:pt x="599" y="0"/>
                    <a:pt x="0" y="536"/>
                    <a:pt x="0" y="1261"/>
                  </a:cubicBezTo>
                  <a:lnTo>
                    <a:pt x="0" y="7719"/>
                  </a:lnTo>
                  <a:lnTo>
                    <a:pt x="12697" y="7719"/>
                  </a:lnTo>
                  <a:lnTo>
                    <a:pt x="12697" y="1261"/>
                  </a:lnTo>
                  <a:cubicBezTo>
                    <a:pt x="12697" y="536"/>
                    <a:pt x="12129" y="0"/>
                    <a:pt x="1146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0" name="Google Shape;7470;p96"/>
          <p:cNvGrpSpPr/>
          <p:nvPr/>
        </p:nvGrpSpPr>
        <p:grpSpPr>
          <a:xfrm>
            <a:off x="2180515" y="2900850"/>
            <a:ext cx="365438" cy="360001"/>
            <a:chOff x="-60991775" y="3376900"/>
            <a:chExt cx="315850" cy="311150"/>
          </a:xfrm>
        </p:grpSpPr>
        <p:sp>
          <p:nvSpPr>
            <p:cNvPr id="7471" name="Google Shape;7471;p96"/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2" name="Google Shape;7472;p96"/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3" name="Google Shape;7473;p96"/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4" name="Google Shape;7474;p96"/>
          <p:cNvGrpSpPr/>
          <p:nvPr/>
        </p:nvGrpSpPr>
        <p:grpSpPr>
          <a:xfrm>
            <a:off x="2180052" y="3351714"/>
            <a:ext cx="366364" cy="359075"/>
            <a:chOff x="-60988625" y="3740800"/>
            <a:chExt cx="316650" cy="310350"/>
          </a:xfrm>
        </p:grpSpPr>
        <p:sp>
          <p:nvSpPr>
            <p:cNvPr id="7475" name="Google Shape;7475;p96"/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6" name="Google Shape;7476;p96"/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7" name="Google Shape;7477;p96"/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8" name="Google Shape;7478;p96"/>
          <p:cNvGrpSpPr/>
          <p:nvPr/>
        </p:nvGrpSpPr>
        <p:grpSpPr>
          <a:xfrm>
            <a:off x="2180052" y="3807165"/>
            <a:ext cx="366364" cy="365207"/>
            <a:chOff x="-60987850" y="4100950"/>
            <a:chExt cx="316650" cy="315650"/>
          </a:xfrm>
        </p:grpSpPr>
        <p:sp>
          <p:nvSpPr>
            <p:cNvPr id="7479" name="Google Shape;7479;p96"/>
            <p:cNvSpPr/>
            <p:nvPr/>
          </p:nvSpPr>
          <p:spPr>
            <a:xfrm>
              <a:off x="-60987850" y="4355925"/>
              <a:ext cx="315875" cy="60675"/>
            </a:xfrm>
            <a:custGeom>
              <a:avLst/>
              <a:gdLst/>
              <a:ahLst/>
              <a:cxnLst/>
              <a:rect l="l" t="t" r="r" b="b"/>
              <a:pathLst>
                <a:path w="12635" h="2427" extrusionOk="0">
                  <a:moveTo>
                    <a:pt x="1230" y="1"/>
                  </a:moveTo>
                  <a:cubicBezTo>
                    <a:pt x="537" y="1"/>
                    <a:pt x="1" y="536"/>
                    <a:pt x="1" y="1198"/>
                  </a:cubicBezTo>
                  <a:lnTo>
                    <a:pt x="1" y="2049"/>
                  </a:lnTo>
                  <a:cubicBezTo>
                    <a:pt x="1" y="2269"/>
                    <a:pt x="190" y="2427"/>
                    <a:pt x="379" y="2427"/>
                  </a:cubicBezTo>
                  <a:lnTo>
                    <a:pt x="12256" y="2427"/>
                  </a:lnTo>
                  <a:cubicBezTo>
                    <a:pt x="12477" y="2427"/>
                    <a:pt x="12634" y="2238"/>
                    <a:pt x="12634" y="2049"/>
                  </a:cubicBezTo>
                  <a:lnTo>
                    <a:pt x="12634" y="1198"/>
                  </a:lnTo>
                  <a:cubicBezTo>
                    <a:pt x="12634" y="536"/>
                    <a:pt x="12099" y="1"/>
                    <a:pt x="1140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0" name="Google Shape;7480;p96"/>
            <p:cNvSpPr/>
            <p:nvPr/>
          </p:nvSpPr>
          <p:spPr>
            <a:xfrm>
              <a:off x="-60987050" y="4100950"/>
              <a:ext cx="315850" cy="123475"/>
            </a:xfrm>
            <a:custGeom>
              <a:avLst/>
              <a:gdLst/>
              <a:ahLst/>
              <a:cxnLst/>
              <a:rect l="l" t="t" r="r" b="b"/>
              <a:pathLst>
                <a:path w="12634" h="4939" extrusionOk="0">
                  <a:moveTo>
                    <a:pt x="6270" y="2355"/>
                  </a:moveTo>
                  <a:cubicBezTo>
                    <a:pt x="6490" y="2355"/>
                    <a:pt x="6711" y="2544"/>
                    <a:pt x="6711" y="2796"/>
                  </a:cubicBezTo>
                  <a:cubicBezTo>
                    <a:pt x="6711" y="2985"/>
                    <a:pt x="6490" y="3174"/>
                    <a:pt x="6270" y="3174"/>
                  </a:cubicBezTo>
                  <a:cubicBezTo>
                    <a:pt x="6018" y="3174"/>
                    <a:pt x="5860" y="2985"/>
                    <a:pt x="5860" y="2796"/>
                  </a:cubicBezTo>
                  <a:cubicBezTo>
                    <a:pt x="5860" y="2544"/>
                    <a:pt x="6081" y="2355"/>
                    <a:pt x="6270" y="2355"/>
                  </a:cubicBezTo>
                  <a:close/>
                  <a:moveTo>
                    <a:pt x="6290" y="0"/>
                  </a:moveTo>
                  <a:cubicBezTo>
                    <a:pt x="6238" y="0"/>
                    <a:pt x="6191" y="8"/>
                    <a:pt x="6144" y="24"/>
                  </a:cubicBezTo>
                  <a:lnTo>
                    <a:pt x="252" y="2513"/>
                  </a:lnTo>
                  <a:cubicBezTo>
                    <a:pt x="95" y="2576"/>
                    <a:pt x="0" y="2702"/>
                    <a:pt x="0" y="2891"/>
                  </a:cubicBezTo>
                  <a:lnTo>
                    <a:pt x="0" y="4561"/>
                  </a:lnTo>
                  <a:cubicBezTo>
                    <a:pt x="0" y="4781"/>
                    <a:pt x="189" y="4939"/>
                    <a:pt x="410" y="4939"/>
                  </a:cubicBezTo>
                  <a:lnTo>
                    <a:pt x="12256" y="4939"/>
                  </a:lnTo>
                  <a:cubicBezTo>
                    <a:pt x="12476" y="4939"/>
                    <a:pt x="12634" y="4750"/>
                    <a:pt x="12634" y="4561"/>
                  </a:cubicBezTo>
                  <a:lnTo>
                    <a:pt x="12634" y="2891"/>
                  </a:lnTo>
                  <a:cubicBezTo>
                    <a:pt x="12602" y="2702"/>
                    <a:pt x="12539" y="2544"/>
                    <a:pt x="12382" y="2513"/>
                  </a:cubicBezTo>
                  <a:lnTo>
                    <a:pt x="6459" y="24"/>
                  </a:lnTo>
                  <a:cubicBezTo>
                    <a:pt x="6396" y="8"/>
                    <a:pt x="6341" y="0"/>
                    <a:pt x="629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1" name="Google Shape;7481;p96"/>
            <p:cNvSpPr/>
            <p:nvPr/>
          </p:nvSpPr>
          <p:spPr>
            <a:xfrm>
              <a:off x="-60757075" y="4245675"/>
              <a:ext cx="61475" cy="89025"/>
            </a:xfrm>
            <a:custGeom>
              <a:avLst/>
              <a:gdLst/>
              <a:ahLst/>
              <a:cxnLst/>
              <a:rect l="l" t="t" r="r" b="b"/>
              <a:pathLst>
                <a:path w="2459" h="3561" extrusionOk="0">
                  <a:moveTo>
                    <a:pt x="1" y="0"/>
                  </a:moveTo>
                  <a:lnTo>
                    <a:pt x="1" y="3560"/>
                  </a:lnTo>
                  <a:lnTo>
                    <a:pt x="2458" y="3560"/>
                  </a:lnTo>
                  <a:lnTo>
                    <a:pt x="245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2" name="Google Shape;7482;p96"/>
            <p:cNvSpPr/>
            <p:nvPr/>
          </p:nvSpPr>
          <p:spPr>
            <a:xfrm>
              <a:off x="-60861025" y="4245675"/>
              <a:ext cx="62225" cy="89025"/>
            </a:xfrm>
            <a:custGeom>
              <a:avLst/>
              <a:gdLst/>
              <a:ahLst/>
              <a:cxnLst/>
              <a:rect l="l" t="t" r="r" b="b"/>
              <a:pathLst>
                <a:path w="2489" h="3561" extrusionOk="0">
                  <a:moveTo>
                    <a:pt x="0" y="0"/>
                  </a:moveTo>
                  <a:lnTo>
                    <a:pt x="0" y="3560"/>
                  </a:lnTo>
                  <a:lnTo>
                    <a:pt x="2489" y="3560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3" name="Google Shape;7483;p96"/>
            <p:cNvSpPr/>
            <p:nvPr/>
          </p:nvSpPr>
          <p:spPr>
            <a:xfrm>
              <a:off x="-60964200" y="4245675"/>
              <a:ext cx="62225" cy="89025"/>
            </a:xfrm>
            <a:custGeom>
              <a:avLst/>
              <a:gdLst/>
              <a:ahLst/>
              <a:cxnLst/>
              <a:rect l="l" t="t" r="r" b="b"/>
              <a:pathLst>
                <a:path w="2489" h="3561" extrusionOk="0">
                  <a:moveTo>
                    <a:pt x="0" y="0"/>
                  </a:moveTo>
                  <a:lnTo>
                    <a:pt x="0" y="3560"/>
                  </a:lnTo>
                  <a:lnTo>
                    <a:pt x="2489" y="3560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4" name="Google Shape;7484;p96"/>
          <p:cNvGrpSpPr/>
          <p:nvPr/>
        </p:nvGrpSpPr>
        <p:grpSpPr>
          <a:xfrm>
            <a:off x="3949836" y="3352625"/>
            <a:ext cx="369083" cy="357253"/>
            <a:chOff x="-59447250" y="3706150"/>
            <a:chExt cx="319000" cy="308775"/>
          </a:xfrm>
        </p:grpSpPr>
        <p:sp>
          <p:nvSpPr>
            <p:cNvPr id="7485" name="Google Shape;7485;p96"/>
            <p:cNvSpPr/>
            <p:nvPr/>
          </p:nvSpPr>
          <p:spPr>
            <a:xfrm>
              <a:off x="-59381875" y="3922750"/>
              <a:ext cx="79575" cy="29950"/>
            </a:xfrm>
            <a:custGeom>
              <a:avLst/>
              <a:gdLst/>
              <a:ahLst/>
              <a:cxnLst/>
              <a:rect l="l" t="t" r="r" b="b"/>
              <a:pathLst>
                <a:path w="3183" h="1198" extrusionOk="0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36"/>
                    <a:pt x="2363" y="0"/>
                    <a:pt x="160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6" name="Google Shape;7486;p96"/>
            <p:cNvSpPr/>
            <p:nvPr/>
          </p:nvSpPr>
          <p:spPr>
            <a:xfrm>
              <a:off x="-59364550" y="3861525"/>
              <a:ext cx="43350" cy="40900"/>
            </a:xfrm>
            <a:custGeom>
              <a:avLst/>
              <a:gdLst/>
              <a:ahLst/>
              <a:cxnLst/>
              <a:rect l="l" t="t" r="r" b="b"/>
              <a:pathLst>
                <a:path w="1734" h="1636" extrusionOk="0">
                  <a:moveTo>
                    <a:pt x="858" y="0"/>
                  </a:moveTo>
                  <a:cubicBezTo>
                    <a:pt x="784" y="0"/>
                    <a:pt x="707" y="8"/>
                    <a:pt x="631" y="23"/>
                  </a:cubicBezTo>
                  <a:cubicBezTo>
                    <a:pt x="347" y="118"/>
                    <a:pt x="127" y="307"/>
                    <a:pt x="95" y="590"/>
                  </a:cubicBezTo>
                  <a:cubicBezTo>
                    <a:pt x="1" y="906"/>
                    <a:pt x="95" y="1189"/>
                    <a:pt x="284" y="1410"/>
                  </a:cubicBezTo>
                  <a:cubicBezTo>
                    <a:pt x="446" y="1548"/>
                    <a:pt x="658" y="1636"/>
                    <a:pt x="871" y="1636"/>
                  </a:cubicBezTo>
                  <a:cubicBezTo>
                    <a:pt x="949" y="1636"/>
                    <a:pt x="1027" y="1624"/>
                    <a:pt x="1103" y="1599"/>
                  </a:cubicBezTo>
                  <a:cubicBezTo>
                    <a:pt x="1387" y="1536"/>
                    <a:pt x="1607" y="1347"/>
                    <a:pt x="1670" y="1063"/>
                  </a:cubicBezTo>
                  <a:cubicBezTo>
                    <a:pt x="1733" y="748"/>
                    <a:pt x="1670" y="464"/>
                    <a:pt x="1450" y="244"/>
                  </a:cubicBezTo>
                  <a:cubicBezTo>
                    <a:pt x="1307" y="77"/>
                    <a:pt x="1091" y="0"/>
                    <a:pt x="8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7" name="Google Shape;7487;p96"/>
            <p:cNvSpPr/>
            <p:nvPr/>
          </p:nvSpPr>
          <p:spPr>
            <a:xfrm>
              <a:off x="-59447250" y="3706150"/>
              <a:ext cx="319000" cy="308775"/>
            </a:xfrm>
            <a:custGeom>
              <a:avLst/>
              <a:gdLst/>
              <a:ahLst/>
              <a:cxnLst/>
              <a:rect l="l" t="t" r="r" b="b"/>
              <a:pathLst>
                <a:path w="12760" h="12351" extrusionOk="0">
                  <a:moveTo>
                    <a:pt x="6428" y="820"/>
                  </a:moveTo>
                  <a:cubicBezTo>
                    <a:pt x="6900" y="820"/>
                    <a:pt x="7247" y="1166"/>
                    <a:pt x="7247" y="1639"/>
                  </a:cubicBezTo>
                  <a:lnTo>
                    <a:pt x="7247" y="4128"/>
                  </a:lnTo>
                  <a:lnTo>
                    <a:pt x="5609" y="4128"/>
                  </a:lnTo>
                  <a:lnTo>
                    <a:pt x="5609" y="1639"/>
                  </a:lnTo>
                  <a:cubicBezTo>
                    <a:pt x="5609" y="1166"/>
                    <a:pt x="5955" y="820"/>
                    <a:pt x="6428" y="820"/>
                  </a:cubicBezTo>
                  <a:close/>
                  <a:moveTo>
                    <a:pt x="10681" y="6616"/>
                  </a:moveTo>
                  <a:cubicBezTo>
                    <a:pt x="10901" y="6616"/>
                    <a:pt x="11059" y="6805"/>
                    <a:pt x="11059" y="6994"/>
                  </a:cubicBezTo>
                  <a:cubicBezTo>
                    <a:pt x="11122" y="7247"/>
                    <a:pt x="10901" y="7436"/>
                    <a:pt x="10681" y="7436"/>
                  </a:cubicBezTo>
                  <a:lnTo>
                    <a:pt x="8192" y="7436"/>
                  </a:lnTo>
                  <a:cubicBezTo>
                    <a:pt x="7971" y="7436"/>
                    <a:pt x="7751" y="7247"/>
                    <a:pt x="7751" y="6994"/>
                  </a:cubicBezTo>
                  <a:cubicBezTo>
                    <a:pt x="7751" y="6742"/>
                    <a:pt x="7971" y="6616"/>
                    <a:pt x="8192" y="6616"/>
                  </a:cubicBezTo>
                  <a:close/>
                  <a:moveTo>
                    <a:pt x="10681" y="8255"/>
                  </a:moveTo>
                  <a:cubicBezTo>
                    <a:pt x="10901" y="8255"/>
                    <a:pt x="11059" y="8444"/>
                    <a:pt x="11059" y="8696"/>
                  </a:cubicBezTo>
                  <a:cubicBezTo>
                    <a:pt x="11122" y="8885"/>
                    <a:pt x="10901" y="9074"/>
                    <a:pt x="10681" y="9074"/>
                  </a:cubicBezTo>
                  <a:lnTo>
                    <a:pt x="8192" y="9074"/>
                  </a:lnTo>
                  <a:cubicBezTo>
                    <a:pt x="7971" y="9074"/>
                    <a:pt x="7751" y="8885"/>
                    <a:pt x="7751" y="8696"/>
                  </a:cubicBezTo>
                  <a:cubicBezTo>
                    <a:pt x="7751" y="8444"/>
                    <a:pt x="7971" y="8255"/>
                    <a:pt x="8192" y="8255"/>
                  </a:cubicBezTo>
                  <a:close/>
                  <a:moveTo>
                    <a:pt x="4233" y="5360"/>
                  </a:moveTo>
                  <a:cubicBezTo>
                    <a:pt x="4671" y="5360"/>
                    <a:pt x="5082" y="5531"/>
                    <a:pt x="5388" y="5860"/>
                  </a:cubicBezTo>
                  <a:cubicBezTo>
                    <a:pt x="5829" y="6301"/>
                    <a:pt x="5987" y="6868"/>
                    <a:pt x="5829" y="7467"/>
                  </a:cubicBezTo>
                  <a:cubicBezTo>
                    <a:pt x="5766" y="7751"/>
                    <a:pt x="5640" y="7971"/>
                    <a:pt x="5451" y="8192"/>
                  </a:cubicBezTo>
                  <a:cubicBezTo>
                    <a:pt x="6176" y="8601"/>
                    <a:pt x="6711" y="9389"/>
                    <a:pt x="6711" y="10334"/>
                  </a:cubicBezTo>
                  <a:cubicBezTo>
                    <a:pt x="6711" y="10555"/>
                    <a:pt x="6491" y="10744"/>
                    <a:pt x="6270" y="10744"/>
                  </a:cubicBezTo>
                  <a:lnTo>
                    <a:pt x="2143" y="10744"/>
                  </a:lnTo>
                  <a:cubicBezTo>
                    <a:pt x="1891" y="10744"/>
                    <a:pt x="1733" y="10555"/>
                    <a:pt x="1733" y="10303"/>
                  </a:cubicBezTo>
                  <a:cubicBezTo>
                    <a:pt x="1733" y="9357"/>
                    <a:pt x="2238" y="8570"/>
                    <a:pt x="3025" y="8129"/>
                  </a:cubicBezTo>
                  <a:cubicBezTo>
                    <a:pt x="2647" y="7688"/>
                    <a:pt x="2490" y="7121"/>
                    <a:pt x="2647" y="6553"/>
                  </a:cubicBezTo>
                  <a:cubicBezTo>
                    <a:pt x="2805" y="6018"/>
                    <a:pt x="3246" y="5577"/>
                    <a:pt x="3781" y="5419"/>
                  </a:cubicBezTo>
                  <a:cubicBezTo>
                    <a:pt x="3933" y="5379"/>
                    <a:pt x="4084" y="5360"/>
                    <a:pt x="4233" y="5360"/>
                  </a:cubicBezTo>
                  <a:close/>
                  <a:moveTo>
                    <a:pt x="10681" y="9893"/>
                  </a:moveTo>
                  <a:cubicBezTo>
                    <a:pt x="10901" y="9893"/>
                    <a:pt x="11059" y="10113"/>
                    <a:pt x="11059" y="10303"/>
                  </a:cubicBezTo>
                  <a:cubicBezTo>
                    <a:pt x="11122" y="10555"/>
                    <a:pt x="10901" y="10744"/>
                    <a:pt x="10681" y="10744"/>
                  </a:cubicBezTo>
                  <a:lnTo>
                    <a:pt x="8192" y="10744"/>
                  </a:lnTo>
                  <a:cubicBezTo>
                    <a:pt x="7971" y="10744"/>
                    <a:pt x="7751" y="10555"/>
                    <a:pt x="7751" y="10303"/>
                  </a:cubicBezTo>
                  <a:cubicBezTo>
                    <a:pt x="7751" y="10050"/>
                    <a:pt x="7971" y="9893"/>
                    <a:pt x="8192" y="9893"/>
                  </a:cubicBezTo>
                  <a:close/>
                  <a:moveTo>
                    <a:pt x="6396" y="0"/>
                  </a:moveTo>
                  <a:cubicBezTo>
                    <a:pt x="5483" y="0"/>
                    <a:pt x="4726" y="725"/>
                    <a:pt x="4726" y="1639"/>
                  </a:cubicBezTo>
                  <a:lnTo>
                    <a:pt x="4726" y="2458"/>
                  </a:lnTo>
                  <a:lnTo>
                    <a:pt x="1261" y="2458"/>
                  </a:lnTo>
                  <a:cubicBezTo>
                    <a:pt x="599" y="2458"/>
                    <a:pt x="1" y="3025"/>
                    <a:pt x="1" y="3686"/>
                  </a:cubicBezTo>
                  <a:lnTo>
                    <a:pt x="1" y="11122"/>
                  </a:lnTo>
                  <a:cubicBezTo>
                    <a:pt x="1" y="11815"/>
                    <a:pt x="568" y="12350"/>
                    <a:pt x="1261" y="12350"/>
                  </a:cubicBezTo>
                  <a:lnTo>
                    <a:pt x="11468" y="12350"/>
                  </a:lnTo>
                  <a:cubicBezTo>
                    <a:pt x="12130" y="12350"/>
                    <a:pt x="12697" y="11815"/>
                    <a:pt x="12697" y="11122"/>
                  </a:cubicBezTo>
                  <a:lnTo>
                    <a:pt x="12697" y="3686"/>
                  </a:lnTo>
                  <a:cubicBezTo>
                    <a:pt x="12760" y="3025"/>
                    <a:pt x="12162" y="2458"/>
                    <a:pt x="11500" y="2458"/>
                  </a:cubicBezTo>
                  <a:lnTo>
                    <a:pt x="8034" y="2458"/>
                  </a:lnTo>
                  <a:lnTo>
                    <a:pt x="8034" y="1639"/>
                  </a:lnTo>
                  <a:cubicBezTo>
                    <a:pt x="8034" y="725"/>
                    <a:pt x="7278" y="0"/>
                    <a:pt x="63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8" name="Google Shape;7488;p96"/>
            <p:cNvSpPr/>
            <p:nvPr/>
          </p:nvSpPr>
          <p:spPr>
            <a:xfrm>
              <a:off x="-59293650" y="3740025"/>
              <a:ext cx="14175" cy="14200"/>
            </a:xfrm>
            <a:custGeom>
              <a:avLst/>
              <a:gdLst/>
              <a:ahLst/>
              <a:cxnLst/>
              <a:rect l="l" t="t" r="r" b="b"/>
              <a:pathLst>
                <a:path w="567" h="568" extrusionOk="0">
                  <a:moveTo>
                    <a:pt x="284" y="0"/>
                  </a:moveTo>
                  <a:cubicBezTo>
                    <a:pt x="126" y="0"/>
                    <a:pt x="0" y="126"/>
                    <a:pt x="0" y="284"/>
                  </a:cubicBezTo>
                  <a:cubicBezTo>
                    <a:pt x="0" y="441"/>
                    <a:pt x="126" y="567"/>
                    <a:pt x="284" y="567"/>
                  </a:cubicBezTo>
                  <a:cubicBezTo>
                    <a:pt x="441" y="567"/>
                    <a:pt x="567" y="441"/>
                    <a:pt x="567" y="284"/>
                  </a:cubicBezTo>
                  <a:cubicBezTo>
                    <a:pt x="567" y="126"/>
                    <a:pt x="441" y="0"/>
                    <a:pt x="28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9" name="Google Shape;7489;p96"/>
          <p:cNvGrpSpPr/>
          <p:nvPr/>
        </p:nvGrpSpPr>
        <p:grpSpPr>
          <a:xfrm>
            <a:off x="1738564" y="1545199"/>
            <a:ext cx="368186" cy="364224"/>
            <a:chOff x="-64406125" y="3362225"/>
            <a:chExt cx="318225" cy="314800"/>
          </a:xfrm>
        </p:grpSpPr>
        <p:sp>
          <p:nvSpPr>
            <p:cNvPr id="7490" name="Google Shape;7490;p96"/>
            <p:cNvSpPr/>
            <p:nvPr/>
          </p:nvSpPr>
          <p:spPr>
            <a:xfrm>
              <a:off x="-64332100" y="3362225"/>
              <a:ext cx="170150" cy="199025"/>
            </a:xfrm>
            <a:custGeom>
              <a:avLst/>
              <a:gdLst/>
              <a:ahLst/>
              <a:cxnLst/>
              <a:rect l="l" t="t" r="r" b="b"/>
              <a:pathLst>
                <a:path w="6806" h="7961" extrusionOk="0">
                  <a:moveTo>
                    <a:pt x="4506" y="3266"/>
                  </a:moveTo>
                  <a:cubicBezTo>
                    <a:pt x="4569" y="3266"/>
                    <a:pt x="4601" y="3298"/>
                    <a:pt x="4632" y="3298"/>
                  </a:cubicBezTo>
                  <a:lnTo>
                    <a:pt x="5577" y="4621"/>
                  </a:lnTo>
                  <a:cubicBezTo>
                    <a:pt x="5420" y="5881"/>
                    <a:pt x="4664" y="7110"/>
                    <a:pt x="3403" y="7110"/>
                  </a:cubicBezTo>
                  <a:cubicBezTo>
                    <a:pt x="2206" y="7110"/>
                    <a:pt x="1419" y="5944"/>
                    <a:pt x="1261" y="4621"/>
                  </a:cubicBezTo>
                  <a:lnTo>
                    <a:pt x="2206" y="3298"/>
                  </a:lnTo>
                  <a:cubicBezTo>
                    <a:pt x="2238" y="3266"/>
                    <a:pt x="2269" y="3266"/>
                    <a:pt x="2301" y="3266"/>
                  </a:cubicBezTo>
                  <a:close/>
                  <a:moveTo>
                    <a:pt x="4055" y="1"/>
                  </a:moveTo>
                  <a:cubicBezTo>
                    <a:pt x="3400" y="1"/>
                    <a:pt x="2703" y="167"/>
                    <a:pt x="2049" y="494"/>
                  </a:cubicBezTo>
                  <a:cubicBezTo>
                    <a:pt x="1957" y="483"/>
                    <a:pt x="1867" y="478"/>
                    <a:pt x="1779" y="478"/>
                  </a:cubicBezTo>
                  <a:cubicBezTo>
                    <a:pt x="1354" y="478"/>
                    <a:pt x="976" y="600"/>
                    <a:pt x="662" y="809"/>
                  </a:cubicBezTo>
                  <a:cubicBezTo>
                    <a:pt x="347" y="1061"/>
                    <a:pt x="1" y="1534"/>
                    <a:pt x="1" y="2384"/>
                  </a:cubicBezTo>
                  <a:cubicBezTo>
                    <a:pt x="1" y="2857"/>
                    <a:pt x="95" y="3613"/>
                    <a:pt x="347" y="4621"/>
                  </a:cubicBezTo>
                  <a:cubicBezTo>
                    <a:pt x="473" y="4810"/>
                    <a:pt x="536" y="6070"/>
                    <a:pt x="1482" y="7078"/>
                  </a:cubicBezTo>
                  <a:cubicBezTo>
                    <a:pt x="2049" y="7646"/>
                    <a:pt x="2710" y="7961"/>
                    <a:pt x="3403" y="7961"/>
                  </a:cubicBezTo>
                  <a:cubicBezTo>
                    <a:pt x="5136" y="7961"/>
                    <a:pt x="6207" y="6417"/>
                    <a:pt x="6396" y="4621"/>
                  </a:cubicBezTo>
                  <a:cubicBezTo>
                    <a:pt x="6554" y="4085"/>
                    <a:pt x="6774" y="3046"/>
                    <a:pt x="6806" y="2447"/>
                  </a:cubicBezTo>
                  <a:cubicBezTo>
                    <a:pt x="6806" y="1565"/>
                    <a:pt x="6459" y="872"/>
                    <a:pt x="5703" y="431"/>
                  </a:cubicBezTo>
                  <a:cubicBezTo>
                    <a:pt x="5234" y="143"/>
                    <a:pt x="4662" y="1"/>
                    <a:pt x="405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1" name="Google Shape;7491;p96"/>
            <p:cNvSpPr/>
            <p:nvPr/>
          </p:nvSpPr>
          <p:spPr>
            <a:xfrm>
              <a:off x="-64406125" y="3559050"/>
              <a:ext cx="318225" cy="117975"/>
            </a:xfrm>
            <a:custGeom>
              <a:avLst/>
              <a:gdLst/>
              <a:ahLst/>
              <a:cxnLst/>
              <a:rect l="l" t="t" r="r" b="b"/>
              <a:pathLst>
                <a:path w="12729" h="4719" extrusionOk="0">
                  <a:moveTo>
                    <a:pt x="4474" y="1001"/>
                  </a:moveTo>
                  <a:lnTo>
                    <a:pt x="5797" y="2293"/>
                  </a:lnTo>
                  <a:lnTo>
                    <a:pt x="5199" y="2891"/>
                  </a:lnTo>
                  <a:lnTo>
                    <a:pt x="4002" y="1159"/>
                  </a:lnTo>
                  <a:cubicBezTo>
                    <a:pt x="4159" y="1096"/>
                    <a:pt x="4380" y="1064"/>
                    <a:pt x="4474" y="1001"/>
                  </a:cubicBezTo>
                  <a:close/>
                  <a:moveTo>
                    <a:pt x="8318" y="1001"/>
                  </a:moveTo>
                  <a:cubicBezTo>
                    <a:pt x="8475" y="1064"/>
                    <a:pt x="8633" y="1159"/>
                    <a:pt x="8790" y="1190"/>
                  </a:cubicBezTo>
                  <a:lnTo>
                    <a:pt x="7593" y="2891"/>
                  </a:lnTo>
                  <a:lnTo>
                    <a:pt x="6995" y="2293"/>
                  </a:lnTo>
                  <a:lnTo>
                    <a:pt x="8318" y="1001"/>
                  </a:lnTo>
                  <a:close/>
                  <a:moveTo>
                    <a:pt x="10681" y="3112"/>
                  </a:moveTo>
                  <a:cubicBezTo>
                    <a:pt x="10901" y="3112"/>
                    <a:pt x="11059" y="3301"/>
                    <a:pt x="11059" y="3553"/>
                  </a:cubicBezTo>
                  <a:cubicBezTo>
                    <a:pt x="11059" y="3742"/>
                    <a:pt x="10870" y="3931"/>
                    <a:pt x="10681" y="3931"/>
                  </a:cubicBezTo>
                  <a:lnTo>
                    <a:pt x="9578" y="3931"/>
                  </a:lnTo>
                  <a:cubicBezTo>
                    <a:pt x="9326" y="3931"/>
                    <a:pt x="9137" y="3742"/>
                    <a:pt x="9137" y="3553"/>
                  </a:cubicBezTo>
                  <a:cubicBezTo>
                    <a:pt x="9137" y="3301"/>
                    <a:pt x="9326" y="3112"/>
                    <a:pt x="9578" y="3112"/>
                  </a:cubicBezTo>
                  <a:close/>
                  <a:moveTo>
                    <a:pt x="4458" y="1"/>
                  </a:moveTo>
                  <a:cubicBezTo>
                    <a:pt x="4348" y="1"/>
                    <a:pt x="4238" y="40"/>
                    <a:pt x="4159" y="119"/>
                  </a:cubicBezTo>
                  <a:cubicBezTo>
                    <a:pt x="4065" y="245"/>
                    <a:pt x="3939" y="308"/>
                    <a:pt x="3781" y="308"/>
                  </a:cubicBezTo>
                  <a:lnTo>
                    <a:pt x="2395" y="308"/>
                  </a:lnTo>
                  <a:cubicBezTo>
                    <a:pt x="914" y="308"/>
                    <a:pt x="0" y="1442"/>
                    <a:pt x="0" y="2639"/>
                  </a:cubicBezTo>
                  <a:lnTo>
                    <a:pt x="0" y="4341"/>
                  </a:lnTo>
                  <a:cubicBezTo>
                    <a:pt x="0" y="4561"/>
                    <a:pt x="189" y="4719"/>
                    <a:pt x="441" y="4719"/>
                  </a:cubicBezTo>
                  <a:lnTo>
                    <a:pt x="12287" y="4719"/>
                  </a:lnTo>
                  <a:cubicBezTo>
                    <a:pt x="12508" y="4719"/>
                    <a:pt x="12665" y="4530"/>
                    <a:pt x="12665" y="4341"/>
                  </a:cubicBezTo>
                  <a:lnTo>
                    <a:pt x="12665" y="2639"/>
                  </a:lnTo>
                  <a:cubicBezTo>
                    <a:pt x="12728" y="1474"/>
                    <a:pt x="11783" y="371"/>
                    <a:pt x="10303" y="371"/>
                  </a:cubicBezTo>
                  <a:lnTo>
                    <a:pt x="8948" y="371"/>
                  </a:lnTo>
                  <a:cubicBezTo>
                    <a:pt x="8727" y="371"/>
                    <a:pt x="8664" y="277"/>
                    <a:pt x="8538" y="151"/>
                  </a:cubicBezTo>
                  <a:cubicBezTo>
                    <a:pt x="8456" y="52"/>
                    <a:pt x="8339" y="5"/>
                    <a:pt x="8219" y="5"/>
                  </a:cubicBezTo>
                  <a:cubicBezTo>
                    <a:pt x="8110" y="5"/>
                    <a:pt x="7998" y="44"/>
                    <a:pt x="7908" y="119"/>
                  </a:cubicBezTo>
                  <a:lnTo>
                    <a:pt x="6333" y="1694"/>
                  </a:lnTo>
                  <a:lnTo>
                    <a:pt x="4758" y="119"/>
                  </a:lnTo>
                  <a:cubicBezTo>
                    <a:pt x="4679" y="40"/>
                    <a:pt x="4569" y="1"/>
                    <a:pt x="445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92" name="Google Shape;7492;p96"/>
          <p:cNvSpPr/>
          <p:nvPr/>
        </p:nvSpPr>
        <p:spPr>
          <a:xfrm>
            <a:off x="1801771" y="1986663"/>
            <a:ext cx="241524" cy="367261"/>
          </a:xfrm>
          <a:custGeom>
            <a:avLst/>
            <a:gdLst/>
            <a:ahLst/>
            <a:cxnLst/>
            <a:rect l="l" t="t" r="r" b="b"/>
            <a:pathLst>
              <a:path w="8350" h="12697" extrusionOk="0">
                <a:moveTo>
                  <a:pt x="4222" y="1166"/>
                </a:moveTo>
                <a:cubicBezTo>
                  <a:pt x="4443" y="1166"/>
                  <a:pt x="4600" y="1386"/>
                  <a:pt x="4600" y="1607"/>
                </a:cubicBezTo>
                <a:lnTo>
                  <a:pt x="4600" y="1890"/>
                </a:lnTo>
                <a:cubicBezTo>
                  <a:pt x="5073" y="2048"/>
                  <a:pt x="5451" y="2520"/>
                  <a:pt x="5451" y="3088"/>
                </a:cubicBezTo>
                <a:cubicBezTo>
                  <a:pt x="5451" y="3308"/>
                  <a:pt x="5231" y="3497"/>
                  <a:pt x="5010" y="3497"/>
                </a:cubicBezTo>
                <a:cubicBezTo>
                  <a:pt x="4758" y="3497"/>
                  <a:pt x="4600" y="3308"/>
                  <a:pt x="4600" y="3088"/>
                </a:cubicBezTo>
                <a:cubicBezTo>
                  <a:pt x="4600" y="2835"/>
                  <a:pt x="4411" y="2678"/>
                  <a:pt x="4222" y="2678"/>
                </a:cubicBezTo>
                <a:cubicBezTo>
                  <a:pt x="3970" y="2678"/>
                  <a:pt x="3781" y="2867"/>
                  <a:pt x="3781" y="3088"/>
                </a:cubicBezTo>
                <a:cubicBezTo>
                  <a:pt x="3781" y="3308"/>
                  <a:pt x="4096" y="3529"/>
                  <a:pt x="4443" y="3781"/>
                </a:cubicBezTo>
                <a:cubicBezTo>
                  <a:pt x="4884" y="4096"/>
                  <a:pt x="5451" y="4505"/>
                  <a:pt x="5451" y="5167"/>
                </a:cubicBezTo>
                <a:cubicBezTo>
                  <a:pt x="5451" y="5702"/>
                  <a:pt x="5073" y="6143"/>
                  <a:pt x="4600" y="6333"/>
                </a:cubicBezTo>
                <a:lnTo>
                  <a:pt x="4600" y="6616"/>
                </a:lnTo>
                <a:cubicBezTo>
                  <a:pt x="4600" y="6868"/>
                  <a:pt x="4411" y="7026"/>
                  <a:pt x="4222" y="7026"/>
                </a:cubicBezTo>
                <a:cubicBezTo>
                  <a:pt x="3970" y="7026"/>
                  <a:pt x="3781" y="6805"/>
                  <a:pt x="3781" y="6616"/>
                </a:cubicBezTo>
                <a:lnTo>
                  <a:pt x="3781" y="6333"/>
                </a:lnTo>
                <a:cubicBezTo>
                  <a:pt x="3309" y="6143"/>
                  <a:pt x="2962" y="5702"/>
                  <a:pt x="2962" y="5167"/>
                </a:cubicBezTo>
                <a:cubicBezTo>
                  <a:pt x="2962" y="4915"/>
                  <a:pt x="3151" y="4757"/>
                  <a:pt x="3372" y="4757"/>
                </a:cubicBezTo>
                <a:cubicBezTo>
                  <a:pt x="3624" y="4757"/>
                  <a:pt x="3781" y="4978"/>
                  <a:pt x="3781" y="5167"/>
                </a:cubicBezTo>
                <a:cubicBezTo>
                  <a:pt x="3781" y="5387"/>
                  <a:pt x="3970" y="5608"/>
                  <a:pt x="4222" y="5608"/>
                </a:cubicBezTo>
                <a:cubicBezTo>
                  <a:pt x="4443" y="5608"/>
                  <a:pt x="4600" y="5387"/>
                  <a:pt x="4600" y="5167"/>
                </a:cubicBezTo>
                <a:cubicBezTo>
                  <a:pt x="4600" y="4915"/>
                  <a:pt x="4285" y="4694"/>
                  <a:pt x="3939" y="4442"/>
                </a:cubicBezTo>
                <a:cubicBezTo>
                  <a:pt x="3498" y="4127"/>
                  <a:pt x="2962" y="3749"/>
                  <a:pt x="2962" y="3088"/>
                </a:cubicBezTo>
                <a:cubicBezTo>
                  <a:pt x="2962" y="2520"/>
                  <a:pt x="3309" y="2079"/>
                  <a:pt x="3781" y="1890"/>
                </a:cubicBezTo>
                <a:lnTo>
                  <a:pt x="3781" y="1607"/>
                </a:lnTo>
                <a:cubicBezTo>
                  <a:pt x="3781" y="1386"/>
                  <a:pt x="3970" y="1166"/>
                  <a:pt x="4222" y="1166"/>
                </a:cubicBezTo>
                <a:close/>
                <a:moveTo>
                  <a:pt x="4222" y="0"/>
                </a:moveTo>
                <a:cubicBezTo>
                  <a:pt x="1923" y="0"/>
                  <a:pt x="64" y="1859"/>
                  <a:pt x="64" y="4127"/>
                </a:cubicBezTo>
                <a:cubicBezTo>
                  <a:pt x="64" y="6270"/>
                  <a:pt x="1733" y="8034"/>
                  <a:pt x="3781" y="8223"/>
                </a:cubicBezTo>
                <a:lnTo>
                  <a:pt x="3781" y="9767"/>
                </a:lnTo>
                <a:cubicBezTo>
                  <a:pt x="3655" y="9609"/>
                  <a:pt x="3529" y="9483"/>
                  <a:pt x="3372" y="9325"/>
                </a:cubicBezTo>
                <a:cubicBezTo>
                  <a:pt x="2647" y="8601"/>
                  <a:pt x="1576" y="8128"/>
                  <a:pt x="442" y="8128"/>
                </a:cubicBezTo>
                <a:cubicBezTo>
                  <a:pt x="190" y="8128"/>
                  <a:pt x="32" y="8317"/>
                  <a:pt x="32" y="8506"/>
                </a:cubicBezTo>
                <a:cubicBezTo>
                  <a:pt x="1" y="9609"/>
                  <a:pt x="442" y="10617"/>
                  <a:pt x="1261" y="11468"/>
                </a:cubicBezTo>
                <a:cubicBezTo>
                  <a:pt x="2049" y="12255"/>
                  <a:pt x="3057" y="12696"/>
                  <a:pt x="4096" y="12696"/>
                </a:cubicBezTo>
                <a:lnTo>
                  <a:pt x="4159" y="12696"/>
                </a:lnTo>
                <a:cubicBezTo>
                  <a:pt x="5231" y="12696"/>
                  <a:pt x="6302" y="12287"/>
                  <a:pt x="7089" y="11468"/>
                </a:cubicBezTo>
                <a:cubicBezTo>
                  <a:pt x="7877" y="10680"/>
                  <a:pt x="8318" y="9641"/>
                  <a:pt x="8318" y="8506"/>
                </a:cubicBezTo>
                <a:cubicBezTo>
                  <a:pt x="8350" y="8317"/>
                  <a:pt x="8160" y="8128"/>
                  <a:pt x="7940" y="8128"/>
                </a:cubicBezTo>
                <a:cubicBezTo>
                  <a:pt x="7871" y="8124"/>
                  <a:pt x="7801" y="8122"/>
                  <a:pt x="7733" y="8122"/>
                </a:cubicBezTo>
                <a:cubicBezTo>
                  <a:pt x="6711" y="8122"/>
                  <a:pt x="5778" y="8558"/>
                  <a:pt x="5010" y="9325"/>
                </a:cubicBezTo>
                <a:cubicBezTo>
                  <a:pt x="4852" y="9483"/>
                  <a:pt x="4726" y="9609"/>
                  <a:pt x="4600" y="9767"/>
                </a:cubicBezTo>
                <a:lnTo>
                  <a:pt x="4600" y="8223"/>
                </a:lnTo>
                <a:cubicBezTo>
                  <a:pt x="6680" y="8034"/>
                  <a:pt x="8350" y="6270"/>
                  <a:pt x="8350" y="4127"/>
                </a:cubicBezTo>
                <a:cubicBezTo>
                  <a:pt x="8350" y="1859"/>
                  <a:pt x="6491" y="0"/>
                  <a:pt x="4222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93" name="Google Shape;7493;p96"/>
          <p:cNvGrpSpPr/>
          <p:nvPr/>
        </p:nvGrpSpPr>
        <p:grpSpPr>
          <a:xfrm>
            <a:off x="1739027" y="2416044"/>
            <a:ext cx="367261" cy="366364"/>
            <a:chOff x="-64410850" y="4094450"/>
            <a:chExt cx="317425" cy="316650"/>
          </a:xfrm>
        </p:grpSpPr>
        <p:sp>
          <p:nvSpPr>
            <p:cNvPr id="7494" name="Google Shape;7494;p96"/>
            <p:cNvSpPr/>
            <p:nvPr/>
          </p:nvSpPr>
          <p:spPr>
            <a:xfrm>
              <a:off x="-64410850" y="4348850"/>
              <a:ext cx="317425" cy="62250"/>
            </a:xfrm>
            <a:custGeom>
              <a:avLst/>
              <a:gdLst/>
              <a:ahLst/>
              <a:cxnLst/>
              <a:rect l="l" t="t" r="r" b="b"/>
              <a:pathLst>
                <a:path w="12697" h="2490" extrusionOk="0">
                  <a:moveTo>
                    <a:pt x="3403" y="0"/>
                  </a:moveTo>
                  <a:cubicBezTo>
                    <a:pt x="2741" y="0"/>
                    <a:pt x="2206" y="536"/>
                    <a:pt x="2206" y="1229"/>
                  </a:cubicBezTo>
                  <a:lnTo>
                    <a:pt x="2206" y="1639"/>
                  </a:lnTo>
                  <a:lnTo>
                    <a:pt x="410" y="1639"/>
                  </a:lnTo>
                  <a:cubicBezTo>
                    <a:pt x="189" y="1639"/>
                    <a:pt x="0" y="1859"/>
                    <a:pt x="0" y="2048"/>
                  </a:cubicBezTo>
                  <a:cubicBezTo>
                    <a:pt x="0" y="2269"/>
                    <a:pt x="189" y="2489"/>
                    <a:pt x="410" y="2489"/>
                  </a:cubicBezTo>
                  <a:lnTo>
                    <a:pt x="12287" y="2489"/>
                  </a:lnTo>
                  <a:cubicBezTo>
                    <a:pt x="12508" y="2489"/>
                    <a:pt x="12697" y="2269"/>
                    <a:pt x="12697" y="2048"/>
                  </a:cubicBezTo>
                  <a:cubicBezTo>
                    <a:pt x="12634" y="1859"/>
                    <a:pt x="12445" y="1639"/>
                    <a:pt x="12193" y="1639"/>
                  </a:cubicBezTo>
                  <a:lnTo>
                    <a:pt x="10429" y="1639"/>
                  </a:lnTo>
                  <a:lnTo>
                    <a:pt x="10429" y="1229"/>
                  </a:lnTo>
                  <a:cubicBezTo>
                    <a:pt x="10429" y="536"/>
                    <a:pt x="9861" y="0"/>
                    <a:pt x="920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5" name="Google Shape;7495;p96"/>
            <p:cNvSpPr/>
            <p:nvPr/>
          </p:nvSpPr>
          <p:spPr>
            <a:xfrm>
              <a:off x="-64315550" y="4094450"/>
              <a:ext cx="122100" cy="192200"/>
            </a:xfrm>
            <a:custGeom>
              <a:avLst/>
              <a:gdLst/>
              <a:ahLst/>
              <a:cxnLst/>
              <a:rect l="l" t="t" r="r" b="b"/>
              <a:pathLst>
                <a:path w="4884" h="7688" extrusionOk="0">
                  <a:moveTo>
                    <a:pt x="2489" y="0"/>
                  </a:moveTo>
                  <a:cubicBezTo>
                    <a:pt x="2269" y="0"/>
                    <a:pt x="2080" y="189"/>
                    <a:pt x="2080" y="410"/>
                  </a:cubicBezTo>
                  <a:lnTo>
                    <a:pt x="2080" y="819"/>
                  </a:lnTo>
                  <a:lnTo>
                    <a:pt x="1639" y="819"/>
                  </a:lnTo>
                  <a:cubicBezTo>
                    <a:pt x="1418" y="819"/>
                    <a:pt x="1261" y="1040"/>
                    <a:pt x="1261" y="1229"/>
                  </a:cubicBezTo>
                  <a:cubicBezTo>
                    <a:pt x="1261" y="1450"/>
                    <a:pt x="1450" y="1670"/>
                    <a:pt x="1639" y="1670"/>
                  </a:cubicBezTo>
                  <a:lnTo>
                    <a:pt x="2080" y="1670"/>
                  </a:lnTo>
                  <a:lnTo>
                    <a:pt x="2080" y="2489"/>
                  </a:lnTo>
                  <a:lnTo>
                    <a:pt x="1481" y="2489"/>
                  </a:lnTo>
                  <a:cubicBezTo>
                    <a:pt x="820" y="2489"/>
                    <a:pt x="347" y="3151"/>
                    <a:pt x="599" y="3781"/>
                  </a:cubicBezTo>
                  <a:cubicBezTo>
                    <a:pt x="662" y="3970"/>
                    <a:pt x="694" y="4222"/>
                    <a:pt x="788" y="4411"/>
                  </a:cubicBezTo>
                  <a:lnTo>
                    <a:pt x="473" y="4411"/>
                  </a:lnTo>
                  <a:cubicBezTo>
                    <a:pt x="221" y="4411"/>
                    <a:pt x="63" y="4632"/>
                    <a:pt x="63" y="4821"/>
                  </a:cubicBezTo>
                  <a:cubicBezTo>
                    <a:pt x="0" y="5010"/>
                    <a:pt x="158" y="5199"/>
                    <a:pt x="379" y="5199"/>
                  </a:cubicBezTo>
                  <a:lnTo>
                    <a:pt x="820" y="5199"/>
                  </a:lnTo>
                  <a:cubicBezTo>
                    <a:pt x="851" y="6081"/>
                    <a:pt x="694" y="6900"/>
                    <a:pt x="316" y="7687"/>
                  </a:cubicBezTo>
                  <a:lnTo>
                    <a:pt x="4569" y="7687"/>
                  </a:lnTo>
                  <a:cubicBezTo>
                    <a:pt x="4159" y="6900"/>
                    <a:pt x="4002" y="6081"/>
                    <a:pt x="4065" y="5199"/>
                  </a:cubicBezTo>
                  <a:lnTo>
                    <a:pt x="4474" y="5199"/>
                  </a:lnTo>
                  <a:cubicBezTo>
                    <a:pt x="4726" y="5199"/>
                    <a:pt x="4884" y="5010"/>
                    <a:pt x="4884" y="4821"/>
                  </a:cubicBezTo>
                  <a:cubicBezTo>
                    <a:pt x="4884" y="4568"/>
                    <a:pt x="4695" y="4411"/>
                    <a:pt x="4474" y="4411"/>
                  </a:cubicBezTo>
                  <a:lnTo>
                    <a:pt x="4159" y="4411"/>
                  </a:lnTo>
                  <a:cubicBezTo>
                    <a:pt x="4222" y="4222"/>
                    <a:pt x="4285" y="3970"/>
                    <a:pt x="4380" y="3781"/>
                  </a:cubicBezTo>
                  <a:cubicBezTo>
                    <a:pt x="4600" y="3151"/>
                    <a:pt x="4128" y="2489"/>
                    <a:pt x="3466" y="2489"/>
                  </a:cubicBezTo>
                  <a:lnTo>
                    <a:pt x="2867" y="2489"/>
                  </a:lnTo>
                  <a:lnTo>
                    <a:pt x="2867" y="1670"/>
                  </a:lnTo>
                  <a:lnTo>
                    <a:pt x="3309" y="1670"/>
                  </a:lnTo>
                  <a:cubicBezTo>
                    <a:pt x="3561" y="1670"/>
                    <a:pt x="3687" y="1450"/>
                    <a:pt x="3687" y="1229"/>
                  </a:cubicBezTo>
                  <a:cubicBezTo>
                    <a:pt x="3687" y="977"/>
                    <a:pt x="3498" y="819"/>
                    <a:pt x="3309" y="819"/>
                  </a:cubicBezTo>
                  <a:lnTo>
                    <a:pt x="2867" y="819"/>
                  </a:lnTo>
                  <a:lnTo>
                    <a:pt x="2867" y="410"/>
                  </a:lnTo>
                  <a:cubicBezTo>
                    <a:pt x="2867" y="158"/>
                    <a:pt x="2678" y="0"/>
                    <a:pt x="248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6" name="Google Shape;7496;p96"/>
            <p:cNvSpPr/>
            <p:nvPr/>
          </p:nvSpPr>
          <p:spPr>
            <a:xfrm>
              <a:off x="-64335250" y="4307100"/>
              <a:ext cx="161500" cy="21300"/>
            </a:xfrm>
            <a:custGeom>
              <a:avLst/>
              <a:gdLst/>
              <a:ahLst/>
              <a:cxnLst/>
              <a:rect l="l" t="t" r="r" b="b"/>
              <a:pathLst>
                <a:path w="6460" h="852" extrusionOk="0">
                  <a:moveTo>
                    <a:pt x="1167" y="1"/>
                  </a:moveTo>
                  <a:cubicBezTo>
                    <a:pt x="631" y="1"/>
                    <a:pt x="190" y="379"/>
                    <a:pt x="1" y="851"/>
                  </a:cubicBezTo>
                  <a:lnTo>
                    <a:pt x="6459" y="851"/>
                  </a:lnTo>
                  <a:cubicBezTo>
                    <a:pt x="6302" y="379"/>
                    <a:pt x="5861" y="1"/>
                    <a:pt x="53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97" name="Google Shape;7497;p96"/>
          <p:cNvSpPr/>
          <p:nvPr/>
        </p:nvSpPr>
        <p:spPr>
          <a:xfrm>
            <a:off x="3983247" y="1532300"/>
            <a:ext cx="319882" cy="367463"/>
          </a:xfrm>
          <a:custGeom>
            <a:avLst/>
            <a:gdLst/>
            <a:ahLst/>
            <a:cxnLst/>
            <a:rect l="l" t="t" r="r" b="b"/>
            <a:pathLst>
              <a:path w="11059" h="12704" extrusionOk="0">
                <a:moveTo>
                  <a:pt x="5545" y="3449"/>
                </a:moveTo>
                <a:cubicBezTo>
                  <a:pt x="5797" y="3449"/>
                  <a:pt x="5955" y="3638"/>
                  <a:pt x="5955" y="3859"/>
                </a:cubicBezTo>
                <a:lnTo>
                  <a:pt x="5955" y="4111"/>
                </a:lnTo>
                <a:cubicBezTo>
                  <a:pt x="6427" y="4268"/>
                  <a:pt x="6774" y="4741"/>
                  <a:pt x="6774" y="5308"/>
                </a:cubicBezTo>
                <a:cubicBezTo>
                  <a:pt x="6774" y="5528"/>
                  <a:pt x="6585" y="5749"/>
                  <a:pt x="6333" y="5749"/>
                </a:cubicBezTo>
                <a:cubicBezTo>
                  <a:pt x="6081" y="5749"/>
                  <a:pt x="5955" y="5528"/>
                  <a:pt x="5955" y="5308"/>
                </a:cubicBezTo>
                <a:cubicBezTo>
                  <a:pt x="5955" y="5056"/>
                  <a:pt x="5734" y="4898"/>
                  <a:pt x="5545" y="4898"/>
                </a:cubicBezTo>
                <a:cubicBezTo>
                  <a:pt x="5293" y="4898"/>
                  <a:pt x="5104" y="5119"/>
                  <a:pt x="5104" y="5308"/>
                </a:cubicBezTo>
                <a:cubicBezTo>
                  <a:pt x="5104" y="5528"/>
                  <a:pt x="5419" y="5780"/>
                  <a:pt x="5766" y="6001"/>
                </a:cubicBezTo>
                <a:cubicBezTo>
                  <a:pt x="6207" y="6316"/>
                  <a:pt x="6774" y="6725"/>
                  <a:pt x="6774" y="7387"/>
                </a:cubicBezTo>
                <a:cubicBezTo>
                  <a:pt x="6774" y="7954"/>
                  <a:pt x="6427" y="8364"/>
                  <a:pt x="5923" y="8584"/>
                </a:cubicBezTo>
                <a:lnTo>
                  <a:pt x="5923" y="8836"/>
                </a:lnTo>
                <a:cubicBezTo>
                  <a:pt x="5923" y="9088"/>
                  <a:pt x="5734" y="9246"/>
                  <a:pt x="5545" y="9246"/>
                </a:cubicBezTo>
                <a:cubicBezTo>
                  <a:pt x="5293" y="9246"/>
                  <a:pt x="5104" y="9057"/>
                  <a:pt x="5104" y="8836"/>
                </a:cubicBezTo>
                <a:lnTo>
                  <a:pt x="5104" y="8584"/>
                </a:lnTo>
                <a:cubicBezTo>
                  <a:pt x="4632" y="8427"/>
                  <a:pt x="4285" y="7954"/>
                  <a:pt x="4285" y="7387"/>
                </a:cubicBezTo>
                <a:cubicBezTo>
                  <a:pt x="4285" y="7167"/>
                  <a:pt x="4474" y="7009"/>
                  <a:pt x="4726" y="7009"/>
                </a:cubicBezTo>
                <a:cubicBezTo>
                  <a:pt x="4947" y="7009"/>
                  <a:pt x="5104" y="7198"/>
                  <a:pt x="5104" y="7387"/>
                </a:cubicBezTo>
                <a:cubicBezTo>
                  <a:pt x="5104" y="7639"/>
                  <a:pt x="5293" y="7828"/>
                  <a:pt x="5545" y="7828"/>
                </a:cubicBezTo>
                <a:cubicBezTo>
                  <a:pt x="5766" y="7828"/>
                  <a:pt x="5923" y="7639"/>
                  <a:pt x="5923" y="7387"/>
                </a:cubicBezTo>
                <a:cubicBezTo>
                  <a:pt x="5923" y="7167"/>
                  <a:pt x="5608" y="6914"/>
                  <a:pt x="5262" y="6694"/>
                </a:cubicBezTo>
                <a:cubicBezTo>
                  <a:pt x="4821" y="6379"/>
                  <a:pt x="4285" y="5969"/>
                  <a:pt x="4285" y="5308"/>
                </a:cubicBezTo>
                <a:cubicBezTo>
                  <a:pt x="4285" y="4741"/>
                  <a:pt x="4632" y="4331"/>
                  <a:pt x="5104" y="4111"/>
                </a:cubicBezTo>
                <a:lnTo>
                  <a:pt x="5104" y="3859"/>
                </a:lnTo>
                <a:cubicBezTo>
                  <a:pt x="5104" y="3606"/>
                  <a:pt x="5293" y="3449"/>
                  <a:pt x="5545" y="3449"/>
                </a:cubicBezTo>
                <a:close/>
                <a:moveTo>
                  <a:pt x="10651" y="1"/>
                </a:moveTo>
                <a:cubicBezTo>
                  <a:pt x="10562" y="1"/>
                  <a:pt x="10473" y="34"/>
                  <a:pt x="10397" y="109"/>
                </a:cubicBezTo>
                <a:cubicBezTo>
                  <a:pt x="9389" y="834"/>
                  <a:pt x="8538" y="960"/>
                  <a:pt x="8034" y="960"/>
                </a:cubicBezTo>
                <a:cubicBezTo>
                  <a:pt x="7310" y="960"/>
                  <a:pt x="6396" y="645"/>
                  <a:pt x="5766" y="172"/>
                </a:cubicBezTo>
                <a:cubicBezTo>
                  <a:pt x="5703" y="109"/>
                  <a:pt x="5616" y="78"/>
                  <a:pt x="5526" y="78"/>
                </a:cubicBezTo>
                <a:cubicBezTo>
                  <a:pt x="5435" y="78"/>
                  <a:pt x="5341" y="109"/>
                  <a:pt x="5262" y="172"/>
                </a:cubicBezTo>
                <a:cubicBezTo>
                  <a:pt x="4632" y="645"/>
                  <a:pt x="3781" y="960"/>
                  <a:pt x="3025" y="960"/>
                </a:cubicBezTo>
                <a:cubicBezTo>
                  <a:pt x="2237" y="960"/>
                  <a:pt x="1418" y="645"/>
                  <a:pt x="662" y="109"/>
                </a:cubicBezTo>
                <a:cubicBezTo>
                  <a:pt x="582" y="47"/>
                  <a:pt x="495" y="20"/>
                  <a:pt x="411" y="20"/>
                </a:cubicBezTo>
                <a:cubicBezTo>
                  <a:pt x="196" y="20"/>
                  <a:pt x="0" y="198"/>
                  <a:pt x="0" y="424"/>
                </a:cubicBezTo>
                <a:lnTo>
                  <a:pt x="0" y="5276"/>
                </a:lnTo>
                <a:cubicBezTo>
                  <a:pt x="0" y="8616"/>
                  <a:pt x="2143" y="11609"/>
                  <a:pt x="5388" y="12680"/>
                </a:cubicBezTo>
                <a:cubicBezTo>
                  <a:pt x="5419" y="12696"/>
                  <a:pt x="5459" y="12703"/>
                  <a:pt x="5506" y="12703"/>
                </a:cubicBezTo>
                <a:cubicBezTo>
                  <a:pt x="5553" y="12703"/>
                  <a:pt x="5608" y="12696"/>
                  <a:pt x="5671" y="12680"/>
                </a:cubicBezTo>
                <a:cubicBezTo>
                  <a:pt x="8885" y="11609"/>
                  <a:pt x="11059" y="8616"/>
                  <a:pt x="11059" y="5276"/>
                </a:cubicBezTo>
                <a:lnTo>
                  <a:pt x="11059" y="424"/>
                </a:lnTo>
                <a:cubicBezTo>
                  <a:pt x="11059" y="182"/>
                  <a:pt x="10858" y="1"/>
                  <a:pt x="1065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98" name="Google Shape;7498;p96"/>
          <p:cNvGrpSpPr/>
          <p:nvPr/>
        </p:nvGrpSpPr>
        <p:grpSpPr>
          <a:xfrm>
            <a:off x="3960575" y="1974854"/>
            <a:ext cx="365467" cy="368389"/>
            <a:chOff x="-62516625" y="3743175"/>
            <a:chExt cx="315875" cy="318400"/>
          </a:xfrm>
        </p:grpSpPr>
        <p:sp>
          <p:nvSpPr>
            <p:cNvPr id="7499" name="Google Shape;7499;p96"/>
            <p:cNvSpPr/>
            <p:nvPr/>
          </p:nvSpPr>
          <p:spPr>
            <a:xfrm>
              <a:off x="-62334675" y="3884950"/>
              <a:ext cx="62250" cy="145725"/>
            </a:xfrm>
            <a:custGeom>
              <a:avLst/>
              <a:gdLst/>
              <a:ahLst/>
              <a:cxnLst/>
              <a:rect l="l" t="t" r="r" b="b"/>
              <a:pathLst>
                <a:path w="2490" h="5829" extrusionOk="0">
                  <a:moveTo>
                    <a:pt x="1229" y="0"/>
                  </a:moveTo>
                  <a:cubicBezTo>
                    <a:pt x="977" y="0"/>
                    <a:pt x="820" y="189"/>
                    <a:pt x="820" y="410"/>
                  </a:cubicBezTo>
                  <a:lnTo>
                    <a:pt x="820" y="662"/>
                  </a:lnTo>
                  <a:cubicBezTo>
                    <a:pt x="347" y="819"/>
                    <a:pt x="0" y="1292"/>
                    <a:pt x="0" y="1859"/>
                  </a:cubicBezTo>
                  <a:cubicBezTo>
                    <a:pt x="0" y="2520"/>
                    <a:pt x="536" y="2930"/>
                    <a:pt x="977" y="3245"/>
                  </a:cubicBezTo>
                  <a:cubicBezTo>
                    <a:pt x="1292" y="3466"/>
                    <a:pt x="1639" y="3718"/>
                    <a:pt x="1639" y="3938"/>
                  </a:cubicBezTo>
                  <a:cubicBezTo>
                    <a:pt x="1639" y="4190"/>
                    <a:pt x="1450" y="4348"/>
                    <a:pt x="1229" y="4348"/>
                  </a:cubicBezTo>
                  <a:cubicBezTo>
                    <a:pt x="977" y="4348"/>
                    <a:pt x="820" y="4127"/>
                    <a:pt x="820" y="3938"/>
                  </a:cubicBezTo>
                  <a:cubicBezTo>
                    <a:pt x="820" y="3718"/>
                    <a:pt x="631" y="3497"/>
                    <a:pt x="442" y="3497"/>
                  </a:cubicBezTo>
                  <a:cubicBezTo>
                    <a:pt x="221" y="3497"/>
                    <a:pt x="0" y="3718"/>
                    <a:pt x="0" y="3938"/>
                  </a:cubicBezTo>
                  <a:cubicBezTo>
                    <a:pt x="0" y="4505"/>
                    <a:pt x="347" y="4915"/>
                    <a:pt x="820" y="5135"/>
                  </a:cubicBezTo>
                  <a:lnTo>
                    <a:pt x="820" y="5387"/>
                  </a:lnTo>
                  <a:cubicBezTo>
                    <a:pt x="820" y="5639"/>
                    <a:pt x="1009" y="5828"/>
                    <a:pt x="1229" y="5828"/>
                  </a:cubicBezTo>
                  <a:cubicBezTo>
                    <a:pt x="1450" y="5828"/>
                    <a:pt x="1639" y="5639"/>
                    <a:pt x="1639" y="5387"/>
                  </a:cubicBezTo>
                  <a:lnTo>
                    <a:pt x="1639" y="5135"/>
                  </a:lnTo>
                  <a:cubicBezTo>
                    <a:pt x="2111" y="4978"/>
                    <a:pt x="2489" y="4505"/>
                    <a:pt x="2489" y="3938"/>
                  </a:cubicBezTo>
                  <a:cubicBezTo>
                    <a:pt x="2489" y="3277"/>
                    <a:pt x="1922" y="2867"/>
                    <a:pt x="1481" y="2552"/>
                  </a:cubicBezTo>
                  <a:cubicBezTo>
                    <a:pt x="1166" y="2331"/>
                    <a:pt x="820" y="2079"/>
                    <a:pt x="820" y="1859"/>
                  </a:cubicBezTo>
                  <a:cubicBezTo>
                    <a:pt x="820" y="1607"/>
                    <a:pt x="1009" y="1418"/>
                    <a:pt x="1229" y="1418"/>
                  </a:cubicBezTo>
                  <a:cubicBezTo>
                    <a:pt x="1450" y="1418"/>
                    <a:pt x="1639" y="1607"/>
                    <a:pt x="1639" y="1859"/>
                  </a:cubicBezTo>
                  <a:cubicBezTo>
                    <a:pt x="1639" y="2079"/>
                    <a:pt x="1859" y="2237"/>
                    <a:pt x="2048" y="2237"/>
                  </a:cubicBezTo>
                  <a:cubicBezTo>
                    <a:pt x="2237" y="2237"/>
                    <a:pt x="2489" y="2048"/>
                    <a:pt x="2489" y="1859"/>
                  </a:cubicBezTo>
                  <a:cubicBezTo>
                    <a:pt x="2489" y="1292"/>
                    <a:pt x="2143" y="882"/>
                    <a:pt x="1639" y="662"/>
                  </a:cubicBezTo>
                  <a:lnTo>
                    <a:pt x="1639" y="410"/>
                  </a:lnTo>
                  <a:cubicBezTo>
                    <a:pt x="1639" y="158"/>
                    <a:pt x="1450" y="0"/>
                    <a:pt x="12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0" name="Google Shape;7500;p96"/>
            <p:cNvSpPr/>
            <p:nvPr/>
          </p:nvSpPr>
          <p:spPr>
            <a:xfrm>
              <a:off x="-62516625" y="3743175"/>
              <a:ext cx="315875" cy="318400"/>
            </a:xfrm>
            <a:custGeom>
              <a:avLst/>
              <a:gdLst/>
              <a:ahLst/>
              <a:cxnLst/>
              <a:rect l="l" t="t" r="r" b="b"/>
              <a:pathLst>
                <a:path w="12635" h="12736" extrusionOk="0">
                  <a:moveTo>
                    <a:pt x="4632" y="3308"/>
                  </a:moveTo>
                  <a:cubicBezTo>
                    <a:pt x="5388" y="3308"/>
                    <a:pt x="6018" y="3938"/>
                    <a:pt x="6018" y="4694"/>
                  </a:cubicBezTo>
                  <a:cubicBezTo>
                    <a:pt x="6018" y="5450"/>
                    <a:pt x="5420" y="6049"/>
                    <a:pt x="4632" y="6049"/>
                  </a:cubicBezTo>
                  <a:cubicBezTo>
                    <a:pt x="3876" y="6049"/>
                    <a:pt x="3246" y="5419"/>
                    <a:pt x="3246" y="4694"/>
                  </a:cubicBezTo>
                  <a:cubicBezTo>
                    <a:pt x="3246" y="3938"/>
                    <a:pt x="3876" y="3308"/>
                    <a:pt x="4632" y="3308"/>
                  </a:cubicBezTo>
                  <a:close/>
                  <a:moveTo>
                    <a:pt x="8507" y="5230"/>
                  </a:moveTo>
                  <a:cubicBezTo>
                    <a:pt x="10303" y="5230"/>
                    <a:pt x="11815" y="6742"/>
                    <a:pt x="11815" y="8538"/>
                  </a:cubicBezTo>
                  <a:cubicBezTo>
                    <a:pt x="11815" y="10365"/>
                    <a:pt x="10334" y="11846"/>
                    <a:pt x="8507" y="11846"/>
                  </a:cubicBezTo>
                  <a:cubicBezTo>
                    <a:pt x="6680" y="11846"/>
                    <a:pt x="5199" y="10365"/>
                    <a:pt x="5199" y="8538"/>
                  </a:cubicBezTo>
                  <a:cubicBezTo>
                    <a:pt x="5199" y="6742"/>
                    <a:pt x="6680" y="5230"/>
                    <a:pt x="8507" y="5230"/>
                  </a:cubicBezTo>
                  <a:close/>
                  <a:moveTo>
                    <a:pt x="4664" y="0"/>
                  </a:moveTo>
                  <a:cubicBezTo>
                    <a:pt x="2080" y="0"/>
                    <a:pt x="1" y="2079"/>
                    <a:pt x="1" y="4694"/>
                  </a:cubicBezTo>
                  <a:cubicBezTo>
                    <a:pt x="1" y="5703"/>
                    <a:pt x="316" y="6711"/>
                    <a:pt x="914" y="7498"/>
                  </a:cubicBezTo>
                  <a:lnTo>
                    <a:pt x="4317" y="12571"/>
                  </a:lnTo>
                  <a:cubicBezTo>
                    <a:pt x="4396" y="12681"/>
                    <a:pt x="4530" y="12736"/>
                    <a:pt x="4660" y="12736"/>
                  </a:cubicBezTo>
                  <a:cubicBezTo>
                    <a:pt x="4790" y="12736"/>
                    <a:pt x="4916" y="12681"/>
                    <a:pt x="4979" y="12571"/>
                  </a:cubicBezTo>
                  <a:lnTo>
                    <a:pt x="5672" y="11531"/>
                  </a:lnTo>
                  <a:cubicBezTo>
                    <a:pt x="6396" y="12256"/>
                    <a:pt x="7404" y="12665"/>
                    <a:pt x="8507" y="12665"/>
                  </a:cubicBezTo>
                  <a:cubicBezTo>
                    <a:pt x="10776" y="12665"/>
                    <a:pt x="12634" y="10838"/>
                    <a:pt x="12634" y="8538"/>
                  </a:cubicBezTo>
                  <a:cubicBezTo>
                    <a:pt x="12634" y="6553"/>
                    <a:pt x="11217" y="4852"/>
                    <a:pt x="9326" y="4474"/>
                  </a:cubicBezTo>
                  <a:lnTo>
                    <a:pt x="9326" y="4222"/>
                  </a:lnTo>
                  <a:cubicBezTo>
                    <a:pt x="9074" y="1796"/>
                    <a:pt x="7089" y="0"/>
                    <a:pt x="466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1" name="Google Shape;7501;p96"/>
          <p:cNvGrpSpPr/>
          <p:nvPr/>
        </p:nvGrpSpPr>
        <p:grpSpPr>
          <a:xfrm>
            <a:off x="3967415" y="2424826"/>
            <a:ext cx="351786" cy="326274"/>
            <a:chOff x="-62511900" y="4129100"/>
            <a:chExt cx="304050" cy="282000"/>
          </a:xfrm>
        </p:grpSpPr>
        <p:sp>
          <p:nvSpPr>
            <p:cNvPr id="7502" name="Google Shape;7502;p96"/>
            <p:cNvSpPr/>
            <p:nvPr/>
          </p:nvSpPr>
          <p:spPr>
            <a:xfrm>
              <a:off x="-62414225" y="4203925"/>
              <a:ext cx="206375" cy="207175"/>
            </a:xfrm>
            <a:custGeom>
              <a:avLst/>
              <a:gdLst/>
              <a:ahLst/>
              <a:cxnLst/>
              <a:rect l="l" t="t" r="r" b="b"/>
              <a:pathLst>
                <a:path w="8255" h="8287" extrusionOk="0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3" name="Google Shape;7503;p96"/>
            <p:cNvSpPr/>
            <p:nvPr/>
          </p:nvSpPr>
          <p:spPr>
            <a:xfrm>
              <a:off x="-62511100" y="4129100"/>
              <a:ext cx="159900" cy="74850"/>
            </a:xfrm>
            <a:custGeom>
              <a:avLst/>
              <a:gdLst/>
              <a:ahLst/>
              <a:cxnLst/>
              <a:rect l="l" t="t" r="r" b="b"/>
              <a:pathLst>
                <a:path w="6396" h="2994" extrusionOk="0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4" name="Google Shape;7504;p96"/>
            <p:cNvSpPr/>
            <p:nvPr/>
          </p:nvSpPr>
          <p:spPr>
            <a:xfrm>
              <a:off x="-62511100" y="4207075"/>
              <a:ext cx="110275" cy="59875"/>
            </a:xfrm>
            <a:custGeom>
              <a:avLst/>
              <a:gdLst/>
              <a:ahLst/>
              <a:cxnLst/>
              <a:rect l="l" t="t" r="r" b="b"/>
              <a:pathLst>
                <a:path w="4411" h="2395" extrusionOk="0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5" name="Google Shape;7505;p96"/>
            <p:cNvSpPr/>
            <p:nvPr/>
          </p:nvSpPr>
          <p:spPr>
            <a:xfrm>
              <a:off x="-62511100" y="4329950"/>
              <a:ext cx="106350" cy="59875"/>
            </a:xfrm>
            <a:custGeom>
              <a:avLst/>
              <a:gdLst/>
              <a:ahLst/>
              <a:cxnLst/>
              <a:rect l="l" t="t" r="r" b="b"/>
              <a:pathLst>
                <a:path w="4254" h="2395" extrusionOk="0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6" name="Google Shape;7506;p96"/>
            <p:cNvSpPr/>
            <p:nvPr/>
          </p:nvSpPr>
          <p:spPr>
            <a:xfrm>
              <a:off x="-62511900" y="4268500"/>
              <a:ext cx="78000" cy="60675"/>
            </a:xfrm>
            <a:custGeom>
              <a:avLst/>
              <a:gdLst/>
              <a:ahLst/>
              <a:cxnLst/>
              <a:rect l="l" t="t" r="r" b="b"/>
              <a:pathLst>
                <a:path w="3120" h="2427" extrusionOk="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7" name="Google Shape;7507;p96"/>
          <p:cNvGrpSpPr/>
          <p:nvPr/>
        </p:nvGrpSpPr>
        <p:grpSpPr>
          <a:xfrm>
            <a:off x="2645537" y="2897220"/>
            <a:ext cx="310770" cy="367261"/>
            <a:chOff x="-60597975" y="3367475"/>
            <a:chExt cx="268600" cy="317425"/>
          </a:xfrm>
        </p:grpSpPr>
        <p:sp>
          <p:nvSpPr>
            <p:cNvPr id="7508" name="Google Shape;7508;p96"/>
            <p:cNvSpPr/>
            <p:nvPr/>
          </p:nvSpPr>
          <p:spPr>
            <a:xfrm>
              <a:off x="-60535750" y="3495075"/>
              <a:ext cx="206375" cy="82725"/>
            </a:xfrm>
            <a:custGeom>
              <a:avLst/>
              <a:gdLst/>
              <a:ahLst/>
              <a:cxnLst/>
              <a:rect l="l" t="t" r="r" b="b"/>
              <a:pathLst>
                <a:path w="8255" h="3309" extrusionOk="0">
                  <a:moveTo>
                    <a:pt x="5357" y="1229"/>
                  </a:moveTo>
                  <a:cubicBezTo>
                    <a:pt x="5577" y="1229"/>
                    <a:pt x="5766" y="1418"/>
                    <a:pt x="5766" y="1607"/>
                  </a:cubicBezTo>
                  <a:cubicBezTo>
                    <a:pt x="5766" y="1890"/>
                    <a:pt x="5577" y="2048"/>
                    <a:pt x="5357" y="2048"/>
                  </a:cubicBezTo>
                  <a:lnTo>
                    <a:pt x="2049" y="2048"/>
                  </a:lnTo>
                  <a:cubicBezTo>
                    <a:pt x="1797" y="2048"/>
                    <a:pt x="1639" y="1859"/>
                    <a:pt x="1639" y="1607"/>
                  </a:cubicBezTo>
                  <a:cubicBezTo>
                    <a:pt x="1639" y="1386"/>
                    <a:pt x="1828" y="1229"/>
                    <a:pt x="2049" y="1229"/>
                  </a:cubicBezTo>
                  <a:close/>
                  <a:moveTo>
                    <a:pt x="1" y="0"/>
                  </a:moveTo>
                  <a:lnTo>
                    <a:pt x="1" y="3308"/>
                  </a:lnTo>
                  <a:lnTo>
                    <a:pt x="8255" y="3308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9" name="Google Shape;7509;p96"/>
            <p:cNvSpPr/>
            <p:nvPr/>
          </p:nvSpPr>
          <p:spPr>
            <a:xfrm>
              <a:off x="-60432575" y="3367475"/>
              <a:ext cx="20500" cy="47275"/>
            </a:xfrm>
            <a:custGeom>
              <a:avLst/>
              <a:gdLst/>
              <a:ahLst/>
              <a:cxnLst/>
              <a:rect l="l" t="t" r="r" b="b"/>
              <a:pathLst>
                <a:path w="820" h="1891" extrusionOk="0">
                  <a:moveTo>
                    <a:pt x="1" y="0"/>
                  </a:moveTo>
                  <a:lnTo>
                    <a:pt x="1" y="1891"/>
                  </a:lnTo>
                  <a:cubicBezTo>
                    <a:pt x="127" y="1765"/>
                    <a:pt x="221" y="1639"/>
                    <a:pt x="379" y="1639"/>
                  </a:cubicBezTo>
                  <a:cubicBezTo>
                    <a:pt x="600" y="1639"/>
                    <a:pt x="694" y="1765"/>
                    <a:pt x="820" y="1891"/>
                  </a:cubicBezTo>
                  <a:lnTo>
                    <a:pt x="82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0" name="Google Shape;7510;p96"/>
            <p:cNvSpPr/>
            <p:nvPr/>
          </p:nvSpPr>
          <p:spPr>
            <a:xfrm>
              <a:off x="-60535750" y="3367475"/>
              <a:ext cx="206375" cy="107150"/>
            </a:xfrm>
            <a:custGeom>
              <a:avLst/>
              <a:gdLst/>
              <a:ahLst/>
              <a:cxnLst/>
              <a:rect l="l" t="t" r="r" b="b"/>
              <a:pathLst>
                <a:path w="8255" h="4286" extrusionOk="0">
                  <a:moveTo>
                    <a:pt x="1" y="0"/>
                  </a:moveTo>
                  <a:lnTo>
                    <a:pt x="1" y="4285"/>
                  </a:lnTo>
                  <a:lnTo>
                    <a:pt x="8255" y="4285"/>
                  </a:lnTo>
                  <a:lnTo>
                    <a:pt x="8255" y="1261"/>
                  </a:lnTo>
                  <a:cubicBezTo>
                    <a:pt x="8255" y="567"/>
                    <a:pt x="7720" y="32"/>
                    <a:pt x="7026" y="32"/>
                  </a:cubicBezTo>
                  <a:lnTo>
                    <a:pt x="5829" y="32"/>
                  </a:lnTo>
                  <a:lnTo>
                    <a:pt x="5829" y="2930"/>
                  </a:lnTo>
                  <a:cubicBezTo>
                    <a:pt x="5829" y="3182"/>
                    <a:pt x="5633" y="3350"/>
                    <a:pt x="5418" y="3350"/>
                  </a:cubicBezTo>
                  <a:cubicBezTo>
                    <a:pt x="5311" y="3350"/>
                    <a:pt x="5199" y="3308"/>
                    <a:pt x="5105" y="3214"/>
                  </a:cubicBezTo>
                  <a:lnTo>
                    <a:pt x="4569" y="2678"/>
                  </a:lnTo>
                  <a:lnTo>
                    <a:pt x="4002" y="3214"/>
                  </a:lnTo>
                  <a:cubicBezTo>
                    <a:pt x="3917" y="3289"/>
                    <a:pt x="3821" y="3322"/>
                    <a:pt x="3728" y="3322"/>
                  </a:cubicBezTo>
                  <a:cubicBezTo>
                    <a:pt x="3510" y="3322"/>
                    <a:pt x="3309" y="3142"/>
                    <a:pt x="3309" y="2899"/>
                  </a:cubicBezTo>
                  <a:lnTo>
                    <a:pt x="330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1" name="Google Shape;7511;p96"/>
            <p:cNvSpPr/>
            <p:nvPr/>
          </p:nvSpPr>
          <p:spPr>
            <a:xfrm>
              <a:off x="-60597975" y="3368175"/>
              <a:ext cx="40200" cy="316725"/>
            </a:xfrm>
            <a:custGeom>
              <a:avLst/>
              <a:gdLst/>
              <a:ahLst/>
              <a:cxnLst/>
              <a:rect l="l" t="t" r="r" b="b"/>
              <a:pathLst>
                <a:path w="1608" h="12669" extrusionOk="0">
                  <a:moveTo>
                    <a:pt x="337" y="0"/>
                  </a:moveTo>
                  <a:cubicBezTo>
                    <a:pt x="163" y="0"/>
                    <a:pt x="1" y="178"/>
                    <a:pt x="1" y="382"/>
                  </a:cubicBezTo>
                  <a:lnTo>
                    <a:pt x="1" y="12259"/>
                  </a:lnTo>
                  <a:cubicBezTo>
                    <a:pt x="1" y="12480"/>
                    <a:pt x="190" y="12669"/>
                    <a:pt x="379" y="12669"/>
                  </a:cubicBezTo>
                  <a:lnTo>
                    <a:pt x="1608" y="12669"/>
                  </a:lnTo>
                  <a:lnTo>
                    <a:pt x="1608" y="4"/>
                  </a:lnTo>
                  <a:lnTo>
                    <a:pt x="379" y="4"/>
                  </a:lnTo>
                  <a:cubicBezTo>
                    <a:pt x="365" y="2"/>
                    <a:pt x="351" y="0"/>
                    <a:pt x="33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2" name="Google Shape;7512;p96"/>
            <p:cNvSpPr/>
            <p:nvPr/>
          </p:nvSpPr>
          <p:spPr>
            <a:xfrm>
              <a:off x="-60535750" y="3597450"/>
              <a:ext cx="206375" cy="86675"/>
            </a:xfrm>
            <a:custGeom>
              <a:avLst/>
              <a:gdLst/>
              <a:ahLst/>
              <a:cxnLst/>
              <a:rect l="l" t="t" r="r" b="b"/>
              <a:pathLst>
                <a:path w="8255" h="3467" extrusionOk="0">
                  <a:moveTo>
                    <a:pt x="1" y="1"/>
                  </a:moveTo>
                  <a:lnTo>
                    <a:pt x="1" y="3466"/>
                  </a:lnTo>
                  <a:lnTo>
                    <a:pt x="7026" y="3466"/>
                  </a:lnTo>
                  <a:cubicBezTo>
                    <a:pt x="7720" y="3466"/>
                    <a:pt x="8255" y="2931"/>
                    <a:pt x="8255" y="2206"/>
                  </a:cubicBezTo>
                  <a:lnTo>
                    <a:pt x="825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3" name="Google Shape;7513;p96"/>
          <p:cNvSpPr/>
          <p:nvPr/>
        </p:nvSpPr>
        <p:spPr>
          <a:xfrm>
            <a:off x="2616264" y="3348731"/>
            <a:ext cx="369083" cy="365005"/>
          </a:xfrm>
          <a:custGeom>
            <a:avLst/>
            <a:gdLst/>
            <a:ahLst/>
            <a:cxnLst/>
            <a:rect l="l" t="t" r="r" b="b"/>
            <a:pathLst>
              <a:path w="12760" h="12619" extrusionOk="0">
                <a:moveTo>
                  <a:pt x="10082" y="2190"/>
                </a:moveTo>
                <a:lnTo>
                  <a:pt x="11027" y="2726"/>
                </a:lnTo>
                <a:lnTo>
                  <a:pt x="8948" y="6317"/>
                </a:lnTo>
                <a:lnTo>
                  <a:pt x="8003" y="5781"/>
                </a:lnTo>
                <a:cubicBezTo>
                  <a:pt x="8349" y="5151"/>
                  <a:pt x="9704" y="2820"/>
                  <a:pt x="10082" y="2190"/>
                </a:cubicBezTo>
                <a:close/>
                <a:moveTo>
                  <a:pt x="7813" y="6601"/>
                </a:moveTo>
                <a:lnTo>
                  <a:pt x="8318" y="6916"/>
                </a:lnTo>
                <a:lnTo>
                  <a:pt x="7782" y="7262"/>
                </a:lnTo>
                <a:lnTo>
                  <a:pt x="7813" y="6601"/>
                </a:lnTo>
                <a:close/>
                <a:moveTo>
                  <a:pt x="10554" y="8522"/>
                </a:moveTo>
                <a:cubicBezTo>
                  <a:pt x="10806" y="8522"/>
                  <a:pt x="10964" y="8711"/>
                  <a:pt x="10964" y="8900"/>
                </a:cubicBezTo>
                <a:cubicBezTo>
                  <a:pt x="10964" y="9153"/>
                  <a:pt x="10806" y="9342"/>
                  <a:pt x="10554" y="9342"/>
                </a:cubicBezTo>
                <a:lnTo>
                  <a:pt x="5608" y="9342"/>
                </a:lnTo>
                <a:cubicBezTo>
                  <a:pt x="5356" y="9342"/>
                  <a:pt x="5167" y="9153"/>
                  <a:pt x="5167" y="8900"/>
                </a:cubicBezTo>
                <a:cubicBezTo>
                  <a:pt x="5167" y="8680"/>
                  <a:pt x="5356" y="8522"/>
                  <a:pt x="5608" y="8522"/>
                </a:cubicBezTo>
                <a:close/>
                <a:moveTo>
                  <a:pt x="3088" y="5592"/>
                </a:moveTo>
                <a:cubicBezTo>
                  <a:pt x="3308" y="5592"/>
                  <a:pt x="3497" y="5813"/>
                  <a:pt x="3497" y="6002"/>
                </a:cubicBezTo>
                <a:lnTo>
                  <a:pt x="3497" y="6286"/>
                </a:lnTo>
                <a:cubicBezTo>
                  <a:pt x="3970" y="6443"/>
                  <a:pt x="4348" y="6916"/>
                  <a:pt x="4348" y="7451"/>
                </a:cubicBezTo>
                <a:cubicBezTo>
                  <a:pt x="4348" y="7703"/>
                  <a:pt x="4159" y="7861"/>
                  <a:pt x="3907" y="7861"/>
                </a:cubicBezTo>
                <a:cubicBezTo>
                  <a:pt x="3655" y="7861"/>
                  <a:pt x="3497" y="7640"/>
                  <a:pt x="3497" y="7451"/>
                </a:cubicBezTo>
                <a:cubicBezTo>
                  <a:pt x="3497" y="7231"/>
                  <a:pt x="3308" y="7010"/>
                  <a:pt x="3088" y="7010"/>
                </a:cubicBezTo>
                <a:cubicBezTo>
                  <a:pt x="2836" y="7010"/>
                  <a:pt x="2678" y="7231"/>
                  <a:pt x="2678" y="7451"/>
                </a:cubicBezTo>
                <a:cubicBezTo>
                  <a:pt x="2678" y="7703"/>
                  <a:pt x="3025" y="7924"/>
                  <a:pt x="3340" y="8176"/>
                </a:cubicBezTo>
                <a:cubicBezTo>
                  <a:pt x="3781" y="8491"/>
                  <a:pt x="4348" y="8869"/>
                  <a:pt x="4348" y="9531"/>
                </a:cubicBezTo>
                <a:cubicBezTo>
                  <a:pt x="4348" y="10098"/>
                  <a:pt x="3970" y="10539"/>
                  <a:pt x="3497" y="10728"/>
                </a:cubicBezTo>
                <a:lnTo>
                  <a:pt x="3497" y="11011"/>
                </a:lnTo>
                <a:cubicBezTo>
                  <a:pt x="3497" y="11232"/>
                  <a:pt x="3308" y="11452"/>
                  <a:pt x="3088" y="11452"/>
                </a:cubicBezTo>
                <a:cubicBezTo>
                  <a:pt x="2836" y="11452"/>
                  <a:pt x="2678" y="11232"/>
                  <a:pt x="2678" y="11011"/>
                </a:cubicBezTo>
                <a:lnTo>
                  <a:pt x="2678" y="10728"/>
                </a:lnTo>
                <a:cubicBezTo>
                  <a:pt x="2206" y="10570"/>
                  <a:pt x="1859" y="10098"/>
                  <a:pt x="1859" y="9531"/>
                </a:cubicBezTo>
                <a:cubicBezTo>
                  <a:pt x="1859" y="9310"/>
                  <a:pt x="2048" y="9121"/>
                  <a:pt x="2300" y="9121"/>
                </a:cubicBezTo>
                <a:cubicBezTo>
                  <a:pt x="2521" y="9121"/>
                  <a:pt x="2678" y="9310"/>
                  <a:pt x="2678" y="9531"/>
                </a:cubicBezTo>
                <a:cubicBezTo>
                  <a:pt x="2678" y="9783"/>
                  <a:pt x="2867" y="9940"/>
                  <a:pt x="3088" y="9940"/>
                </a:cubicBezTo>
                <a:cubicBezTo>
                  <a:pt x="3308" y="9940"/>
                  <a:pt x="3497" y="9751"/>
                  <a:pt x="3497" y="9531"/>
                </a:cubicBezTo>
                <a:cubicBezTo>
                  <a:pt x="3497" y="9310"/>
                  <a:pt x="3182" y="9089"/>
                  <a:pt x="2836" y="8837"/>
                </a:cubicBezTo>
                <a:cubicBezTo>
                  <a:pt x="2395" y="8522"/>
                  <a:pt x="1859" y="8113"/>
                  <a:pt x="1859" y="7451"/>
                </a:cubicBezTo>
                <a:cubicBezTo>
                  <a:pt x="1859" y="6916"/>
                  <a:pt x="2206" y="6475"/>
                  <a:pt x="2678" y="6286"/>
                </a:cubicBezTo>
                <a:lnTo>
                  <a:pt x="2678" y="6002"/>
                </a:lnTo>
                <a:cubicBezTo>
                  <a:pt x="2678" y="5750"/>
                  <a:pt x="2867" y="5592"/>
                  <a:pt x="3088" y="5592"/>
                </a:cubicBezTo>
                <a:close/>
                <a:moveTo>
                  <a:pt x="10554" y="11011"/>
                </a:moveTo>
                <a:cubicBezTo>
                  <a:pt x="10806" y="11011"/>
                  <a:pt x="10964" y="11200"/>
                  <a:pt x="10964" y="11452"/>
                </a:cubicBezTo>
                <a:cubicBezTo>
                  <a:pt x="10964" y="11641"/>
                  <a:pt x="10806" y="11830"/>
                  <a:pt x="10554" y="11830"/>
                </a:cubicBezTo>
                <a:lnTo>
                  <a:pt x="5608" y="11830"/>
                </a:lnTo>
                <a:cubicBezTo>
                  <a:pt x="5356" y="11830"/>
                  <a:pt x="5167" y="11641"/>
                  <a:pt x="5167" y="11452"/>
                </a:cubicBezTo>
                <a:cubicBezTo>
                  <a:pt x="5167" y="11200"/>
                  <a:pt x="5356" y="11011"/>
                  <a:pt x="5608" y="11011"/>
                </a:cubicBezTo>
                <a:close/>
                <a:moveTo>
                  <a:pt x="10933" y="1"/>
                </a:moveTo>
                <a:cubicBezTo>
                  <a:pt x="10599" y="1"/>
                  <a:pt x="10280" y="176"/>
                  <a:pt x="10113" y="489"/>
                </a:cubicBezTo>
                <a:lnTo>
                  <a:pt x="7877" y="4395"/>
                </a:lnTo>
                <a:lnTo>
                  <a:pt x="1229" y="4395"/>
                </a:lnTo>
                <a:cubicBezTo>
                  <a:pt x="567" y="4395"/>
                  <a:pt x="0" y="4931"/>
                  <a:pt x="0" y="5592"/>
                </a:cubicBezTo>
                <a:lnTo>
                  <a:pt x="0" y="11389"/>
                </a:lnTo>
                <a:cubicBezTo>
                  <a:pt x="0" y="12051"/>
                  <a:pt x="567" y="12618"/>
                  <a:pt x="1229" y="12618"/>
                </a:cubicBezTo>
                <a:lnTo>
                  <a:pt x="11437" y="12618"/>
                </a:lnTo>
                <a:cubicBezTo>
                  <a:pt x="12098" y="12618"/>
                  <a:pt x="12697" y="12082"/>
                  <a:pt x="12697" y="11389"/>
                </a:cubicBezTo>
                <a:lnTo>
                  <a:pt x="12697" y="5592"/>
                </a:lnTo>
                <a:cubicBezTo>
                  <a:pt x="12602" y="4931"/>
                  <a:pt x="12067" y="4395"/>
                  <a:pt x="11374" y="4395"/>
                </a:cubicBezTo>
                <a:lnTo>
                  <a:pt x="11027" y="4395"/>
                </a:lnTo>
                <a:lnTo>
                  <a:pt x="12476" y="1875"/>
                </a:lnTo>
                <a:cubicBezTo>
                  <a:pt x="12760" y="1402"/>
                  <a:pt x="12602" y="804"/>
                  <a:pt x="12130" y="583"/>
                </a:cubicBezTo>
                <a:lnTo>
                  <a:pt x="11437" y="142"/>
                </a:lnTo>
                <a:cubicBezTo>
                  <a:pt x="11277" y="46"/>
                  <a:pt x="11103" y="1"/>
                  <a:pt x="10933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14" name="Google Shape;7514;p96"/>
          <p:cNvGrpSpPr/>
          <p:nvPr/>
        </p:nvGrpSpPr>
        <p:grpSpPr>
          <a:xfrm>
            <a:off x="2617740" y="3858536"/>
            <a:ext cx="366364" cy="262465"/>
            <a:chOff x="-60621600" y="4145650"/>
            <a:chExt cx="316650" cy="226850"/>
          </a:xfrm>
        </p:grpSpPr>
        <p:sp>
          <p:nvSpPr>
            <p:cNvPr id="7515" name="Google Shape;7515;p96"/>
            <p:cNvSpPr/>
            <p:nvPr/>
          </p:nvSpPr>
          <p:spPr>
            <a:xfrm>
              <a:off x="-60463275" y="4249600"/>
              <a:ext cx="61450" cy="60675"/>
            </a:xfrm>
            <a:custGeom>
              <a:avLst/>
              <a:gdLst/>
              <a:ahLst/>
              <a:cxnLst/>
              <a:rect l="l" t="t" r="r" b="b"/>
              <a:pathLst>
                <a:path w="2458" h="2427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cubicBezTo>
                    <a:pt x="0" y="1891"/>
                    <a:pt x="567" y="2427"/>
                    <a:pt x="1229" y="2427"/>
                  </a:cubicBezTo>
                  <a:cubicBezTo>
                    <a:pt x="1891" y="2427"/>
                    <a:pt x="2458" y="1891"/>
                    <a:pt x="2458" y="1198"/>
                  </a:cubicBezTo>
                  <a:cubicBezTo>
                    <a:pt x="2458" y="536"/>
                    <a:pt x="1891" y="1"/>
                    <a:pt x="12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6" name="Google Shape;7516;p96"/>
            <p:cNvSpPr/>
            <p:nvPr/>
          </p:nvSpPr>
          <p:spPr>
            <a:xfrm>
              <a:off x="-60526300" y="4249600"/>
              <a:ext cx="48075" cy="60675"/>
            </a:xfrm>
            <a:custGeom>
              <a:avLst/>
              <a:gdLst/>
              <a:ahLst/>
              <a:cxnLst/>
              <a:rect l="l" t="t" r="r" b="b"/>
              <a:pathLst>
                <a:path w="1923" h="2427" extrusionOk="0">
                  <a:moveTo>
                    <a:pt x="1261" y="1"/>
                  </a:moveTo>
                  <a:cubicBezTo>
                    <a:pt x="599" y="1"/>
                    <a:pt x="1" y="536"/>
                    <a:pt x="1" y="1198"/>
                  </a:cubicBezTo>
                  <a:cubicBezTo>
                    <a:pt x="1" y="1891"/>
                    <a:pt x="568" y="2427"/>
                    <a:pt x="1261" y="2427"/>
                  </a:cubicBezTo>
                  <a:cubicBezTo>
                    <a:pt x="1513" y="2427"/>
                    <a:pt x="1734" y="2364"/>
                    <a:pt x="1923" y="2238"/>
                  </a:cubicBezTo>
                  <a:cubicBezTo>
                    <a:pt x="1765" y="1923"/>
                    <a:pt x="1671" y="1576"/>
                    <a:pt x="1671" y="1198"/>
                  </a:cubicBezTo>
                  <a:cubicBezTo>
                    <a:pt x="1671" y="851"/>
                    <a:pt x="1765" y="505"/>
                    <a:pt x="1923" y="190"/>
                  </a:cubicBezTo>
                  <a:cubicBezTo>
                    <a:pt x="1734" y="64"/>
                    <a:pt x="1513" y="1"/>
                    <a:pt x="126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7" name="Google Shape;7517;p96"/>
            <p:cNvSpPr/>
            <p:nvPr/>
          </p:nvSpPr>
          <p:spPr>
            <a:xfrm>
              <a:off x="-60621600" y="4145650"/>
              <a:ext cx="316650" cy="226850"/>
            </a:xfrm>
            <a:custGeom>
              <a:avLst/>
              <a:gdLst/>
              <a:ahLst/>
              <a:cxnLst/>
              <a:rect l="l" t="t" r="r" b="b"/>
              <a:pathLst>
                <a:path w="12666" h="9074" extrusionOk="0">
                  <a:moveTo>
                    <a:pt x="11374" y="851"/>
                  </a:moveTo>
                  <a:cubicBezTo>
                    <a:pt x="11626" y="851"/>
                    <a:pt x="11815" y="1040"/>
                    <a:pt x="11815" y="1229"/>
                  </a:cubicBezTo>
                  <a:lnTo>
                    <a:pt x="11815" y="1670"/>
                  </a:lnTo>
                  <a:lnTo>
                    <a:pt x="788" y="1670"/>
                  </a:lnTo>
                  <a:lnTo>
                    <a:pt x="788" y="1229"/>
                  </a:lnTo>
                  <a:cubicBezTo>
                    <a:pt x="788" y="1008"/>
                    <a:pt x="977" y="851"/>
                    <a:pt x="1166" y="851"/>
                  </a:cubicBezTo>
                  <a:close/>
                  <a:moveTo>
                    <a:pt x="7562" y="3277"/>
                  </a:moveTo>
                  <a:cubicBezTo>
                    <a:pt x="8696" y="3277"/>
                    <a:pt x="9641" y="4222"/>
                    <a:pt x="9641" y="5356"/>
                  </a:cubicBezTo>
                  <a:cubicBezTo>
                    <a:pt x="9610" y="6522"/>
                    <a:pt x="8696" y="7467"/>
                    <a:pt x="7562" y="7467"/>
                  </a:cubicBezTo>
                  <a:cubicBezTo>
                    <a:pt x="7089" y="7467"/>
                    <a:pt x="6648" y="7309"/>
                    <a:pt x="6333" y="7026"/>
                  </a:cubicBezTo>
                  <a:cubicBezTo>
                    <a:pt x="5987" y="7309"/>
                    <a:pt x="5546" y="7467"/>
                    <a:pt x="5073" y="7467"/>
                  </a:cubicBezTo>
                  <a:cubicBezTo>
                    <a:pt x="3939" y="7467"/>
                    <a:pt x="2994" y="6522"/>
                    <a:pt x="2994" y="5356"/>
                  </a:cubicBezTo>
                  <a:cubicBezTo>
                    <a:pt x="2994" y="4222"/>
                    <a:pt x="3939" y="3277"/>
                    <a:pt x="5073" y="3277"/>
                  </a:cubicBezTo>
                  <a:cubicBezTo>
                    <a:pt x="5514" y="3277"/>
                    <a:pt x="5987" y="3434"/>
                    <a:pt x="6333" y="3718"/>
                  </a:cubicBezTo>
                  <a:cubicBezTo>
                    <a:pt x="6680" y="3434"/>
                    <a:pt x="7121" y="3277"/>
                    <a:pt x="7562" y="3277"/>
                  </a:cubicBezTo>
                  <a:close/>
                  <a:moveTo>
                    <a:pt x="1229" y="0"/>
                  </a:moveTo>
                  <a:cubicBezTo>
                    <a:pt x="536" y="0"/>
                    <a:pt x="1" y="567"/>
                    <a:pt x="1" y="1229"/>
                  </a:cubicBezTo>
                  <a:lnTo>
                    <a:pt x="1" y="7845"/>
                  </a:lnTo>
                  <a:cubicBezTo>
                    <a:pt x="1" y="8506"/>
                    <a:pt x="536" y="9073"/>
                    <a:pt x="1229" y="9073"/>
                  </a:cubicBezTo>
                  <a:lnTo>
                    <a:pt x="11406" y="9073"/>
                  </a:lnTo>
                  <a:cubicBezTo>
                    <a:pt x="12099" y="9073"/>
                    <a:pt x="12666" y="8506"/>
                    <a:pt x="12666" y="7845"/>
                  </a:cubicBezTo>
                  <a:lnTo>
                    <a:pt x="12666" y="1229"/>
                  </a:lnTo>
                  <a:cubicBezTo>
                    <a:pt x="12634" y="567"/>
                    <a:pt x="12099" y="0"/>
                    <a:pt x="1140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8" name="Google Shape;7518;p96"/>
          <p:cNvGrpSpPr/>
          <p:nvPr/>
        </p:nvGrpSpPr>
        <p:grpSpPr>
          <a:xfrm>
            <a:off x="3954392" y="3807035"/>
            <a:ext cx="359972" cy="365467"/>
            <a:chOff x="-59400775" y="4084200"/>
            <a:chExt cx="311125" cy="315875"/>
          </a:xfrm>
        </p:grpSpPr>
        <p:sp>
          <p:nvSpPr>
            <p:cNvPr id="7519" name="Google Shape;7519;p96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0" name="Google Shape;7520;p96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1" name="Google Shape;7521;p96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2" name="Google Shape;7522;p96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3" name="Google Shape;7523;p96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4" name="Google Shape;7524;p96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5" name="Google Shape;7525;p96"/>
          <p:cNvGrpSpPr/>
          <p:nvPr/>
        </p:nvGrpSpPr>
        <p:grpSpPr>
          <a:xfrm>
            <a:off x="2178486" y="1532866"/>
            <a:ext cx="365438" cy="366364"/>
            <a:chOff x="-64044600" y="3360375"/>
            <a:chExt cx="315850" cy="316650"/>
          </a:xfrm>
        </p:grpSpPr>
        <p:sp>
          <p:nvSpPr>
            <p:cNvPr id="7526" name="Google Shape;7526;p96"/>
            <p:cNvSpPr/>
            <p:nvPr/>
          </p:nvSpPr>
          <p:spPr>
            <a:xfrm>
              <a:off x="-63980025" y="3532875"/>
              <a:ext cx="185900" cy="144150"/>
            </a:xfrm>
            <a:custGeom>
              <a:avLst/>
              <a:gdLst/>
              <a:ahLst/>
              <a:cxnLst/>
              <a:rect l="l" t="t" r="r" b="b"/>
              <a:pathLst>
                <a:path w="7436" h="5766" extrusionOk="0">
                  <a:moveTo>
                    <a:pt x="410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20"/>
                    <a:pt x="410" y="820"/>
                  </a:cubicBezTo>
                  <a:lnTo>
                    <a:pt x="883" y="820"/>
                  </a:lnTo>
                  <a:lnTo>
                    <a:pt x="1670" y="5419"/>
                  </a:lnTo>
                  <a:cubicBezTo>
                    <a:pt x="1702" y="5608"/>
                    <a:pt x="1859" y="5766"/>
                    <a:pt x="2048" y="5766"/>
                  </a:cubicBezTo>
                  <a:lnTo>
                    <a:pt x="5356" y="5766"/>
                  </a:lnTo>
                  <a:cubicBezTo>
                    <a:pt x="5545" y="5766"/>
                    <a:pt x="5766" y="5608"/>
                    <a:pt x="5766" y="5419"/>
                  </a:cubicBezTo>
                  <a:lnTo>
                    <a:pt x="6554" y="820"/>
                  </a:lnTo>
                  <a:lnTo>
                    <a:pt x="7026" y="820"/>
                  </a:lnTo>
                  <a:cubicBezTo>
                    <a:pt x="7247" y="820"/>
                    <a:pt x="7404" y="630"/>
                    <a:pt x="7404" y="410"/>
                  </a:cubicBezTo>
                  <a:cubicBezTo>
                    <a:pt x="7436" y="189"/>
                    <a:pt x="7247" y="0"/>
                    <a:pt x="702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7" name="Google Shape;7527;p96"/>
            <p:cNvSpPr/>
            <p:nvPr/>
          </p:nvSpPr>
          <p:spPr>
            <a:xfrm>
              <a:off x="-64044600" y="3360375"/>
              <a:ext cx="315850" cy="152825"/>
            </a:xfrm>
            <a:custGeom>
              <a:avLst/>
              <a:gdLst/>
              <a:ahLst/>
              <a:cxnLst/>
              <a:rect l="l" t="t" r="r" b="b"/>
              <a:pathLst>
                <a:path w="12634" h="6113" extrusionOk="0">
                  <a:moveTo>
                    <a:pt x="378" y="1"/>
                  </a:moveTo>
                  <a:cubicBezTo>
                    <a:pt x="158" y="1"/>
                    <a:pt x="0" y="190"/>
                    <a:pt x="0" y="442"/>
                  </a:cubicBezTo>
                  <a:lnTo>
                    <a:pt x="0" y="5672"/>
                  </a:lnTo>
                  <a:cubicBezTo>
                    <a:pt x="0" y="5892"/>
                    <a:pt x="189" y="6113"/>
                    <a:pt x="378" y="6113"/>
                  </a:cubicBezTo>
                  <a:lnTo>
                    <a:pt x="3088" y="6113"/>
                  </a:lnTo>
                  <a:cubicBezTo>
                    <a:pt x="3245" y="5514"/>
                    <a:pt x="3560" y="4947"/>
                    <a:pt x="4001" y="4569"/>
                  </a:cubicBezTo>
                  <a:cubicBezTo>
                    <a:pt x="3875" y="4285"/>
                    <a:pt x="3812" y="3970"/>
                    <a:pt x="3812" y="3624"/>
                  </a:cubicBezTo>
                  <a:cubicBezTo>
                    <a:pt x="3812" y="2238"/>
                    <a:pt x="4915" y="1135"/>
                    <a:pt x="6301" y="1135"/>
                  </a:cubicBezTo>
                  <a:cubicBezTo>
                    <a:pt x="7656" y="1135"/>
                    <a:pt x="8759" y="2238"/>
                    <a:pt x="8759" y="3624"/>
                  </a:cubicBezTo>
                  <a:cubicBezTo>
                    <a:pt x="8759" y="3939"/>
                    <a:pt x="8696" y="4254"/>
                    <a:pt x="8570" y="4569"/>
                  </a:cubicBezTo>
                  <a:cubicBezTo>
                    <a:pt x="9011" y="5010"/>
                    <a:pt x="9326" y="5514"/>
                    <a:pt x="9483" y="6113"/>
                  </a:cubicBezTo>
                  <a:lnTo>
                    <a:pt x="12193" y="6113"/>
                  </a:lnTo>
                  <a:cubicBezTo>
                    <a:pt x="12445" y="6113"/>
                    <a:pt x="12602" y="5892"/>
                    <a:pt x="12602" y="5672"/>
                  </a:cubicBezTo>
                  <a:lnTo>
                    <a:pt x="12602" y="442"/>
                  </a:lnTo>
                  <a:cubicBezTo>
                    <a:pt x="12634" y="190"/>
                    <a:pt x="12445" y="1"/>
                    <a:pt x="1222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8" name="Google Shape;7528;p96"/>
            <p:cNvSpPr/>
            <p:nvPr/>
          </p:nvSpPr>
          <p:spPr>
            <a:xfrm>
              <a:off x="-63945375" y="3408425"/>
              <a:ext cx="117375" cy="103200"/>
            </a:xfrm>
            <a:custGeom>
              <a:avLst/>
              <a:gdLst/>
              <a:ahLst/>
              <a:cxnLst/>
              <a:rect l="l" t="t" r="r" b="b"/>
              <a:pathLst>
                <a:path w="4695" h="4128" extrusionOk="0">
                  <a:moveTo>
                    <a:pt x="2364" y="1"/>
                  </a:moveTo>
                  <a:cubicBezTo>
                    <a:pt x="1450" y="1"/>
                    <a:pt x="694" y="757"/>
                    <a:pt x="694" y="1670"/>
                  </a:cubicBezTo>
                  <a:cubicBezTo>
                    <a:pt x="694" y="2080"/>
                    <a:pt x="851" y="2489"/>
                    <a:pt x="1167" y="2805"/>
                  </a:cubicBezTo>
                  <a:cubicBezTo>
                    <a:pt x="599" y="3120"/>
                    <a:pt x="190" y="3592"/>
                    <a:pt x="1" y="4128"/>
                  </a:cubicBezTo>
                  <a:lnTo>
                    <a:pt x="4695" y="4128"/>
                  </a:lnTo>
                  <a:cubicBezTo>
                    <a:pt x="4475" y="3561"/>
                    <a:pt x="4065" y="3088"/>
                    <a:pt x="3529" y="2805"/>
                  </a:cubicBezTo>
                  <a:cubicBezTo>
                    <a:pt x="3813" y="2489"/>
                    <a:pt x="4002" y="2080"/>
                    <a:pt x="4002" y="1670"/>
                  </a:cubicBezTo>
                  <a:cubicBezTo>
                    <a:pt x="4002" y="757"/>
                    <a:pt x="3277" y="1"/>
                    <a:pt x="236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9" name="Google Shape;7529;p96"/>
          <p:cNvGrpSpPr/>
          <p:nvPr/>
        </p:nvGrpSpPr>
        <p:grpSpPr>
          <a:xfrm>
            <a:off x="2204909" y="1975418"/>
            <a:ext cx="312592" cy="367261"/>
            <a:chOff x="-64022550" y="3727425"/>
            <a:chExt cx="270175" cy="317425"/>
          </a:xfrm>
        </p:grpSpPr>
        <p:sp>
          <p:nvSpPr>
            <p:cNvPr id="7530" name="Google Shape;7530;p96"/>
            <p:cNvSpPr/>
            <p:nvPr/>
          </p:nvSpPr>
          <p:spPr>
            <a:xfrm>
              <a:off x="-64022550" y="3912500"/>
              <a:ext cx="270175" cy="90600"/>
            </a:xfrm>
            <a:custGeom>
              <a:avLst/>
              <a:gdLst/>
              <a:ahLst/>
              <a:cxnLst/>
              <a:rect l="l" t="t" r="r" b="b"/>
              <a:pathLst>
                <a:path w="10807" h="3624" extrusionOk="0">
                  <a:moveTo>
                    <a:pt x="2111" y="1"/>
                  </a:moveTo>
                  <a:cubicBezTo>
                    <a:pt x="945" y="1"/>
                    <a:pt x="0" y="946"/>
                    <a:pt x="0" y="2080"/>
                  </a:cubicBezTo>
                  <a:lnTo>
                    <a:pt x="0" y="3183"/>
                  </a:lnTo>
                  <a:cubicBezTo>
                    <a:pt x="0" y="3435"/>
                    <a:pt x="221" y="3624"/>
                    <a:pt x="441" y="3624"/>
                  </a:cubicBezTo>
                  <a:lnTo>
                    <a:pt x="10365" y="3624"/>
                  </a:lnTo>
                  <a:cubicBezTo>
                    <a:pt x="10618" y="3624"/>
                    <a:pt x="10807" y="3435"/>
                    <a:pt x="10807" y="3183"/>
                  </a:cubicBezTo>
                  <a:lnTo>
                    <a:pt x="10807" y="2080"/>
                  </a:lnTo>
                  <a:cubicBezTo>
                    <a:pt x="10807" y="946"/>
                    <a:pt x="9861" y="1"/>
                    <a:pt x="872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1" name="Google Shape;7531;p96"/>
            <p:cNvSpPr/>
            <p:nvPr/>
          </p:nvSpPr>
          <p:spPr>
            <a:xfrm>
              <a:off x="-64000500" y="4023550"/>
              <a:ext cx="227650" cy="21300"/>
            </a:xfrm>
            <a:custGeom>
              <a:avLst/>
              <a:gdLst/>
              <a:ahLst/>
              <a:cxnLst/>
              <a:rect l="l" t="t" r="r" b="b"/>
              <a:pathLst>
                <a:path w="9106" h="852" extrusionOk="0">
                  <a:moveTo>
                    <a:pt x="0" y="1"/>
                  </a:moveTo>
                  <a:lnTo>
                    <a:pt x="0" y="442"/>
                  </a:lnTo>
                  <a:cubicBezTo>
                    <a:pt x="0" y="694"/>
                    <a:pt x="190" y="851"/>
                    <a:pt x="442" y="851"/>
                  </a:cubicBezTo>
                  <a:lnTo>
                    <a:pt x="8696" y="851"/>
                  </a:lnTo>
                  <a:cubicBezTo>
                    <a:pt x="8948" y="851"/>
                    <a:pt x="9105" y="631"/>
                    <a:pt x="9105" y="442"/>
                  </a:cubicBezTo>
                  <a:lnTo>
                    <a:pt x="910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2" name="Google Shape;7532;p96"/>
            <p:cNvSpPr/>
            <p:nvPr/>
          </p:nvSpPr>
          <p:spPr>
            <a:xfrm>
              <a:off x="-63960325" y="3727425"/>
              <a:ext cx="144925" cy="165425"/>
            </a:xfrm>
            <a:custGeom>
              <a:avLst/>
              <a:gdLst/>
              <a:ahLst/>
              <a:cxnLst/>
              <a:rect l="l" t="t" r="r" b="b"/>
              <a:pathLst>
                <a:path w="5797" h="6617" extrusionOk="0">
                  <a:moveTo>
                    <a:pt x="2930" y="0"/>
                  </a:moveTo>
                  <a:cubicBezTo>
                    <a:pt x="1292" y="0"/>
                    <a:pt x="0" y="1292"/>
                    <a:pt x="0" y="2867"/>
                  </a:cubicBezTo>
                  <a:cubicBezTo>
                    <a:pt x="32" y="3812"/>
                    <a:pt x="504" y="4694"/>
                    <a:pt x="1260" y="5230"/>
                  </a:cubicBezTo>
                  <a:lnTo>
                    <a:pt x="1260" y="6616"/>
                  </a:lnTo>
                  <a:lnTo>
                    <a:pt x="4568" y="6616"/>
                  </a:lnTo>
                  <a:lnTo>
                    <a:pt x="4568" y="5230"/>
                  </a:lnTo>
                  <a:cubicBezTo>
                    <a:pt x="5356" y="4694"/>
                    <a:pt x="5797" y="3812"/>
                    <a:pt x="5797" y="2867"/>
                  </a:cubicBezTo>
                  <a:cubicBezTo>
                    <a:pt x="5797" y="1260"/>
                    <a:pt x="4505" y="0"/>
                    <a:pt x="29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3" name="Google Shape;7533;p96"/>
          <p:cNvGrpSpPr/>
          <p:nvPr/>
        </p:nvGrpSpPr>
        <p:grpSpPr>
          <a:xfrm>
            <a:off x="2229047" y="2404318"/>
            <a:ext cx="264317" cy="367290"/>
            <a:chOff x="-64001300" y="4093650"/>
            <a:chExt cx="228450" cy="317450"/>
          </a:xfrm>
        </p:grpSpPr>
        <p:sp>
          <p:nvSpPr>
            <p:cNvPr id="7534" name="Google Shape;7534;p96"/>
            <p:cNvSpPr/>
            <p:nvPr/>
          </p:nvSpPr>
          <p:spPr>
            <a:xfrm>
              <a:off x="-63933550" y="4328375"/>
              <a:ext cx="93750" cy="40975"/>
            </a:xfrm>
            <a:custGeom>
              <a:avLst/>
              <a:gdLst/>
              <a:ahLst/>
              <a:cxnLst/>
              <a:rect l="l" t="t" r="r" b="b"/>
              <a:pathLst>
                <a:path w="3750" h="1639" extrusionOk="0">
                  <a:moveTo>
                    <a:pt x="1859" y="0"/>
                  </a:moveTo>
                  <a:cubicBezTo>
                    <a:pt x="1009" y="0"/>
                    <a:pt x="315" y="662"/>
                    <a:pt x="0" y="1638"/>
                  </a:cubicBezTo>
                  <a:lnTo>
                    <a:pt x="3749" y="1638"/>
                  </a:lnTo>
                  <a:cubicBezTo>
                    <a:pt x="3434" y="662"/>
                    <a:pt x="2710" y="0"/>
                    <a:pt x="185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5" name="Google Shape;7535;p96"/>
            <p:cNvSpPr/>
            <p:nvPr/>
          </p:nvSpPr>
          <p:spPr>
            <a:xfrm>
              <a:off x="-63980025" y="4135400"/>
              <a:ext cx="185900" cy="234725"/>
            </a:xfrm>
            <a:custGeom>
              <a:avLst/>
              <a:gdLst/>
              <a:ahLst/>
              <a:cxnLst/>
              <a:rect l="l" t="t" r="r" b="b"/>
              <a:pathLst>
                <a:path w="7436" h="9389" extrusionOk="0">
                  <a:moveTo>
                    <a:pt x="6617" y="1"/>
                  </a:moveTo>
                  <a:lnTo>
                    <a:pt x="6617" y="725"/>
                  </a:lnTo>
                  <a:cubicBezTo>
                    <a:pt x="6196" y="593"/>
                    <a:pt x="5771" y="530"/>
                    <a:pt x="5358" y="530"/>
                  </a:cubicBezTo>
                  <a:cubicBezTo>
                    <a:pt x="4686" y="530"/>
                    <a:pt x="4044" y="697"/>
                    <a:pt x="3498" y="1009"/>
                  </a:cubicBezTo>
                  <a:cubicBezTo>
                    <a:pt x="3103" y="1242"/>
                    <a:pt x="2617" y="1373"/>
                    <a:pt x="2085" y="1373"/>
                  </a:cubicBezTo>
                  <a:cubicBezTo>
                    <a:pt x="1683" y="1373"/>
                    <a:pt x="1254" y="1298"/>
                    <a:pt x="820" y="1135"/>
                  </a:cubicBezTo>
                  <a:lnTo>
                    <a:pt x="820" y="32"/>
                  </a:lnTo>
                  <a:lnTo>
                    <a:pt x="1" y="32"/>
                  </a:lnTo>
                  <a:lnTo>
                    <a:pt x="1" y="1418"/>
                  </a:lnTo>
                  <a:cubicBezTo>
                    <a:pt x="1" y="2867"/>
                    <a:pt x="820" y="4096"/>
                    <a:pt x="2017" y="4726"/>
                  </a:cubicBezTo>
                  <a:cubicBezTo>
                    <a:pt x="820" y="5356"/>
                    <a:pt x="1" y="6554"/>
                    <a:pt x="1" y="8034"/>
                  </a:cubicBezTo>
                  <a:lnTo>
                    <a:pt x="1" y="9389"/>
                  </a:lnTo>
                  <a:lnTo>
                    <a:pt x="820" y="9389"/>
                  </a:lnTo>
                  <a:lnTo>
                    <a:pt x="820" y="8034"/>
                  </a:lnTo>
                  <a:cubicBezTo>
                    <a:pt x="820" y="6396"/>
                    <a:pt x="2143" y="5104"/>
                    <a:pt x="3750" y="5104"/>
                  </a:cubicBezTo>
                  <a:cubicBezTo>
                    <a:pt x="5356" y="5104"/>
                    <a:pt x="6617" y="6396"/>
                    <a:pt x="6617" y="8034"/>
                  </a:cubicBezTo>
                  <a:lnTo>
                    <a:pt x="6617" y="9389"/>
                  </a:lnTo>
                  <a:lnTo>
                    <a:pt x="7436" y="9389"/>
                  </a:lnTo>
                  <a:lnTo>
                    <a:pt x="7436" y="9357"/>
                  </a:lnTo>
                  <a:lnTo>
                    <a:pt x="7436" y="7971"/>
                  </a:lnTo>
                  <a:cubicBezTo>
                    <a:pt x="7436" y="6522"/>
                    <a:pt x="6617" y="5293"/>
                    <a:pt x="5451" y="4663"/>
                  </a:cubicBezTo>
                  <a:cubicBezTo>
                    <a:pt x="6617" y="4033"/>
                    <a:pt x="7436" y="2836"/>
                    <a:pt x="7436" y="1355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6" name="Google Shape;7536;p96"/>
            <p:cNvSpPr/>
            <p:nvPr/>
          </p:nvSpPr>
          <p:spPr>
            <a:xfrm>
              <a:off x="-64001300" y="4389800"/>
              <a:ext cx="228450" cy="21300"/>
            </a:xfrm>
            <a:custGeom>
              <a:avLst/>
              <a:gdLst/>
              <a:ahLst/>
              <a:cxnLst/>
              <a:rect l="l" t="t" r="r" b="b"/>
              <a:pathLst>
                <a:path w="9138" h="852" extrusionOk="0">
                  <a:moveTo>
                    <a:pt x="411" y="1"/>
                  </a:moveTo>
                  <a:cubicBezTo>
                    <a:pt x="190" y="1"/>
                    <a:pt x="1" y="221"/>
                    <a:pt x="1" y="410"/>
                  </a:cubicBezTo>
                  <a:cubicBezTo>
                    <a:pt x="1" y="631"/>
                    <a:pt x="190" y="851"/>
                    <a:pt x="411" y="851"/>
                  </a:cubicBezTo>
                  <a:lnTo>
                    <a:pt x="8696" y="851"/>
                  </a:lnTo>
                  <a:cubicBezTo>
                    <a:pt x="8917" y="851"/>
                    <a:pt x="9074" y="631"/>
                    <a:pt x="9074" y="410"/>
                  </a:cubicBezTo>
                  <a:cubicBezTo>
                    <a:pt x="9137" y="221"/>
                    <a:pt x="8917" y="1"/>
                    <a:pt x="86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7" name="Google Shape;7537;p96"/>
            <p:cNvSpPr/>
            <p:nvPr/>
          </p:nvSpPr>
          <p:spPr>
            <a:xfrm>
              <a:off x="-64001300" y="4093650"/>
              <a:ext cx="226875" cy="20500"/>
            </a:xfrm>
            <a:custGeom>
              <a:avLst/>
              <a:gdLst/>
              <a:ahLst/>
              <a:cxnLst/>
              <a:rect l="l" t="t" r="r" b="b"/>
              <a:pathLst>
                <a:path w="9075" h="820" extrusionOk="0">
                  <a:moveTo>
                    <a:pt x="411" y="1"/>
                  </a:moveTo>
                  <a:cubicBezTo>
                    <a:pt x="190" y="1"/>
                    <a:pt x="1" y="190"/>
                    <a:pt x="1" y="410"/>
                  </a:cubicBezTo>
                  <a:cubicBezTo>
                    <a:pt x="32" y="631"/>
                    <a:pt x="190" y="820"/>
                    <a:pt x="411" y="820"/>
                  </a:cubicBezTo>
                  <a:lnTo>
                    <a:pt x="8696" y="820"/>
                  </a:lnTo>
                  <a:cubicBezTo>
                    <a:pt x="8917" y="820"/>
                    <a:pt x="9074" y="631"/>
                    <a:pt x="9074" y="410"/>
                  </a:cubicBezTo>
                  <a:cubicBezTo>
                    <a:pt x="9074" y="158"/>
                    <a:pt x="8885" y="1"/>
                    <a:pt x="86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8" name="Google Shape;7538;p96"/>
          <p:cNvGrpSpPr/>
          <p:nvPr/>
        </p:nvGrpSpPr>
        <p:grpSpPr>
          <a:xfrm>
            <a:off x="848051" y="2897610"/>
            <a:ext cx="359972" cy="366480"/>
            <a:chOff x="-62148800" y="3377700"/>
            <a:chExt cx="311125" cy="316750"/>
          </a:xfrm>
        </p:grpSpPr>
        <p:sp>
          <p:nvSpPr>
            <p:cNvPr id="7539" name="Google Shape;7539;p96"/>
            <p:cNvSpPr/>
            <p:nvPr/>
          </p:nvSpPr>
          <p:spPr>
            <a:xfrm>
              <a:off x="-62085775" y="3653375"/>
              <a:ext cx="185875" cy="41075"/>
            </a:xfrm>
            <a:custGeom>
              <a:avLst/>
              <a:gdLst/>
              <a:ahLst/>
              <a:cxnLst/>
              <a:rect l="l" t="t" r="r" b="b"/>
              <a:pathLst>
                <a:path w="7435" h="1643" extrusionOk="0">
                  <a:moveTo>
                    <a:pt x="819" y="1"/>
                  </a:moveTo>
                  <a:cubicBezTo>
                    <a:pt x="347" y="1"/>
                    <a:pt x="0" y="347"/>
                    <a:pt x="0" y="851"/>
                  </a:cubicBezTo>
                  <a:lnTo>
                    <a:pt x="0" y="1229"/>
                  </a:lnTo>
                  <a:cubicBezTo>
                    <a:pt x="0" y="1481"/>
                    <a:pt x="189" y="1639"/>
                    <a:pt x="410" y="1639"/>
                  </a:cubicBezTo>
                  <a:lnTo>
                    <a:pt x="7026" y="1639"/>
                  </a:lnTo>
                  <a:cubicBezTo>
                    <a:pt x="7044" y="1641"/>
                    <a:pt x="7062" y="1642"/>
                    <a:pt x="7080" y="1642"/>
                  </a:cubicBezTo>
                  <a:cubicBezTo>
                    <a:pt x="7300" y="1642"/>
                    <a:pt x="7435" y="1463"/>
                    <a:pt x="7435" y="1229"/>
                  </a:cubicBezTo>
                  <a:lnTo>
                    <a:pt x="7435" y="851"/>
                  </a:lnTo>
                  <a:cubicBezTo>
                    <a:pt x="7435" y="379"/>
                    <a:pt x="7089" y="1"/>
                    <a:pt x="661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0" name="Google Shape;7540;p96"/>
            <p:cNvSpPr/>
            <p:nvPr/>
          </p:nvSpPr>
          <p:spPr>
            <a:xfrm>
              <a:off x="-62148800" y="3377700"/>
              <a:ext cx="311125" cy="254425"/>
            </a:xfrm>
            <a:custGeom>
              <a:avLst/>
              <a:gdLst/>
              <a:ahLst/>
              <a:cxnLst/>
              <a:rect l="l" t="t" r="r" b="b"/>
              <a:pathLst>
                <a:path w="12445" h="10177" extrusionOk="0">
                  <a:moveTo>
                    <a:pt x="11626" y="1608"/>
                  </a:moveTo>
                  <a:lnTo>
                    <a:pt x="11626" y="2899"/>
                  </a:lnTo>
                  <a:cubicBezTo>
                    <a:pt x="11626" y="3939"/>
                    <a:pt x="10807" y="4853"/>
                    <a:pt x="9767" y="4916"/>
                  </a:cubicBezTo>
                  <a:cubicBezTo>
                    <a:pt x="9893" y="4538"/>
                    <a:pt x="9956" y="4128"/>
                    <a:pt x="9956" y="3718"/>
                  </a:cubicBezTo>
                  <a:lnTo>
                    <a:pt x="9956" y="1608"/>
                  </a:lnTo>
                  <a:close/>
                  <a:moveTo>
                    <a:pt x="2521" y="1639"/>
                  </a:moveTo>
                  <a:lnTo>
                    <a:pt x="2521" y="3718"/>
                  </a:lnTo>
                  <a:cubicBezTo>
                    <a:pt x="2521" y="4160"/>
                    <a:pt x="2616" y="4538"/>
                    <a:pt x="2710" y="4947"/>
                  </a:cubicBezTo>
                  <a:cubicBezTo>
                    <a:pt x="1702" y="4853"/>
                    <a:pt x="883" y="4002"/>
                    <a:pt x="883" y="2899"/>
                  </a:cubicBezTo>
                  <a:lnTo>
                    <a:pt x="883" y="1639"/>
                  </a:lnTo>
                  <a:close/>
                  <a:moveTo>
                    <a:pt x="6176" y="1576"/>
                  </a:moveTo>
                  <a:cubicBezTo>
                    <a:pt x="6333" y="1576"/>
                    <a:pt x="6491" y="1671"/>
                    <a:pt x="6554" y="1828"/>
                  </a:cubicBezTo>
                  <a:lnTo>
                    <a:pt x="6932" y="2647"/>
                  </a:lnTo>
                  <a:lnTo>
                    <a:pt x="7845" y="2773"/>
                  </a:lnTo>
                  <a:cubicBezTo>
                    <a:pt x="8003" y="2805"/>
                    <a:pt x="8129" y="2899"/>
                    <a:pt x="8160" y="3025"/>
                  </a:cubicBezTo>
                  <a:cubicBezTo>
                    <a:pt x="8349" y="3214"/>
                    <a:pt x="8318" y="3403"/>
                    <a:pt x="8192" y="3466"/>
                  </a:cubicBezTo>
                  <a:lnTo>
                    <a:pt x="7530" y="4097"/>
                  </a:lnTo>
                  <a:lnTo>
                    <a:pt x="7688" y="5010"/>
                  </a:lnTo>
                  <a:cubicBezTo>
                    <a:pt x="7719" y="5168"/>
                    <a:pt x="7656" y="5325"/>
                    <a:pt x="7530" y="5420"/>
                  </a:cubicBezTo>
                  <a:cubicBezTo>
                    <a:pt x="7452" y="5459"/>
                    <a:pt x="7363" y="5486"/>
                    <a:pt x="7268" y="5486"/>
                  </a:cubicBezTo>
                  <a:cubicBezTo>
                    <a:pt x="7210" y="5486"/>
                    <a:pt x="7149" y="5475"/>
                    <a:pt x="7089" y="5451"/>
                  </a:cubicBezTo>
                  <a:lnTo>
                    <a:pt x="6270" y="5010"/>
                  </a:lnTo>
                  <a:lnTo>
                    <a:pt x="5451" y="5451"/>
                  </a:lnTo>
                  <a:cubicBezTo>
                    <a:pt x="5380" y="5480"/>
                    <a:pt x="5309" y="5495"/>
                    <a:pt x="5241" y="5495"/>
                  </a:cubicBezTo>
                  <a:cubicBezTo>
                    <a:pt x="5158" y="5495"/>
                    <a:pt x="5079" y="5472"/>
                    <a:pt x="5010" y="5420"/>
                  </a:cubicBezTo>
                  <a:cubicBezTo>
                    <a:pt x="4884" y="5325"/>
                    <a:pt x="4821" y="5168"/>
                    <a:pt x="4852" y="5010"/>
                  </a:cubicBezTo>
                  <a:lnTo>
                    <a:pt x="5010" y="4097"/>
                  </a:lnTo>
                  <a:lnTo>
                    <a:pt x="4348" y="3466"/>
                  </a:lnTo>
                  <a:cubicBezTo>
                    <a:pt x="4222" y="3340"/>
                    <a:pt x="4191" y="3214"/>
                    <a:pt x="4222" y="3025"/>
                  </a:cubicBezTo>
                  <a:cubicBezTo>
                    <a:pt x="4254" y="2899"/>
                    <a:pt x="4411" y="2773"/>
                    <a:pt x="4537" y="2773"/>
                  </a:cubicBezTo>
                  <a:lnTo>
                    <a:pt x="5451" y="2647"/>
                  </a:lnTo>
                  <a:lnTo>
                    <a:pt x="5829" y="1828"/>
                  </a:lnTo>
                  <a:cubicBezTo>
                    <a:pt x="5924" y="1671"/>
                    <a:pt x="6018" y="1576"/>
                    <a:pt x="6176" y="1576"/>
                  </a:cubicBezTo>
                  <a:close/>
                  <a:moveTo>
                    <a:pt x="2931" y="1"/>
                  </a:moveTo>
                  <a:cubicBezTo>
                    <a:pt x="2679" y="1"/>
                    <a:pt x="2521" y="190"/>
                    <a:pt x="2521" y="410"/>
                  </a:cubicBezTo>
                  <a:lnTo>
                    <a:pt x="2521" y="852"/>
                  </a:lnTo>
                  <a:lnTo>
                    <a:pt x="442" y="852"/>
                  </a:lnTo>
                  <a:cubicBezTo>
                    <a:pt x="190" y="852"/>
                    <a:pt x="1" y="1041"/>
                    <a:pt x="1" y="1230"/>
                  </a:cubicBezTo>
                  <a:lnTo>
                    <a:pt x="1" y="2899"/>
                  </a:lnTo>
                  <a:cubicBezTo>
                    <a:pt x="1" y="4506"/>
                    <a:pt x="1292" y="5766"/>
                    <a:pt x="2931" y="5766"/>
                  </a:cubicBezTo>
                  <a:lnTo>
                    <a:pt x="3120" y="5766"/>
                  </a:lnTo>
                  <a:cubicBezTo>
                    <a:pt x="3561" y="6428"/>
                    <a:pt x="4222" y="6932"/>
                    <a:pt x="4978" y="7216"/>
                  </a:cubicBezTo>
                  <a:lnTo>
                    <a:pt x="4978" y="8507"/>
                  </a:lnTo>
                  <a:cubicBezTo>
                    <a:pt x="4506" y="8507"/>
                    <a:pt x="4128" y="8854"/>
                    <a:pt x="4128" y="9358"/>
                  </a:cubicBezTo>
                  <a:lnTo>
                    <a:pt x="4128" y="10177"/>
                  </a:lnTo>
                  <a:lnTo>
                    <a:pt x="8286" y="10177"/>
                  </a:lnTo>
                  <a:lnTo>
                    <a:pt x="8286" y="9358"/>
                  </a:lnTo>
                  <a:cubicBezTo>
                    <a:pt x="8286" y="8885"/>
                    <a:pt x="7908" y="8507"/>
                    <a:pt x="7436" y="8507"/>
                  </a:cubicBezTo>
                  <a:lnTo>
                    <a:pt x="7436" y="7216"/>
                  </a:lnTo>
                  <a:cubicBezTo>
                    <a:pt x="8192" y="6932"/>
                    <a:pt x="8854" y="6428"/>
                    <a:pt x="9295" y="5766"/>
                  </a:cubicBezTo>
                  <a:lnTo>
                    <a:pt x="9484" y="5766"/>
                  </a:lnTo>
                  <a:cubicBezTo>
                    <a:pt x="11122" y="5766"/>
                    <a:pt x="12414" y="4475"/>
                    <a:pt x="12414" y="2899"/>
                  </a:cubicBezTo>
                  <a:lnTo>
                    <a:pt x="12414" y="1230"/>
                  </a:lnTo>
                  <a:cubicBezTo>
                    <a:pt x="12445" y="978"/>
                    <a:pt x="12288" y="852"/>
                    <a:pt x="12067" y="852"/>
                  </a:cubicBezTo>
                  <a:lnTo>
                    <a:pt x="9956" y="852"/>
                  </a:lnTo>
                  <a:lnTo>
                    <a:pt x="9956" y="410"/>
                  </a:lnTo>
                  <a:cubicBezTo>
                    <a:pt x="9956" y="158"/>
                    <a:pt x="9767" y="1"/>
                    <a:pt x="95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1" name="Google Shape;7541;p96"/>
          <p:cNvGrpSpPr/>
          <p:nvPr/>
        </p:nvGrpSpPr>
        <p:grpSpPr>
          <a:xfrm>
            <a:off x="843958" y="3347607"/>
            <a:ext cx="368157" cy="367290"/>
            <a:chOff x="-62154300" y="3743950"/>
            <a:chExt cx="318200" cy="317450"/>
          </a:xfrm>
        </p:grpSpPr>
        <p:sp>
          <p:nvSpPr>
            <p:cNvPr id="7542" name="Google Shape;7542;p96"/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3" name="Google Shape;7543;p96"/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4" name="Google Shape;7544;p96"/>
          <p:cNvGrpSpPr/>
          <p:nvPr/>
        </p:nvGrpSpPr>
        <p:grpSpPr>
          <a:xfrm>
            <a:off x="843944" y="3806587"/>
            <a:ext cx="368186" cy="366364"/>
            <a:chOff x="-62151950" y="4111775"/>
            <a:chExt cx="318225" cy="316650"/>
          </a:xfrm>
        </p:grpSpPr>
        <p:sp>
          <p:nvSpPr>
            <p:cNvPr id="7545" name="Google Shape;7545;p9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6" name="Google Shape;7546;p9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7" name="Google Shape;7547;p9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8" name="Google Shape;7548;p9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9" name="Google Shape;7549;p96"/>
          <p:cNvGrpSpPr/>
          <p:nvPr/>
        </p:nvGrpSpPr>
        <p:grpSpPr>
          <a:xfrm>
            <a:off x="3062568" y="2897133"/>
            <a:ext cx="368157" cy="367434"/>
            <a:chOff x="-60254550" y="3367325"/>
            <a:chExt cx="318200" cy="317575"/>
          </a:xfrm>
        </p:grpSpPr>
        <p:sp>
          <p:nvSpPr>
            <p:cNvPr id="7550" name="Google Shape;7550;p96"/>
            <p:cNvSpPr/>
            <p:nvPr/>
          </p:nvSpPr>
          <p:spPr>
            <a:xfrm>
              <a:off x="-60219125" y="3367325"/>
              <a:ext cx="51225" cy="103575"/>
            </a:xfrm>
            <a:custGeom>
              <a:avLst/>
              <a:gdLst/>
              <a:ahLst/>
              <a:cxnLst/>
              <a:rect l="l" t="t" r="r" b="b"/>
              <a:pathLst>
                <a:path w="2049" h="4143" extrusionOk="0">
                  <a:moveTo>
                    <a:pt x="1051" y="0"/>
                  </a:moveTo>
                  <a:cubicBezTo>
                    <a:pt x="935" y="0"/>
                    <a:pt x="815" y="57"/>
                    <a:pt x="725" y="164"/>
                  </a:cubicBezTo>
                  <a:cubicBezTo>
                    <a:pt x="568" y="290"/>
                    <a:pt x="568" y="573"/>
                    <a:pt x="757" y="731"/>
                  </a:cubicBezTo>
                  <a:cubicBezTo>
                    <a:pt x="1103" y="1046"/>
                    <a:pt x="1103" y="1456"/>
                    <a:pt x="757" y="1771"/>
                  </a:cubicBezTo>
                  <a:cubicBezTo>
                    <a:pt x="32" y="2401"/>
                    <a:pt x="1" y="3377"/>
                    <a:pt x="757" y="4039"/>
                  </a:cubicBezTo>
                  <a:cubicBezTo>
                    <a:pt x="828" y="4110"/>
                    <a:pt x="924" y="4143"/>
                    <a:pt x="1023" y="4143"/>
                  </a:cubicBezTo>
                  <a:cubicBezTo>
                    <a:pt x="1144" y="4143"/>
                    <a:pt x="1269" y="4094"/>
                    <a:pt x="1356" y="4007"/>
                  </a:cubicBezTo>
                  <a:cubicBezTo>
                    <a:pt x="1513" y="3850"/>
                    <a:pt x="1513" y="3566"/>
                    <a:pt x="1292" y="3409"/>
                  </a:cubicBezTo>
                  <a:cubicBezTo>
                    <a:pt x="946" y="3094"/>
                    <a:pt x="946" y="2716"/>
                    <a:pt x="1292" y="2401"/>
                  </a:cubicBezTo>
                  <a:cubicBezTo>
                    <a:pt x="2017" y="1771"/>
                    <a:pt x="2049" y="762"/>
                    <a:pt x="1292" y="101"/>
                  </a:cubicBezTo>
                  <a:cubicBezTo>
                    <a:pt x="1224" y="33"/>
                    <a:pt x="1139" y="0"/>
                    <a:pt x="10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1" name="Google Shape;7551;p96"/>
            <p:cNvSpPr/>
            <p:nvPr/>
          </p:nvSpPr>
          <p:spPr>
            <a:xfrm>
              <a:off x="-60156900" y="3367325"/>
              <a:ext cx="51225" cy="103575"/>
            </a:xfrm>
            <a:custGeom>
              <a:avLst/>
              <a:gdLst/>
              <a:ahLst/>
              <a:cxnLst/>
              <a:rect l="l" t="t" r="r" b="b"/>
              <a:pathLst>
                <a:path w="2049" h="4143" extrusionOk="0">
                  <a:moveTo>
                    <a:pt x="1038" y="0"/>
                  </a:moveTo>
                  <a:cubicBezTo>
                    <a:pt x="913" y="0"/>
                    <a:pt x="783" y="57"/>
                    <a:pt x="694" y="164"/>
                  </a:cubicBezTo>
                  <a:cubicBezTo>
                    <a:pt x="536" y="290"/>
                    <a:pt x="536" y="573"/>
                    <a:pt x="757" y="731"/>
                  </a:cubicBezTo>
                  <a:cubicBezTo>
                    <a:pt x="1103" y="1046"/>
                    <a:pt x="1103" y="1456"/>
                    <a:pt x="757" y="1771"/>
                  </a:cubicBezTo>
                  <a:cubicBezTo>
                    <a:pt x="32" y="2401"/>
                    <a:pt x="1" y="3377"/>
                    <a:pt x="757" y="4039"/>
                  </a:cubicBezTo>
                  <a:cubicBezTo>
                    <a:pt x="828" y="4110"/>
                    <a:pt x="918" y="4143"/>
                    <a:pt x="1010" y="4143"/>
                  </a:cubicBezTo>
                  <a:cubicBezTo>
                    <a:pt x="1122" y="4143"/>
                    <a:pt x="1237" y="4094"/>
                    <a:pt x="1324" y="4007"/>
                  </a:cubicBezTo>
                  <a:cubicBezTo>
                    <a:pt x="1481" y="3850"/>
                    <a:pt x="1481" y="3566"/>
                    <a:pt x="1292" y="3409"/>
                  </a:cubicBezTo>
                  <a:cubicBezTo>
                    <a:pt x="946" y="3094"/>
                    <a:pt x="946" y="2716"/>
                    <a:pt x="1292" y="2401"/>
                  </a:cubicBezTo>
                  <a:cubicBezTo>
                    <a:pt x="2017" y="1771"/>
                    <a:pt x="2049" y="762"/>
                    <a:pt x="1292" y="101"/>
                  </a:cubicBezTo>
                  <a:cubicBezTo>
                    <a:pt x="1224" y="33"/>
                    <a:pt x="1133" y="0"/>
                    <a:pt x="103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2" name="Google Shape;7552;p96"/>
            <p:cNvSpPr/>
            <p:nvPr/>
          </p:nvSpPr>
          <p:spPr>
            <a:xfrm>
              <a:off x="-60094675" y="3367325"/>
              <a:ext cx="51225" cy="103575"/>
            </a:xfrm>
            <a:custGeom>
              <a:avLst/>
              <a:gdLst/>
              <a:ahLst/>
              <a:cxnLst/>
              <a:rect l="l" t="t" r="r" b="b"/>
              <a:pathLst>
                <a:path w="2049" h="4143" extrusionOk="0">
                  <a:moveTo>
                    <a:pt x="1038" y="0"/>
                  </a:moveTo>
                  <a:cubicBezTo>
                    <a:pt x="913" y="0"/>
                    <a:pt x="783" y="57"/>
                    <a:pt x="694" y="164"/>
                  </a:cubicBezTo>
                  <a:cubicBezTo>
                    <a:pt x="536" y="290"/>
                    <a:pt x="536" y="573"/>
                    <a:pt x="725" y="731"/>
                  </a:cubicBezTo>
                  <a:cubicBezTo>
                    <a:pt x="1103" y="1046"/>
                    <a:pt x="1103" y="1456"/>
                    <a:pt x="725" y="1771"/>
                  </a:cubicBezTo>
                  <a:cubicBezTo>
                    <a:pt x="32" y="2401"/>
                    <a:pt x="1" y="3377"/>
                    <a:pt x="725" y="4039"/>
                  </a:cubicBezTo>
                  <a:cubicBezTo>
                    <a:pt x="796" y="4110"/>
                    <a:pt x="893" y="4143"/>
                    <a:pt x="992" y="4143"/>
                  </a:cubicBezTo>
                  <a:cubicBezTo>
                    <a:pt x="1113" y="4143"/>
                    <a:pt x="1237" y="4094"/>
                    <a:pt x="1324" y="4007"/>
                  </a:cubicBezTo>
                  <a:cubicBezTo>
                    <a:pt x="1481" y="3850"/>
                    <a:pt x="1481" y="3566"/>
                    <a:pt x="1292" y="3409"/>
                  </a:cubicBezTo>
                  <a:cubicBezTo>
                    <a:pt x="946" y="3094"/>
                    <a:pt x="946" y="2716"/>
                    <a:pt x="1292" y="2401"/>
                  </a:cubicBezTo>
                  <a:cubicBezTo>
                    <a:pt x="1985" y="1771"/>
                    <a:pt x="2048" y="762"/>
                    <a:pt x="1292" y="101"/>
                  </a:cubicBezTo>
                  <a:cubicBezTo>
                    <a:pt x="1224" y="33"/>
                    <a:pt x="1133" y="0"/>
                    <a:pt x="103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3" name="Google Shape;7553;p96"/>
            <p:cNvSpPr/>
            <p:nvPr/>
          </p:nvSpPr>
          <p:spPr>
            <a:xfrm>
              <a:off x="-60254550" y="3478525"/>
              <a:ext cx="318200" cy="206375"/>
            </a:xfrm>
            <a:custGeom>
              <a:avLst/>
              <a:gdLst/>
              <a:ahLst/>
              <a:cxnLst/>
              <a:rect l="l" t="t" r="r" b="b"/>
              <a:pathLst>
                <a:path w="12728" h="8255" extrusionOk="0">
                  <a:moveTo>
                    <a:pt x="10428" y="1607"/>
                  </a:moveTo>
                  <a:cubicBezTo>
                    <a:pt x="11184" y="1607"/>
                    <a:pt x="11814" y="2237"/>
                    <a:pt x="11814" y="2994"/>
                  </a:cubicBezTo>
                  <a:cubicBezTo>
                    <a:pt x="11814" y="3718"/>
                    <a:pt x="11184" y="4380"/>
                    <a:pt x="10428" y="4380"/>
                  </a:cubicBezTo>
                  <a:lnTo>
                    <a:pt x="9767" y="4380"/>
                  </a:lnTo>
                  <a:cubicBezTo>
                    <a:pt x="9861" y="4002"/>
                    <a:pt x="9893" y="3655"/>
                    <a:pt x="9893" y="3246"/>
                  </a:cubicBezTo>
                  <a:lnTo>
                    <a:pt x="9893" y="1607"/>
                  </a:lnTo>
                  <a:close/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3309"/>
                  </a:lnTo>
                  <a:cubicBezTo>
                    <a:pt x="0" y="5041"/>
                    <a:pt x="882" y="6522"/>
                    <a:pt x="2237" y="7436"/>
                  </a:cubicBezTo>
                  <a:lnTo>
                    <a:pt x="441" y="7436"/>
                  </a:lnTo>
                  <a:cubicBezTo>
                    <a:pt x="189" y="7436"/>
                    <a:pt x="32" y="7625"/>
                    <a:pt x="32" y="7845"/>
                  </a:cubicBezTo>
                  <a:cubicBezTo>
                    <a:pt x="32" y="8066"/>
                    <a:pt x="252" y="8255"/>
                    <a:pt x="441" y="8255"/>
                  </a:cubicBezTo>
                  <a:lnTo>
                    <a:pt x="9546" y="8255"/>
                  </a:lnTo>
                  <a:cubicBezTo>
                    <a:pt x="9767" y="8255"/>
                    <a:pt x="9924" y="8066"/>
                    <a:pt x="9924" y="7845"/>
                  </a:cubicBezTo>
                  <a:cubicBezTo>
                    <a:pt x="9924" y="7593"/>
                    <a:pt x="9735" y="7436"/>
                    <a:pt x="9546" y="7436"/>
                  </a:cubicBezTo>
                  <a:lnTo>
                    <a:pt x="7719" y="7436"/>
                  </a:lnTo>
                  <a:cubicBezTo>
                    <a:pt x="8538" y="6900"/>
                    <a:pt x="9168" y="6144"/>
                    <a:pt x="9578" y="5230"/>
                  </a:cubicBezTo>
                  <a:lnTo>
                    <a:pt x="10523" y="5230"/>
                  </a:lnTo>
                  <a:cubicBezTo>
                    <a:pt x="11751" y="5230"/>
                    <a:pt x="12728" y="4254"/>
                    <a:pt x="12728" y="3025"/>
                  </a:cubicBezTo>
                  <a:cubicBezTo>
                    <a:pt x="12728" y="1796"/>
                    <a:pt x="11657" y="788"/>
                    <a:pt x="10428" y="788"/>
                  </a:cubicBezTo>
                  <a:lnTo>
                    <a:pt x="9893" y="788"/>
                  </a:lnTo>
                  <a:lnTo>
                    <a:pt x="9893" y="379"/>
                  </a:lnTo>
                  <a:cubicBezTo>
                    <a:pt x="9893" y="158"/>
                    <a:pt x="9704" y="1"/>
                    <a:pt x="948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4" name="Google Shape;7554;p96"/>
          <p:cNvGrpSpPr/>
          <p:nvPr/>
        </p:nvGrpSpPr>
        <p:grpSpPr>
          <a:xfrm>
            <a:off x="3063465" y="3348127"/>
            <a:ext cx="366364" cy="366248"/>
            <a:chOff x="-60255350" y="3733825"/>
            <a:chExt cx="316650" cy="316550"/>
          </a:xfrm>
        </p:grpSpPr>
        <p:sp>
          <p:nvSpPr>
            <p:cNvPr id="7555" name="Google Shape;7555;p96"/>
            <p:cNvSpPr/>
            <p:nvPr/>
          </p:nvSpPr>
          <p:spPr>
            <a:xfrm>
              <a:off x="-60218325" y="3733825"/>
              <a:ext cx="235525" cy="316550"/>
            </a:xfrm>
            <a:custGeom>
              <a:avLst/>
              <a:gdLst/>
              <a:ahLst/>
              <a:cxnLst/>
              <a:rect l="l" t="t" r="r" b="b"/>
              <a:pathLst>
                <a:path w="9421" h="12662" extrusionOk="0">
                  <a:moveTo>
                    <a:pt x="4821" y="1666"/>
                  </a:moveTo>
                  <a:cubicBezTo>
                    <a:pt x="5073" y="1666"/>
                    <a:pt x="5262" y="1886"/>
                    <a:pt x="5262" y="2075"/>
                  </a:cubicBezTo>
                  <a:lnTo>
                    <a:pt x="5262" y="2359"/>
                  </a:lnTo>
                  <a:cubicBezTo>
                    <a:pt x="5734" y="2485"/>
                    <a:pt x="6081" y="2989"/>
                    <a:pt x="6081" y="3525"/>
                  </a:cubicBezTo>
                  <a:cubicBezTo>
                    <a:pt x="6081" y="3777"/>
                    <a:pt x="5892" y="3934"/>
                    <a:pt x="5640" y="3934"/>
                  </a:cubicBezTo>
                  <a:cubicBezTo>
                    <a:pt x="5419" y="3934"/>
                    <a:pt x="5262" y="3714"/>
                    <a:pt x="5262" y="3525"/>
                  </a:cubicBezTo>
                  <a:cubicBezTo>
                    <a:pt x="5262" y="3273"/>
                    <a:pt x="5073" y="3084"/>
                    <a:pt x="4821" y="3084"/>
                  </a:cubicBezTo>
                  <a:cubicBezTo>
                    <a:pt x="4569" y="3084"/>
                    <a:pt x="4411" y="3273"/>
                    <a:pt x="4411" y="3525"/>
                  </a:cubicBezTo>
                  <a:cubicBezTo>
                    <a:pt x="4411" y="3777"/>
                    <a:pt x="4789" y="3997"/>
                    <a:pt x="5104" y="4249"/>
                  </a:cubicBezTo>
                  <a:cubicBezTo>
                    <a:pt x="5514" y="4564"/>
                    <a:pt x="6081" y="4942"/>
                    <a:pt x="6081" y="5604"/>
                  </a:cubicBezTo>
                  <a:cubicBezTo>
                    <a:pt x="6081" y="6171"/>
                    <a:pt x="5734" y="6612"/>
                    <a:pt x="5262" y="6801"/>
                  </a:cubicBezTo>
                  <a:lnTo>
                    <a:pt x="5262" y="7085"/>
                  </a:lnTo>
                  <a:cubicBezTo>
                    <a:pt x="5262" y="7305"/>
                    <a:pt x="5041" y="7463"/>
                    <a:pt x="4821" y="7463"/>
                  </a:cubicBezTo>
                  <a:cubicBezTo>
                    <a:pt x="4569" y="7463"/>
                    <a:pt x="4411" y="7274"/>
                    <a:pt x="4411" y="7085"/>
                  </a:cubicBezTo>
                  <a:lnTo>
                    <a:pt x="4411" y="6801"/>
                  </a:lnTo>
                  <a:cubicBezTo>
                    <a:pt x="3938" y="6644"/>
                    <a:pt x="3592" y="6171"/>
                    <a:pt x="3592" y="5604"/>
                  </a:cubicBezTo>
                  <a:cubicBezTo>
                    <a:pt x="3592" y="5383"/>
                    <a:pt x="3781" y="5194"/>
                    <a:pt x="4033" y="5194"/>
                  </a:cubicBezTo>
                  <a:cubicBezTo>
                    <a:pt x="4253" y="5194"/>
                    <a:pt x="4411" y="5383"/>
                    <a:pt x="4411" y="5604"/>
                  </a:cubicBezTo>
                  <a:cubicBezTo>
                    <a:pt x="4411" y="5856"/>
                    <a:pt x="4632" y="6014"/>
                    <a:pt x="4821" y="6014"/>
                  </a:cubicBezTo>
                  <a:cubicBezTo>
                    <a:pt x="5041" y="6014"/>
                    <a:pt x="5262" y="5824"/>
                    <a:pt x="5262" y="5604"/>
                  </a:cubicBezTo>
                  <a:cubicBezTo>
                    <a:pt x="5262" y="5383"/>
                    <a:pt x="4947" y="5131"/>
                    <a:pt x="4569" y="4911"/>
                  </a:cubicBezTo>
                  <a:cubicBezTo>
                    <a:pt x="4159" y="4596"/>
                    <a:pt x="3592" y="4186"/>
                    <a:pt x="3592" y="3525"/>
                  </a:cubicBezTo>
                  <a:cubicBezTo>
                    <a:pt x="3592" y="2989"/>
                    <a:pt x="3938" y="2548"/>
                    <a:pt x="4411" y="2359"/>
                  </a:cubicBezTo>
                  <a:lnTo>
                    <a:pt x="4411" y="2075"/>
                  </a:lnTo>
                  <a:cubicBezTo>
                    <a:pt x="4411" y="1823"/>
                    <a:pt x="4632" y="1666"/>
                    <a:pt x="4821" y="1666"/>
                  </a:cubicBezTo>
                  <a:close/>
                  <a:moveTo>
                    <a:pt x="6081" y="9385"/>
                  </a:moveTo>
                  <a:lnTo>
                    <a:pt x="6081" y="10235"/>
                  </a:lnTo>
                  <a:lnTo>
                    <a:pt x="3592" y="10235"/>
                  </a:lnTo>
                  <a:lnTo>
                    <a:pt x="3592" y="9385"/>
                  </a:lnTo>
                  <a:close/>
                  <a:moveTo>
                    <a:pt x="4801" y="0"/>
                  </a:moveTo>
                  <a:cubicBezTo>
                    <a:pt x="4498" y="0"/>
                    <a:pt x="4188" y="29"/>
                    <a:pt x="3875" y="91"/>
                  </a:cubicBezTo>
                  <a:cubicBezTo>
                    <a:pt x="2111" y="500"/>
                    <a:pt x="693" y="1949"/>
                    <a:pt x="378" y="3714"/>
                  </a:cubicBezTo>
                  <a:cubicBezTo>
                    <a:pt x="0" y="5698"/>
                    <a:pt x="1008" y="7652"/>
                    <a:pt x="2773" y="8565"/>
                  </a:cubicBezTo>
                  <a:lnTo>
                    <a:pt x="2773" y="10582"/>
                  </a:lnTo>
                  <a:cubicBezTo>
                    <a:pt x="2773" y="11716"/>
                    <a:pt x="3718" y="12661"/>
                    <a:pt x="4852" y="12661"/>
                  </a:cubicBezTo>
                  <a:cubicBezTo>
                    <a:pt x="5986" y="12661"/>
                    <a:pt x="6963" y="11716"/>
                    <a:pt x="6963" y="10582"/>
                  </a:cubicBezTo>
                  <a:lnTo>
                    <a:pt x="6963" y="8565"/>
                  </a:lnTo>
                  <a:cubicBezTo>
                    <a:pt x="8444" y="7778"/>
                    <a:pt x="9420" y="6234"/>
                    <a:pt x="9420" y="4501"/>
                  </a:cubicBezTo>
                  <a:cubicBezTo>
                    <a:pt x="9392" y="2000"/>
                    <a:pt x="7308" y="0"/>
                    <a:pt x="48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6" name="Google Shape;7556;p96"/>
            <p:cNvSpPr/>
            <p:nvPr/>
          </p:nvSpPr>
          <p:spPr>
            <a:xfrm>
              <a:off x="-60255350" y="3844775"/>
              <a:ext cx="34675" cy="20500"/>
            </a:xfrm>
            <a:custGeom>
              <a:avLst/>
              <a:gdLst/>
              <a:ahLst/>
              <a:cxnLst/>
              <a:rect l="l" t="t" r="r" b="b"/>
              <a:pathLst>
                <a:path w="1387" h="820" extrusionOk="0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58"/>
                    <a:pt x="1166" y="0"/>
                    <a:pt x="94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7" name="Google Shape;7557;p96"/>
            <p:cNvSpPr/>
            <p:nvPr/>
          </p:nvSpPr>
          <p:spPr>
            <a:xfrm>
              <a:off x="-59974175" y="3844775"/>
              <a:ext cx="35475" cy="20500"/>
            </a:xfrm>
            <a:custGeom>
              <a:avLst/>
              <a:gdLst/>
              <a:ahLst/>
              <a:cxnLst/>
              <a:rect l="l" t="t" r="r" b="b"/>
              <a:pathLst>
                <a:path w="141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cubicBezTo>
                    <a:pt x="1" y="630"/>
                    <a:pt x="221" y="819"/>
                    <a:pt x="442" y="819"/>
                  </a:cubicBezTo>
                  <a:lnTo>
                    <a:pt x="1009" y="819"/>
                  </a:lnTo>
                  <a:cubicBezTo>
                    <a:pt x="1230" y="819"/>
                    <a:pt x="1387" y="630"/>
                    <a:pt x="1387" y="378"/>
                  </a:cubicBezTo>
                  <a:cubicBezTo>
                    <a:pt x="1419" y="158"/>
                    <a:pt x="1230" y="0"/>
                    <a:pt x="10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8" name="Google Shape;7558;p96"/>
            <p:cNvSpPr/>
            <p:nvPr/>
          </p:nvSpPr>
          <p:spPr>
            <a:xfrm>
              <a:off x="-60212825" y="3939475"/>
              <a:ext cx="32325" cy="30350"/>
            </a:xfrm>
            <a:custGeom>
              <a:avLst/>
              <a:gdLst/>
              <a:ahLst/>
              <a:cxnLst/>
              <a:rect l="l" t="t" r="r" b="b"/>
              <a:pathLst>
                <a:path w="1293" h="1214" extrusionOk="0">
                  <a:moveTo>
                    <a:pt x="836" y="1"/>
                  </a:moveTo>
                  <a:cubicBezTo>
                    <a:pt x="725" y="1"/>
                    <a:pt x="615" y="40"/>
                    <a:pt x="536" y="119"/>
                  </a:cubicBezTo>
                  <a:lnTo>
                    <a:pt x="158" y="497"/>
                  </a:lnTo>
                  <a:cubicBezTo>
                    <a:pt x="1" y="654"/>
                    <a:pt x="1" y="938"/>
                    <a:pt x="158" y="1096"/>
                  </a:cubicBezTo>
                  <a:cubicBezTo>
                    <a:pt x="237" y="1174"/>
                    <a:pt x="340" y="1214"/>
                    <a:pt x="442" y="1214"/>
                  </a:cubicBezTo>
                  <a:cubicBezTo>
                    <a:pt x="544" y="1214"/>
                    <a:pt x="647" y="1174"/>
                    <a:pt x="725" y="1096"/>
                  </a:cubicBezTo>
                  <a:lnTo>
                    <a:pt x="1135" y="686"/>
                  </a:lnTo>
                  <a:cubicBezTo>
                    <a:pt x="1293" y="528"/>
                    <a:pt x="1293" y="245"/>
                    <a:pt x="1135" y="119"/>
                  </a:cubicBezTo>
                  <a:cubicBezTo>
                    <a:pt x="1056" y="40"/>
                    <a:pt x="946" y="1"/>
                    <a:pt x="8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9" name="Google Shape;7559;p96"/>
            <p:cNvSpPr/>
            <p:nvPr/>
          </p:nvSpPr>
          <p:spPr>
            <a:xfrm>
              <a:off x="-60012750" y="3739425"/>
              <a:ext cx="32300" cy="30350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835" y="1"/>
                  </a:moveTo>
                  <a:cubicBezTo>
                    <a:pt x="725" y="1"/>
                    <a:pt x="614" y="40"/>
                    <a:pt x="536" y="119"/>
                  </a:cubicBezTo>
                  <a:lnTo>
                    <a:pt x="126" y="497"/>
                  </a:lnTo>
                  <a:cubicBezTo>
                    <a:pt x="0" y="654"/>
                    <a:pt x="0" y="938"/>
                    <a:pt x="126" y="1095"/>
                  </a:cubicBezTo>
                  <a:cubicBezTo>
                    <a:pt x="205" y="1174"/>
                    <a:pt x="315" y="1213"/>
                    <a:pt x="425" y="1213"/>
                  </a:cubicBezTo>
                  <a:cubicBezTo>
                    <a:pt x="536" y="1213"/>
                    <a:pt x="646" y="1174"/>
                    <a:pt x="725" y="1095"/>
                  </a:cubicBezTo>
                  <a:lnTo>
                    <a:pt x="1134" y="686"/>
                  </a:lnTo>
                  <a:cubicBezTo>
                    <a:pt x="1292" y="560"/>
                    <a:pt x="1292" y="276"/>
                    <a:pt x="1134" y="119"/>
                  </a:cubicBezTo>
                  <a:cubicBezTo>
                    <a:pt x="1056" y="40"/>
                    <a:pt x="945" y="1"/>
                    <a:pt x="83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0" name="Google Shape;7560;p96"/>
            <p:cNvSpPr/>
            <p:nvPr/>
          </p:nvSpPr>
          <p:spPr>
            <a:xfrm>
              <a:off x="-60012750" y="3939475"/>
              <a:ext cx="32300" cy="30350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425" y="1"/>
                  </a:moveTo>
                  <a:cubicBezTo>
                    <a:pt x="315" y="1"/>
                    <a:pt x="205" y="40"/>
                    <a:pt x="126" y="119"/>
                  </a:cubicBezTo>
                  <a:cubicBezTo>
                    <a:pt x="0" y="245"/>
                    <a:pt x="0" y="528"/>
                    <a:pt x="126" y="686"/>
                  </a:cubicBezTo>
                  <a:lnTo>
                    <a:pt x="536" y="1096"/>
                  </a:lnTo>
                  <a:cubicBezTo>
                    <a:pt x="614" y="1174"/>
                    <a:pt x="725" y="1214"/>
                    <a:pt x="835" y="1214"/>
                  </a:cubicBezTo>
                  <a:cubicBezTo>
                    <a:pt x="945" y="1214"/>
                    <a:pt x="1056" y="1174"/>
                    <a:pt x="1134" y="1096"/>
                  </a:cubicBezTo>
                  <a:cubicBezTo>
                    <a:pt x="1292" y="938"/>
                    <a:pt x="1292" y="654"/>
                    <a:pt x="1134" y="497"/>
                  </a:cubicBezTo>
                  <a:lnTo>
                    <a:pt x="725" y="119"/>
                  </a:lnTo>
                  <a:cubicBezTo>
                    <a:pt x="646" y="40"/>
                    <a:pt x="536" y="1"/>
                    <a:pt x="4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1" name="Google Shape;7561;p96"/>
            <p:cNvSpPr/>
            <p:nvPr/>
          </p:nvSpPr>
          <p:spPr>
            <a:xfrm>
              <a:off x="-60212825" y="3739425"/>
              <a:ext cx="32325" cy="30350"/>
            </a:xfrm>
            <a:custGeom>
              <a:avLst/>
              <a:gdLst/>
              <a:ahLst/>
              <a:cxnLst/>
              <a:rect l="l" t="t" r="r" b="b"/>
              <a:pathLst>
                <a:path w="1293" h="1214" extrusionOk="0">
                  <a:moveTo>
                    <a:pt x="442" y="1"/>
                  </a:moveTo>
                  <a:cubicBezTo>
                    <a:pt x="340" y="1"/>
                    <a:pt x="237" y="40"/>
                    <a:pt x="158" y="119"/>
                  </a:cubicBezTo>
                  <a:cubicBezTo>
                    <a:pt x="1" y="276"/>
                    <a:pt x="1" y="560"/>
                    <a:pt x="158" y="686"/>
                  </a:cubicBezTo>
                  <a:lnTo>
                    <a:pt x="536" y="1095"/>
                  </a:lnTo>
                  <a:cubicBezTo>
                    <a:pt x="615" y="1174"/>
                    <a:pt x="725" y="1213"/>
                    <a:pt x="836" y="1213"/>
                  </a:cubicBezTo>
                  <a:cubicBezTo>
                    <a:pt x="946" y="1213"/>
                    <a:pt x="1056" y="1174"/>
                    <a:pt x="1135" y="1095"/>
                  </a:cubicBezTo>
                  <a:cubicBezTo>
                    <a:pt x="1293" y="938"/>
                    <a:pt x="1293" y="654"/>
                    <a:pt x="1135" y="497"/>
                  </a:cubicBezTo>
                  <a:lnTo>
                    <a:pt x="725" y="119"/>
                  </a:lnTo>
                  <a:cubicBezTo>
                    <a:pt x="647" y="40"/>
                    <a:pt x="544" y="1"/>
                    <a:pt x="44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2" name="Google Shape;7562;p96"/>
          <p:cNvGrpSpPr/>
          <p:nvPr/>
        </p:nvGrpSpPr>
        <p:grpSpPr>
          <a:xfrm>
            <a:off x="3091262" y="3807035"/>
            <a:ext cx="310770" cy="365467"/>
            <a:chOff x="-60232500" y="4101525"/>
            <a:chExt cx="268600" cy="315875"/>
          </a:xfrm>
        </p:grpSpPr>
        <p:sp>
          <p:nvSpPr>
            <p:cNvPr id="7563" name="Google Shape;7563;p96"/>
            <p:cNvSpPr/>
            <p:nvPr/>
          </p:nvSpPr>
          <p:spPr>
            <a:xfrm>
              <a:off x="-60222275" y="4273225"/>
              <a:ext cx="63025" cy="144175"/>
            </a:xfrm>
            <a:custGeom>
              <a:avLst/>
              <a:gdLst/>
              <a:ahLst/>
              <a:cxnLst/>
              <a:rect l="l" t="t" r="r" b="b"/>
              <a:pathLst>
                <a:path w="2521" h="5767" extrusionOk="0">
                  <a:moveTo>
                    <a:pt x="1261" y="1"/>
                  </a:moveTo>
                  <a:cubicBezTo>
                    <a:pt x="1072" y="1"/>
                    <a:pt x="851" y="190"/>
                    <a:pt x="851" y="379"/>
                  </a:cubicBezTo>
                  <a:lnTo>
                    <a:pt x="851" y="662"/>
                  </a:lnTo>
                  <a:cubicBezTo>
                    <a:pt x="379" y="820"/>
                    <a:pt x="1" y="1293"/>
                    <a:pt x="1" y="1828"/>
                  </a:cubicBezTo>
                  <a:cubicBezTo>
                    <a:pt x="1" y="2521"/>
                    <a:pt x="568" y="2899"/>
                    <a:pt x="1009" y="3214"/>
                  </a:cubicBezTo>
                  <a:cubicBezTo>
                    <a:pt x="1324" y="3466"/>
                    <a:pt x="1671" y="3687"/>
                    <a:pt x="1671" y="3939"/>
                  </a:cubicBezTo>
                  <a:cubicBezTo>
                    <a:pt x="1671" y="4160"/>
                    <a:pt x="1482" y="4349"/>
                    <a:pt x="1261" y="4349"/>
                  </a:cubicBezTo>
                  <a:cubicBezTo>
                    <a:pt x="1072" y="4349"/>
                    <a:pt x="851" y="4160"/>
                    <a:pt x="851" y="3939"/>
                  </a:cubicBezTo>
                  <a:cubicBezTo>
                    <a:pt x="851" y="3687"/>
                    <a:pt x="631" y="3529"/>
                    <a:pt x="442" y="3529"/>
                  </a:cubicBezTo>
                  <a:cubicBezTo>
                    <a:pt x="253" y="3529"/>
                    <a:pt x="64" y="3718"/>
                    <a:pt x="64" y="3939"/>
                  </a:cubicBezTo>
                  <a:cubicBezTo>
                    <a:pt x="64" y="4475"/>
                    <a:pt x="410" y="4916"/>
                    <a:pt x="883" y="5105"/>
                  </a:cubicBezTo>
                  <a:lnTo>
                    <a:pt x="883" y="5388"/>
                  </a:lnTo>
                  <a:cubicBezTo>
                    <a:pt x="883" y="5609"/>
                    <a:pt x="1072" y="5766"/>
                    <a:pt x="1324" y="5766"/>
                  </a:cubicBezTo>
                  <a:cubicBezTo>
                    <a:pt x="1545" y="5766"/>
                    <a:pt x="1702" y="5577"/>
                    <a:pt x="1702" y="5388"/>
                  </a:cubicBezTo>
                  <a:lnTo>
                    <a:pt x="1702" y="5105"/>
                  </a:lnTo>
                  <a:cubicBezTo>
                    <a:pt x="2175" y="4947"/>
                    <a:pt x="2521" y="4475"/>
                    <a:pt x="2521" y="3939"/>
                  </a:cubicBezTo>
                  <a:cubicBezTo>
                    <a:pt x="2521" y="3246"/>
                    <a:pt x="1986" y="2868"/>
                    <a:pt x="1545" y="2553"/>
                  </a:cubicBezTo>
                  <a:cubicBezTo>
                    <a:pt x="1229" y="2301"/>
                    <a:pt x="883" y="2080"/>
                    <a:pt x="883" y="1828"/>
                  </a:cubicBezTo>
                  <a:cubicBezTo>
                    <a:pt x="883" y="1608"/>
                    <a:pt x="1072" y="1450"/>
                    <a:pt x="1261" y="1450"/>
                  </a:cubicBezTo>
                  <a:cubicBezTo>
                    <a:pt x="1513" y="1450"/>
                    <a:pt x="1671" y="1639"/>
                    <a:pt x="1671" y="1828"/>
                  </a:cubicBezTo>
                  <a:cubicBezTo>
                    <a:pt x="1671" y="2080"/>
                    <a:pt x="1860" y="2269"/>
                    <a:pt x="2112" y="2269"/>
                  </a:cubicBezTo>
                  <a:cubicBezTo>
                    <a:pt x="2332" y="2269"/>
                    <a:pt x="2490" y="2080"/>
                    <a:pt x="2490" y="1828"/>
                  </a:cubicBezTo>
                  <a:cubicBezTo>
                    <a:pt x="2490" y="1293"/>
                    <a:pt x="2143" y="852"/>
                    <a:pt x="1671" y="662"/>
                  </a:cubicBezTo>
                  <a:lnTo>
                    <a:pt x="1671" y="379"/>
                  </a:lnTo>
                  <a:cubicBezTo>
                    <a:pt x="1671" y="158"/>
                    <a:pt x="1482" y="1"/>
                    <a:pt x="126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4" name="Google Shape;7564;p96"/>
            <p:cNvSpPr/>
            <p:nvPr/>
          </p:nvSpPr>
          <p:spPr>
            <a:xfrm>
              <a:off x="-60232500" y="4101525"/>
              <a:ext cx="268600" cy="315875"/>
            </a:xfrm>
            <a:custGeom>
              <a:avLst/>
              <a:gdLst/>
              <a:ahLst/>
              <a:cxnLst/>
              <a:rect l="l" t="t" r="r" b="b"/>
              <a:pathLst>
                <a:path w="10744" h="12635" extrusionOk="0">
                  <a:moveTo>
                    <a:pt x="5356" y="1"/>
                  </a:moveTo>
                  <a:cubicBezTo>
                    <a:pt x="5104" y="1"/>
                    <a:pt x="4946" y="190"/>
                    <a:pt x="4946" y="410"/>
                  </a:cubicBezTo>
                  <a:lnTo>
                    <a:pt x="4946" y="820"/>
                  </a:lnTo>
                  <a:cubicBezTo>
                    <a:pt x="2206" y="1041"/>
                    <a:pt x="0" y="3340"/>
                    <a:pt x="0" y="6176"/>
                  </a:cubicBezTo>
                  <a:lnTo>
                    <a:pt x="0" y="6585"/>
                  </a:lnTo>
                  <a:lnTo>
                    <a:pt x="32" y="6585"/>
                  </a:lnTo>
                  <a:cubicBezTo>
                    <a:pt x="32" y="6806"/>
                    <a:pt x="221" y="6963"/>
                    <a:pt x="473" y="6963"/>
                  </a:cubicBezTo>
                  <a:cubicBezTo>
                    <a:pt x="693" y="6963"/>
                    <a:pt x="851" y="6774"/>
                    <a:pt x="851" y="6585"/>
                  </a:cubicBezTo>
                  <a:cubicBezTo>
                    <a:pt x="851" y="6113"/>
                    <a:pt x="1197" y="5766"/>
                    <a:pt x="1701" y="5766"/>
                  </a:cubicBezTo>
                  <a:cubicBezTo>
                    <a:pt x="2174" y="5766"/>
                    <a:pt x="2521" y="6113"/>
                    <a:pt x="2521" y="6585"/>
                  </a:cubicBezTo>
                  <a:cubicBezTo>
                    <a:pt x="2521" y="6806"/>
                    <a:pt x="2710" y="6963"/>
                    <a:pt x="2899" y="6963"/>
                  </a:cubicBezTo>
                  <a:cubicBezTo>
                    <a:pt x="3119" y="6963"/>
                    <a:pt x="3308" y="6774"/>
                    <a:pt x="3308" y="6585"/>
                  </a:cubicBezTo>
                  <a:cubicBezTo>
                    <a:pt x="3308" y="6113"/>
                    <a:pt x="3655" y="5766"/>
                    <a:pt x="4127" y="5766"/>
                  </a:cubicBezTo>
                  <a:cubicBezTo>
                    <a:pt x="4600" y="5766"/>
                    <a:pt x="4946" y="6113"/>
                    <a:pt x="4946" y="6585"/>
                  </a:cubicBezTo>
                  <a:lnTo>
                    <a:pt x="4946" y="11437"/>
                  </a:lnTo>
                  <a:cubicBezTo>
                    <a:pt x="4946" y="12099"/>
                    <a:pt x="5514" y="12634"/>
                    <a:pt x="6175" y="12634"/>
                  </a:cubicBezTo>
                  <a:cubicBezTo>
                    <a:pt x="6837" y="12634"/>
                    <a:pt x="7404" y="12099"/>
                    <a:pt x="7404" y="11437"/>
                  </a:cubicBezTo>
                  <a:lnTo>
                    <a:pt x="7404" y="10586"/>
                  </a:lnTo>
                  <a:cubicBezTo>
                    <a:pt x="7404" y="10366"/>
                    <a:pt x="7215" y="10208"/>
                    <a:pt x="6994" y="10208"/>
                  </a:cubicBezTo>
                  <a:cubicBezTo>
                    <a:pt x="6805" y="10208"/>
                    <a:pt x="6616" y="10397"/>
                    <a:pt x="6616" y="10586"/>
                  </a:cubicBezTo>
                  <a:lnTo>
                    <a:pt x="6616" y="11437"/>
                  </a:lnTo>
                  <a:cubicBezTo>
                    <a:pt x="6616" y="11658"/>
                    <a:pt x="6427" y="11815"/>
                    <a:pt x="6175" y="11815"/>
                  </a:cubicBezTo>
                  <a:cubicBezTo>
                    <a:pt x="5955" y="11815"/>
                    <a:pt x="5797" y="11626"/>
                    <a:pt x="5797" y="11437"/>
                  </a:cubicBezTo>
                  <a:lnTo>
                    <a:pt x="5797" y="6585"/>
                  </a:lnTo>
                  <a:cubicBezTo>
                    <a:pt x="5797" y="6113"/>
                    <a:pt x="6144" y="5766"/>
                    <a:pt x="6616" y="5766"/>
                  </a:cubicBezTo>
                  <a:cubicBezTo>
                    <a:pt x="7089" y="5766"/>
                    <a:pt x="7435" y="6113"/>
                    <a:pt x="7435" y="6585"/>
                  </a:cubicBezTo>
                  <a:cubicBezTo>
                    <a:pt x="7435" y="6806"/>
                    <a:pt x="7624" y="6963"/>
                    <a:pt x="7876" y="6963"/>
                  </a:cubicBezTo>
                  <a:cubicBezTo>
                    <a:pt x="8097" y="6963"/>
                    <a:pt x="8255" y="6774"/>
                    <a:pt x="8255" y="6585"/>
                  </a:cubicBezTo>
                  <a:cubicBezTo>
                    <a:pt x="8255" y="6113"/>
                    <a:pt x="8633" y="5766"/>
                    <a:pt x="9105" y="5766"/>
                  </a:cubicBezTo>
                  <a:cubicBezTo>
                    <a:pt x="9578" y="5766"/>
                    <a:pt x="9924" y="6113"/>
                    <a:pt x="9924" y="6585"/>
                  </a:cubicBezTo>
                  <a:cubicBezTo>
                    <a:pt x="9924" y="6806"/>
                    <a:pt x="10113" y="6963"/>
                    <a:pt x="10302" y="6963"/>
                  </a:cubicBezTo>
                  <a:cubicBezTo>
                    <a:pt x="10523" y="6963"/>
                    <a:pt x="10743" y="6774"/>
                    <a:pt x="10743" y="6585"/>
                  </a:cubicBezTo>
                  <a:lnTo>
                    <a:pt x="10743" y="6176"/>
                  </a:lnTo>
                  <a:cubicBezTo>
                    <a:pt x="10743" y="3340"/>
                    <a:pt x="8538" y="1041"/>
                    <a:pt x="5797" y="820"/>
                  </a:cubicBezTo>
                  <a:lnTo>
                    <a:pt x="5797" y="410"/>
                  </a:lnTo>
                  <a:cubicBezTo>
                    <a:pt x="5797" y="158"/>
                    <a:pt x="5577" y="1"/>
                    <a:pt x="53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65" name="Google Shape;7565;p96"/>
          <p:cNvSpPr/>
          <p:nvPr/>
        </p:nvSpPr>
        <p:spPr>
          <a:xfrm>
            <a:off x="2179036" y="4275969"/>
            <a:ext cx="366335" cy="367290"/>
          </a:xfrm>
          <a:custGeom>
            <a:avLst/>
            <a:gdLst/>
            <a:ahLst/>
            <a:cxnLst/>
            <a:rect l="l" t="t" r="r" b="b"/>
            <a:pathLst>
              <a:path w="12665" h="12698" extrusionOk="0">
                <a:moveTo>
                  <a:pt x="9200" y="883"/>
                </a:moveTo>
                <a:lnTo>
                  <a:pt x="9200" y="1702"/>
                </a:lnTo>
                <a:lnTo>
                  <a:pt x="3403" y="1702"/>
                </a:lnTo>
                <a:lnTo>
                  <a:pt x="3403" y="883"/>
                </a:lnTo>
                <a:close/>
                <a:moveTo>
                  <a:pt x="4222" y="3340"/>
                </a:moveTo>
                <a:lnTo>
                  <a:pt x="4222" y="4191"/>
                </a:lnTo>
                <a:lnTo>
                  <a:pt x="3403" y="4191"/>
                </a:lnTo>
                <a:lnTo>
                  <a:pt x="3403" y="3340"/>
                </a:lnTo>
                <a:close/>
                <a:moveTo>
                  <a:pt x="6711" y="3340"/>
                </a:moveTo>
                <a:lnTo>
                  <a:pt x="6711" y="4191"/>
                </a:lnTo>
                <a:lnTo>
                  <a:pt x="5892" y="4191"/>
                </a:lnTo>
                <a:lnTo>
                  <a:pt x="5892" y="3340"/>
                </a:lnTo>
                <a:close/>
                <a:moveTo>
                  <a:pt x="9200" y="3340"/>
                </a:moveTo>
                <a:lnTo>
                  <a:pt x="9200" y="4191"/>
                </a:lnTo>
                <a:lnTo>
                  <a:pt x="8349" y="4191"/>
                </a:lnTo>
                <a:lnTo>
                  <a:pt x="8349" y="3340"/>
                </a:lnTo>
                <a:close/>
                <a:moveTo>
                  <a:pt x="4222" y="5010"/>
                </a:moveTo>
                <a:lnTo>
                  <a:pt x="4222" y="5829"/>
                </a:lnTo>
                <a:lnTo>
                  <a:pt x="3403" y="5829"/>
                </a:lnTo>
                <a:lnTo>
                  <a:pt x="3403" y="5010"/>
                </a:lnTo>
                <a:close/>
                <a:moveTo>
                  <a:pt x="6711" y="5010"/>
                </a:moveTo>
                <a:lnTo>
                  <a:pt x="6711" y="5829"/>
                </a:lnTo>
                <a:lnTo>
                  <a:pt x="5892" y="5829"/>
                </a:lnTo>
                <a:lnTo>
                  <a:pt x="5892" y="5010"/>
                </a:lnTo>
                <a:close/>
                <a:moveTo>
                  <a:pt x="9200" y="5010"/>
                </a:moveTo>
                <a:lnTo>
                  <a:pt x="9200" y="5829"/>
                </a:lnTo>
                <a:lnTo>
                  <a:pt x="8349" y="5829"/>
                </a:lnTo>
                <a:lnTo>
                  <a:pt x="8349" y="5010"/>
                </a:lnTo>
                <a:close/>
                <a:moveTo>
                  <a:pt x="4222" y="6648"/>
                </a:moveTo>
                <a:lnTo>
                  <a:pt x="4222" y="7499"/>
                </a:lnTo>
                <a:lnTo>
                  <a:pt x="3403" y="7499"/>
                </a:lnTo>
                <a:lnTo>
                  <a:pt x="3403" y="6648"/>
                </a:lnTo>
                <a:close/>
                <a:moveTo>
                  <a:pt x="6711" y="6648"/>
                </a:moveTo>
                <a:lnTo>
                  <a:pt x="6711" y="7499"/>
                </a:lnTo>
                <a:lnTo>
                  <a:pt x="5892" y="7499"/>
                </a:lnTo>
                <a:lnTo>
                  <a:pt x="5892" y="6648"/>
                </a:lnTo>
                <a:close/>
                <a:moveTo>
                  <a:pt x="9200" y="6648"/>
                </a:moveTo>
                <a:lnTo>
                  <a:pt x="9200" y="7499"/>
                </a:lnTo>
                <a:lnTo>
                  <a:pt x="8349" y="7499"/>
                </a:lnTo>
                <a:lnTo>
                  <a:pt x="8349" y="6648"/>
                </a:lnTo>
                <a:close/>
                <a:moveTo>
                  <a:pt x="1733" y="9137"/>
                </a:moveTo>
                <a:lnTo>
                  <a:pt x="1733" y="11909"/>
                </a:lnTo>
                <a:lnTo>
                  <a:pt x="819" y="11909"/>
                </a:lnTo>
                <a:lnTo>
                  <a:pt x="819" y="9137"/>
                </a:lnTo>
                <a:close/>
                <a:moveTo>
                  <a:pt x="5892" y="9137"/>
                </a:moveTo>
                <a:lnTo>
                  <a:pt x="5892" y="11909"/>
                </a:lnTo>
                <a:lnTo>
                  <a:pt x="4222" y="11909"/>
                </a:lnTo>
                <a:lnTo>
                  <a:pt x="4222" y="9137"/>
                </a:lnTo>
                <a:close/>
                <a:moveTo>
                  <a:pt x="8349" y="9137"/>
                </a:moveTo>
                <a:lnTo>
                  <a:pt x="8349" y="11909"/>
                </a:lnTo>
                <a:lnTo>
                  <a:pt x="6711" y="11909"/>
                </a:lnTo>
                <a:lnTo>
                  <a:pt x="6711" y="9137"/>
                </a:lnTo>
                <a:close/>
                <a:moveTo>
                  <a:pt x="11783" y="9137"/>
                </a:moveTo>
                <a:lnTo>
                  <a:pt x="11783" y="11909"/>
                </a:lnTo>
                <a:lnTo>
                  <a:pt x="10806" y="11909"/>
                </a:lnTo>
                <a:lnTo>
                  <a:pt x="10806" y="9137"/>
                </a:lnTo>
                <a:close/>
                <a:moveTo>
                  <a:pt x="2993" y="1"/>
                </a:moveTo>
                <a:cubicBezTo>
                  <a:pt x="2773" y="1"/>
                  <a:pt x="2615" y="190"/>
                  <a:pt x="2615" y="410"/>
                </a:cubicBezTo>
                <a:lnTo>
                  <a:pt x="2615" y="1670"/>
                </a:lnTo>
                <a:lnTo>
                  <a:pt x="2206" y="1670"/>
                </a:lnTo>
                <a:cubicBezTo>
                  <a:pt x="1985" y="1670"/>
                  <a:pt x="1796" y="1859"/>
                  <a:pt x="1796" y="2080"/>
                </a:cubicBezTo>
                <a:lnTo>
                  <a:pt x="1796" y="8318"/>
                </a:lnTo>
                <a:lnTo>
                  <a:pt x="410" y="8318"/>
                </a:lnTo>
                <a:cubicBezTo>
                  <a:pt x="158" y="8318"/>
                  <a:pt x="0" y="8507"/>
                  <a:pt x="0" y="8696"/>
                </a:cubicBezTo>
                <a:lnTo>
                  <a:pt x="0" y="12287"/>
                </a:lnTo>
                <a:cubicBezTo>
                  <a:pt x="0" y="12540"/>
                  <a:pt x="221" y="12697"/>
                  <a:pt x="410" y="12697"/>
                </a:cubicBezTo>
                <a:lnTo>
                  <a:pt x="12256" y="12697"/>
                </a:lnTo>
                <a:cubicBezTo>
                  <a:pt x="12508" y="12697"/>
                  <a:pt x="12665" y="12477"/>
                  <a:pt x="12665" y="12287"/>
                </a:cubicBezTo>
                <a:lnTo>
                  <a:pt x="12665" y="8696"/>
                </a:lnTo>
                <a:cubicBezTo>
                  <a:pt x="12602" y="8475"/>
                  <a:pt x="12445" y="8318"/>
                  <a:pt x="12224" y="8318"/>
                </a:cubicBezTo>
                <a:lnTo>
                  <a:pt x="10838" y="8318"/>
                </a:lnTo>
                <a:lnTo>
                  <a:pt x="10838" y="2080"/>
                </a:lnTo>
                <a:cubicBezTo>
                  <a:pt x="10838" y="1859"/>
                  <a:pt x="10649" y="1670"/>
                  <a:pt x="10460" y="1670"/>
                </a:cubicBezTo>
                <a:lnTo>
                  <a:pt x="10019" y="1670"/>
                </a:lnTo>
                <a:lnTo>
                  <a:pt x="10019" y="410"/>
                </a:lnTo>
                <a:cubicBezTo>
                  <a:pt x="10019" y="158"/>
                  <a:pt x="9830" y="1"/>
                  <a:pt x="9609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66" name="Google Shape;7566;p96"/>
          <p:cNvGrpSpPr/>
          <p:nvPr/>
        </p:nvGrpSpPr>
        <p:grpSpPr>
          <a:xfrm>
            <a:off x="2624262" y="1532866"/>
            <a:ext cx="368186" cy="366364"/>
            <a:chOff x="-63679950" y="3360375"/>
            <a:chExt cx="318225" cy="316650"/>
          </a:xfrm>
        </p:grpSpPr>
        <p:sp>
          <p:nvSpPr>
            <p:cNvPr id="7567" name="Google Shape;7567;p96"/>
            <p:cNvSpPr/>
            <p:nvPr/>
          </p:nvSpPr>
          <p:spPr>
            <a:xfrm>
              <a:off x="-63497200" y="3423400"/>
              <a:ext cx="40975" cy="40975"/>
            </a:xfrm>
            <a:custGeom>
              <a:avLst/>
              <a:gdLst/>
              <a:ahLst/>
              <a:cxnLst/>
              <a:rect l="l" t="t" r="r" b="b"/>
              <a:pathLst>
                <a:path w="1639" h="1639" extrusionOk="0">
                  <a:moveTo>
                    <a:pt x="819" y="0"/>
                  </a:moveTo>
                  <a:cubicBezTo>
                    <a:pt x="378" y="0"/>
                    <a:pt x="0" y="378"/>
                    <a:pt x="0" y="819"/>
                  </a:cubicBezTo>
                  <a:cubicBezTo>
                    <a:pt x="0" y="1260"/>
                    <a:pt x="378" y="1638"/>
                    <a:pt x="819" y="1638"/>
                  </a:cubicBezTo>
                  <a:cubicBezTo>
                    <a:pt x="1260" y="1638"/>
                    <a:pt x="1638" y="1260"/>
                    <a:pt x="1638" y="819"/>
                  </a:cubicBezTo>
                  <a:cubicBezTo>
                    <a:pt x="1638" y="378"/>
                    <a:pt x="1260" y="0"/>
                    <a:pt x="8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8" name="Google Shape;7568;p96"/>
            <p:cNvSpPr/>
            <p:nvPr/>
          </p:nvSpPr>
          <p:spPr>
            <a:xfrm>
              <a:off x="-63516900" y="3485625"/>
              <a:ext cx="79575" cy="29950"/>
            </a:xfrm>
            <a:custGeom>
              <a:avLst/>
              <a:gdLst/>
              <a:ahLst/>
              <a:cxnLst/>
              <a:rect l="l" t="t" r="r" b="b"/>
              <a:pathLst>
                <a:path w="3183" h="1198" extrusionOk="0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04"/>
                    <a:pt x="2395" y="0"/>
                    <a:pt x="160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9" name="Google Shape;7569;p96"/>
            <p:cNvSpPr/>
            <p:nvPr/>
          </p:nvSpPr>
          <p:spPr>
            <a:xfrm>
              <a:off x="-63618500" y="3360375"/>
              <a:ext cx="256775" cy="256600"/>
            </a:xfrm>
            <a:custGeom>
              <a:avLst/>
              <a:gdLst/>
              <a:ahLst/>
              <a:cxnLst/>
              <a:rect l="l" t="t" r="r" b="b"/>
              <a:pathLst>
                <a:path w="10271" h="10264" extrusionOk="0">
                  <a:moveTo>
                    <a:pt x="5703" y="1639"/>
                  </a:moveTo>
                  <a:cubicBezTo>
                    <a:pt x="6616" y="1639"/>
                    <a:pt x="7373" y="2395"/>
                    <a:pt x="7373" y="3309"/>
                  </a:cubicBezTo>
                  <a:cubicBezTo>
                    <a:pt x="7373" y="3750"/>
                    <a:pt x="7215" y="4128"/>
                    <a:pt x="6900" y="4443"/>
                  </a:cubicBezTo>
                  <a:cubicBezTo>
                    <a:pt x="7625" y="4884"/>
                    <a:pt x="8192" y="5672"/>
                    <a:pt x="8192" y="6617"/>
                  </a:cubicBezTo>
                  <a:cubicBezTo>
                    <a:pt x="8160" y="6900"/>
                    <a:pt x="8003" y="7058"/>
                    <a:pt x="7751" y="7058"/>
                  </a:cubicBezTo>
                  <a:lnTo>
                    <a:pt x="3623" y="7058"/>
                  </a:lnTo>
                  <a:cubicBezTo>
                    <a:pt x="3371" y="7058"/>
                    <a:pt x="3214" y="6837"/>
                    <a:pt x="3214" y="6617"/>
                  </a:cubicBezTo>
                  <a:cubicBezTo>
                    <a:pt x="3214" y="5672"/>
                    <a:pt x="3749" y="4884"/>
                    <a:pt x="4537" y="4443"/>
                  </a:cubicBezTo>
                  <a:cubicBezTo>
                    <a:pt x="4254" y="4128"/>
                    <a:pt x="4065" y="3718"/>
                    <a:pt x="4065" y="3309"/>
                  </a:cubicBezTo>
                  <a:cubicBezTo>
                    <a:pt x="4065" y="2395"/>
                    <a:pt x="4789" y="1639"/>
                    <a:pt x="5703" y="1639"/>
                  </a:cubicBezTo>
                  <a:close/>
                  <a:moveTo>
                    <a:pt x="5703" y="1"/>
                  </a:moveTo>
                  <a:cubicBezTo>
                    <a:pt x="3182" y="1"/>
                    <a:pt x="1135" y="2049"/>
                    <a:pt x="1135" y="4569"/>
                  </a:cubicBezTo>
                  <a:cubicBezTo>
                    <a:pt x="1135" y="5609"/>
                    <a:pt x="1481" y="6648"/>
                    <a:pt x="2206" y="7467"/>
                  </a:cubicBezTo>
                  <a:lnTo>
                    <a:pt x="1607" y="8066"/>
                  </a:lnTo>
                  <a:lnTo>
                    <a:pt x="756" y="7184"/>
                  </a:lnTo>
                  <a:cubicBezTo>
                    <a:pt x="678" y="7121"/>
                    <a:pt x="567" y="7089"/>
                    <a:pt x="457" y="7089"/>
                  </a:cubicBezTo>
                  <a:cubicBezTo>
                    <a:pt x="347" y="7089"/>
                    <a:pt x="237" y="7121"/>
                    <a:pt x="158" y="7184"/>
                  </a:cubicBezTo>
                  <a:cubicBezTo>
                    <a:pt x="0" y="7341"/>
                    <a:pt x="0" y="7625"/>
                    <a:pt x="158" y="7783"/>
                  </a:cubicBezTo>
                  <a:lnTo>
                    <a:pt x="1324" y="8980"/>
                  </a:lnTo>
                  <a:lnTo>
                    <a:pt x="2521" y="10145"/>
                  </a:lnTo>
                  <a:cubicBezTo>
                    <a:pt x="2600" y="10224"/>
                    <a:pt x="2710" y="10264"/>
                    <a:pt x="2820" y="10264"/>
                  </a:cubicBezTo>
                  <a:cubicBezTo>
                    <a:pt x="2930" y="10264"/>
                    <a:pt x="3041" y="10224"/>
                    <a:pt x="3119" y="10145"/>
                  </a:cubicBezTo>
                  <a:cubicBezTo>
                    <a:pt x="3277" y="9988"/>
                    <a:pt x="3277" y="9704"/>
                    <a:pt x="3119" y="9547"/>
                  </a:cubicBezTo>
                  <a:lnTo>
                    <a:pt x="2237" y="8696"/>
                  </a:lnTo>
                  <a:lnTo>
                    <a:pt x="2836" y="8098"/>
                  </a:lnTo>
                  <a:cubicBezTo>
                    <a:pt x="3655" y="8759"/>
                    <a:pt x="4695" y="9169"/>
                    <a:pt x="5734" y="9169"/>
                  </a:cubicBezTo>
                  <a:cubicBezTo>
                    <a:pt x="8255" y="9169"/>
                    <a:pt x="10271" y="7121"/>
                    <a:pt x="10271" y="4632"/>
                  </a:cubicBezTo>
                  <a:cubicBezTo>
                    <a:pt x="10239" y="2049"/>
                    <a:pt x="8223" y="1"/>
                    <a:pt x="570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0" name="Google Shape;7570;p96"/>
            <p:cNvSpPr/>
            <p:nvPr/>
          </p:nvSpPr>
          <p:spPr>
            <a:xfrm>
              <a:off x="-63679950" y="3576200"/>
              <a:ext cx="102425" cy="100825"/>
            </a:xfrm>
            <a:custGeom>
              <a:avLst/>
              <a:gdLst/>
              <a:ahLst/>
              <a:cxnLst/>
              <a:rect l="l" t="t" r="r" b="b"/>
              <a:pathLst>
                <a:path w="4097" h="4033" extrusionOk="0">
                  <a:moveTo>
                    <a:pt x="2332" y="0"/>
                  </a:moveTo>
                  <a:lnTo>
                    <a:pt x="159" y="2142"/>
                  </a:lnTo>
                  <a:cubicBezTo>
                    <a:pt x="1" y="2300"/>
                    <a:pt x="1" y="2584"/>
                    <a:pt x="159" y="2741"/>
                  </a:cubicBezTo>
                  <a:lnTo>
                    <a:pt x="1356" y="3938"/>
                  </a:lnTo>
                  <a:cubicBezTo>
                    <a:pt x="1434" y="4001"/>
                    <a:pt x="1545" y="4033"/>
                    <a:pt x="1655" y="4033"/>
                  </a:cubicBezTo>
                  <a:cubicBezTo>
                    <a:pt x="1765" y="4033"/>
                    <a:pt x="1876" y="4001"/>
                    <a:pt x="1954" y="3938"/>
                  </a:cubicBezTo>
                  <a:lnTo>
                    <a:pt x="4097" y="1764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71" name="Google Shape;7571;p96"/>
          <p:cNvSpPr/>
          <p:nvPr/>
        </p:nvSpPr>
        <p:spPr>
          <a:xfrm>
            <a:off x="2623229" y="1975169"/>
            <a:ext cx="370009" cy="367724"/>
          </a:xfrm>
          <a:custGeom>
            <a:avLst/>
            <a:gdLst/>
            <a:ahLst/>
            <a:cxnLst/>
            <a:rect l="l" t="t" r="r" b="b"/>
            <a:pathLst>
              <a:path w="12792" h="12713" extrusionOk="0">
                <a:moveTo>
                  <a:pt x="8633" y="1229"/>
                </a:moveTo>
                <a:cubicBezTo>
                  <a:pt x="8854" y="1229"/>
                  <a:pt x="9011" y="1418"/>
                  <a:pt x="9011" y="1607"/>
                </a:cubicBezTo>
                <a:lnTo>
                  <a:pt x="9011" y="1890"/>
                </a:lnTo>
                <a:cubicBezTo>
                  <a:pt x="9484" y="2048"/>
                  <a:pt x="9831" y="2520"/>
                  <a:pt x="9831" y="3088"/>
                </a:cubicBezTo>
                <a:cubicBezTo>
                  <a:pt x="9831" y="3308"/>
                  <a:pt x="9641" y="3497"/>
                  <a:pt x="9452" y="3497"/>
                </a:cubicBezTo>
                <a:cubicBezTo>
                  <a:pt x="9200" y="3497"/>
                  <a:pt x="9011" y="3308"/>
                  <a:pt x="9011" y="3088"/>
                </a:cubicBezTo>
                <a:cubicBezTo>
                  <a:pt x="9011" y="2835"/>
                  <a:pt x="8822" y="2678"/>
                  <a:pt x="8633" y="2678"/>
                </a:cubicBezTo>
                <a:cubicBezTo>
                  <a:pt x="8413" y="2678"/>
                  <a:pt x="8192" y="2867"/>
                  <a:pt x="8192" y="3088"/>
                </a:cubicBezTo>
                <a:cubicBezTo>
                  <a:pt x="8224" y="3308"/>
                  <a:pt x="8570" y="3529"/>
                  <a:pt x="8885" y="3781"/>
                </a:cubicBezTo>
                <a:cubicBezTo>
                  <a:pt x="9326" y="4096"/>
                  <a:pt x="9894" y="4505"/>
                  <a:pt x="9894" y="5167"/>
                </a:cubicBezTo>
                <a:cubicBezTo>
                  <a:pt x="9894" y="5702"/>
                  <a:pt x="9515" y="6143"/>
                  <a:pt x="9043" y="6333"/>
                </a:cubicBezTo>
                <a:lnTo>
                  <a:pt x="9043" y="6616"/>
                </a:lnTo>
                <a:cubicBezTo>
                  <a:pt x="9043" y="6868"/>
                  <a:pt x="8854" y="7026"/>
                  <a:pt x="8665" y="7026"/>
                </a:cubicBezTo>
                <a:cubicBezTo>
                  <a:pt x="8476" y="7026"/>
                  <a:pt x="8224" y="6805"/>
                  <a:pt x="8224" y="6616"/>
                </a:cubicBezTo>
                <a:lnTo>
                  <a:pt x="8224" y="6333"/>
                </a:lnTo>
                <a:cubicBezTo>
                  <a:pt x="7751" y="6175"/>
                  <a:pt x="7405" y="5702"/>
                  <a:pt x="7405" y="5167"/>
                </a:cubicBezTo>
                <a:cubicBezTo>
                  <a:pt x="7405" y="4915"/>
                  <a:pt x="7594" y="4757"/>
                  <a:pt x="7783" y="4757"/>
                </a:cubicBezTo>
                <a:cubicBezTo>
                  <a:pt x="8003" y="4757"/>
                  <a:pt x="8192" y="4978"/>
                  <a:pt x="8192" y="5167"/>
                </a:cubicBezTo>
                <a:cubicBezTo>
                  <a:pt x="8192" y="5387"/>
                  <a:pt x="8381" y="5608"/>
                  <a:pt x="8633" y="5608"/>
                </a:cubicBezTo>
                <a:cubicBezTo>
                  <a:pt x="8854" y="5608"/>
                  <a:pt x="9011" y="5387"/>
                  <a:pt x="9011" y="5167"/>
                </a:cubicBezTo>
                <a:cubicBezTo>
                  <a:pt x="9011" y="4915"/>
                  <a:pt x="8696" y="4694"/>
                  <a:pt x="8350" y="4442"/>
                </a:cubicBezTo>
                <a:cubicBezTo>
                  <a:pt x="7909" y="4127"/>
                  <a:pt x="7373" y="3749"/>
                  <a:pt x="7373" y="3088"/>
                </a:cubicBezTo>
                <a:cubicBezTo>
                  <a:pt x="7373" y="2520"/>
                  <a:pt x="7720" y="2079"/>
                  <a:pt x="8192" y="1890"/>
                </a:cubicBezTo>
                <a:lnTo>
                  <a:pt x="8192" y="1607"/>
                </a:lnTo>
                <a:cubicBezTo>
                  <a:pt x="8192" y="1386"/>
                  <a:pt x="8381" y="1229"/>
                  <a:pt x="8633" y="1229"/>
                </a:cubicBezTo>
                <a:close/>
                <a:moveTo>
                  <a:pt x="6050" y="6616"/>
                </a:moveTo>
                <a:lnTo>
                  <a:pt x="5073" y="10239"/>
                </a:lnTo>
                <a:lnTo>
                  <a:pt x="4853" y="9388"/>
                </a:lnTo>
                <a:cubicBezTo>
                  <a:pt x="4793" y="9168"/>
                  <a:pt x="4617" y="9049"/>
                  <a:pt x="4433" y="9049"/>
                </a:cubicBezTo>
                <a:cubicBezTo>
                  <a:pt x="4328" y="9049"/>
                  <a:pt x="4220" y="9088"/>
                  <a:pt x="4128" y="9168"/>
                </a:cubicBezTo>
                <a:lnTo>
                  <a:pt x="1450" y="11846"/>
                </a:lnTo>
                <a:lnTo>
                  <a:pt x="852" y="11279"/>
                </a:lnTo>
                <a:lnTo>
                  <a:pt x="3530" y="8601"/>
                </a:lnTo>
                <a:cubicBezTo>
                  <a:pt x="3782" y="8349"/>
                  <a:pt x="3656" y="7939"/>
                  <a:pt x="3341" y="7876"/>
                </a:cubicBezTo>
                <a:lnTo>
                  <a:pt x="2490" y="7624"/>
                </a:lnTo>
                <a:lnTo>
                  <a:pt x="6050" y="6616"/>
                </a:lnTo>
                <a:close/>
                <a:moveTo>
                  <a:pt x="8665" y="0"/>
                </a:moveTo>
                <a:cubicBezTo>
                  <a:pt x="6365" y="0"/>
                  <a:pt x="4538" y="1859"/>
                  <a:pt x="4538" y="4127"/>
                </a:cubicBezTo>
                <a:cubicBezTo>
                  <a:pt x="4538" y="4852"/>
                  <a:pt x="4695" y="5513"/>
                  <a:pt x="5042" y="6112"/>
                </a:cubicBezTo>
                <a:lnTo>
                  <a:pt x="820" y="7341"/>
                </a:lnTo>
                <a:cubicBezTo>
                  <a:pt x="442" y="7435"/>
                  <a:pt x="442" y="8034"/>
                  <a:pt x="820" y="8128"/>
                </a:cubicBezTo>
                <a:lnTo>
                  <a:pt x="2490" y="8538"/>
                </a:lnTo>
                <a:lnTo>
                  <a:pt x="316" y="10712"/>
                </a:lnTo>
                <a:cubicBezTo>
                  <a:pt x="1" y="11027"/>
                  <a:pt x="1" y="11594"/>
                  <a:pt x="316" y="11909"/>
                </a:cubicBezTo>
                <a:lnTo>
                  <a:pt x="915" y="12476"/>
                </a:lnTo>
                <a:cubicBezTo>
                  <a:pt x="1072" y="12633"/>
                  <a:pt x="1285" y="12712"/>
                  <a:pt x="1497" y="12712"/>
                </a:cubicBezTo>
                <a:cubicBezTo>
                  <a:pt x="1710" y="12712"/>
                  <a:pt x="1923" y="12633"/>
                  <a:pt x="2080" y="12476"/>
                </a:cubicBezTo>
                <a:lnTo>
                  <a:pt x="4254" y="10334"/>
                </a:lnTo>
                <a:lnTo>
                  <a:pt x="4695" y="11972"/>
                </a:lnTo>
                <a:cubicBezTo>
                  <a:pt x="4759" y="12180"/>
                  <a:pt x="4930" y="12291"/>
                  <a:pt x="5098" y="12291"/>
                </a:cubicBezTo>
                <a:cubicBezTo>
                  <a:pt x="5261" y="12291"/>
                  <a:pt x="5421" y="12188"/>
                  <a:pt x="5483" y="11972"/>
                </a:cubicBezTo>
                <a:lnTo>
                  <a:pt x="6712" y="7750"/>
                </a:lnTo>
                <a:cubicBezTo>
                  <a:pt x="7279" y="8065"/>
                  <a:pt x="7972" y="8286"/>
                  <a:pt x="8665" y="8286"/>
                </a:cubicBezTo>
                <a:cubicBezTo>
                  <a:pt x="10965" y="8286"/>
                  <a:pt x="12792" y="6427"/>
                  <a:pt x="12792" y="4127"/>
                </a:cubicBezTo>
                <a:cubicBezTo>
                  <a:pt x="12760" y="1859"/>
                  <a:pt x="10902" y="0"/>
                  <a:pt x="8665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72" name="Google Shape;7572;p96"/>
          <p:cNvGrpSpPr/>
          <p:nvPr/>
        </p:nvGrpSpPr>
        <p:grpSpPr>
          <a:xfrm>
            <a:off x="2622889" y="2404203"/>
            <a:ext cx="370934" cy="367521"/>
            <a:chOff x="-63679950" y="4093450"/>
            <a:chExt cx="320600" cy="317650"/>
          </a:xfrm>
        </p:grpSpPr>
        <p:sp>
          <p:nvSpPr>
            <p:cNvPr id="7573" name="Google Shape;7573;p96"/>
            <p:cNvSpPr/>
            <p:nvPr/>
          </p:nvSpPr>
          <p:spPr>
            <a:xfrm>
              <a:off x="-63595650" y="4093450"/>
              <a:ext cx="236300" cy="230425"/>
            </a:xfrm>
            <a:custGeom>
              <a:avLst/>
              <a:gdLst/>
              <a:ahLst/>
              <a:cxnLst/>
              <a:rect l="l" t="t" r="r" b="b"/>
              <a:pathLst>
                <a:path w="9452" h="9217" extrusionOk="0">
                  <a:moveTo>
                    <a:pt x="3387" y="836"/>
                  </a:moveTo>
                  <a:cubicBezTo>
                    <a:pt x="3497" y="836"/>
                    <a:pt x="3607" y="875"/>
                    <a:pt x="3686" y="954"/>
                  </a:cubicBezTo>
                  <a:cubicBezTo>
                    <a:pt x="3844" y="1111"/>
                    <a:pt x="3844" y="1395"/>
                    <a:pt x="3686" y="1553"/>
                  </a:cubicBezTo>
                  <a:lnTo>
                    <a:pt x="1638" y="3600"/>
                  </a:lnTo>
                  <a:cubicBezTo>
                    <a:pt x="1560" y="3679"/>
                    <a:pt x="1449" y="3718"/>
                    <a:pt x="1339" y="3718"/>
                  </a:cubicBezTo>
                  <a:cubicBezTo>
                    <a:pt x="1229" y="3718"/>
                    <a:pt x="1118" y="3679"/>
                    <a:pt x="1040" y="3600"/>
                  </a:cubicBezTo>
                  <a:cubicBezTo>
                    <a:pt x="882" y="3443"/>
                    <a:pt x="882" y="3159"/>
                    <a:pt x="1040" y="3002"/>
                  </a:cubicBezTo>
                  <a:lnTo>
                    <a:pt x="3088" y="954"/>
                  </a:lnTo>
                  <a:cubicBezTo>
                    <a:pt x="3166" y="875"/>
                    <a:pt x="3277" y="836"/>
                    <a:pt x="3387" y="836"/>
                  </a:cubicBezTo>
                  <a:close/>
                  <a:moveTo>
                    <a:pt x="8081" y="5530"/>
                  </a:moveTo>
                  <a:cubicBezTo>
                    <a:pt x="8191" y="5530"/>
                    <a:pt x="8302" y="5569"/>
                    <a:pt x="8380" y="5648"/>
                  </a:cubicBezTo>
                  <a:cubicBezTo>
                    <a:pt x="8538" y="5806"/>
                    <a:pt x="8538" y="6089"/>
                    <a:pt x="8380" y="6247"/>
                  </a:cubicBezTo>
                  <a:lnTo>
                    <a:pt x="6333" y="8295"/>
                  </a:lnTo>
                  <a:cubicBezTo>
                    <a:pt x="6254" y="8358"/>
                    <a:pt x="6143" y="8389"/>
                    <a:pt x="6033" y="8389"/>
                  </a:cubicBezTo>
                  <a:cubicBezTo>
                    <a:pt x="5923" y="8389"/>
                    <a:pt x="5813" y="8358"/>
                    <a:pt x="5734" y="8295"/>
                  </a:cubicBezTo>
                  <a:cubicBezTo>
                    <a:pt x="5576" y="8137"/>
                    <a:pt x="5576" y="7853"/>
                    <a:pt x="5734" y="7696"/>
                  </a:cubicBezTo>
                  <a:lnTo>
                    <a:pt x="7782" y="5648"/>
                  </a:lnTo>
                  <a:cubicBezTo>
                    <a:pt x="7861" y="5569"/>
                    <a:pt x="7971" y="5530"/>
                    <a:pt x="8081" y="5530"/>
                  </a:cubicBezTo>
                  <a:close/>
                  <a:moveTo>
                    <a:pt x="3414" y="1"/>
                  </a:moveTo>
                  <a:cubicBezTo>
                    <a:pt x="3095" y="1"/>
                    <a:pt x="2772" y="119"/>
                    <a:pt x="2520" y="355"/>
                  </a:cubicBezTo>
                  <a:lnTo>
                    <a:pt x="473" y="2403"/>
                  </a:lnTo>
                  <a:cubicBezTo>
                    <a:pt x="0" y="2876"/>
                    <a:pt x="0" y="3663"/>
                    <a:pt x="473" y="4199"/>
                  </a:cubicBezTo>
                  <a:cubicBezTo>
                    <a:pt x="700" y="4406"/>
                    <a:pt x="1008" y="4544"/>
                    <a:pt x="1345" y="4544"/>
                  </a:cubicBezTo>
                  <a:cubicBezTo>
                    <a:pt x="1522" y="4544"/>
                    <a:pt x="1706" y="4506"/>
                    <a:pt x="1890" y="4419"/>
                  </a:cubicBezTo>
                  <a:lnTo>
                    <a:pt x="4915" y="7444"/>
                  </a:lnTo>
                  <a:cubicBezTo>
                    <a:pt x="4663" y="7980"/>
                    <a:pt x="4789" y="8515"/>
                    <a:pt x="5135" y="8862"/>
                  </a:cubicBezTo>
                  <a:cubicBezTo>
                    <a:pt x="5372" y="9098"/>
                    <a:pt x="5687" y="9216"/>
                    <a:pt x="6010" y="9216"/>
                  </a:cubicBezTo>
                  <a:cubicBezTo>
                    <a:pt x="6333" y="9216"/>
                    <a:pt x="6663" y="9098"/>
                    <a:pt x="6931" y="8862"/>
                  </a:cubicBezTo>
                  <a:lnTo>
                    <a:pt x="8979" y="6814"/>
                  </a:lnTo>
                  <a:cubicBezTo>
                    <a:pt x="9452" y="6341"/>
                    <a:pt x="9452" y="5554"/>
                    <a:pt x="8979" y="5050"/>
                  </a:cubicBezTo>
                  <a:cubicBezTo>
                    <a:pt x="8757" y="4828"/>
                    <a:pt x="8445" y="4696"/>
                    <a:pt x="8117" y="4696"/>
                  </a:cubicBezTo>
                  <a:cubicBezTo>
                    <a:pt x="7933" y="4696"/>
                    <a:pt x="7743" y="4738"/>
                    <a:pt x="7561" y="4829"/>
                  </a:cubicBezTo>
                  <a:lnTo>
                    <a:pt x="4505" y="1773"/>
                  </a:lnTo>
                  <a:cubicBezTo>
                    <a:pt x="4757" y="1269"/>
                    <a:pt x="4631" y="733"/>
                    <a:pt x="4285" y="355"/>
                  </a:cubicBezTo>
                  <a:cubicBezTo>
                    <a:pt x="4048" y="119"/>
                    <a:pt x="3733" y="1"/>
                    <a:pt x="341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4" name="Google Shape;7574;p96"/>
            <p:cNvSpPr/>
            <p:nvPr/>
          </p:nvSpPr>
          <p:spPr>
            <a:xfrm>
              <a:off x="-63679950" y="4233850"/>
              <a:ext cx="177250" cy="177250"/>
            </a:xfrm>
            <a:custGeom>
              <a:avLst/>
              <a:gdLst/>
              <a:ahLst/>
              <a:cxnLst/>
              <a:rect l="l" t="t" r="r" b="b"/>
              <a:pathLst>
                <a:path w="7090" h="7090" extrusionOk="0">
                  <a:moveTo>
                    <a:pt x="5325" y="1"/>
                  </a:moveTo>
                  <a:lnTo>
                    <a:pt x="4160" y="1166"/>
                  </a:lnTo>
                  <a:cubicBezTo>
                    <a:pt x="4081" y="1088"/>
                    <a:pt x="3971" y="1048"/>
                    <a:pt x="3860" y="1048"/>
                  </a:cubicBezTo>
                  <a:cubicBezTo>
                    <a:pt x="3750" y="1048"/>
                    <a:pt x="3640" y="1088"/>
                    <a:pt x="3561" y="1166"/>
                  </a:cubicBezTo>
                  <a:lnTo>
                    <a:pt x="474" y="4254"/>
                  </a:lnTo>
                  <a:cubicBezTo>
                    <a:pt x="159" y="4569"/>
                    <a:pt x="1" y="4947"/>
                    <a:pt x="1" y="5419"/>
                  </a:cubicBezTo>
                  <a:cubicBezTo>
                    <a:pt x="1" y="5861"/>
                    <a:pt x="159" y="6302"/>
                    <a:pt x="474" y="6617"/>
                  </a:cubicBezTo>
                  <a:cubicBezTo>
                    <a:pt x="789" y="6932"/>
                    <a:pt x="1214" y="7089"/>
                    <a:pt x="1639" y="7089"/>
                  </a:cubicBezTo>
                  <a:cubicBezTo>
                    <a:pt x="2065" y="7089"/>
                    <a:pt x="2490" y="6932"/>
                    <a:pt x="2805" y="6617"/>
                  </a:cubicBezTo>
                  <a:lnTo>
                    <a:pt x="5892" y="3529"/>
                  </a:lnTo>
                  <a:cubicBezTo>
                    <a:pt x="6081" y="3372"/>
                    <a:pt x="6081" y="3088"/>
                    <a:pt x="5924" y="2931"/>
                  </a:cubicBezTo>
                  <a:lnTo>
                    <a:pt x="7090" y="1765"/>
                  </a:lnTo>
                  <a:lnTo>
                    <a:pt x="532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5" name="Google Shape;7575;p96"/>
            <p:cNvSpPr/>
            <p:nvPr/>
          </p:nvSpPr>
          <p:spPr>
            <a:xfrm>
              <a:off x="-63548400" y="4348850"/>
              <a:ext cx="185900" cy="62250"/>
            </a:xfrm>
            <a:custGeom>
              <a:avLst/>
              <a:gdLst/>
              <a:ahLst/>
              <a:cxnLst/>
              <a:rect l="l" t="t" r="r" b="b"/>
              <a:pathLst>
                <a:path w="7436" h="2490" extrusionOk="0">
                  <a:moveTo>
                    <a:pt x="2048" y="0"/>
                  </a:moveTo>
                  <a:cubicBezTo>
                    <a:pt x="1355" y="0"/>
                    <a:pt x="819" y="536"/>
                    <a:pt x="819" y="1229"/>
                  </a:cubicBezTo>
                  <a:lnTo>
                    <a:pt x="819" y="1639"/>
                  </a:lnTo>
                  <a:lnTo>
                    <a:pt x="410" y="1639"/>
                  </a:lnTo>
                  <a:cubicBezTo>
                    <a:pt x="189" y="1639"/>
                    <a:pt x="0" y="1859"/>
                    <a:pt x="0" y="2048"/>
                  </a:cubicBezTo>
                  <a:cubicBezTo>
                    <a:pt x="0" y="2269"/>
                    <a:pt x="189" y="2489"/>
                    <a:pt x="410" y="2489"/>
                  </a:cubicBezTo>
                  <a:lnTo>
                    <a:pt x="7026" y="2489"/>
                  </a:lnTo>
                  <a:cubicBezTo>
                    <a:pt x="7278" y="2489"/>
                    <a:pt x="7435" y="2269"/>
                    <a:pt x="7435" y="2048"/>
                  </a:cubicBezTo>
                  <a:cubicBezTo>
                    <a:pt x="7435" y="1859"/>
                    <a:pt x="7246" y="1639"/>
                    <a:pt x="6994" y="1639"/>
                  </a:cubicBezTo>
                  <a:lnTo>
                    <a:pt x="6616" y="1639"/>
                  </a:lnTo>
                  <a:lnTo>
                    <a:pt x="6616" y="1229"/>
                  </a:lnTo>
                  <a:cubicBezTo>
                    <a:pt x="6616" y="536"/>
                    <a:pt x="6049" y="0"/>
                    <a:pt x="535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6" name="Google Shape;7576;p96"/>
          <p:cNvGrpSpPr/>
          <p:nvPr/>
        </p:nvGrpSpPr>
        <p:grpSpPr>
          <a:xfrm>
            <a:off x="1283006" y="2897205"/>
            <a:ext cx="366364" cy="367290"/>
            <a:chOff x="-61784125" y="3377700"/>
            <a:chExt cx="316650" cy="317450"/>
          </a:xfrm>
        </p:grpSpPr>
        <p:sp>
          <p:nvSpPr>
            <p:cNvPr id="7577" name="Google Shape;7577;p96"/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8" name="Google Shape;7578;p96"/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9" name="Google Shape;7579;p96"/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0" name="Google Shape;7580;p96"/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1" name="Google Shape;7581;p96"/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2" name="Google Shape;7582;p96"/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3" name="Google Shape;7583;p96"/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4" name="Google Shape;7584;p96"/>
          <p:cNvGrpSpPr/>
          <p:nvPr/>
        </p:nvGrpSpPr>
        <p:grpSpPr>
          <a:xfrm>
            <a:off x="1283006" y="3347607"/>
            <a:ext cx="366364" cy="367290"/>
            <a:chOff x="-61783350" y="3743950"/>
            <a:chExt cx="316650" cy="317450"/>
          </a:xfrm>
        </p:grpSpPr>
        <p:sp>
          <p:nvSpPr>
            <p:cNvPr id="7585" name="Google Shape;7585;p96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6" name="Google Shape;7586;p96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87" name="Google Shape;7587;p96"/>
          <p:cNvSpPr/>
          <p:nvPr/>
        </p:nvSpPr>
        <p:spPr>
          <a:xfrm>
            <a:off x="1282887" y="3806407"/>
            <a:ext cx="366364" cy="366682"/>
          </a:xfrm>
          <a:custGeom>
            <a:avLst/>
            <a:gdLst/>
            <a:ahLst/>
            <a:cxnLst/>
            <a:rect l="l" t="t" r="r" b="b"/>
            <a:pathLst>
              <a:path w="12666" h="12677" extrusionOk="0">
                <a:moveTo>
                  <a:pt x="8916" y="1639"/>
                </a:moveTo>
                <a:cubicBezTo>
                  <a:pt x="9137" y="1639"/>
                  <a:pt x="9294" y="1828"/>
                  <a:pt x="9294" y="2048"/>
                </a:cubicBezTo>
                <a:cubicBezTo>
                  <a:pt x="9294" y="2269"/>
                  <a:pt x="9105" y="2458"/>
                  <a:pt x="8916" y="2458"/>
                </a:cubicBezTo>
                <a:lnTo>
                  <a:pt x="3655" y="2458"/>
                </a:lnTo>
                <a:cubicBezTo>
                  <a:pt x="3434" y="2458"/>
                  <a:pt x="3245" y="2269"/>
                  <a:pt x="3245" y="2048"/>
                </a:cubicBezTo>
                <a:cubicBezTo>
                  <a:pt x="3245" y="1796"/>
                  <a:pt x="3434" y="1639"/>
                  <a:pt x="3655" y="1639"/>
                </a:cubicBezTo>
                <a:close/>
                <a:moveTo>
                  <a:pt x="10555" y="3245"/>
                </a:moveTo>
                <a:cubicBezTo>
                  <a:pt x="10807" y="3245"/>
                  <a:pt x="10964" y="3434"/>
                  <a:pt x="10964" y="3686"/>
                </a:cubicBezTo>
                <a:cubicBezTo>
                  <a:pt x="10964" y="3939"/>
                  <a:pt x="10807" y="4128"/>
                  <a:pt x="10555" y="4128"/>
                </a:cubicBezTo>
                <a:lnTo>
                  <a:pt x="2017" y="4128"/>
                </a:lnTo>
                <a:cubicBezTo>
                  <a:pt x="1765" y="4128"/>
                  <a:pt x="1607" y="3939"/>
                  <a:pt x="1607" y="3686"/>
                </a:cubicBezTo>
                <a:cubicBezTo>
                  <a:pt x="1607" y="3434"/>
                  <a:pt x="1828" y="3245"/>
                  <a:pt x="2017" y="3245"/>
                </a:cubicBezTo>
                <a:close/>
                <a:moveTo>
                  <a:pt x="6711" y="5766"/>
                </a:moveTo>
                <a:cubicBezTo>
                  <a:pt x="7593" y="5766"/>
                  <a:pt x="8349" y="6522"/>
                  <a:pt x="8349" y="7436"/>
                </a:cubicBezTo>
                <a:cubicBezTo>
                  <a:pt x="8349" y="8349"/>
                  <a:pt x="7593" y="9074"/>
                  <a:pt x="6711" y="9074"/>
                </a:cubicBezTo>
                <a:cubicBezTo>
                  <a:pt x="5797" y="9074"/>
                  <a:pt x="5041" y="8349"/>
                  <a:pt x="5041" y="7436"/>
                </a:cubicBezTo>
                <a:cubicBezTo>
                  <a:pt x="5041" y="6522"/>
                  <a:pt x="5797" y="5766"/>
                  <a:pt x="6711" y="5766"/>
                </a:cubicBezTo>
                <a:close/>
                <a:moveTo>
                  <a:pt x="2048" y="0"/>
                </a:moveTo>
                <a:cubicBezTo>
                  <a:pt x="1828" y="0"/>
                  <a:pt x="1670" y="189"/>
                  <a:pt x="1670" y="378"/>
                </a:cubicBezTo>
                <a:cubicBezTo>
                  <a:pt x="1670" y="1040"/>
                  <a:pt x="1103" y="1639"/>
                  <a:pt x="410" y="1639"/>
                </a:cubicBezTo>
                <a:cubicBezTo>
                  <a:pt x="158" y="1639"/>
                  <a:pt x="0" y="1828"/>
                  <a:pt x="0" y="2048"/>
                </a:cubicBezTo>
                <a:lnTo>
                  <a:pt x="0" y="6994"/>
                </a:lnTo>
                <a:cubicBezTo>
                  <a:pt x="0" y="7247"/>
                  <a:pt x="189" y="7404"/>
                  <a:pt x="410" y="7404"/>
                </a:cubicBezTo>
                <a:cubicBezTo>
                  <a:pt x="1072" y="7404"/>
                  <a:pt x="1670" y="7940"/>
                  <a:pt x="1670" y="8601"/>
                </a:cubicBezTo>
                <a:cubicBezTo>
                  <a:pt x="1670" y="8853"/>
                  <a:pt x="1859" y="9042"/>
                  <a:pt x="2048" y="9042"/>
                </a:cubicBezTo>
                <a:lnTo>
                  <a:pt x="4884" y="9042"/>
                </a:lnTo>
                <a:lnTo>
                  <a:pt x="5073" y="9231"/>
                </a:lnTo>
                <a:lnTo>
                  <a:pt x="5073" y="12224"/>
                </a:lnTo>
                <a:cubicBezTo>
                  <a:pt x="5073" y="12468"/>
                  <a:pt x="5298" y="12654"/>
                  <a:pt x="5517" y="12654"/>
                </a:cubicBezTo>
                <a:cubicBezTo>
                  <a:pt x="5581" y="12654"/>
                  <a:pt x="5645" y="12638"/>
                  <a:pt x="5703" y="12602"/>
                </a:cubicBezTo>
                <a:lnTo>
                  <a:pt x="6743" y="11909"/>
                </a:lnTo>
                <a:lnTo>
                  <a:pt x="7782" y="12602"/>
                </a:lnTo>
                <a:cubicBezTo>
                  <a:pt x="7850" y="12653"/>
                  <a:pt x="7926" y="12676"/>
                  <a:pt x="8002" y="12676"/>
                </a:cubicBezTo>
                <a:cubicBezTo>
                  <a:pt x="8210" y="12676"/>
                  <a:pt x="8412" y="12501"/>
                  <a:pt x="8412" y="12224"/>
                </a:cubicBezTo>
                <a:lnTo>
                  <a:pt x="8412" y="9231"/>
                </a:lnTo>
                <a:lnTo>
                  <a:pt x="8601" y="9042"/>
                </a:lnTo>
                <a:lnTo>
                  <a:pt x="10618" y="9042"/>
                </a:lnTo>
                <a:cubicBezTo>
                  <a:pt x="10838" y="9042"/>
                  <a:pt x="10996" y="8853"/>
                  <a:pt x="10996" y="8601"/>
                </a:cubicBezTo>
                <a:cubicBezTo>
                  <a:pt x="10996" y="7940"/>
                  <a:pt x="11563" y="7404"/>
                  <a:pt x="12224" y="7404"/>
                </a:cubicBezTo>
                <a:cubicBezTo>
                  <a:pt x="12445" y="7404"/>
                  <a:pt x="12665" y="7184"/>
                  <a:pt x="12665" y="6994"/>
                </a:cubicBezTo>
                <a:lnTo>
                  <a:pt x="12665" y="2048"/>
                </a:lnTo>
                <a:cubicBezTo>
                  <a:pt x="12602" y="1796"/>
                  <a:pt x="12445" y="1639"/>
                  <a:pt x="12224" y="1639"/>
                </a:cubicBezTo>
                <a:cubicBezTo>
                  <a:pt x="11531" y="1639"/>
                  <a:pt x="10996" y="1103"/>
                  <a:pt x="10996" y="378"/>
                </a:cubicBezTo>
                <a:cubicBezTo>
                  <a:pt x="10996" y="158"/>
                  <a:pt x="10807" y="0"/>
                  <a:pt x="10586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8" name="Google Shape;7588;p96"/>
          <p:cNvSpPr/>
          <p:nvPr/>
        </p:nvSpPr>
        <p:spPr>
          <a:xfrm>
            <a:off x="3505689" y="2907052"/>
            <a:ext cx="366364" cy="347563"/>
          </a:xfrm>
          <a:custGeom>
            <a:avLst/>
            <a:gdLst/>
            <a:ahLst/>
            <a:cxnLst/>
            <a:rect l="l" t="t" r="r" b="b"/>
            <a:pathLst>
              <a:path w="12666" h="12016" extrusionOk="0">
                <a:moveTo>
                  <a:pt x="3844" y="5105"/>
                </a:moveTo>
                <a:cubicBezTo>
                  <a:pt x="4096" y="5105"/>
                  <a:pt x="4285" y="5325"/>
                  <a:pt x="4285" y="5514"/>
                </a:cubicBezTo>
                <a:lnTo>
                  <a:pt x="4285" y="7153"/>
                </a:lnTo>
                <a:cubicBezTo>
                  <a:pt x="4285" y="7405"/>
                  <a:pt x="4096" y="7562"/>
                  <a:pt x="3844" y="7562"/>
                </a:cubicBezTo>
                <a:lnTo>
                  <a:pt x="2206" y="7562"/>
                </a:lnTo>
                <a:cubicBezTo>
                  <a:pt x="1954" y="7562"/>
                  <a:pt x="1765" y="7342"/>
                  <a:pt x="1765" y="7153"/>
                </a:cubicBezTo>
                <a:lnTo>
                  <a:pt x="1765" y="5514"/>
                </a:lnTo>
                <a:cubicBezTo>
                  <a:pt x="1765" y="5262"/>
                  <a:pt x="1954" y="5105"/>
                  <a:pt x="2206" y="5105"/>
                </a:cubicBezTo>
                <a:close/>
                <a:moveTo>
                  <a:pt x="7215" y="1765"/>
                </a:moveTo>
                <a:cubicBezTo>
                  <a:pt x="7436" y="1765"/>
                  <a:pt x="7593" y="1954"/>
                  <a:pt x="7593" y="2206"/>
                </a:cubicBezTo>
                <a:lnTo>
                  <a:pt x="7593" y="7153"/>
                </a:lnTo>
                <a:cubicBezTo>
                  <a:pt x="7593" y="7405"/>
                  <a:pt x="7404" y="7562"/>
                  <a:pt x="7215" y="7562"/>
                </a:cubicBezTo>
                <a:lnTo>
                  <a:pt x="5545" y="7562"/>
                </a:lnTo>
                <a:cubicBezTo>
                  <a:pt x="5325" y="7562"/>
                  <a:pt x="5167" y="7342"/>
                  <a:pt x="5167" y="7153"/>
                </a:cubicBezTo>
                <a:lnTo>
                  <a:pt x="5167" y="2206"/>
                </a:lnTo>
                <a:cubicBezTo>
                  <a:pt x="5167" y="1954"/>
                  <a:pt x="5356" y="1765"/>
                  <a:pt x="5545" y="1765"/>
                </a:cubicBezTo>
                <a:close/>
                <a:moveTo>
                  <a:pt x="10523" y="4286"/>
                </a:moveTo>
                <a:cubicBezTo>
                  <a:pt x="10744" y="4286"/>
                  <a:pt x="10901" y="4475"/>
                  <a:pt x="10901" y="4664"/>
                </a:cubicBezTo>
                <a:lnTo>
                  <a:pt x="10901" y="7153"/>
                </a:lnTo>
                <a:cubicBezTo>
                  <a:pt x="10901" y="7405"/>
                  <a:pt x="10712" y="7562"/>
                  <a:pt x="10523" y="7562"/>
                </a:cubicBezTo>
                <a:lnTo>
                  <a:pt x="8853" y="7562"/>
                </a:lnTo>
                <a:cubicBezTo>
                  <a:pt x="8633" y="7562"/>
                  <a:pt x="8475" y="7342"/>
                  <a:pt x="8475" y="7153"/>
                </a:cubicBezTo>
                <a:lnTo>
                  <a:pt x="8475" y="4664"/>
                </a:lnTo>
                <a:cubicBezTo>
                  <a:pt x="8475" y="4443"/>
                  <a:pt x="8664" y="4286"/>
                  <a:pt x="8853" y="4286"/>
                </a:cubicBezTo>
                <a:close/>
                <a:moveTo>
                  <a:pt x="6333" y="1"/>
                </a:moveTo>
                <a:cubicBezTo>
                  <a:pt x="2836" y="1"/>
                  <a:pt x="0" y="2490"/>
                  <a:pt x="0" y="5514"/>
                </a:cubicBezTo>
                <a:cubicBezTo>
                  <a:pt x="0" y="6900"/>
                  <a:pt x="599" y="8224"/>
                  <a:pt x="1639" y="9200"/>
                </a:cubicBezTo>
                <a:lnTo>
                  <a:pt x="1639" y="11626"/>
                </a:lnTo>
                <a:cubicBezTo>
                  <a:pt x="1639" y="11856"/>
                  <a:pt x="1832" y="12016"/>
                  <a:pt x="2045" y="12016"/>
                </a:cubicBezTo>
                <a:cubicBezTo>
                  <a:pt x="2153" y="12016"/>
                  <a:pt x="2267" y="11974"/>
                  <a:pt x="2363" y="11878"/>
                </a:cubicBezTo>
                <a:lnTo>
                  <a:pt x="3749" y="10492"/>
                </a:lnTo>
                <a:cubicBezTo>
                  <a:pt x="4569" y="10839"/>
                  <a:pt x="5419" y="10965"/>
                  <a:pt x="6333" y="10965"/>
                </a:cubicBezTo>
                <a:cubicBezTo>
                  <a:pt x="9830" y="10965"/>
                  <a:pt x="12665" y="8507"/>
                  <a:pt x="12665" y="5451"/>
                </a:cubicBezTo>
                <a:cubicBezTo>
                  <a:pt x="12665" y="2427"/>
                  <a:pt x="9830" y="1"/>
                  <a:pt x="6333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9" name="Google Shape;7589;p96"/>
          <p:cNvSpPr/>
          <p:nvPr/>
        </p:nvSpPr>
        <p:spPr>
          <a:xfrm>
            <a:off x="3504778" y="3387693"/>
            <a:ext cx="368186" cy="287081"/>
          </a:xfrm>
          <a:custGeom>
            <a:avLst/>
            <a:gdLst/>
            <a:ahLst/>
            <a:cxnLst/>
            <a:rect l="l" t="t" r="r" b="b"/>
            <a:pathLst>
              <a:path w="12729" h="9925" extrusionOk="0">
                <a:moveTo>
                  <a:pt x="925" y="3644"/>
                </a:moveTo>
                <a:cubicBezTo>
                  <a:pt x="944" y="3644"/>
                  <a:pt x="963" y="3648"/>
                  <a:pt x="978" y="3655"/>
                </a:cubicBezTo>
                <a:lnTo>
                  <a:pt x="1608" y="3970"/>
                </a:lnTo>
                <a:lnTo>
                  <a:pt x="1608" y="5924"/>
                </a:lnTo>
                <a:lnTo>
                  <a:pt x="978" y="6239"/>
                </a:lnTo>
                <a:cubicBezTo>
                  <a:pt x="960" y="6256"/>
                  <a:pt x="937" y="6264"/>
                  <a:pt x="914" y="6264"/>
                </a:cubicBezTo>
                <a:cubicBezTo>
                  <a:pt x="854" y="6264"/>
                  <a:pt x="788" y="6212"/>
                  <a:pt x="788" y="6144"/>
                </a:cubicBezTo>
                <a:lnTo>
                  <a:pt x="788" y="3781"/>
                </a:lnTo>
                <a:cubicBezTo>
                  <a:pt x="788" y="3685"/>
                  <a:pt x="862" y="3644"/>
                  <a:pt x="925" y="3644"/>
                </a:cubicBezTo>
                <a:close/>
                <a:moveTo>
                  <a:pt x="4128" y="7184"/>
                </a:moveTo>
                <a:lnTo>
                  <a:pt x="6963" y="8035"/>
                </a:lnTo>
                <a:cubicBezTo>
                  <a:pt x="6648" y="8507"/>
                  <a:pt x="6176" y="8759"/>
                  <a:pt x="5640" y="8759"/>
                </a:cubicBezTo>
                <a:cubicBezTo>
                  <a:pt x="4821" y="8759"/>
                  <a:pt x="4097" y="8066"/>
                  <a:pt x="4128" y="7184"/>
                </a:cubicBezTo>
                <a:close/>
                <a:moveTo>
                  <a:pt x="11374" y="820"/>
                </a:moveTo>
                <a:cubicBezTo>
                  <a:pt x="11626" y="820"/>
                  <a:pt x="11815" y="1009"/>
                  <a:pt x="11815" y="1198"/>
                </a:cubicBezTo>
                <a:lnTo>
                  <a:pt x="11815" y="8665"/>
                </a:lnTo>
                <a:cubicBezTo>
                  <a:pt x="11815" y="8885"/>
                  <a:pt x="11626" y="9043"/>
                  <a:pt x="11374" y="9043"/>
                </a:cubicBezTo>
                <a:cubicBezTo>
                  <a:pt x="11154" y="9043"/>
                  <a:pt x="10996" y="8854"/>
                  <a:pt x="10996" y="8665"/>
                </a:cubicBezTo>
                <a:lnTo>
                  <a:pt x="10996" y="1198"/>
                </a:lnTo>
                <a:cubicBezTo>
                  <a:pt x="10996" y="977"/>
                  <a:pt x="11185" y="820"/>
                  <a:pt x="11374" y="820"/>
                </a:cubicBezTo>
                <a:close/>
                <a:moveTo>
                  <a:pt x="11437" y="1"/>
                </a:moveTo>
                <a:cubicBezTo>
                  <a:pt x="10870" y="1"/>
                  <a:pt x="10366" y="379"/>
                  <a:pt x="10240" y="883"/>
                </a:cubicBezTo>
                <a:lnTo>
                  <a:pt x="2080" y="3246"/>
                </a:lnTo>
                <a:lnTo>
                  <a:pt x="1387" y="2899"/>
                </a:lnTo>
                <a:cubicBezTo>
                  <a:pt x="1251" y="2831"/>
                  <a:pt x="1109" y="2800"/>
                  <a:pt x="970" y="2800"/>
                </a:cubicBezTo>
                <a:cubicBezTo>
                  <a:pt x="466" y="2800"/>
                  <a:pt x="1" y="3213"/>
                  <a:pt x="1" y="3781"/>
                </a:cubicBezTo>
                <a:lnTo>
                  <a:pt x="1" y="6144"/>
                </a:lnTo>
                <a:cubicBezTo>
                  <a:pt x="1" y="6687"/>
                  <a:pt x="465" y="7095"/>
                  <a:pt x="983" y="7095"/>
                </a:cubicBezTo>
                <a:cubicBezTo>
                  <a:pt x="1127" y="7095"/>
                  <a:pt x="1275" y="7063"/>
                  <a:pt x="1419" y="6995"/>
                </a:cubicBezTo>
                <a:lnTo>
                  <a:pt x="2143" y="6648"/>
                </a:lnTo>
                <a:lnTo>
                  <a:pt x="3340" y="6995"/>
                </a:lnTo>
                <a:cubicBezTo>
                  <a:pt x="3151" y="8444"/>
                  <a:pt x="4286" y="9641"/>
                  <a:pt x="5672" y="9641"/>
                </a:cubicBezTo>
                <a:cubicBezTo>
                  <a:pt x="6585" y="9641"/>
                  <a:pt x="7405" y="9074"/>
                  <a:pt x="7814" y="8287"/>
                </a:cubicBezTo>
                <a:lnTo>
                  <a:pt x="10271" y="9011"/>
                </a:lnTo>
                <a:cubicBezTo>
                  <a:pt x="10429" y="9515"/>
                  <a:pt x="10902" y="9925"/>
                  <a:pt x="11469" y="9925"/>
                </a:cubicBezTo>
                <a:cubicBezTo>
                  <a:pt x="12130" y="9925"/>
                  <a:pt x="12729" y="9358"/>
                  <a:pt x="12729" y="8696"/>
                </a:cubicBezTo>
                <a:lnTo>
                  <a:pt x="12729" y="1261"/>
                </a:lnTo>
                <a:cubicBezTo>
                  <a:pt x="12634" y="536"/>
                  <a:pt x="12099" y="1"/>
                  <a:pt x="11437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90" name="Google Shape;7590;p96"/>
          <p:cNvGrpSpPr/>
          <p:nvPr/>
        </p:nvGrpSpPr>
        <p:grpSpPr>
          <a:xfrm>
            <a:off x="3504430" y="3807440"/>
            <a:ext cx="369112" cy="364657"/>
            <a:chOff x="-59869425" y="4102225"/>
            <a:chExt cx="319025" cy="315175"/>
          </a:xfrm>
        </p:grpSpPr>
        <p:sp>
          <p:nvSpPr>
            <p:cNvPr id="7591" name="Google Shape;7591;p96"/>
            <p:cNvSpPr/>
            <p:nvPr/>
          </p:nvSpPr>
          <p:spPr>
            <a:xfrm>
              <a:off x="-59869425" y="4102225"/>
              <a:ext cx="149675" cy="256825"/>
            </a:xfrm>
            <a:custGeom>
              <a:avLst/>
              <a:gdLst/>
              <a:ahLst/>
              <a:cxnLst/>
              <a:rect l="l" t="t" r="r" b="b"/>
              <a:pathLst>
                <a:path w="5987" h="10273" extrusionOk="0">
                  <a:moveTo>
                    <a:pt x="5532" y="1"/>
                  </a:moveTo>
                  <a:cubicBezTo>
                    <a:pt x="5515" y="1"/>
                    <a:pt x="5499" y="2"/>
                    <a:pt x="5483" y="4"/>
                  </a:cubicBezTo>
                  <a:cubicBezTo>
                    <a:pt x="2364" y="445"/>
                    <a:pt x="1" y="3123"/>
                    <a:pt x="1" y="6274"/>
                  </a:cubicBezTo>
                  <a:cubicBezTo>
                    <a:pt x="1" y="7692"/>
                    <a:pt x="442" y="8983"/>
                    <a:pt x="1293" y="10086"/>
                  </a:cubicBezTo>
                  <a:cubicBezTo>
                    <a:pt x="1381" y="10209"/>
                    <a:pt x="1507" y="10273"/>
                    <a:pt x="1635" y="10273"/>
                  </a:cubicBezTo>
                  <a:cubicBezTo>
                    <a:pt x="1737" y="10273"/>
                    <a:pt x="1839" y="10233"/>
                    <a:pt x="1923" y="10149"/>
                  </a:cubicBezTo>
                  <a:lnTo>
                    <a:pt x="3719" y="8353"/>
                  </a:lnTo>
                  <a:cubicBezTo>
                    <a:pt x="3813" y="8259"/>
                    <a:pt x="3845" y="8007"/>
                    <a:pt x="3782" y="7849"/>
                  </a:cubicBezTo>
                  <a:cubicBezTo>
                    <a:pt x="3498" y="7376"/>
                    <a:pt x="3341" y="6809"/>
                    <a:pt x="3341" y="6274"/>
                  </a:cubicBezTo>
                  <a:cubicBezTo>
                    <a:pt x="3341" y="4888"/>
                    <a:pt x="4286" y="3659"/>
                    <a:pt x="5672" y="3312"/>
                  </a:cubicBezTo>
                  <a:cubicBezTo>
                    <a:pt x="5861" y="3281"/>
                    <a:pt x="5987" y="3123"/>
                    <a:pt x="5987" y="2934"/>
                  </a:cubicBezTo>
                  <a:lnTo>
                    <a:pt x="5987" y="414"/>
                  </a:lnTo>
                  <a:cubicBezTo>
                    <a:pt x="5958" y="180"/>
                    <a:pt x="5739" y="1"/>
                    <a:pt x="55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2" name="Google Shape;7592;p96"/>
            <p:cNvSpPr/>
            <p:nvPr/>
          </p:nvSpPr>
          <p:spPr>
            <a:xfrm>
              <a:off x="-59811125" y="4322075"/>
              <a:ext cx="201650" cy="95325"/>
            </a:xfrm>
            <a:custGeom>
              <a:avLst/>
              <a:gdLst/>
              <a:ahLst/>
              <a:cxnLst/>
              <a:rect l="l" t="t" r="r" b="b"/>
              <a:pathLst>
                <a:path w="8066" h="3813" extrusionOk="0">
                  <a:moveTo>
                    <a:pt x="5758" y="0"/>
                  </a:moveTo>
                  <a:cubicBezTo>
                    <a:pt x="5692" y="0"/>
                    <a:pt x="5629" y="11"/>
                    <a:pt x="5577" y="32"/>
                  </a:cubicBezTo>
                  <a:cubicBezTo>
                    <a:pt x="5091" y="339"/>
                    <a:pt x="4530" y="489"/>
                    <a:pt x="3972" y="489"/>
                  </a:cubicBezTo>
                  <a:cubicBezTo>
                    <a:pt x="3444" y="489"/>
                    <a:pt x="2917" y="355"/>
                    <a:pt x="2458" y="95"/>
                  </a:cubicBezTo>
                  <a:cubicBezTo>
                    <a:pt x="2389" y="53"/>
                    <a:pt x="2314" y="30"/>
                    <a:pt x="2239" y="30"/>
                  </a:cubicBezTo>
                  <a:cubicBezTo>
                    <a:pt x="2141" y="30"/>
                    <a:pt x="2042" y="69"/>
                    <a:pt x="1954" y="158"/>
                  </a:cubicBezTo>
                  <a:lnTo>
                    <a:pt x="189" y="1922"/>
                  </a:lnTo>
                  <a:cubicBezTo>
                    <a:pt x="0" y="2143"/>
                    <a:pt x="32" y="2395"/>
                    <a:pt x="221" y="2552"/>
                  </a:cubicBezTo>
                  <a:cubicBezTo>
                    <a:pt x="1324" y="3403"/>
                    <a:pt x="2615" y="3812"/>
                    <a:pt x="4001" y="3812"/>
                  </a:cubicBezTo>
                  <a:cubicBezTo>
                    <a:pt x="5388" y="3812"/>
                    <a:pt x="6711" y="3403"/>
                    <a:pt x="7814" y="2521"/>
                  </a:cubicBezTo>
                  <a:cubicBezTo>
                    <a:pt x="8034" y="2363"/>
                    <a:pt x="8066" y="2080"/>
                    <a:pt x="7877" y="1890"/>
                  </a:cubicBezTo>
                  <a:lnTo>
                    <a:pt x="6112" y="126"/>
                  </a:lnTo>
                  <a:cubicBezTo>
                    <a:pt x="6028" y="42"/>
                    <a:pt x="5888" y="0"/>
                    <a:pt x="57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3" name="Google Shape;7593;p96"/>
            <p:cNvSpPr/>
            <p:nvPr/>
          </p:nvSpPr>
          <p:spPr>
            <a:xfrm>
              <a:off x="-59700075" y="4102225"/>
              <a:ext cx="149675" cy="256525"/>
            </a:xfrm>
            <a:custGeom>
              <a:avLst/>
              <a:gdLst/>
              <a:ahLst/>
              <a:cxnLst/>
              <a:rect l="l" t="t" r="r" b="b"/>
              <a:pathLst>
                <a:path w="5987" h="10261" extrusionOk="0">
                  <a:moveTo>
                    <a:pt x="418" y="1"/>
                  </a:moveTo>
                  <a:cubicBezTo>
                    <a:pt x="190" y="1"/>
                    <a:pt x="1" y="180"/>
                    <a:pt x="1" y="414"/>
                  </a:cubicBezTo>
                  <a:lnTo>
                    <a:pt x="1" y="2934"/>
                  </a:lnTo>
                  <a:cubicBezTo>
                    <a:pt x="1" y="3123"/>
                    <a:pt x="127" y="3281"/>
                    <a:pt x="316" y="3312"/>
                  </a:cubicBezTo>
                  <a:cubicBezTo>
                    <a:pt x="1639" y="3659"/>
                    <a:pt x="2647" y="4856"/>
                    <a:pt x="2647" y="6274"/>
                  </a:cubicBezTo>
                  <a:cubicBezTo>
                    <a:pt x="2647" y="6809"/>
                    <a:pt x="2489" y="7376"/>
                    <a:pt x="2206" y="7849"/>
                  </a:cubicBezTo>
                  <a:cubicBezTo>
                    <a:pt x="2080" y="8007"/>
                    <a:pt x="2111" y="8196"/>
                    <a:pt x="2269" y="8353"/>
                  </a:cubicBezTo>
                  <a:lnTo>
                    <a:pt x="4065" y="10149"/>
                  </a:lnTo>
                  <a:cubicBezTo>
                    <a:pt x="4137" y="10221"/>
                    <a:pt x="4242" y="10260"/>
                    <a:pt x="4350" y="10260"/>
                  </a:cubicBezTo>
                  <a:cubicBezTo>
                    <a:pt x="4478" y="10260"/>
                    <a:pt x="4609" y="10205"/>
                    <a:pt x="4695" y="10086"/>
                  </a:cubicBezTo>
                  <a:cubicBezTo>
                    <a:pt x="5514" y="8983"/>
                    <a:pt x="5987" y="7660"/>
                    <a:pt x="5987" y="6274"/>
                  </a:cubicBezTo>
                  <a:cubicBezTo>
                    <a:pt x="5892" y="3123"/>
                    <a:pt x="3592" y="445"/>
                    <a:pt x="473" y="4"/>
                  </a:cubicBezTo>
                  <a:cubicBezTo>
                    <a:pt x="455" y="2"/>
                    <a:pt x="436" y="1"/>
                    <a:pt x="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4" name="Google Shape;7594;p96"/>
            <p:cNvSpPr/>
            <p:nvPr/>
          </p:nvSpPr>
          <p:spPr>
            <a:xfrm>
              <a:off x="-59742600" y="4187375"/>
              <a:ext cx="63025" cy="144950"/>
            </a:xfrm>
            <a:custGeom>
              <a:avLst/>
              <a:gdLst/>
              <a:ahLst/>
              <a:cxnLst/>
              <a:rect l="l" t="t" r="r" b="b"/>
              <a:pathLst>
                <a:path w="2521" h="5798" extrusionOk="0">
                  <a:moveTo>
                    <a:pt x="1260" y="1"/>
                  </a:moveTo>
                  <a:cubicBezTo>
                    <a:pt x="1040" y="1"/>
                    <a:pt x="819" y="190"/>
                    <a:pt x="819" y="379"/>
                  </a:cubicBezTo>
                  <a:lnTo>
                    <a:pt x="819" y="662"/>
                  </a:lnTo>
                  <a:cubicBezTo>
                    <a:pt x="347" y="820"/>
                    <a:pt x="0" y="1293"/>
                    <a:pt x="0" y="1860"/>
                  </a:cubicBezTo>
                  <a:cubicBezTo>
                    <a:pt x="0" y="2521"/>
                    <a:pt x="567" y="2899"/>
                    <a:pt x="977" y="3214"/>
                  </a:cubicBezTo>
                  <a:cubicBezTo>
                    <a:pt x="1292" y="3466"/>
                    <a:pt x="1670" y="3687"/>
                    <a:pt x="1670" y="3939"/>
                  </a:cubicBezTo>
                  <a:cubicBezTo>
                    <a:pt x="1670" y="4160"/>
                    <a:pt x="1450" y="4380"/>
                    <a:pt x="1260" y="4380"/>
                  </a:cubicBezTo>
                  <a:cubicBezTo>
                    <a:pt x="1071" y="4380"/>
                    <a:pt x="819" y="4160"/>
                    <a:pt x="819" y="3939"/>
                  </a:cubicBezTo>
                  <a:cubicBezTo>
                    <a:pt x="819" y="3687"/>
                    <a:pt x="630" y="3529"/>
                    <a:pt x="441" y="3529"/>
                  </a:cubicBezTo>
                  <a:cubicBezTo>
                    <a:pt x="252" y="3529"/>
                    <a:pt x="32" y="3750"/>
                    <a:pt x="32" y="3939"/>
                  </a:cubicBezTo>
                  <a:cubicBezTo>
                    <a:pt x="32" y="4475"/>
                    <a:pt x="410" y="4916"/>
                    <a:pt x="882" y="5105"/>
                  </a:cubicBezTo>
                  <a:lnTo>
                    <a:pt x="882" y="5388"/>
                  </a:lnTo>
                  <a:cubicBezTo>
                    <a:pt x="882" y="5640"/>
                    <a:pt x="1071" y="5798"/>
                    <a:pt x="1292" y="5798"/>
                  </a:cubicBezTo>
                  <a:cubicBezTo>
                    <a:pt x="1544" y="5798"/>
                    <a:pt x="1702" y="5577"/>
                    <a:pt x="1702" y="5388"/>
                  </a:cubicBezTo>
                  <a:lnTo>
                    <a:pt x="1702" y="5073"/>
                  </a:lnTo>
                  <a:cubicBezTo>
                    <a:pt x="2174" y="4916"/>
                    <a:pt x="2521" y="4443"/>
                    <a:pt x="2521" y="3907"/>
                  </a:cubicBezTo>
                  <a:cubicBezTo>
                    <a:pt x="2521" y="3214"/>
                    <a:pt x="1985" y="2836"/>
                    <a:pt x="1544" y="2521"/>
                  </a:cubicBezTo>
                  <a:cubicBezTo>
                    <a:pt x="1229" y="2269"/>
                    <a:pt x="882" y="2049"/>
                    <a:pt x="882" y="1797"/>
                  </a:cubicBezTo>
                  <a:cubicBezTo>
                    <a:pt x="882" y="1576"/>
                    <a:pt x="1071" y="1419"/>
                    <a:pt x="1292" y="1419"/>
                  </a:cubicBezTo>
                  <a:cubicBezTo>
                    <a:pt x="1544" y="1419"/>
                    <a:pt x="1702" y="1608"/>
                    <a:pt x="1702" y="1797"/>
                  </a:cubicBezTo>
                  <a:cubicBezTo>
                    <a:pt x="1702" y="2049"/>
                    <a:pt x="1891" y="2238"/>
                    <a:pt x="2143" y="2238"/>
                  </a:cubicBezTo>
                  <a:cubicBezTo>
                    <a:pt x="2363" y="2238"/>
                    <a:pt x="2521" y="2049"/>
                    <a:pt x="2521" y="1797"/>
                  </a:cubicBezTo>
                  <a:cubicBezTo>
                    <a:pt x="2521" y="1261"/>
                    <a:pt x="2174" y="820"/>
                    <a:pt x="1702" y="631"/>
                  </a:cubicBezTo>
                  <a:lnTo>
                    <a:pt x="1702" y="347"/>
                  </a:lnTo>
                  <a:cubicBezTo>
                    <a:pt x="1702" y="158"/>
                    <a:pt x="1513" y="1"/>
                    <a:pt x="12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95" name="Google Shape;7595;p96"/>
          <p:cNvGrpSpPr/>
          <p:nvPr/>
        </p:nvGrpSpPr>
        <p:grpSpPr>
          <a:xfrm>
            <a:off x="2623233" y="4276262"/>
            <a:ext cx="366364" cy="365467"/>
            <a:chOff x="-59029025" y="3711650"/>
            <a:chExt cx="316650" cy="315875"/>
          </a:xfrm>
        </p:grpSpPr>
        <p:sp>
          <p:nvSpPr>
            <p:cNvPr id="7596" name="Google Shape;7596;p96"/>
            <p:cNvSpPr/>
            <p:nvPr/>
          </p:nvSpPr>
          <p:spPr>
            <a:xfrm>
              <a:off x="-59029025" y="3712450"/>
              <a:ext cx="70125" cy="70125"/>
            </a:xfrm>
            <a:custGeom>
              <a:avLst/>
              <a:gdLst/>
              <a:ahLst/>
              <a:cxnLst/>
              <a:rect l="l" t="t" r="r" b="b"/>
              <a:pathLst>
                <a:path w="2805" h="2805" extrusionOk="0">
                  <a:moveTo>
                    <a:pt x="1229" y="0"/>
                  </a:moveTo>
                  <a:cubicBezTo>
                    <a:pt x="568" y="0"/>
                    <a:pt x="1" y="568"/>
                    <a:pt x="1" y="1229"/>
                  </a:cubicBezTo>
                  <a:cubicBezTo>
                    <a:pt x="1" y="1891"/>
                    <a:pt x="568" y="2458"/>
                    <a:pt x="1229" y="2458"/>
                  </a:cubicBezTo>
                  <a:cubicBezTo>
                    <a:pt x="1419" y="2458"/>
                    <a:pt x="1576" y="2426"/>
                    <a:pt x="1734" y="2332"/>
                  </a:cubicBezTo>
                  <a:lnTo>
                    <a:pt x="2206" y="2804"/>
                  </a:lnTo>
                  <a:cubicBezTo>
                    <a:pt x="2458" y="2489"/>
                    <a:pt x="2584" y="2426"/>
                    <a:pt x="2805" y="2206"/>
                  </a:cubicBezTo>
                  <a:lnTo>
                    <a:pt x="2332" y="1733"/>
                  </a:lnTo>
                  <a:cubicBezTo>
                    <a:pt x="2427" y="1576"/>
                    <a:pt x="2458" y="1387"/>
                    <a:pt x="2458" y="1229"/>
                  </a:cubicBezTo>
                  <a:cubicBezTo>
                    <a:pt x="2458" y="568"/>
                    <a:pt x="1923" y="0"/>
                    <a:pt x="12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7" name="Google Shape;7597;p96"/>
            <p:cNvSpPr/>
            <p:nvPr/>
          </p:nvSpPr>
          <p:spPr>
            <a:xfrm>
              <a:off x="-58782500" y="3958175"/>
              <a:ext cx="70125" cy="69350"/>
            </a:xfrm>
            <a:custGeom>
              <a:avLst/>
              <a:gdLst/>
              <a:ahLst/>
              <a:cxnLst/>
              <a:rect l="l" t="t" r="r" b="b"/>
              <a:pathLst>
                <a:path w="2805" h="2774" extrusionOk="0">
                  <a:moveTo>
                    <a:pt x="599" y="1"/>
                  </a:moveTo>
                  <a:cubicBezTo>
                    <a:pt x="379" y="222"/>
                    <a:pt x="316" y="316"/>
                    <a:pt x="1" y="568"/>
                  </a:cubicBezTo>
                  <a:lnTo>
                    <a:pt x="473" y="1041"/>
                  </a:lnTo>
                  <a:cubicBezTo>
                    <a:pt x="379" y="1198"/>
                    <a:pt x="347" y="1387"/>
                    <a:pt x="347" y="1576"/>
                  </a:cubicBezTo>
                  <a:cubicBezTo>
                    <a:pt x="347" y="2238"/>
                    <a:pt x="914" y="2773"/>
                    <a:pt x="1576" y="2773"/>
                  </a:cubicBezTo>
                  <a:cubicBezTo>
                    <a:pt x="2238" y="2773"/>
                    <a:pt x="2805" y="2238"/>
                    <a:pt x="2805" y="1576"/>
                  </a:cubicBezTo>
                  <a:cubicBezTo>
                    <a:pt x="2805" y="883"/>
                    <a:pt x="2238" y="348"/>
                    <a:pt x="1576" y="348"/>
                  </a:cubicBezTo>
                  <a:cubicBezTo>
                    <a:pt x="1387" y="348"/>
                    <a:pt x="1230" y="379"/>
                    <a:pt x="1072" y="474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8" name="Google Shape;7598;p96"/>
            <p:cNvSpPr/>
            <p:nvPr/>
          </p:nvSpPr>
          <p:spPr>
            <a:xfrm>
              <a:off x="-58782500" y="3711650"/>
              <a:ext cx="70125" cy="70125"/>
            </a:xfrm>
            <a:custGeom>
              <a:avLst/>
              <a:gdLst/>
              <a:ahLst/>
              <a:cxnLst/>
              <a:rect l="l" t="t" r="r" b="b"/>
              <a:pathLst>
                <a:path w="2805" h="2805" extrusionOk="0">
                  <a:moveTo>
                    <a:pt x="1576" y="1"/>
                  </a:moveTo>
                  <a:cubicBezTo>
                    <a:pt x="914" y="1"/>
                    <a:pt x="347" y="568"/>
                    <a:pt x="347" y="1230"/>
                  </a:cubicBezTo>
                  <a:cubicBezTo>
                    <a:pt x="347" y="1419"/>
                    <a:pt x="379" y="1576"/>
                    <a:pt x="473" y="1734"/>
                  </a:cubicBezTo>
                  <a:lnTo>
                    <a:pt x="1" y="2206"/>
                  </a:lnTo>
                  <a:cubicBezTo>
                    <a:pt x="284" y="2458"/>
                    <a:pt x="347" y="2521"/>
                    <a:pt x="599" y="2805"/>
                  </a:cubicBezTo>
                  <a:lnTo>
                    <a:pt x="1072" y="2332"/>
                  </a:lnTo>
                  <a:cubicBezTo>
                    <a:pt x="1230" y="2395"/>
                    <a:pt x="1419" y="2458"/>
                    <a:pt x="1576" y="2458"/>
                  </a:cubicBezTo>
                  <a:cubicBezTo>
                    <a:pt x="2238" y="2458"/>
                    <a:pt x="2805" y="1891"/>
                    <a:pt x="2805" y="1230"/>
                  </a:cubicBezTo>
                  <a:cubicBezTo>
                    <a:pt x="2805" y="568"/>
                    <a:pt x="2238" y="1"/>
                    <a:pt x="15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9" name="Google Shape;7599;p96"/>
            <p:cNvSpPr/>
            <p:nvPr/>
          </p:nvSpPr>
          <p:spPr>
            <a:xfrm>
              <a:off x="-58911650" y="3880200"/>
              <a:ext cx="79550" cy="30750"/>
            </a:xfrm>
            <a:custGeom>
              <a:avLst/>
              <a:gdLst/>
              <a:ahLst/>
              <a:cxnLst/>
              <a:rect l="l" t="t" r="r" b="b"/>
              <a:pathLst>
                <a:path w="3182" h="1230" extrusionOk="0">
                  <a:moveTo>
                    <a:pt x="1607" y="1"/>
                  </a:moveTo>
                  <a:cubicBezTo>
                    <a:pt x="819" y="1"/>
                    <a:pt x="189" y="505"/>
                    <a:pt x="0" y="1230"/>
                  </a:cubicBezTo>
                  <a:lnTo>
                    <a:pt x="3182" y="1230"/>
                  </a:lnTo>
                  <a:cubicBezTo>
                    <a:pt x="3025" y="537"/>
                    <a:pt x="2394" y="1"/>
                    <a:pt x="160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0" name="Google Shape;7600;p96"/>
            <p:cNvSpPr/>
            <p:nvPr/>
          </p:nvSpPr>
          <p:spPr>
            <a:xfrm>
              <a:off x="-58891975" y="3818000"/>
              <a:ext cx="41775" cy="41750"/>
            </a:xfrm>
            <a:custGeom>
              <a:avLst/>
              <a:gdLst/>
              <a:ahLst/>
              <a:cxnLst/>
              <a:rect l="l" t="t" r="r" b="b"/>
              <a:pathLst>
                <a:path w="1671" h="1670" extrusionOk="0">
                  <a:moveTo>
                    <a:pt x="851" y="0"/>
                  </a:moveTo>
                  <a:cubicBezTo>
                    <a:pt x="379" y="0"/>
                    <a:pt x="1" y="378"/>
                    <a:pt x="1" y="819"/>
                  </a:cubicBezTo>
                  <a:cubicBezTo>
                    <a:pt x="1" y="1292"/>
                    <a:pt x="379" y="1670"/>
                    <a:pt x="851" y="1670"/>
                  </a:cubicBezTo>
                  <a:cubicBezTo>
                    <a:pt x="1292" y="1670"/>
                    <a:pt x="1670" y="1292"/>
                    <a:pt x="1670" y="819"/>
                  </a:cubicBezTo>
                  <a:cubicBezTo>
                    <a:pt x="1670" y="378"/>
                    <a:pt x="1292" y="0"/>
                    <a:pt x="8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1" name="Google Shape;7601;p96"/>
            <p:cNvSpPr/>
            <p:nvPr/>
          </p:nvSpPr>
          <p:spPr>
            <a:xfrm>
              <a:off x="-58983325" y="3755775"/>
              <a:ext cx="227625" cy="226850"/>
            </a:xfrm>
            <a:custGeom>
              <a:avLst/>
              <a:gdLst/>
              <a:ahLst/>
              <a:cxnLst/>
              <a:rect l="l" t="t" r="r" b="b"/>
              <a:pathLst>
                <a:path w="9105" h="9074" extrusionOk="0">
                  <a:moveTo>
                    <a:pt x="4537" y="1701"/>
                  </a:moveTo>
                  <a:cubicBezTo>
                    <a:pt x="5419" y="1701"/>
                    <a:pt x="6175" y="2458"/>
                    <a:pt x="6175" y="3371"/>
                  </a:cubicBezTo>
                  <a:cubicBezTo>
                    <a:pt x="6175" y="3781"/>
                    <a:pt x="6018" y="4190"/>
                    <a:pt x="5702" y="4505"/>
                  </a:cubicBezTo>
                  <a:cubicBezTo>
                    <a:pt x="6459" y="4946"/>
                    <a:pt x="6994" y="5734"/>
                    <a:pt x="6994" y="6679"/>
                  </a:cubicBezTo>
                  <a:cubicBezTo>
                    <a:pt x="6963" y="6868"/>
                    <a:pt x="6805" y="7057"/>
                    <a:pt x="6585" y="7057"/>
                  </a:cubicBezTo>
                  <a:lnTo>
                    <a:pt x="2426" y="7057"/>
                  </a:lnTo>
                  <a:cubicBezTo>
                    <a:pt x="2205" y="7057"/>
                    <a:pt x="2048" y="6868"/>
                    <a:pt x="2048" y="6679"/>
                  </a:cubicBezTo>
                  <a:cubicBezTo>
                    <a:pt x="2048" y="5734"/>
                    <a:pt x="2552" y="4946"/>
                    <a:pt x="3340" y="4505"/>
                  </a:cubicBezTo>
                  <a:cubicBezTo>
                    <a:pt x="3056" y="4190"/>
                    <a:pt x="2867" y="3781"/>
                    <a:pt x="2867" y="3371"/>
                  </a:cubicBezTo>
                  <a:cubicBezTo>
                    <a:pt x="2867" y="2458"/>
                    <a:pt x="3623" y="1701"/>
                    <a:pt x="4537" y="1701"/>
                  </a:cubicBezTo>
                  <a:close/>
                  <a:moveTo>
                    <a:pt x="4537" y="0"/>
                  </a:moveTo>
                  <a:cubicBezTo>
                    <a:pt x="2016" y="0"/>
                    <a:pt x="0" y="2048"/>
                    <a:pt x="0" y="4537"/>
                  </a:cubicBezTo>
                  <a:cubicBezTo>
                    <a:pt x="0" y="7057"/>
                    <a:pt x="2048" y="9074"/>
                    <a:pt x="4537" y="9074"/>
                  </a:cubicBezTo>
                  <a:cubicBezTo>
                    <a:pt x="7057" y="9074"/>
                    <a:pt x="9042" y="7026"/>
                    <a:pt x="9042" y="4537"/>
                  </a:cubicBezTo>
                  <a:cubicBezTo>
                    <a:pt x="9105" y="2017"/>
                    <a:pt x="7057" y="0"/>
                    <a:pt x="453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2" name="Google Shape;7602;p96"/>
            <p:cNvSpPr/>
            <p:nvPr/>
          </p:nvSpPr>
          <p:spPr>
            <a:xfrm>
              <a:off x="-59029025" y="3956600"/>
              <a:ext cx="70900" cy="70925"/>
            </a:xfrm>
            <a:custGeom>
              <a:avLst/>
              <a:gdLst/>
              <a:ahLst/>
              <a:cxnLst/>
              <a:rect l="l" t="t" r="r" b="b"/>
              <a:pathLst>
                <a:path w="2836" h="2837" extrusionOk="0">
                  <a:moveTo>
                    <a:pt x="2269" y="1"/>
                  </a:moveTo>
                  <a:lnTo>
                    <a:pt x="1734" y="537"/>
                  </a:lnTo>
                  <a:cubicBezTo>
                    <a:pt x="1576" y="442"/>
                    <a:pt x="1387" y="411"/>
                    <a:pt x="1229" y="411"/>
                  </a:cubicBezTo>
                  <a:cubicBezTo>
                    <a:pt x="568" y="411"/>
                    <a:pt x="1" y="946"/>
                    <a:pt x="1" y="1639"/>
                  </a:cubicBezTo>
                  <a:cubicBezTo>
                    <a:pt x="1" y="2301"/>
                    <a:pt x="568" y="2836"/>
                    <a:pt x="1229" y="2836"/>
                  </a:cubicBezTo>
                  <a:cubicBezTo>
                    <a:pt x="1891" y="2836"/>
                    <a:pt x="2458" y="2301"/>
                    <a:pt x="2458" y="1639"/>
                  </a:cubicBezTo>
                  <a:cubicBezTo>
                    <a:pt x="2458" y="1419"/>
                    <a:pt x="2427" y="1261"/>
                    <a:pt x="2332" y="1104"/>
                  </a:cubicBezTo>
                  <a:lnTo>
                    <a:pt x="2836" y="600"/>
                  </a:lnTo>
                  <a:cubicBezTo>
                    <a:pt x="2584" y="379"/>
                    <a:pt x="2490" y="285"/>
                    <a:pt x="22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3" name="Google Shape;7603;p96"/>
          <p:cNvGrpSpPr/>
          <p:nvPr/>
        </p:nvGrpSpPr>
        <p:grpSpPr>
          <a:xfrm>
            <a:off x="4859311" y="1532317"/>
            <a:ext cx="351940" cy="348188"/>
            <a:chOff x="581525" y="3254850"/>
            <a:chExt cx="297750" cy="294575"/>
          </a:xfrm>
        </p:grpSpPr>
        <p:sp>
          <p:nvSpPr>
            <p:cNvPr id="7604" name="Google Shape;7604;p96"/>
            <p:cNvSpPr/>
            <p:nvPr/>
          </p:nvSpPr>
          <p:spPr>
            <a:xfrm>
              <a:off x="616950" y="3358025"/>
              <a:ext cx="89025" cy="86650"/>
            </a:xfrm>
            <a:custGeom>
              <a:avLst/>
              <a:gdLst/>
              <a:ahLst/>
              <a:cxnLst/>
              <a:rect l="l" t="t" r="r" b="b"/>
              <a:pathLst>
                <a:path w="3561" h="3466" extrusionOk="0">
                  <a:moveTo>
                    <a:pt x="1797" y="0"/>
                  </a:moveTo>
                  <a:cubicBezTo>
                    <a:pt x="789" y="0"/>
                    <a:pt x="1" y="788"/>
                    <a:pt x="1" y="1733"/>
                  </a:cubicBezTo>
                  <a:cubicBezTo>
                    <a:pt x="1" y="2710"/>
                    <a:pt x="789" y="3466"/>
                    <a:pt x="1797" y="3466"/>
                  </a:cubicBezTo>
                  <a:cubicBezTo>
                    <a:pt x="2773" y="3466"/>
                    <a:pt x="3561" y="2710"/>
                    <a:pt x="3561" y="1733"/>
                  </a:cubicBezTo>
                  <a:cubicBezTo>
                    <a:pt x="3561" y="788"/>
                    <a:pt x="2773" y="0"/>
                    <a:pt x="179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5" name="Google Shape;7605;p96"/>
            <p:cNvSpPr/>
            <p:nvPr/>
          </p:nvSpPr>
          <p:spPr>
            <a:xfrm>
              <a:off x="721725" y="3254850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1355"/>
                  </a:moveTo>
                  <a:cubicBezTo>
                    <a:pt x="3749" y="1355"/>
                    <a:pt x="4159" y="1827"/>
                    <a:pt x="4159" y="2363"/>
                  </a:cubicBezTo>
                  <a:cubicBezTo>
                    <a:pt x="4159" y="2773"/>
                    <a:pt x="3970" y="3119"/>
                    <a:pt x="3623" y="3277"/>
                  </a:cubicBezTo>
                  <a:cubicBezTo>
                    <a:pt x="3529" y="3308"/>
                    <a:pt x="3497" y="3434"/>
                    <a:pt x="3497" y="3560"/>
                  </a:cubicBezTo>
                  <a:cubicBezTo>
                    <a:pt x="3497" y="3749"/>
                    <a:pt x="3340" y="3907"/>
                    <a:pt x="3151" y="3907"/>
                  </a:cubicBezTo>
                  <a:cubicBezTo>
                    <a:pt x="2962" y="3907"/>
                    <a:pt x="2804" y="3749"/>
                    <a:pt x="2804" y="3560"/>
                  </a:cubicBezTo>
                  <a:cubicBezTo>
                    <a:pt x="2804" y="3151"/>
                    <a:pt x="2993" y="2836"/>
                    <a:pt x="3308" y="2647"/>
                  </a:cubicBezTo>
                  <a:cubicBezTo>
                    <a:pt x="3434" y="2552"/>
                    <a:pt x="3497" y="2458"/>
                    <a:pt x="3497" y="2332"/>
                  </a:cubicBezTo>
                  <a:cubicBezTo>
                    <a:pt x="3497" y="2143"/>
                    <a:pt x="3340" y="1953"/>
                    <a:pt x="3151" y="1953"/>
                  </a:cubicBezTo>
                  <a:cubicBezTo>
                    <a:pt x="2962" y="1953"/>
                    <a:pt x="2804" y="2143"/>
                    <a:pt x="2804" y="2332"/>
                  </a:cubicBezTo>
                  <a:cubicBezTo>
                    <a:pt x="2804" y="2521"/>
                    <a:pt x="2646" y="2678"/>
                    <a:pt x="2426" y="2678"/>
                  </a:cubicBezTo>
                  <a:cubicBezTo>
                    <a:pt x="2237" y="2678"/>
                    <a:pt x="2079" y="2521"/>
                    <a:pt x="2079" y="2332"/>
                  </a:cubicBezTo>
                  <a:cubicBezTo>
                    <a:pt x="2079" y="1827"/>
                    <a:pt x="2552" y="1355"/>
                    <a:pt x="3151" y="1355"/>
                  </a:cubicBezTo>
                  <a:close/>
                  <a:moveTo>
                    <a:pt x="3151" y="4096"/>
                  </a:moveTo>
                  <a:cubicBezTo>
                    <a:pt x="3340" y="4096"/>
                    <a:pt x="3497" y="4253"/>
                    <a:pt x="3497" y="4442"/>
                  </a:cubicBezTo>
                  <a:cubicBezTo>
                    <a:pt x="3497" y="4663"/>
                    <a:pt x="3340" y="4820"/>
                    <a:pt x="3151" y="4820"/>
                  </a:cubicBezTo>
                  <a:cubicBezTo>
                    <a:pt x="2962" y="4820"/>
                    <a:pt x="2804" y="4663"/>
                    <a:pt x="2804" y="4442"/>
                  </a:cubicBezTo>
                  <a:cubicBezTo>
                    <a:pt x="2804" y="4253"/>
                    <a:pt x="2962" y="4096"/>
                    <a:pt x="3151" y="4096"/>
                  </a:cubicBezTo>
                  <a:close/>
                  <a:moveTo>
                    <a:pt x="3182" y="0"/>
                  </a:moveTo>
                  <a:cubicBezTo>
                    <a:pt x="1481" y="0"/>
                    <a:pt x="63" y="1418"/>
                    <a:pt x="63" y="3119"/>
                  </a:cubicBezTo>
                  <a:cubicBezTo>
                    <a:pt x="63" y="3655"/>
                    <a:pt x="189" y="4159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47" y="6238"/>
                    <a:pt x="473" y="6238"/>
                  </a:cubicBezTo>
                  <a:lnTo>
                    <a:pt x="1764" y="5892"/>
                  </a:lnTo>
                  <a:cubicBezTo>
                    <a:pt x="2205" y="6144"/>
                    <a:pt x="2678" y="6238"/>
                    <a:pt x="3182" y="6238"/>
                  </a:cubicBezTo>
                  <a:cubicBezTo>
                    <a:pt x="4915" y="6238"/>
                    <a:pt x="6301" y="4789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6" name="Google Shape;7606;p96"/>
            <p:cNvSpPr/>
            <p:nvPr/>
          </p:nvSpPr>
          <p:spPr>
            <a:xfrm>
              <a:off x="581525" y="3440725"/>
              <a:ext cx="157550" cy="108700"/>
            </a:xfrm>
            <a:custGeom>
              <a:avLst/>
              <a:gdLst/>
              <a:ahLst/>
              <a:cxnLst/>
              <a:rect l="l" t="t" r="r" b="b"/>
              <a:pathLst>
                <a:path w="6302" h="4348" extrusionOk="0">
                  <a:moveTo>
                    <a:pt x="1355" y="0"/>
                  </a:moveTo>
                  <a:cubicBezTo>
                    <a:pt x="567" y="567"/>
                    <a:pt x="0" y="1513"/>
                    <a:pt x="0" y="2584"/>
                  </a:cubicBezTo>
                  <a:lnTo>
                    <a:pt x="0" y="4001"/>
                  </a:lnTo>
                  <a:cubicBezTo>
                    <a:pt x="63" y="4190"/>
                    <a:pt x="221" y="4348"/>
                    <a:pt x="410" y="4348"/>
                  </a:cubicBezTo>
                  <a:lnTo>
                    <a:pt x="5955" y="4348"/>
                  </a:lnTo>
                  <a:cubicBezTo>
                    <a:pt x="6144" y="4348"/>
                    <a:pt x="6301" y="4190"/>
                    <a:pt x="6301" y="4001"/>
                  </a:cubicBezTo>
                  <a:lnTo>
                    <a:pt x="6301" y="2584"/>
                  </a:lnTo>
                  <a:cubicBezTo>
                    <a:pt x="6301" y="1513"/>
                    <a:pt x="5797" y="599"/>
                    <a:pt x="4978" y="0"/>
                  </a:cubicBezTo>
                  <a:cubicBezTo>
                    <a:pt x="4537" y="536"/>
                    <a:pt x="3875" y="851"/>
                    <a:pt x="3151" y="851"/>
                  </a:cubicBezTo>
                  <a:cubicBezTo>
                    <a:pt x="2458" y="851"/>
                    <a:pt x="1796" y="536"/>
                    <a:pt x="13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7" name="Google Shape;7607;p96"/>
          <p:cNvGrpSpPr/>
          <p:nvPr/>
        </p:nvGrpSpPr>
        <p:grpSpPr>
          <a:xfrm>
            <a:off x="4858380" y="1971253"/>
            <a:ext cx="353802" cy="351497"/>
            <a:chOff x="580725" y="3617925"/>
            <a:chExt cx="299325" cy="297375"/>
          </a:xfrm>
        </p:grpSpPr>
        <p:sp>
          <p:nvSpPr>
            <p:cNvPr id="7608" name="Google Shape;7608;p96"/>
            <p:cNvSpPr/>
            <p:nvPr/>
          </p:nvSpPr>
          <p:spPr>
            <a:xfrm>
              <a:off x="6090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607"/>
                    <a:pt x="473" y="2048"/>
                    <a:pt x="1041" y="2048"/>
                  </a:cubicBezTo>
                  <a:cubicBezTo>
                    <a:pt x="1608" y="2048"/>
                    <a:pt x="2049" y="1607"/>
                    <a:pt x="2049" y="1040"/>
                  </a:cubicBezTo>
                  <a:cubicBezTo>
                    <a:pt x="2049" y="473"/>
                    <a:pt x="1608" y="0"/>
                    <a:pt x="104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9" name="Google Shape;7609;p96"/>
            <p:cNvSpPr/>
            <p:nvPr/>
          </p:nvSpPr>
          <p:spPr>
            <a:xfrm>
              <a:off x="668950" y="3617925"/>
              <a:ext cx="122875" cy="104475"/>
            </a:xfrm>
            <a:custGeom>
              <a:avLst/>
              <a:gdLst/>
              <a:ahLst/>
              <a:cxnLst/>
              <a:rect l="l" t="t" r="r" b="b"/>
              <a:pathLst>
                <a:path w="4915" h="4179" extrusionOk="0">
                  <a:moveTo>
                    <a:pt x="1040" y="1"/>
                  </a:moveTo>
                  <a:cubicBezTo>
                    <a:pt x="441" y="1"/>
                    <a:pt x="0" y="473"/>
                    <a:pt x="0" y="1072"/>
                  </a:cubicBezTo>
                  <a:lnTo>
                    <a:pt x="0" y="1797"/>
                  </a:lnTo>
                  <a:cubicBezTo>
                    <a:pt x="0" y="2364"/>
                    <a:pt x="473" y="2805"/>
                    <a:pt x="1040" y="2805"/>
                  </a:cubicBezTo>
                  <a:lnTo>
                    <a:pt x="2300" y="2805"/>
                  </a:lnTo>
                  <a:lnTo>
                    <a:pt x="3592" y="4097"/>
                  </a:lnTo>
                  <a:cubicBezTo>
                    <a:pt x="3672" y="4156"/>
                    <a:pt x="3764" y="4178"/>
                    <a:pt x="3853" y="4178"/>
                  </a:cubicBezTo>
                  <a:cubicBezTo>
                    <a:pt x="3905" y="4178"/>
                    <a:pt x="3955" y="4171"/>
                    <a:pt x="4001" y="4160"/>
                  </a:cubicBezTo>
                  <a:cubicBezTo>
                    <a:pt x="4127" y="4097"/>
                    <a:pt x="4190" y="3939"/>
                    <a:pt x="4190" y="3844"/>
                  </a:cubicBezTo>
                  <a:lnTo>
                    <a:pt x="4190" y="2742"/>
                  </a:lnTo>
                  <a:cubicBezTo>
                    <a:pt x="4600" y="2584"/>
                    <a:pt x="4915" y="2206"/>
                    <a:pt x="4915" y="1734"/>
                  </a:cubicBezTo>
                  <a:lnTo>
                    <a:pt x="4915" y="1072"/>
                  </a:lnTo>
                  <a:cubicBezTo>
                    <a:pt x="4915" y="473"/>
                    <a:pt x="4411" y="1"/>
                    <a:pt x="387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0" name="Google Shape;7610;p96"/>
            <p:cNvSpPr/>
            <p:nvPr/>
          </p:nvSpPr>
          <p:spPr>
            <a:xfrm>
              <a:off x="580725" y="3721900"/>
              <a:ext cx="141800" cy="192025"/>
            </a:xfrm>
            <a:custGeom>
              <a:avLst/>
              <a:gdLst/>
              <a:ahLst/>
              <a:cxnLst/>
              <a:rect l="l" t="t" r="r" b="b"/>
              <a:pathLst>
                <a:path w="5672" h="7681" extrusionOk="0">
                  <a:moveTo>
                    <a:pt x="3340" y="4506"/>
                  </a:moveTo>
                  <a:lnTo>
                    <a:pt x="3718" y="5577"/>
                  </a:lnTo>
                  <a:lnTo>
                    <a:pt x="1229" y="5577"/>
                  </a:lnTo>
                  <a:lnTo>
                    <a:pt x="1450" y="4600"/>
                  </a:lnTo>
                  <a:lnTo>
                    <a:pt x="1450" y="4506"/>
                  </a:lnTo>
                  <a:close/>
                  <a:moveTo>
                    <a:pt x="1450" y="1"/>
                  </a:moveTo>
                  <a:cubicBezTo>
                    <a:pt x="1135" y="1"/>
                    <a:pt x="883" y="221"/>
                    <a:pt x="788" y="505"/>
                  </a:cubicBezTo>
                  <a:lnTo>
                    <a:pt x="95" y="3624"/>
                  </a:lnTo>
                  <a:cubicBezTo>
                    <a:pt x="1" y="4096"/>
                    <a:pt x="316" y="4506"/>
                    <a:pt x="757" y="4506"/>
                  </a:cubicBezTo>
                  <a:lnTo>
                    <a:pt x="95" y="7247"/>
                  </a:lnTo>
                  <a:cubicBezTo>
                    <a:pt x="32" y="7436"/>
                    <a:pt x="158" y="7593"/>
                    <a:pt x="316" y="7656"/>
                  </a:cubicBezTo>
                  <a:cubicBezTo>
                    <a:pt x="350" y="7668"/>
                    <a:pt x="383" y="7673"/>
                    <a:pt x="415" y="7673"/>
                  </a:cubicBezTo>
                  <a:cubicBezTo>
                    <a:pt x="559" y="7673"/>
                    <a:pt x="679" y="7565"/>
                    <a:pt x="757" y="7436"/>
                  </a:cubicBezTo>
                  <a:lnTo>
                    <a:pt x="1040" y="6301"/>
                  </a:lnTo>
                  <a:lnTo>
                    <a:pt x="3939" y="6301"/>
                  </a:lnTo>
                  <a:lnTo>
                    <a:pt x="4254" y="7152"/>
                  </a:lnTo>
                  <a:cubicBezTo>
                    <a:pt x="4358" y="7492"/>
                    <a:pt x="4637" y="7680"/>
                    <a:pt x="4908" y="7680"/>
                  </a:cubicBezTo>
                  <a:cubicBezTo>
                    <a:pt x="4964" y="7680"/>
                    <a:pt x="5019" y="7672"/>
                    <a:pt x="5073" y="7656"/>
                  </a:cubicBezTo>
                  <a:cubicBezTo>
                    <a:pt x="5451" y="7593"/>
                    <a:pt x="5672" y="7184"/>
                    <a:pt x="5609" y="6837"/>
                  </a:cubicBezTo>
                  <a:lnTo>
                    <a:pt x="4569" y="3687"/>
                  </a:lnTo>
                  <a:cubicBezTo>
                    <a:pt x="4506" y="3372"/>
                    <a:pt x="4222" y="3183"/>
                    <a:pt x="3907" y="3183"/>
                  </a:cubicBezTo>
                  <a:lnTo>
                    <a:pt x="3183" y="3183"/>
                  </a:lnTo>
                  <a:cubicBezTo>
                    <a:pt x="2994" y="3183"/>
                    <a:pt x="2836" y="3025"/>
                    <a:pt x="2836" y="2836"/>
                  </a:cubicBezTo>
                  <a:cubicBezTo>
                    <a:pt x="2836" y="2615"/>
                    <a:pt x="2994" y="2458"/>
                    <a:pt x="3183" y="2458"/>
                  </a:cubicBezTo>
                  <a:lnTo>
                    <a:pt x="4222" y="2458"/>
                  </a:lnTo>
                  <a:cubicBezTo>
                    <a:pt x="4600" y="2458"/>
                    <a:pt x="4915" y="2143"/>
                    <a:pt x="4915" y="1765"/>
                  </a:cubicBezTo>
                  <a:cubicBezTo>
                    <a:pt x="4915" y="1355"/>
                    <a:pt x="4600" y="1040"/>
                    <a:pt x="4222" y="1040"/>
                  </a:cubicBezTo>
                  <a:lnTo>
                    <a:pt x="2332" y="1040"/>
                  </a:lnTo>
                  <a:lnTo>
                    <a:pt x="2080" y="379"/>
                  </a:lnTo>
                  <a:cubicBezTo>
                    <a:pt x="1985" y="158"/>
                    <a:pt x="1733" y="1"/>
                    <a:pt x="145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1" name="Google Shape;7611;p96"/>
            <p:cNvSpPr/>
            <p:nvPr/>
          </p:nvSpPr>
          <p:spPr>
            <a:xfrm>
              <a:off x="8004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09" y="0"/>
                  </a:moveTo>
                  <a:cubicBezTo>
                    <a:pt x="442" y="0"/>
                    <a:pt x="1" y="473"/>
                    <a:pt x="1" y="1040"/>
                  </a:cubicBezTo>
                  <a:cubicBezTo>
                    <a:pt x="1" y="1607"/>
                    <a:pt x="442" y="2048"/>
                    <a:pt x="1009" y="2048"/>
                  </a:cubicBezTo>
                  <a:cubicBezTo>
                    <a:pt x="1576" y="2048"/>
                    <a:pt x="2048" y="1607"/>
                    <a:pt x="2048" y="1040"/>
                  </a:cubicBez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2" name="Google Shape;7612;p96"/>
            <p:cNvSpPr/>
            <p:nvPr/>
          </p:nvSpPr>
          <p:spPr>
            <a:xfrm>
              <a:off x="738250" y="3722700"/>
              <a:ext cx="141800" cy="192600"/>
            </a:xfrm>
            <a:custGeom>
              <a:avLst/>
              <a:gdLst/>
              <a:ahLst/>
              <a:cxnLst/>
              <a:rect l="l" t="t" r="r" b="b"/>
              <a:pathLst>
                <a:path w="5672" h="7704" extrusionOk="0">
                  <a:moveTo>
                    <a:pt x="4222" y="4474"/>
                  </a:moveTo>
                  <a:lnTo>
                    <a:pt x="4222" y="4568"/>
                  </a:lnTo>
                  <a:lnTo>
                    <a:pt x="4443" y="5545"/>
                  </a:lnTo>
                  <a:lnTo>
                    <a:pt x="1985" y="5545"/>
                  </a:lnTo>
                  <a:lnTo>
                    <a:pt x="2332" y="4474"/>
                  </a:lnTo>
                  <a:close/>
                  <a:moveTo>
                    <a:pt x="4222" y="0"/>
                  </a:moveTo>
                  <a:cubicBezTo>
                    <a:pt x="3939" y="0"/>
                    <a:pt x="3718" y="158"/>
                    <a:pt x="3592" y="378"/>
                  </a:cubicBezTo>
                  <a:lnTo>
                    <a:pt x="3340" y="1071"/>
                  </a:lnTo>
                  <a:lnTo>
                    <a:pt x="1450" y="1071"/>
                  </a:lnTo>
                  <a:cubicBezTo>
                    <a:pt x="1072" y="1071"/>
                    <a:pt x="757" y="1386"/>
                    <a:pt x="757" y="1764"/>
                  </a:cubicBezTo>
                  <a:cubicBezTo>
                    <a:pt x="757" y="2174"/>
                    <a:pt x="1072" y="2489"/>
                    <a:pt x="1450" y="2489"/>
                  </a:cubicBezTo>
                  <a:lnTo>
                    <a:pt x="2490" y="2489"/>
                  </a:lnTo>
                  <a:cubicBezTo>
                    <a:pt x="2679" y="2489"/>
                    <a:pt x="2836" y="2646"/>
                    <a:pt x="2836" y="2835"/>
                  </a:cubicBezTo>
                  <a:cubicBezTo>
                    <a:pt x="2836" y="3024"/>
                    <a:pt x="2679" y="3182"/>
                    <a:pt x="2490" y="3182"/>
                  </a:cubicBezTo>
                  <a:lnTo>
                    <a:pt x="1765" y="3182"/>
                  </a:lnTo>
                  <a:cubicBezTo>
                    <a:pt x="1450" y="3182"/>
                    <a:pt x="1198" y="3371"/>
                    <a:pt x="1103" y="3686"/>
                  </a:cubicBezTo>
                  <a:lnTo>
                    <a:pt x="95" y="6837"/>
                  </a:lnTo>
                  <a:cubicBezTo>
                    <a:pt x="1" y="7215"/>
                    <a:pt x="190" y="7593"/>
                    <a:pt x="599" y="7687"/>
                  </a:cubicBezTo>
                  <a:cubicBezTo>
                    <a:pt x="643" y="7696"/>
                    <a:pt x="690" y="7701"/>
                    <a:pt x="738" y="7701"/>
                  </a:cubicBezTo>
                  <a:cubicBezTo>
                    <a:pt x="1030" y="7701"/>
                    <a:pt x="1364" y="7531"/>
                    <a:pt x="1418" y="7152"/>
                  </a:cubicBezTo>
                  <a:lnTo>
                    <a:pt x="1733" y="6301"/>
                  </a:lnTo>
                  <a:lnTo>
                    <a:pt x="4632" y="6301"/>
                  </a:lnTo>
                  <a:lnTo>
                    <a:pt x="4915" y="7435"/>
                  </a:lnTo>
                  <a:cubicBezTo>
                    <a:pt x="4967" y="7591"/>
                    <a:pt x="5104" y="7704"/>
                    <a:pt x="5257" y="7704"/>
                  </a:cubicBezTo>
                  <a:cubicBezTo>
                    <a:pt x="5290" y="7704"/>
                    <a:pt x="5323" y="7698"/>
                    <a:pt x="5356" y="7687"/>
                  </a:cubicBezTo>
                  <a:cubicBezTo>
                    <a:pt x="5546" y="7624"/>
                    <a:pt x="5672" y="7435"/>
                    <a:pt x="5577" y="7246"/>
                  </a:cubicBezTo>
                  <a:lnTo>
                    <a:pt x="4915" y="4537"/>
                  </a:lnTo>
                  <a:cubicBezTo>
                    <a:pt x="5356" y="4474"/>
                    <a:pt x="5672" y="4064"/>
                    <a:pt x="5609" y="3623"/>
                  </a:cubicBezTo>
                  <a:lnTo>
                    <a:pt x="4884" y="504"/>
                  </a:lnTo>
                  <a:cubicBezTo>
                    <a:pt x="4821" y="189"/>
                    <a:pt x="4537" y="0"/>
                    <a:pt x="42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3" name="Google Shape;7613;p96"/>
          <p:cNvGrpSpPr/>
          <p:nvPr/>
        </p:nvGrpSpPr>
        <p:grpSpPr>
          <a:xfrm>
            <a:off x="4860242" y="2418443"/>
            <a:ext cx="350079" cy="350079"/>
            <a:chOff x="583100" y="3982600"/>
            <a:chExt cx="296175" cy="296175"/>
          </a:xfrm>
        </p:grpSpPr>
        <p:sp>
          <p:nvSpPr>
            <p:cNvPr id="7614" name="Google Shape;7614;p96"/>
            <p:cNvSpPr/>
            <p:nvPr/>
          </p:nvSpPr>
          <p:spPr>
            <a:xfrm>
              <a:off x="694925" y="3982600"/>
              <a:ext cx="70925" cy="68550"/>
            </a:xfrm>
            <a:custGeom>
              <a:avLst/>
              <a:gdLst/>
              <a:ahLst/>
              <a:cxnLst/>
              <a:rect l="l" t="t" r="r" b="b"/>
              <a:pathLst>
                <a:path w="2837" h="2742" extrusionOk="0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5" name="Google Shape;7615;p96"/>
            <p:cNvSpPr/>
            <p:nvPr/>
          </p:nvSpPr>
          <p:spPr>
            <a:xfrm>
              <a:off x="609075" y="4139350"/>
              <a:ext cx="69350" cy="68525"/>
            </a:xfrm>
            <a:custGeom>
              <a:avLst/>
              <a:gdLst/>
              <a:ahLst/>
              <a:cxnLst/>
              <a:rect l="l" t="t" r="r" b="b"/>
              <a:pathLst>
                <a:path w="2774" h="2741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6" name="Google Shape;7616;p96"/>
            <p:cNvSpPr/>
            <p:nvPr/>
          </p:nvSpPr>
          <p:spPr>
            <a:xfrm>
              <a:off x="783925" y="41401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7" name="Google Shape;7617;p96"/>
            <p:cNvSpPr/>
            <p:nvPr/>
          </p:nvSpPr>
          <p:spPr>
            <a:xfrm>
              <a:off x="583100" y="4207075"/>
              <a:ext cx="122100" cy="71700"/>
            </a:xfrm>
            <a:custGeom>
              <a:avLst/>
              <a:gdLst/>
              <a:ahLst/>
              <a:cxnLst/>
              <a:rect l="l" t="t" r="r" b="b"/>
              <a:pathLst>
                <a:path w="4884" h="2868" extrusionOk="0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8" name="Google Shape;7618;p96"/>
            <p:cNvSpPr/>
            <p:nvPr/>
          </p:nvSpPr>
          <p:spPr>
            <a:xfrm>
              <a:off x="669725" y="4049550"/>
              <a:ext cx="122900" cy="72475"/>
            </a:xfrm>
            <a:custGeom>
              <a:avLst/>
              <a:gdLst/>
              <a:ahLst/>
              <a:cxnLst/>
              <a:rect l="l" t="t" r="r" b="b"/>
              <a:pathLst>
                <a:path w="4916" h="2899" extrusionOk="0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9" name="Google Shape;7619;p96"/>
            <p:cNvSpPr/>
            <p:nvPr/>
          </p:nvSpPr>
          <p:spPr>
            <a:xfrm>
              <a:off x="757150" y="4207075"/>
              <a:ext cx="122125" cy="71700"/>
            </a:xfrm>
            <a:custGeom>
              <a:avLst/>
              <a:gdLst/>
              <a:ahLst/>
              <a:cxnLst/>
              <a:rect l="l" t="t" r="r" b="b"/>
              <a:pathLst>
                <a:path w="4885" h="2868" extrusionOk="0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0" name="Google Shape;7620;p96"/>
            <p:cNvSpPr/>
            <p:nvPr/>
          </p:nvSpPr>
          <p:spPr>
            <a:xfrm>
              <a:off x="691775" y="4139350"/>
              <a:ext cx="77225" cy="64600"/>
            </a:xfrm>
            <a:custGeom>
              <a:avLst/>
              <a:gdLst/>
              <a:ahLst/>
              <a:cxnLst/>
              <a:rect l="l" t="t" r="r" b="b"/>
              <a:pathLst>
                <a:path w="3089" h="2584" extrusionOk="0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1" name="Google Shape;7621;p96"/>
          <p:cNvGrpSpPr/>
          <p:nvPr/>
        </p:nvGrpSpPr>
        <p:grpSpPr>
          <a:xfrm>
            <a:off x="7092856" y="1532067"/>
            <a:ext cx="307231" cy="348690"/>
            <a:chOff x="2423775" y="3226875"/>
            <a:chExt cx="259925" cy="295000"/>
          </a:xfrm>
        </p:grpSpPr>
        <p:sp>
          <p:nvSpPr>
            <p:cNvPr id="7622" name="Google Shape;7622;p96"/>
            <p:cNvSpPr/>
            <p:nvPr/>
          </p:nvSpPr>
          <p:spPr>
            <a:xfrm>
              <a:off x="2509625" y="3365900"/>
              <a:ext cx="86650" cy="52000"/>
            </a:xfrm>
            <a:custGeom>
              <a:avLst/>
              <a:gdLst/>
              <a:ahLst/>
              <a:cxnLst/>
              <a:rect l="l" t="t" r="r" b="b"/>
              <a:pathLst>
                <a:path w="3466" h="2080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3" name="Google Shape;7623;p96"/>
            <p:cNvSpPr/>
            <p:nvPr/>
          </p:nvSpPr>
          <p:spPr>
            <a:xfrm>
              <a:off x="2534825" y="33139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4" name="Google Shape;7624;p96"/>
            <p:cNvSpPr/>
            <p:nvPr/>
          </p:nvSpPr>
          <p:spPr>
            <a:xfrm>
              <a:off x="2423775" y="3226875"/>
              <a:ext cx="259925" cy="295000"/>
            </a:xfrm>
            <a:custGeom>
              <a:avLst/>
              <a:gdLst/>
              <a:ahLst/>
              <a:cxnLst/>
              <a:rect l="l" t="t" r="r" b="b"/>
              <a:pathLst>
                <a:path w="10397" h="11800" extrusionOk="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5" name="Google Shape;7625;p96"/>
          <p:cNvGrpSpPr/>
          <p:nvPr/>
        </p:nvGrpSpPr>
        <p:grpSpPr>
          <a:xfrm>
            <a:off x="7070043" y="1973352"/>
            <a:ext cx="352857" cy="347301"/>
            <a:chOff x="2404875" y="3592725"/>
            <a:chExt cx="298525" cy="293825"/>
          </a:xfrm>
        </p:grpSpPr>
        <p:sp>
          <p:nvSpPr>
            <p:cNvPr id="7626" name="Google Shape;7626;p96"/>
            <p:cNvSpPr/>
            <p:nvPr/>
          </p:nvSpPr>
          <p:spPr>
            <a:xfrm>
              <a:off x="2404875" y="3747900"/>
              <a:ext cx="52775" cy="138650"/>
            </a:xfrm>
            <a:custGeom>
              <a:avLst/>
              <a:gdLst/>
              <a:ahLst/>
              <a:cxnLst/>
              <a:rect l="l" t="t" r="r" b="b"/>
              <a:pathLst>
                <a:path w="2111" h="5546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5198"/>
                  </a:lnTo>
                  <a:cubicBezTo>
                    <a:pt x="0" y="5419"/>
                    <a:pt x="158" y="5545"/>
                    <a:pt x="378" y="5545"/>
                  </a:cubicBezTo>
                  <a:lnTo>
                    <a:pt x="1071" y="5545"/>
                  </a:lnTo>
                  <a:cubicBezTo>
                    <a:pt x="1670" y="5545"/>
                    <a:pt x="2111" y="5072"/>
                    <a:pt x="2111" y="4537"/>
                  </a:cubicBezTo>
                  <a:lnTo>
                    <a:pt x="2111" y="1040"/>
                  </a:lnTo>
                  <a:cubicBezTo>
                    <a:pt x="2111" y="441"/>
                    <a:pt x="1638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7" name="Google Shape;7627;p96"/>
            <p:cNvSpPr/>
            <p:nvPr/>
          </p:nvSpPr>
          <p:spPr>
            <a:xfrm>
              <a:off x="2458425" y="3592725"/>
              <a:ext cx="190625" cy="160700"/>
            </a:xfrm>
            <a:custGeom>
              <a:avLst/>
              <a:gdLst/>
              <a:ahLst/>
              <a:cxnLst/>
              <a:rect l="l" t="t" r="r" b="b"/>
              <a:pathLst>
                <a:path w="7625" h="6428" extrusionOk="0">
                  <a:moveTo>
                    <a:pt x="3781" y="631"/>
                  </a:moveTo>
                  <a:cubicBezTo>
                    <a:pt x="3970" y="631"/>
                    <a:pt x="4128" y="788"/>
                    <a:pt x="4128" y="977"/>
                  </a:cubicBezTo>
                  <a:lnTo>
                    <a:pt x="4128" y="1418"/>
                  </a:lnTo>
                  <a:cubicBezTo>
                    <a:pt x="4380" y="1481"/>
                    <a:pt x="4569" y="1639"/>
                    <a:pt x="4758" y="1860"/>
                  </a:cubicBezTo>
                  <a:cubicBezTo>
                    <a:pt x="4884" y="2017"/>
                    <a:pt x="4884" y="2206"/>
                    <a:pt x="4726" y="2332"/>
                  </a:cubicBezTo>
                  <a:cubicBezTo>
                    <a:pt x="4657" y="2373"/>
                    <a:pt x="4583" y="2397"/>
                    <a:pt x="4510" y="2397"/>
                  </a:cubicBezTo>
                  <a:cubicBezTo>
                    <a:pt x="4416" y="2397"/>
                    <a:pt x="4325" y="2358"/>
                    <a:pt x="4254" y="2269"/>
                  </a:cubicBezTo>
                  <a:cubicBezTo>
                    <a:pt x="4114" y="2106"/>
                    <a:pt x="3957" y="2012"/>
                    <a:pt x="3821" y="2012"/>
                  </a:cubicBezTo>
                  <a:cubicBezTo>
                    <a:pt x="3773" y="2012"/>
                    <a:pt x="3728" y="2024"/>
                    <a:pt x="3687" y="2049"/>
                  </a:cubicBezTo>
                  <a:cubicBezTo>
                    <a:pt x="3592" y="2080"/>
                    <a:pt x="3466" y="2238"/>
                    <a:pt x="3466" y="2364"/>
                  </a:cubicBezTo>
                  <a:cubicBezTo>
                    <a:pt x="3466" y="2553"/>
                    <a:pt x="3624" y="2710"/>
                    <a:pt x="3813" y="2710"/>
                  </a:cubicBezTo>
                  <a:cubicBezTo>
                    <a:pt x="4411" y="2710"/>
                    <a:pt x="4852" y="3183"/>
                    <a:pt x="4852" y="3750"/>
                  </a:cubicBezTo>
                  <a:cubicBezTo>
                    <a:pt x="4852" y="4159"/>
                    <a:pt x="4600" y="4537"/>
                    <a:pt x="4222" y="4663"/>
                  </a:cubicBezTo>
                  <a:lnTo>
                    <a:pt x="4159" y="4663"/>
                  </a:lnTo>
                  <a:lnTo>
                    <a:pt x="4159" y="5073"/>
                  </a:lnTo>
                  <a:cubicBezTo>
                    <a:pt x="4159" y="5262"/>
                    <a:pt x="4002" y="5420"/>
                    <a:pt x="3813" y="5420"/>
                  </a:cubicBezTo>
                  <a:cubicBezTo>
                    <a:pt x="3624" y="5420"/>
                    <a:pt x="3466" y="5262"/>
                    <a:pt x="3466" y="5073"/>
                  </a:cubicBezTo>
                  <a:lnTo>
                    <a:pt x="3466" y="4663"/>
                  </a:lnTo>
                  <a:cubicBezTo>
                    <a:pt x="3277" y="4600"/>
                    <a:pt x="3119" y="4537"/>
                    <a:pt x="2962" y="4348"/>
                  </a:cubicBezTo>
                  <a:cubicBezTo>
                    <a:pt x="2836" y="4254"/>
                    <a:pt x="2804" y="4002"/>
                    <a:pt x="2962" y="3876"/>
                  </a:cubicBezTo>
                  <a:cubicBezTo>
                    <a:pt x="3013" y="3825"/>
                    <a:pt x="3108" y="3793"/>
                    <a:pt x="3206" y="3793"/>
                  </a:cubicBezTo>
                  <a:cubicBezTo>
                    <a:pt x="3290" y="3793"/>
                    <a:pt x="3376" y="3817"/>
                    <a:pt x="3435" y="3876"/>
                  </a:cubicBezTo>
                  <a:cubicBezTo>
                    <a:pt x="3549" y="3990"/>
                    <a:pt x="3679" y="4071"/>
                    <a:pt x="3803" y="4071"/>
                  </a:cubicBezTo>
                  <a:cubicBezTo>
                    <a:pt x="3850" y="4071"/>
                    <a:pt x="3895" y="4059"/>
                    <a:pt x="3939" y="4033"/>
                  </a:cubicBezTo>
                  <a:cubicBezTo>
                    <a:pt x="4065" y="4002"/>
                    <a:pt x="4128" y="3844"/>
                    <a:pt x="4128" y="3718"/>
                  </a:cubicBezTo>
                  <a:cubicBezTo>
                    <a:pt x="4128" y="3529"/>
                    <a:pt x="3970" y="3372"/>
                    <a:pt x="3781" y="3372"/>
                  </a:cubicBezTo>
                  <a:cubicBezTo>
                    <a:pt x="3182" y="3372"/>
                    <a:pt x="2741" y="2899"/>
                    <a:pt x="2741" y="2364"/>
                  </a:cubicBezTo>
                  <a:cubicBezTo>
                    <a:pt x="2741" y="1954"/>
                    <a:pt x="3025" y="1576"/>
                    <a:pt x="3435" y="1418"/>
                  </a:cubicBezTo>
                  <a:lnTo>
                    <a:pt x="3435" y="977"/>
                  </a:lnTo>
                  <a:cubicBezTo>
                    <a:pt x="3435" y="788"/>
                    <a:pt x="3592" y="631"/>
                    <a:pt x="3781" y="631"/>
                  </a:cubicBezTo>
                  <a:close/>
                  <a:moveTo>
                    <a:pt x="3813" y="1"/>
                  </a:moveTo>
                  <a:cubicBezTo>
                    <a:pt x="1733" y="1"/>
                    <a:pt x="0" y="1734"/>
                    <a:pt x="0" y="3813"/>
                  </a:cubicBezTo>
                  <a:cubicBezTo>
                    <a:pt x="0" y="4537"/>
                    <a:pt x="190" y="5231"/>
                    <a:pt x="536" y="5829"/>
                  </a:cubicBezTo>
                  <a:cubicBezTo>
                    <a:pt x="1009" y="5546"/>
                    <a:pt x="1544" y="5420"/>
                    <a:pt x="2080" y="5420"/>
                  </a:cubicBezTo>
                  <a:cubicBezTo>
                    <a:pt x="2146" y="5414"/>
                    <a:pt x="2213" y="5411"/>
                    <a:pt x="2279" y="5411"/>
                  </a:cubicBezTo>
                  <a:cubicBezTo>
                    <a:pt x="2936" y="5411"/>
                    <a:pt x="3587" y="5692"/>
                    <a:pt x="4159" y="6207"/>
                  </a:cubicBezTo>
                  <a:lnTo>
                    <a:pt x="5892" y="6207"/>
                  </a:lnTo>
                  <a:cubicBezTo>
                    <a:pt x="6144" y="6207"/>
                    <a:pt x="6364" y="6302"/>
                    <a:pt x="6585" y="6428"/>
                  </a:cubicBezTo>
                  <a:cubicBezTo>
                    <a:pt x="7215" y="5735"/>
                    <a:pt x="7625" y="4789"/>
                    <a:pt x="7625" y="3813"/>
                  </a:cubicBezTo>
                  <a:cubicBezTo>
                    <a:pt x="7625" y="1734"/>
                    <a:pt x="5892" y="1"/>
                    <a:pt x="38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8" name="Google Shape;7628;p96"/>
            <p:cNvSpPr/>
            <p:nvPr/>
          </p:nvSpPr>
          <p:spPr>
            <a:xfrm>
              <a:off x="2474975" y="3742775"/>
              <a:ext cx="228425" cy="125650"/>
            </a:xfrm>
            <a:custGeom>
              <a:avLst/>
              <a:gdLst/>
              <a:ahLst/>
              <a:cxnLst/>
              <a:rect l="l" t="t" r="r" b="b"/>
              <a:pathLst>
                <a:path w="9137" h="5026" extrusionOk="0">
                  <a:moveTo>
                    <a:pt x="1422" y="0"/>
                  </a:moveTo>
                  <a:cubicBezTo>
                    <a:pt x="918" y="0"/>
                    <a:pt x="416" y="160"/>
                    <a:pt x="0" y="457"/>
                  </a:cubicBezTo>
                  <a:lnTo>
                    <a:pt x="0" y="5025"/>
                  </a:lnTo>
                  <a:lnTo>
                    <a:pt x="5230" y="5025"/>
                  </a:lnTo>
                  <a:cubicBezTo>
                    <a:pt x="5923" y="5025"/>
                    <a:pt x="6490" y="4679"/>
                    <a:pt x="6900" y="4143"/>
                  </a:cubicBezTo>
                  <a:lnTo>
                    <a:pt x="8916" y="1245"/>
                  </a:lnTo>
                  <a:cubicBezTo>
                    <a:pt x="9137" y="930"/>
                    <a:pt x="9074" y="489"/>
                    <a:pt x="8727" y="268"/>
                  </a:cubicBezTo>
                  <a:cubicBezTo>
                    <a:pt x="8633" y="221"/>
                    <a:pt x="8517" y="196"/>
                    <a:pt x="8398" y="196"/>
                  </a:cubicBezTo>
                  <a:cubicBezTo>
                    <a:pt x="8196" y="196"/>
                    <a:pt x="7983" y="268"/>
                    <a:pt x="7845" y="426"/>
                  </a:cubicBezTo>
                  <a:lnTo>
                    <a:pt x="5955" y="2726"/>
                  </a:lnTo>
                  <a:cubicBezTo>
                    <a:pt x="5829" y="2883"/>
                    <a:pt x="5545" y="2978"/>
                    <a:pt x="5419" y="2978"/>
                  </a:cubicBezTo>
                  <a:lnTo>
                    <a:pt x="3119" y="2978"/>
                  </a:lnTo>
                  <a:cubicBezTo>
                    <a:pt x="2899" y="2978"/>
                    <a:pt x="2741" y="2820"/>
                    <a:pt x="2741" y="2631"/>
                  </a:cubicBezTo>
                  <a:cubicBezTo>
                    <a:pt x="2741" y="2411"/>
                    <a:pt x="2899" y="2253"/>
                    <a:pt x="3119" y="2253"/>
                  </a:cubicBezTo>
                  <a:lnTo>
                    <a:pt x="5198" y="2253"/>
                  </a:lnTo>
                  <a:cubicBezTo>
                    <a:pt x="5576" y="2253"/>
                    <a:pt x="5923" y="1938"/>
                    <a:pt x="5923" y="1560"/>
                  </a:cubicBezTo>
                  <a:cubicBezTo>
                    <a:pt x="5923" y="1150"/>
                    <a:pt x="5576" y="835"/>
                    <a:pt x="5198" y="835"/>
                  </a:cubicBezTo>
                  <a:lnTo>
                    <a:pt x="3340" y="835"/>
                  </a:lnTo>
                  <a:cubicBezTo>
                    <a:pt x="3182" y="835"/>
                    <a:pt x="3088" y="741"/>
                    <a:pt x="2962" y="615"/>
                  </a:cubicBezTo>
                  <a:cubicBezTo>
                    <a:pt x="2773" y="426"/>
                    <a:pt x="2520" y="300"/>
                    <a:pt x="2300" y="174"/>
                  </a:cubicBezTo>
                  <a:cubicBezTo>
                    <a:pt x="2019" y="56"/>
                    <a:pt x="1720" y="0"/>
                    <a:pt x="14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9" name="Google Shape;7629;p96"/>
          <p:cNvGrpSpPr/>
          <p:nvPr/>
        </p:nvGrpSpPr>
        <p:grpSpPr>
          <a:xfrm>
            <a:off x="7070974" y="2418917"/>
            <a:ext cx="350995" cy="349133"/>
            <a:chOff x="2404875" y="3955825"/>
            <a:chExt cx="296950" cy="295375"/>
          </a:xfrm>
        </p:grpSpPr>
        <p:sp>
          <p:nvSpPr>
            <p:cNvPr id="7630" name="Google Shape;7630;p96"/>
            <p:cNvSpPr/>
            <p:nvPr/>
          </p:nvSpPr>
          <p:spPr>
            <a:xfrm>
              <a:off x="2404875" y="3955825"/>
              <a:ext cx="219775" cy="224500"/>
            </a:xfrm>
            <a:custGeom>
              <a:avLst/>
              <a:gdLst/>
              <a:ahLst/>
              <a:cxnLst/>
              <a:rect l="l" t="t" r="r" b="b"/>
              <a:pathLst>
                <a:path w="8791" h="8980" extrusionOk="0">
                  <a:moveTo>
                    <a:pt x="4537" y="0"/>
                  </a:moveTo>
                  <a:cubicBezTo>
                    <a:pt x="2048" y="0"/>
                    <a:pt x="0" y="2017"/>
                    <a:pt x="0" y="4506"/>
                  </a:cubicBezTo>
                  <a:cubicBezTo>
                    <a:pt x="0" y="6963"/>
                    <a:pt x="2048" y="8979"/>
                    <a:pt x="4537" y="8979"/>
                  </a:cubicBezTo>
                  <a:cubicBezTo>
                    <a:pt x="6459" y="8979"/>
                    <a:pt x="8160" y="7719"/>
                    <a:pt x="8790" y="5986"/>
                  </a:cubicBezTo>
                  <a:cubicBezTo>
                    <a:pt x="8633" y="5860"/>
                    <a:pt x="8443" y="5640"/>
                    <a:pt x="8286" y="5514"/>
                  </a:cubicBezTo>
                  <a:lnTo>
                    <a:pt x="7498" y="5514"/>
                  </a:lnTo>
                  <a:cubicBezTo>
                    <a:pt x="7057" y="6742"/>
                    <a:pt x="5923" y="7593"/>
                    <a:pt x="4568" y="7593"/>
                  </a:cubicBezTo>
                  <a:cubicBezTo>
                    <a:pt x="2836" y="7593"/>
                    <a:pt x="1481" y="6175"/>
                    <a:pt x="1481" y="4506"/>
                  </a:cubicBezTo>
                  <a:cubicBezTo>
                    <a:pt x="1481" y="2804"/>
                    <a:pt x="2867" y="1387"/>
                    <a:pt x="4568" y="1387"/>
                  </a:cubicBezTo>
                  <a:cubicBezTo>
                    <a:pt x="5923" y="1387"/>
                    <a:pt x="7057" y="2237"/>
                    <a:pt x="7498" y="3466"/>
                  </a:cubicBezTo>
                  <a:lnTo>
                    <a:pt x="8286" y="3466"/>
                  </a:lnTo>
                  <a:cubicBezTo>
                    <a:pt x="8443" y="3308"/>
                    <a:pt x="8633" y="3088"/>
                    <a:pt x="8790" y="2993"/>
                  </a:cubicBezTo>
                  <a:cubicBezTo>
                    <a:pt x="8160" y="1261"/>
                    <a:pt x="6522" y="0"/>
                    <a:pt x="453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1" name="Google Shape;7631;p96"/>
            <p:cNvSpPr/>
            <p:nvPr/>
          </p:nvSpPr>
          <p:spPr>
            <a:xfrm>
              <a:off x="2510400" y="4024075"/>
              <a:ext cx="191425" cy="87575"/>
            </a:xfrm>
            <a:custGeom>
              <a:avLst/>
              <a:gdLst/>
              <a:ahLst/>
              <a:cxnLst/>
              <a:rect l="l" t="t" r="r" b="b"/>
              <a:pathLst>
                <a:path w="7657" h="3503" extrusionOk="0">
                  <a:moveTo>
                    <a:pt x="7260" y="0"/>
                  </a:moveTo>
                  <a:cubicBezTo>
                    <a:pt x="7232" y="0"/>
                    <a:pt x="7206" y="4"/>
                    <a:pt x="7184" y="11"/>
                  </a:cubicBezTo>
                  <a:lnTo>
                    <a:pt x="5073" y="736"/>
                  </a:lnTo>
                  <a:cubicBezTo>
                    <a:pt x="5042" y="736"/>
                    <a:pt x="5010" y="767"/>
                    <a:pt x="4947" y="799"/>
                  </a:cubicBezTo>
                  <a:lnTo>
                    <a:pt x="4380" y="1398"/>
                  </a:lnTo>
                  <a:lnTo>
                    <a:pt x="347" y="1398"/>
                  </a:lnTo>
                  <a:cubicBezTo>
                    <a:pt x="158" y="1398"/>
                    <a:pt x="1" y="1555"/>
                    <a:pt x="1" y="1744"/>
                  </a:cubicBezTo>
                  <a:cubicBezTo>
                    <a:pt x="1" y="1965"/>
                    <a:pt x="158" y="2122"/>
                    <a:pt x="347" y="2122"/>
                  </a:cubicBezTo>
                  <a:lnTo>
                    <a:pt x="4380" y="2122"/>
                  </a:lnTo>
                  <a:lnTo>
                    <a:pt x="4947" y="2689"/>
                  </a:lnTo>
                  <a:cubicBezTo>
                    <a:pt x="5010" y="2752"/>
                    <a:pt x="5042" y="2784"/>
                    <a:pt x="5073" y="2784"/>
                  </a:cubicBezTo>
                  <a:lnTo>
                    <a:pt x="7184" y="3477"/>
                  </a:lnTo>
                  <a:cubicBezTo>
                    <a:pt x="7210" y="3494"/>
                    <a:pt x="7242" y="3502"/>
                    <a:pt x="7275" y="3502"/>
                  </a:cubicBezTo>
                  <a:cubicBezTo>
                    <a:pt x="7362" y="3502"/>
                    <a:pt x="7462" y="3451"/>
                    <a:pt x="7531" y="3382"/>
                  </a:cubicBezTo>
                  <a:cubicBezTo>
                    <a:pt x="7594" y="3256"/>
                    <a:pt x="7657" y="3099"/>
                    <a:pt x="7562" y="2973"/>
                  </a:cubicBezTo>
                  <a:lnTo>
                    <a:pt x="6932" y="1744"/>
                  </a:lnTo>
                  <a:lnTo>
                    <a:pt x="7562" y="547"/>
                  </a:lnTo>
                  <a:cubicBezTo>
                    <a:pt x="7657" y="389"/>
                    <a:pt x="7594" y="232"/>
                    <a:pt x="7531" y="137"/>
                  </a:cubicBezTo>
                  <a:cubicBezTo>
                    <a:pt x="7458" y="41"/>
                    <a:pt x="7349" y="0"/>
                    <a:pt x="726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2" name="Google Shape;7632;p96"/>
            <p:cNvSpPr/>
            <p:nvPr/>
          </p:nvSpPr>
          <p:spPr>
            <a:xfrm>
              <a:off x="2424550" y="4188175"/>
              <a:ext cx="189050" cy="63025"/>
            </a:xfrm>
            <a:custGeom>
              <a:avLst/>
              <a:gdLst/>
              <a:ahLst/>
              <a:cxnLst/>
              <a:rect l="l" t="t" r="r" b="b"/>
              <a:pathLst>
                <a:path w="7562" h="2521" extrusionOk="0">
                  <a:moveTo>
                    <a:pt x="1828" y="0"/>
                  </a:moveTo>
                  <a:lnTo>
                    <a:pt x="1482" y="1135"/>
                  </a:lnTo>
                  <a:lnTo>
                    <a:pt x="1040" y="1135"/>
                  </a:lnTo>
                  <a:cubicBezTo>
                    <a:pt x="442" y="1135"/>
                    <a:pt x="1" y="1607"/>
                    <a:pt x="1" y="2174"/>
                  </a:cubicBezTo>
                  <a:cubicBezTo>
                    <a:pt x="1" y="2363"/>
                    <a:pt x="158" y="2521"/>
                    <a:pt x="379" y="2521"/>
                  </a:cubicBezTo>
                  <a:lnTo>
                    <a:pt x="7310" y="2521"/>
                  </a:lnTo>
                  <a:cubicBezTo>
                    <a:pt x="7404" y="2489"/>
                    <a:pt x="7562" y="2363"/>
                    <a:pt x="7562" y="2174"/>
                  </a:cubicBezTo>
                  <a:cubicBezTo>
                    <a:pt x="7562" y="1576"/>
                    <a:pt x="7089" y="1135"/>
                    <a:pt x="6554" y="1135"/>
                  </a:cubicBezTo>
                  <a:lnTo>
                    <a:pt x="6113" y="1135"/>
                  </a:lnTo>
                  <a:lnTo>
                    <a:pt x="5766" y="0"/>
                  </a:lnTo>
                  <a:cubicBezTo>
                    <a:pt x="5168" y="252"/>
                    <a:pt x="4506" y="410"/>
                    <a:pt x="3781" y="410"/>
                  </a:cubicBezTo>
                  <a:cubicBezTo>
                    <a:pt x="3088" y="410"/>
                    <a:pt x="2427" y="252"/>
                    <a:pt x="18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3" name="Google Shape;7633;p96"/>
            <p:cNvSpPr/>
            <p:nvPr/>
          </p:nvSpPr>
          <p:spPr>
            <a:xfrm>
              <a:off x="2457625" y="4007025"/>
              <a:ext cx="115025" cy="122100"/>
            </a:xfrm>
            <a:custGeom>
              <a:avLst/>
              <a:gdLst/>
              <a:ahLst/>
              <a:cxnLst/>
              <a:rect l="l" t="t" r="r" b="b"/>
              <a:pathLst>
                <a:path w="4601" h="4884" extrusionOk="0">
                  <a:moveTo>
                    <a:pt x="2427" y="0"/>
                  </a:moveTo>
                  <a:cubicBezTo>
                    <a:pt x="1104" y="0"/>
                    <a:pt x="1" y="1103"/>
                    <a:pt x="1" y="2458"/>
                  </a:cubicBezTo>
                  <a:cubicBezTo>
                    <a:pt x="1" y="3781"/>
                    <a:pt x="1104" y="4884"/>
                    <a:pt x="2427" y="4884"/>
                  </a:cubicBezTo>
                  <a:cubicBezTo>
                    <a:pt x="3404" y="4884"/>
                    <a:pt x="4254" y="4348"/>
                    <a:pt x="4601" y="3497"/>
                  </a:cubicBezTo>
                  <a:lnTo>
                    <a:pt x="2427" y="3497"/>
                  </a:lnTo>
                  <a:cubicBezTo>
                    <a:pt x="1828" y="3497"/>
                    <a:pt x="1419" y="3025"/>
                    <a:pt x="1419" y="2489"/>
                  </a:cubicBezTo>
                  <a:cubicBezTo>
                    <a:pt x="1356" y="1859"/>
                    <a:pt x="1828" y="1386"/>
                    <a:pt x="2427" y="1386"/>
                  </a:cubicBezTo>
                  <a:lnTo>
                    <a:pt x="4601" y="1386"/>
                  </a:lnTo>
                  <a:cubicBezTo>
                    <a:pt x="4191" y="567"/>
                    <a:pt x="3372" y="0"/>
                    <a:pt x="24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4" name="Google Shape;7634;p96"/>
          <p:cNvGrpSpPr/>
          <p:nvPr/>
        </p:nvGrpSpPr>
        <p:grpSpPr>
          <a:xfrm>
            <a:off x="5764954" y="2883111"/>
            <a:ext cx="349163" cy="350079"/>
            <a:chOff x="4263650" y="3235150"/>
            <a:chExt cx="295400" cy="296175"/>
          </a:xfrm>
        </p:grpSpPr>
        <p:sp>
          <p:nvSpPr>
            <p:cNvPr id="7635" name="Google Shape;7635;p96"/>
            <p:cNvSpPr/>
            <p:nvPr/>
          </p:nvSpPr>
          <p:spPr>
            <a:xfrm>
              <a:off x="4393625" y="3391100"/>
              <a:ext cx="35450" cy="35475"/>
            </a:xfrm>
            <a:custGeom>
              <a:avLst/>
              <a:gdLst/>
              <a:ahLst/>
              <a:cxnLst/>
              <a:rect l="l" t="t" r="r" b="b"/>
              <a:pathLst>
                <a:path w="1418" h="1419" extrusionOk="0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cubicBezTo>
                    <a:pt x="63" y="1103"/>
                    <a:pt x="315" y="1418"/>
                    <a:pt x="725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6" name="Google Shape;7636;p96"/>
            <p:cNvSpPr/>
            <p:nvPr/>
          </p:nvSpPr>
          <p:spPr>
            <a:xfrm>
              <a:off x="4377075" y="3443875"/>
              <a:ext cx="70125" cy="34675"/>
            </a:xfrm>
            <a:custGeom>
              <a:avLst/>
              <a:gdLst/>
              <a:ahLst/>
              <a:cxnLst/>
              <a:rect l="l" t="t" r="r" b="b"/>
              <a:pathLst>
                <a:path w="2805" h="1387" extrusionOk="0">
                  <a:moveTo>
                    <a:pt x="1387" y="0"/>
                  </a:moveTo>
                  <a:cubicBezTo>
                    <a:pt x="631" y="0"/>
                    <a:pt x="1" y="630"/>
                    <a:pt x="1" y="1387"/>
                  </a:cubicBezTo>
                  <a:lnTo>
                    <a:pt x="2805" y="1387"/>
                  </a:lnTo>
                  <a:cubicBezTo>
                    <a:pt x="2805" y="630"/>
                    <a:pt x="2174" y="0"/>
                    <a:pt x="13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7" name="Google Shape;7637;p96"/>
            <p:cNvSpPr/>
            <p:nvPr/>
          </p:nvSpPr>
          <p:spPr>
            <a:xfrm>
              <a:off x="4333750" y="3357225"/>
              <a:ext cx="156775" cy="174100"/>
            </a:xfrm>
            <a:custGeom>
              <a:avLst/>
              <a:gdLst/>
              <a:ahLst/>
              <a:cxnLst/>
              <a:rect l="l" t="t" r="r" b="b"/>
              <a:pathLst>
                <a:path w="6271" h="6964" extrusionOk="0">
                  <a:moveTo>
                    <a:pt x="3088" y="725"/>
                  </a:moveTo>
                  <a:cubicBezTo>
                    <a:pt x="3813" y="725"/>
                    <a:pt x="4506" y="1356"/>
                    <a:pt x="4506" y="2080"/>
                  </a:cubicBezTo>
                  <a:cubicBezTo>
                    <a:pt x="4506" y="2458"/>
                    <a:pt x="4348" y="2805"/>
                    <a:pt x="4096" y="3025"/>
                  </a:cubicBezTo>
                  <a:cubicBezTo>
                    <a:pt x="4727" y="3372"/>
                    <a:pt x="5168" y="4065"/>
                    <a:pt x="5168" y="4853"/>
                  </a:cubicBezTo>
                  <a:lnTo>
                    <a:pt x="5168" y="5199"/>
                  </a:lnTo>
                  <a:cubicBezTo>
                    <a:pt x="5168" y="5388"/>
                    <a:pt x="5010" y="5546"/>
                    <a:pt x="4821" y="5546"/>
                  </a:cubicBezTo>
                  <a:lnTo>
                    <a:pt x="1293" y="5546"/>
                  </a:lnTo>
                  <a:cubicBezTo>
                    <a:pt x="1103" y="5546"/>
                    <a:pt x="946" y="5388"/>
                    <a:pt x="946" y="5199"/>
                  </a:cubicBezTo>
                  <a:lnTo>
                    <a:pt x="946" y="4853"/>
                  </a:lnTo>
                  <a:lnTo>
                    <a:pt x="1040" y="4853"/>
                  </a:lnTo>
                  <a:cubicBezTo>
                    <a:pt x="1040" y="4065"/>
                    <a:pt x="1450" y="3403"/>
                    <a:pt x="2080" y="3025"/>
                  </a:cubicBezTo>
                  <a:cubicBezTo>
                    <a:pt x="1860" y="2805"/>
                    <a:pt x="1702" y="2458"/>
                    <a:pt x="1702" y="2080"/>
                  </a:cubicBezTo>
                  <a:cubicBezTo>
                    <a:pt x="1702" y="1356"/>
                    <a:pt x="2332" y="725"/>
                    <a:pt x="3088" y="725"/>
                  </a:cubicBezTo>
                  <a:close/>
                  <a:moveTo>
                    <a:pt x="1" y="1"/>
                  </a:moveTo>
                  <a:lnTo>
                    <a:pt x="1" y="6617"/>
                  </a:lnTo>
                  <a:cubicBezTo>
                    <a:pt x="1" y="6806"/>
                    <a:pt x="158" y="6963"/>
                    <a:pt x="347" y="6963"/>
                  </a:cubicBezTo>
                  <a:lnTo>
                    <a:pt x="5924" y="6963"/>
                  </a:lnTo>
                  <a:cubicBezTo>
                    <a:pt x="6113" y="6963"/>
                    <a:pt x="6270" y="6806"/>
                    <a:pt x="6270" y="6617"/>
                  </a:cubicBezTo>
                  <a:lnTo>
                    <a:pt x="627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8" name="Google Shape;7638;p96"/>
            <p:cNvSpPr/>
            <p:nvPr/>
          </p:nvSpPr>
          <p:spPr>
            <a:xfrm>
              <a:off x="4316425" y="3235150"/>
              <a:ext cx="191425" cy="35475"/>
            </a:xfrm>
            <a:custGeom>
              <a:avLst/>
              <a:gdLst/>
              <a:ahLst/>
              <a:cxnLst/>
              <a:rect l="l" t="t" r="r" b="b"/>
              <a:pathLst>
                <a:path w="7657" h="1419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418"/>
                  </a:lnTo>
                  <a:lnTo>
                    <a:pt x="7625" y="1418"/>
                  </a:lnTo>
                  <a:lnTo>
                    <a:pt x="7625" y="347"/>
                  </a:lnTo>
                  <a:lnTo>
                    <a:pt x="7656" y="347"/>
                  </a:lnTo>
                  <a:cubicBezTo>
                    <a:pt x="7656" y="158"/>
                    <a:pt x="7499" y="1"/>
                    <a:pt x="73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9" name="Google Shape;7639;p96"/>
            <p:cNvSpPr/>
            <p:nvPr/>
          </p:nvSpPr>
          <p:spPr>
            <a:xfrm>
              <a:off x="4263650" y="3288700"/>
              <a:ext cx="295400" cy="137875"/>
            </a:xfrm>
            <a:custGeom>
              <a:avLst/>
              <a:gdLst/>
              <a:ahLst/>
              <a:cxnLst/>
              <a:rect l="l" t="t" r="r" b="b"/>
              <a:pathLst>
                <a:path w="11816" h="5515" extrusionOk="0">
                  <a:moveTo>
                    <a:pt x="10082" y="662"/>
                  </a:moveTo>
                  <a:cubicBezTo>
                    <a:pt x="10303" y="662"/>
                    <a:pt x="10461" y="820"/>
                    <a:pt x="10461" y="1009"/>
                  </a:cubicBezTo>
                  <a:cubicBezTo>
                    <a:pt x="10461" y="1198"/>
                    <a:pt x="10303" y="1356"/>
                    <a:pt x="10082" y="1356"/>
                  </a:cubicBezTo>
                  <a:cubicBezTo>
                    <a:pt x="9893" y="1356"/>
                    <a:pt x="9736" y="1198"/>
                    <a:pt x="9736" y="1009"/>
                  </a:cubicBezTo>
                  <a:cubicBezTo>
                    <a:pt x="9767" y="820"/>
                    <a:pt x="9893" y="662"/>
                    <a:pt x="10082" y="662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42"/>
                    <a:pt x="1" y="1009"/>
                  </a:cubicBezTo>
                  <a:lnTo>
                    <a:pt x="1" y="4475"/>
                  </a:lnTo>
                  <a:cubicBezTo>
                    <a:pt x="1" y="5073"/>
                    <a:pt x="473" y="5514"/>
                    <a:pt x="1041" y="5514"/>
                  </a:cubicBezTo>
                  <a:lnTo>
                    <a:pt x="2112" y="5514"/>
                  </a:lnTo>
                  <a:lnTo>
                    <a:pt x="2112" y="2395"/>
                  </a:lnTo>
                  <a:cubicBezTo>
                    <a:pt x="2112" y="2206"/>
                    <a:pt x="2269" y="2049"/>
                    <a:pt x="2458" y="2049"/>
                  </a:cubicBezTo>
                  <a:lnTo>
                    <a:pt x="9421" y="2049"/>
                  </a:lnTo>
                  <a:cubicBezTo>
                    <a:pt x="9610" y="2049"/>
                    <a:pt x="9767" y="2206"/>
                    <a:pt x="9767" y="2395"/>
                  </a:cubicBezTo>
                  <a:lnTo>
                    <a:pt x="9767" y="5514"/>
                  </a:lnTo>
                  <a:lnTo>
                    <a:pt x="10807" y="5514"/>
                  </a:lnTo>
                  <a:cubicBezTo>
                    <a:pt x="11406" y="5514"/>
                    <a:pt x="11815" y="5042"/>
                    <a:pt x="11815" y="4475"/>
                  </a:cubicBezTo>
                  <a:lnTo>
                    <a:pt x="11815" y="1009"/>
                  </a:lnTo>
                  <a:cubicBezTo>
                    <a:pt x="11815" y="410"/>
                    <a:pt x="11343" y="1"/>
                    <a:pt x="1080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0" name="Google Shape;7640;p96"/>
          <p:cNvGrpSpPr/>
          <p:nvPr/>
        </p:nvGrpSpPr>
        <p:grpSpPr>
          <a:xfrm>
            <a:off x="5762634" y="3342272"/>
            <a:ext cx="353802" cy="327739"/>
            <a:chOff x="4266025" y="3609275"/>
            <a:chExt cx="299325" cy="277275"/>
          </a:xfrm>
        </p:grpSpPr>
        <p:sp>
          <p:nvSpPr>
            <p:cNvPr id="7641" name="Google Shape;7641;p96"/>
            <p:cNvSpPr/>
            <p:nvPr/>
          </p:nvSpPr>
          <p:spPr>
            <a:xfrm>
              <a:off x="4266025" y="3609275"/>
              <a:ext cx="299325" cy="224500"/>
            </a:xfrm>
            <a:custGeom>
              <a:avLst/>
              <a:gdLst/>
              <a:ahLst/>
              <a:cxnLst/>
              <a:rect l="l" t="t" r="r" b="b"/>
              <a:pathLst>
                <a:path w="11973" h="8980" extrusionOk="0">
                  <a:moveTo>
                    <a:pt x="2017" y="3749"/>
                  </a:moveTo>
                  <a:lnTo>
                    <a:pt x="3119" y="5514"/>
                  </a:lnTo>
                  <a:lnTo>
                    <a:pt x="914" y="5514"/>
                  </a:lnTo>
                  <a:lnTo>
                    <a:pt x="2017" y="3749"/>
                  </a:lnTo>
                  <a:close/>
                  <a:moveTo>
                    <a:pt x="9641" y="3749"/>
                  </a:moveTo>
                  <a:lnTo>
                    <a:pt x="10744" y="5514"/>
                  </a:lnTo>
                  <a:lnTo>
                    <a:pt x="8538" y="5514"/>
                  </a:lnTo>
                  <a:lnTo>
                    <a:pt x="9641" y="3749"/>
                  </a:lnTo>
                  <a:close/>
                  <a:moveTo>
                    <a:pt x="5892" y="0"/>
                  </a:moveTo>
                  <a:cubicBezTo>
                    <a:pt x="5325" y="0"/>
                    <a:pt x="4852" y="473"/>
                    <a:pt x="4852" y="1040"/>
                  </a:cubicBezTo>
                  <a:lnTo>
                    <a:pt x="4852" y="1166"/>
                  </a:lnTo>
                  <a:lnTo>
                    <a:pt x="4537" y="1324"/>
                  </a:lnTo>
                  <a:cubicBezTo>
                    <a:pt x="3812" y="1733"/>
                    <a:pt x="3529" y="1891"/>
                    <a:pt x="3025" y="1954"/>
                  </a:cubicBezTo>
                  <a:cubicBezTo>
                    <a:pt x="2867" y="1607"/>
                    <a:pt x="2521" y="1324"/>
                    <a:pt x="2080" y="1324"/>
                  </a:cubicBezTo>
                  <a:cubicBezTo>
                    <a:pt x="1702" y="1324"/>
                    <a:pt x="1324" y="1576"/>
                    <a:pt x="1166" y="1922"/>
                  </a:cubicBezTo>
                  <a:cubicBezTo>
                    <a:pt x="946" y="1891"/>
                    <a:pt x="693" y="1796"/>
                    <a:pt x="504" y="1733"/>
                  </a:cubicBezTo>
                  <a:cubicBezTo>
                    <a:pt x="454" y="1708"/>
                    <a:pt x="403" y="1696"/>
                    <a:pt x="355" y="1696"/>
                  </a:cubicBezTo>
                  <a:cubicBezTo>
                    <a:pt x="223" y="1696"/>
                    <a:pt x="110" y="1784"/>
                    <a:pt x="63" y="1922"/>
                  </a:cubicBezTo>
                  <a:cubicBezTo>
                    <a:pt x="0" y="2111"/>
                    <a:pt x="63" y="2332"/>
                    <a:pt x="252" y="2363"/>
                  </a:cubicBezTo>
                  <a:cubicBezTo>
                    <a:pt x="536" y="2489"/>
                    <a:pt x="820" y="2552"/>
                    <a:pt x="1135" y="2615"/>
                  </a:cubicBezTo>
                  <a:cubicBezTo>
                    <a:pt x="1198" y="2867"/>
                    <a:pt x="1387" y="3119"/>
                    <a:pt x="1607" y="3277"/>
                  </a:cubicBezTo>
                  <a:lnTo>
                    <a:pt x="95" y="5671"/>
                  </a:lnTo>
                  <a:cubicBezTo>
                    <a:pt x="95" y="5703"/>
                    <a:pt x="63" y="5829"/>
                    <a:pt x="63" y="5860"/>
                  </a:cubicBezTo>
                  <a:lnTo>
                    <a:pt x="63" y="6238"/>
                  </a:lnTo>
                  <a:cubicBezTo>
                    <a:pt x="63" y="7372"/>
                    <a:pt x="1009" y="8318"/>
                    <a:pt x="2143" y="8318"/>
                  </a:cubicBezTo>
                  <a:cubicBezTo>
                    <a:pt x="3308" y="8318"/>
                    <a:pt x="4254" y="7372"/>
                    <a:pt x="4254" y="6238"/>
                  </a:cubicBezTo>
                  <a:lnTo>
                    <a:pt x="4254" y="5860"/>
                  </a:lnTo>
                  <a:cubicBezTo>
                    <a:pt x="4254" y="5829"/>
                    <a:pt x="4191" y="5703"/>
                    <a:pt x="4191" y="5671"/>
                  </a:cubicBezTo>
                  <a:lnTo>
                    <a:pt x="2710" y="3277"/>
                  </a:lnTo>
                  <a:cubicBezTo>
                    <a:pt x="2930" y="3151"/>
                    <a:pt x="3088" y="2930"/>
                    <a:pt x="3182" y="2647"/>
                  </a:cubicBezTo>
                  <a:cubicBezTo>
                    <a:pt x="3844" y="2521"/>
                    <a:pt x="4191" y="2363"/>
                    <a:pt x="4947" y="1922"/>
                  </a:cubicBezTo>
                  <a:lnTo>
                    <a:pt x="4947" y="8979"/>
                  </a:lnTo>
                  <a:lnTo>
                    <a:pt x="7089" y="8979"/>
                  </a:lnTo>
                  <a:lnTo>
                    <a:pt x="7089" y="1922"/>
                  </a:lnTo>
                  <a:cubicBezTo>
                    <a:pt x="7814" y="2332"/>
                    <a:pt x="8192" y="2521"/>
                    <a:pt x="8853" y="2647"/>
                  </a:cubicBezTo>
                  <a:cubicBezTo>
                    <a:pt x="8916" y="2899"/>
                    <a:pt x="9074" y="3119"/>
                    <a:pt x="9326" y="3277"/>
                  </a:cubicBezTo>
                  <a:lnTo>
                    <a:pt x="7814" y="5671"/>
                  </a:lnTo>
                  <a:cubicBezTo>
                    <a:pt x="7814" y="5703"/>
                    <a:pt x="7782" y="5829"/>
                    <a:pt x="7782" y="5860"/>
                  </a:cubicBezTo>
                  <a:lnTo>
                    <a:pt x="7782" y="6238"/>
                  </a:lnTo>
                  <a:cubicBezTo>
                    <a:pt x="7782" y="7372"/>
                    <a:pt x="8727" y="8318"/>
                    <a:pt x="9861" y="8318"/>
                  </a:cubicBezTo>
                  <a:cubicBezTo>
                    <a:pt x="11027" y="8318"/>
                    <a:pt x="11972" y="7372"/>
                    <a:pt x="11972" y="6238"/>
                  </a:cubicBezTo>
                  <a:lnTo>
                    <a:pt x="11972" y="5860"/>
                  </a:lnTo>
                  <a:cubicBezTo>
                    <a:pt x="11972" y="5829"/>
                    <a:pt x="11909" y="5703"/>
                    <a:pt x="11909" y="5671"/>
                  </a:cubicBezTo>
                  <a:lnTo>
                    <a:pt x="10429" y="3277"/>
                  </a:lnTo>
                  <a:cubicBezTo>
                    <a:pt x="10429" y="3151"/>
                    <a:pt x="10618" y="2930"/>
                    <a:pt x="10681" y="2615"/>
                  </a:cubicBezTo>
                  <a:cubicBezTo>
                    <a:pt x="10933" y="2521"/>
                    <a:pt x="11248" y="2458"/>
                    <a:pt x="11531" y="2363"/>
                  </a:cubicBezTo>
                  <a:cubicBezTo>
                    <a:pt x="11720" y="2300"/>
                    <a:pt x="11815" y="2080"/>
                    <a:pt x="11720" y="1922"/>
                  </a:cubicBezTo>
                  <a:cubicBezTo>
                    <a:pt x="11674" y="1784"/>
                    <a:pt x="11560" y="1696"/>
                    <a:pt x="11429" y="1696"/>
                  </a:cubicBezTo>
                  <a:cubicBezTo>
                    <a:pt x="11380" y="1696"/>
                    <a:pt x="11330" y="1708"/>
                    <a:pt x="11279" y="1733"/>
                  </a:cubicBezTo>
                  <a:cubicBezTo>
                    <a:pt x="11059" y="1796"/>
                    <a:pt x="10870" y="1891"/>
                    <a:pt x="10618" y="1922"/>
                  </a:cubicBezTo>
                  <a:cubicBezTo>
                    <a:pt x="10460" y="1576"/>
                    <a:pt x="10113" y="1324"/>
                    <a:pt x="9704" y="1324"/>
                  </a:cubicBezTo>
                  <a:cubicBezTo>
                    <a:pt x="9294" y="1324"/>
                    <a:pt x="8916" y="1576"/>
                    <a:pt x="8790" y="1954"/>
                  </a:cubicBezTo>
                  <a:cubicBezTo>
                    <a:pt x="8255" y="1891"/>
                    <a:pt x="8003" y="1733"/>
                    <a:pt x="7278" y="1324"/>
                  </a:cubicBezTo>
                  <a:lnTo>
                    <a:pt x="6963" y="1166"/>
                  </a:lnTo>
                  <a:lnTo>
                    <a:pt x="6963" y="1040"/>
                  </a:lnTo>
                  <a:cubicBezTo>
                    <a:pt x="6963" y="441"/>
                    <a:pt x="6490" y="0"/>
                    <a:pt x="58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2" name="Google Shape;7642;p96"/>
            <p:cNvSpPr/>
            <p:nvPr/>
          </p:nvSpPr>
          <p:spPr>
            <a:xfrm>
              <a:off x="4332975" y="3851850"/>
              <a:ext cx="157550" cy="34700"/>
            </a:xfrm>
            <a:custGeom>
              <a:avLst/>
              <a:gdLst/>
              <a:ahLst/>
              <a:cxnLst/>
              <a:rect l="l" t="t" r="r" b="b"/>
              <a:pathLst>
                <a:path w="6302" h="1388" extrusionOk="0">
                  <a:moveTo>
                    <a:pt x="693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1040"/>
                  </a:lnTo>
                  <a:cubicBezTo>
                    <a:pt x="0" y="1261"/>
                    <a:pt x="158" y="1387"/>
                    <a:pt x="347" y="1387"/>
                  </a:cubicBezTo>
                  <a:lnTo>
                    <a:pt x="5955" y="1387"/>
                  </a:lnTo>
                  <a:cubicBezTo>
                    <a:pt x="6144" y="1356"/>
                    <a:pt x="6301" y="1198"/>
                    <a:pt x="6301" y="1040"/>
                  </a:cubicBezTo>
                  <a:lnTo>
                    <a:pt x="6301" y="694"/>
                  </a:lnTo>
                  <a:cubicBezTo>
                    <a:pt x="6301" y="316"/>
                    <a:pt x="5986" y="1"/>
                    <a:pt x="55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3" name="Google Shape;7643;p96"/>
          <p:cNvGrpSpPr/>
          <p:nvPr/>
        </p:nvGrpSpPr>
        <p:grpSpPr>
          <a:xfrm>
            <a:off x="5680667" y="3795559"/>
            <a:ext cx="352886" cy="349133"/>
            <a:chOff x="4263650" y="3963700"/>
            <a:chExt cx="298550" cy="295375"/>
          </a:xfrm>
        </p:grpSpPr>
        <p:sp>
          <p:nvSpPr>
            <p:cNvPr id="7644" name="Google Shape;7644;p96"/>
            <p:cNvSpPr/>
            <p:nvPr/>
          </p:nvSpPr>
          <p:spPr>
            <a:xfrm>
              <a:off x="4384950" y="3963700"/>
              <a:ext cx="53575" cy="51225"/>
            </a:xfrm>
            <a:custGeom>
              <a:avLst/>
              <a:gdLst/>
              <a:ahLst/>
              <a:cxnLst/>
              <a:rect l="l" t="t" r="r" b="b"/>
              <a:pathLst>
                <a:path w="2143" h="2049" extrusionOk="0">
                  <a:moveTo>
                    <a:pt x="1072" y="1"/>
                  </a:moveTo>
                  <a:cubicBezTo>
                    <a:pt x="473" y="1"/>
                    <a:pt x="1" y="473"/>
                    <a:pt x="1" y="1040"/>
                  </a:cubicBezTo>
                  <a:cubicBezTo>
                    <a:pt x="1" y="1607"/>
                    <a:pt x="473" y="2048"/>
                    <a:pt x="1072" y="2048"/>
                  </a:cubicBezTo>
                  <a:cubicBezTo>
                    <a:pt x="1670" y="2048"/>
                    <a:pt x="2143" y="1576"/>
                    <a:pt x="2143" y="1040"/>
                  </a:cubicBezTo>
                  <a:cubicBezTo>
                    <a:pt x="2143" y="442"/>
                    <a:pt x="1670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5" name="Google Shape;7645;p96"/>
            <p:cNvSpPr/>
            <p:nvPr/>
          </p:nvSpPr>
          <p:spPr>
            <a:xfrm>
              <a:off x="4315650" y="4136975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cubicBezTo>
                    <a:pt x="1607" y="2048"/>
                    <a:pt x="2048" y="1576"/>
                    <a:pt x="2048" y="1040"/>
                  </a:cubicBezTo>
                  <a:cubicBezTo>
                    <a:pt x="2048" y="473"/>
                    <a:pt x="1607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6" name="Google Shape;7646;p96"/>
            <p:cNvSpPr/>
            <p:nvPr/>
          </p:nvSpPr>
          <p:spPr>
            <a:xfrm>
              <a:off x="4455850" y="4136975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cubicBezTo>
                    <a:pt x="1575" y="2048"/>
                    <a:pt x="2048" y="1576"/>
                    <a:pt x="2048" y="1040"/>
                  </a:cubicBezTo>
                  <a:cubicBezTo>
                    <a:pt x="2048" y="473"/>
                    <a:pt x="1575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7" name="Google Shape;7647;p96"/>
            <p:cNvSpPr/>
            <p:nvPr/>
          </p:nvSpPr>
          <p:spPr>
            <a:xfrm>
              <a:off x="4263650" y="4085000"/>
              <a:ext cx="298550" cy="122100"/>
            </a:xfrm>
            <a:custGeom>
              <a:avLst/>
              <a:gdLst/>
              <a:ahLst/>
              <a:cxnLst/>
              <a:rect l="l" t="t" r="r" b="b"/>
              <a:pathLst>
                <a:path w="11942" h="4884" extrusionOk="0">
                  <a:moveTo>
                    <a:pt x="1545" y="0"/>
                  </a:moveTo>
                  <a:cubicBezTo>
                    <a:pt x="1041" y="0"/>
                    <a:pt x="599" y="347"/>
                    <a:pt x="505" y="851"/>
                  </a:cubicBezTo>
                  <a:lnTo>
                    <a:pt x="64" y="3655"/>
                  </a:lnTo>
                  <a:cubicBezTo>
                    <a:pt x="1" y="3970"/>
                    <a:pt x="95" y="4253"/>
                    <a:pt x="284" y="4474"/>
                  </a:cubicBezTo>
                  <a:cubicBezTo>
                    <a:pt x="410" y="4631"/>
                    <a:pt x="599" y="4757"/>
                    <a:pt x="788" y="4789"/>
                  </a:cubicBezTo>
                  <a:cubicBezTo>
                    <a:pt x="1009" y="4442"/>
                    <a:pt x="1324" y="4127"/>
                    <a:pt x="1639" y="3938"/>
                  </a:cubicBezTo>
                  <a:cubicBezTo>
                    <a:pt x="1513" y="3686"/>
                    <a:pt x="1419" y="3434"/>
                    <a:pt x="1419" y="3151"/>
                  </a:cubicBezTo>
                  <a:cubicBezTo>
                    <a:pt x="1419" y="2206"/>
                    <a:pt x="2206" y="1418"/>
                    <a:pt x="3151" y="1418"/>
                  </a:cubicBezTo>
                  <a:cubicBezTo>
                    <a:pt x="4097" y="1418"/>
                    <a:pt x="4884" y="2206"/>
                    <a:pt x="4884" y="3151"/>
                  </a:cubicBezTo>
                  <a:cubicBezTo>
                    <a:pt x="4884" y="3434"/>
                    <a:pt x="4821" y="3686"/>
                    <a:pt x="4695" y="3938"/>
                  </a:cubicBezTo>
                  <a:cubicBezTo>
                    <a:pt x="5042" y="4159"/>
                    <a:pt x="5325" y="4474"/>
                    <a:pt x="5577" y="4883"/>
                  </a:cubicBezTo>
                  <a:lnTo>
                    <a:pt x="6396" y="4883"/>
                  </a:lnTo>
                  <a:cubicBezTo>
                    <a:pt x="6585" y="4537"/>
                    <a:pt x="6900" y="4159"/>
                    <a:pt x="7247" y="3938"/>
                  </a:cubicBezTo>
                  <a:cubicBezTo>
                    <a:pt x="7152" y="3686"/>
                    <a:pt x="7058" y="3434"/>
                    <a:pt x="7058" y="3151"/>
                  </a:cubicBezTo>
                  <a:cubicBezTo>
                    <a:pt x="7058" y="2206"/>
                    <a:pt x="7846" y="1418"/>
                    <a:pt x="8791" y="1418"/>
                  </a:cubicBezTo>
                  <a:cubicBezTo>
                    <a:pt x="9736" y="1418"/>
                    <a:pt x="10524" y="2206"/>
                    <a:pt x="10524" y="3151"/>
                  </a:cubicBezTo>
                  <a:cubicBezTo>
                    <a:pt x="10524" y="3434"/>
                    <a:pt x="10461" y="3686"/>
                    <a:pt x="10334" y="3938"/>
                  </a:cubicBezTo>
                  <a:cubicBezTo>
                    <a:pt x="10681" y="4159"/>
                    <a:pt x="10965" y="4442"/>
                    <a:pt x="11154" y="4789"/>
                  </a:cubicBezTo>
                  <a:cubicBezTo>
                    <a:pt x="11343" y="4757"/>
                    <a:pt x="11563" y="4631"/>
                    <a:pt x="11658" y="4474"/>
                  </a:cubicBezTo>
                  <a:cubicBezTo>
                    <a:pt x="11878" y="4253"/>
                    <a:pt x="11941" y="3938"/>
                    <a:pt x="11910" y="3655"/>
                  </a:cubicBezTo>
                  <a:lnTo>
                    <a:pt x="11343" y="851"/>
                  </a:lnTo>
                  <a:cubicBezTo>
                    <a:pt x="11280" y="347"/>
                    <a:pt x="10839" y="0"/>
                    <a:pt x="1033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8" name="Google Shape;7648;p96"/>
            <p:cNvSpPr/>
            <p:nvPr/>
          </p:nvSpPr>
          <p:spPr>
            <a:xfrm>
              <a:off x="4431425" y="4196825"/>
              <a:ext cx="104000" cy="62250"/>
            </a:xfrm>
            <a:custGeom>
              <a:avLst/>
              <a:gdLst/>
              <a:ahLst/>
              <a:cxnLst/>
              <a:rect l="l" t="t" r="r" b="b"/>
              <a:pathLst>
                <a:path w="4160" h="2490" extrusionOk="0">
                  <a:moveTo>
                    <a:pt x="977" y="1"/>
                  </a:moveTo>
                  <a:cubicBezTo>
                    <a:pt x="536" y="284"/>
                    <a:pt x="189" y="694"/>
                    <a:pt x="63" y="1198"/>
                  </a:cubicBezTo>
                  <a:cubicBezTo>
                    <a:pt x="32" y="1387"/>
                    <a:pt x="0" y="1576"/>
                    <a:pt x="0" y="1797"/>
                  </a:cubicBezTo>
                  <a:lnTo>
                    <a:pt x="0" y="2143"/>
                  </a:lnTo>
                  <a:cubicBezTo>
                    <a:pt x="0" y="2332"/>
                    <a:pt x="158" y="2490"/>
                    <a:pt x="347" y="2490"/>
                  </a:cubicBezTo>
                  <a:lnTo>
                    <a:pt x="3813" y="2490"/>
                  </a:lnTo>
                  <a:cubicBezTo>
                    <a:pt x="4002" y="2490"/>
                    <a:pt x="4159" y="2332"/>
                    <a:pt x="4159" y="2143"/>
                  </a:cubicBezTo>
                  <a:lnTo>
                    <a:pt x="4159" y="1797"/>
                  </a:lnTo>
                  <a:cubicBezTo>
                    <a:pt x="4096" y="1576"/>
                    <a:pt x="4065" y="1356"/>
                    <a:pt x="4002" y="1198"/>
                  </a:cubicBezTo>
                  <a:cubicBezTo>
                    <a:pt x="3844" y="694"/>
                    <a:pt x="3529" y="284"/>
                    <a:pt x="3119" y="1"/>
                  </a:cubicBezTo>
                  <a:cubicBezTo>
                    <a:pt x="2804" y="253"/>
                    <a:pt x="2426" y="410"/>
                    <a:pt x="2048" y="410"/>
                  </a:cubicBezTo>
                  <a:cubicBezTo>
                    <a:pt x="1639" y="410"/>
                    <a:pt x="1261" y="253"/>
                    <a:pt x="9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9" name="Google Shape;7649;p96"/>
            <p:cNvSpPr/>
            <p:nvPr/>
          </p:nvSpPr>
          <p:spPr>
            <a:xfrm>
              <a:off x="4359750" y="4022775"/>
              <a:ext cx="104775" cy="44125"/>
            </a:xfrm>
            <a:custGeom>
              <a:avLst/>
              <a:gdLst/>
              <a:ahLst/>
              <a:cxnLst/>
              <a:rect l="l" t="t" r="r" b="b"/>
              <a:pathLst>
                <a:path w="4191" h="1765" extrusionOk="0">
                  <a:moveTo>
                    <a:pt x="1009" y="0"/>
                  </a:moveTo>
                  <a:cubicBezTo>
                    <a:pt x="379" y="347"/>
                    <a:pt x="0" y="1040"/>
                    <a:pt x="0" y="1765"/>
                  </a:cubicBezTo>
                  <a:lnTo>
                    <a:pt x="4191" y="1765"/>
                  </a:lnTo>
                  <a:cubicBezTo>
                    <a:pt x="4191" y="1040"/>
                    <a:pt x="3813" y="347"/>
                    <a:pt x="3214" y="0"/>
                  </a:cubicBezTo>
                  <a:cubicBezTo>
                    <a:pt x="2899" y="252"/>
                    <a:pt x="2521" y="378"/>
                    <a:pt x="2111" y="378"/>
                  </a:cubicBezTo>
                  <a:cubicBezTo>
                    <a:pt x="1733" y="378"/>
                    <a:pt x="1324" y="252"/>
                    <a:pt x="10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0" name="Google Shape;7650;p96"/>
            <p:cNvSpPr/>
            <p:nvPr/>
          </p:nvSpPr>
          <p:spPr>
            <a:xfrm>
              <a:off x="4291225" y="4196825"/>
              <a:ext cx="102425" cy="62250"/>
            </a:xfrm>
            <a:custGeom>
              <a:avLst/>
              <a:gdLst/>
              <a:ahLst/>
              <a:cxnLst/>
              <a:rect l="l" t="t" r="r" b="b"/>
              <a:pathLst>
                <a:path w="4097" h="2490" extrusionOk="0">
                  <a:moveTo>
                    <a:pt x="1009" y="1"/>
                  </a:moveTo>
                  <a:cubicBezTo>
                    <a:pt x="568" y="284"/>
                    <a:pt x="221" y="694"/>
                    <a:pt x="95" y="1198"/>
                  </a:cubicBezTo>
                  <a:cubicBezTo>
                    <a:pt x="64" y="1387"/>
                    <a:pt x="1" y="1576"/>
                    <a:pt x="1" y="1797"/>
                  </a:cubicBezTo>
                  <a:lnTo>
                    <a:pt x="1" y="2143"/>
                  </a:lnTo>
                  <a:cubicBezTo>
                    <a:pt x="1" y="2332"/>
                    <a:pt x="158" y="2490"/>
                    <a:pt x="379" y="2490"/>
                  </a:cubicBezTo>
                  <a:lnTo>
                    <a:pt x="3844" y="2490"/>
                  </a:lnTo>
                  <a:cubicBezTo>
                    <a:pt x="3939" y="2490"/>
                    <a:pt x="4096" y="2332"/>
                    <a:pt x="4096" y="2143"/>
                  </a:cubicBezTo>
                  <a:lnTo>
                    <a:pt x="4096" y="1797"/>
                  </a:lnTo>
                  <a:cubicBezTo>
                    <a:pt x="4096" y="1576"/>
                    <a:pt x="4065" y="1356"/>
                    <a:pt x="4033" y="1198"/>
                  </a:cubicBezTo>
                  <a:cubicBezTo>
                    <a:pt x="3876" y="694"/>
                    <a:pt x="3561" y="284"/>
                    <a:pt x="3120" y="1"/>
                  </a:cubicBezTo>
                  <a:cubicBezTo>
                    <a:pt x="2804" y="253"/>
                    <a:pt x="2458" y="410"/>
                    <a:pt x="2048" y="410"/>
                  </a:cubicBezTo>
                  <a:cubicBezTo>
                    <a:pt x="1670" y="410"/>
                    <a:pt x="1261" y="253"/>
                    <a:pt x="1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51" name="Google Shape;7651;p96"/>
          <p:cNvGrpSpPr/>
          <p:nvPr/>
        </p:nvGrpSpPr>
        <p:grpSpPr>
          <a:xfrm>
            <a:off x="8041429" y="2883111"/>
            <a:ext cx="226264" cy="350079"/>
            <a:chOff x="6164975" y="3211525"/>
            <a:chExt cx="191425" cy="296175"/>
          </a:xfrm>
        </p:grpSpPr>
        <p:sp>
          <p:nvSpPr>
            <p:cNvPr id="7652" name="Google Shape;7652;p96"/>
            <p:cNvSpPr/>
            <p:nvPr/>
          </p:nvSpPr>
          <p:spPr>
            <a:xfrm>
              <a:off x="6269750" y="3371400"/>
              <a:ext cx="68525" cy="84300"/>
            </a:xfrm>
            <a:custGeom>
              <a:avLst/>
              <a:gdLst/>
              <a:ahLst/>
              <a:cxnLst/>
              <a:rect l="l" t="t" r="r" b="b"/>
              <a:pathLst>
                <a:path w="2741" h="3372" extrusionOk="0">
                  <a:moveTo>
                    <a:pt x="1670" y="1"/>
                  </a:moveTo>
                  <a:cubicBezTo>
                    <a:pt x="1166" y="316"/>
                    <a:pt x="599" y="505"/>
                    <a:pt x="0" y="568"/>
                  </a:cubicBezTo>
                  <a:lnTo>
                    <a:pt x="0" y="1482"/>
                  </a:lnTo>
                  <a:lnTo>
                    <a:pt x="1890" y="3372"/>
                  </a:lnTo>
                  <a:lnTo>
                    <a:pt x="2741" y="3372"/>
                  </a:lnTo>
                  <a:lnTo>
                    <a:pt x="2741" y="3340"/>
                  </a:lnTo>
                  <a:lnTo>
                    <a:pt x="2741" y="2301"/>
                  </a:lnTo>
                  <a:cubicBezTo>
                    <a:pt x="2741" y="1356"/>
                    <a:pt x="2300" y="536"/>
                    <a:pt x="167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3" name="Google Shape;7653;p96"/>
            <p:cNvSpPr/>
            <p:nvPr/>
          </p:nvSpPr>
          <p:spPr>
            <a:xfrm>
              <a:off x="6228775" y="3424175"/>
              <a:ext cx="62250" cy="30750"/>
            </a:xfrm>
            <a:custGeom>
              <a:avLst/>
              <a:gdLst/>
              <a:ahLst/>
              <a:cxnLst/>
              <a:rect l="l" t="t" r="r" b="b"/>
              <a:pathLst>
                <a:path w="2490" h="1230" extrusionOk="0">
                  <a:moveTo>
                    <a:pt x="1229" y="1"/>
                  </a:moveTo>
                  <a:lnTo>
                    <a:pt x="1" y="1229"/>
                  </a:lnTo>
                  <a:lnTo>
                    <a:pt x="2490" y="122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4" name="Google Shape;7654;p96"/>
            <p:cNvSpPr/>
            <p:nvPr/>
          </p:nvSpPr>
          <p:spPr>
            <a:xfrm>
              <a:off x="6182300" y="3369825"/>
              <a:ext cx="69350" cy="85100"/>
            </a:xfrm>
            <a:custGeom>
              <a:avLst/>
              <a:gdLst/>
              <a:ahLst/>
              <a:cxnLst/>
              <a:rect l="l" t="t" r="r" b="b"/>
              <a:pathLst>
                <a:path w="2774" h="3404" extrusionOk="0">
                  <a:moveTo>
                    <a:pt x="1072" y="1"/>
                  </a:moveTo>
                  <a:cubicBezTo>
                    <a:pt x="411" y="599"/>
                    <a:pt x="1" y="1419"/>
                    <a:pt x="1" y="2332"/>
                  </a:cubicBezTo>
                  <a:lnTo>
                    <a:pt x="1" y="3403"/>
                  </a:lnTo>
                  <a:lnTo>
                    <a:pt x="883" y="3403"/>
                  </a:lnTo>
                  <a:lnTo>
                    <a:pt x="2773" y="1513"/>
                  </a:lnTo>
                  <a:lnTo>
                    <a:pt x="2773" y="599"/>
                  </a:lnTo>
                  <a:cubicBezTo>
                    <a:pt x="2143" y="568"/>
                    <a:pt x="1576" y="316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5" name="Google Shape;7655;p96"/>
            <p:cNvSpPr/>
            <p:nvPr/>
          </p:nvSpPr>
          <p:spPr>
            <a:xfrm>
              <a:off x="6164975" y="3472225"/>
              <a:ext cx="191425" cy="35475"/>
            </a:xfrm>
            <a:custGeom>
              <a:avLst/>
              <a:gdLst/>
              <a:ahLst/>
              <a:cxnLst/>
              <a:rect l="l" t="t" r="r" b="b"/>
              <a:pathLst>
                <a:path w="7657" h="1419" extrusionOk="0">
                  <a:moveTo>
                    <a:pt x="725" y="1"/>
                  </a:moveTo>
                  <a:cubicBezTo>
                    <a:pt x="316" y="1"/>
                    <a:pt x="1" y="316"/>
                    <a:pt x="1" y="725"/>
                  </a:cubicBezTo>
                  <a:cubicBezTo>
                    <a:pt x="1" y="1103"/>
                    <a:pt x="316" y="1418"/>
                    <a:pt x="725" y="1418"/>
                  </a:cubicBezTo>
                  <a:lnTo>
                    <a:pt x="6932" y="1418"/>
                  </a:lnTo>
                  <a:cubicBezTo>
                    <a:pt x="7341" y="1418"/>
                    <a:pt x="7657" y="1103"/>
                    <a:pt x="7657" y="725"/>
                  </a:cubicBezTo>
                  <a:cubicBezTo>
                    <a:pt x="7594" y="316"/>
                    <a:pt x="7278" y="1"/>
                    <a:pt x="69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6" name="Google Shape;7656;p96"/>
            <p:cNvSpPr/>
            <p:nvPr/>
          </p:nvSpPr>
          <p:spPr>
            <a:xfrm>
              <a:off x="6164975" y="3211525"/>
              <a:ext cx="191425" cy="35475"/>
            </a:xfrm>
            <a:custGeom>
              <a:avLst/>
              <a:gdLst/>
              <a:ahLst/>
              <a:cxnLst/>
              <a:rect l="l" t="t" r="r" b="b"/>
              <a:pathLst>
                <a:path w="7657" h="1419" extrusionOk="0">
                  <a:moveTo>
                    <a:pt x="725" y="0"/>
                  </a:moveTo>
                  <a:cubicBezTo>
                    <a:pt x="316" y="0"/>
                    <a:pt x="1" y="315"/>
                    <a:pt x="1" y="725"/>
                  </a:cubicBezTo>
                  <a:cubicBezTo>
                    <a:pt x="1" y="1103"/>
                    <a:pt x="316" y="1418"/>
                    <a:pt x="725" y="1418"/>
                  </a:cubicBezTo>
                  <a:lnTo>
                    <a:pt x="6932" y="1418"/>
                  </a:lnTo>
                  <a:cubicBezTo>
                    <a:pt x="7341" y="1418"/>
                    <a:pt x="7657" y="1103"/>
                    <a:pt x="7657" y="725"/>
                  </a:cubicBezTo>
                  <a:cubicBezTo>
                    <a:pt x="7594" y="284"/>
                    <a:pt x="7278" y="0"/>
                    <a:pt x="69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7" name="Google Shape;7657;p96"/>
            <p:cNvSpPr/>
            <p:nvPr/>
          </p:nvSpPr>
          <p:spPr>
            <a:xfrm>
              <a:off x="6183100" y="3262725"/>
              <a:ext cx="155175" cy="35650"/>
            </a:xfrm>
            <a:custGeom>
              <a:avLst/>
              <a:gdLst/>
              <a:ahLst/>
              <a:cxnLst/>
              <a:rect l="l" t="t" r="r" b="b"/>
              <a:pathLst>
                <a:path w="6207" h="1426" extrusionOk="0">
                  <a:moveTo>
                    <a:pt x="0" y="0"/>
                  </a:moveTo>
                  <a:lnTo>
                    <a:pt x="0" y="441"/>
                  </a:lnTo>
                  <a:lnTo>
                    <a:pt x="568" y="788"/>
                  </a:lnTo>
                  <a:cubicBezTo>
                    <a:pt x="1355" y="1213"/>
                    <a:pt x="2237" y="1426"/>
                    <a:pt x="3112" y="1426"/>
                  </a:cubicBezTo>
                  <a:cubicBezTo>
                    <a:pt x="3986" y="1426"/>
                    <a:pt x="4852" y="1213"/>
                    <a:pt x="5608" y="788"/>
                  </a:cubicBezTo>
                  <a:lnTo>
                    <a:pt x="6207" y="441"/>
                  </a:lnTo>
                  <a:lnTo>
                    <a:pt x="620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8" name="Google Shape;7658;p96"/>
            <p:cNvSpPr/>
            <p:nvPr/>
          </p:nvSpPr>
          <p:spPr>
            <a:xfrm>
              <a:off x="6181525" y="3294225"/>
              <a:ext cx="155975" cy="74050"/>
            </a:xfrm>
            <a:custGeom>
              <a:avLst/>
              <a:gdLst/>
              <a:ahLst/>
              <a:cxnLst/>
              <a:rect l="l" t="t" r="r" b="b"/>
              <a:pathLst>
                <a:path w="6239" h="2962" extrusionOk="0">
                  <a:moveTo>
                    <a:pt x="0" y="0"/>
                  </a:moveTo>
                  <a:cubicBezTo>
                    <a:pt x="126" y="1607"/>
                    <a:pt x="1481" y="2962"/>
                    <a:pt x="3119" y="2962"/>
                  </a:cubicBezTo>
                  <a:cubicBezTo>
                    <a:pt x="4758" y="2962"/>
                    <a:pt x="6112" y="1607"/>
                    <a:pt x="6238" y="0"/>
                  </a:cubicBezTo>
                  <a:lnTo>
                    <a:pt x="6238" y="0"/>
                  </a:lnTo>
                  <a:lnTo>
                    <a:pt x="5986" y="126"/>
                  </a:lnTo>
                  <a:cubicBezTo>
                    <a:pt x="5136" y="631"/>
                    <a:pt x="4096" y="883"/>
                    <a:pt x="3119" y="883"/>
                  </a:cubicBezTo>
                  <a:cubicBezTo>
                    <a:pt x="2143" y="883"/>
                    <a:pt x="1166" y="631"/>
                    <a:pt x="252" y="1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59" name="Google Shape;7659;p96"/>
          <p:cNvGrpSpPr/>
          <p:nvPr/>
        </p:nvGrpSpPr>
        <p:grpSpPr>
          <a:xfrm>
            <a:off x="5303466" y="1531387"/>
            <a:ext cx="352886" cy="350049"/>
            <a:chOff x="946175" y="3253275"/>
            <a:chExt cx="298550" cy="296150"/>
          </a:xfrm>
        </p:grpSpPr>
        <p:sp>
          <p:nvSpPr>
            <p:cNvPr id="7660" name="Google Shape;7660;p96"/>
            <p:cNvSpPr/>
            <p:nvPr/>
          </p:nvSpPr>
          <p:spPr>
            <a:xfrm>
              <a:off x="946175" y="3253275"/>
              <a:ext cx="209550" cy="261500"/>
            </a:xfrm>
            <a:custGeom>
              <a:avLst/>
              <a:gdLst/>
              <a:ahLst/>
              <a:cxnLst/>
              <a:rect l="l" t="t" r="r" b="b"/>
              <a:pathLst>
                <a:path w="8382" h="10460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113"/>
                  </a:lnTo>
                  <a:cubicBezTo>
                    <a:pt x="1" y="10302"/>
                    <a:pt x="158" y="10460"/>
                    <a:pt x="348" y="10460"/>
                  </a:cubicBezTo>
                  <a:lnTo>
                    <a:pt x="694" y="10460"/>
                  </a:lnTo>
                  <a:lnTo>
                    <a:pt x="694" y="3875"/>
                  </a:lnTo>
                  <a:cubicBezTo>
                    <a:pt x="694" y="3623"/>
                    <a:pt x="820" y="3340"/>
                    <a:pt x="1009" y="3151"/>
                  </a:cubicBezTo>
                  <a:lnTo>
                    <a:pt x="3151" y="1008"/>
                  </a:lnTo>
                  <a:cubicBezTo>
                    <a:pt x="3340" y="819"/>
                    <a:pt x="3624" y="693"/>
                    <a:pt x="3908" y="693"/>
                  </a:cubicBezTo>
                  <a:lnTo>
                    <a:pt x="8381" y="693"/>
                  </a:lnTo>
                  <a:lnTo>
                    <a:pt x="8381" y="347"/>
                  </a:lnTo>
                  <a:cubicBezTo>
                    <a:pt x="8381" y="158"/>
                    <a:pt x="8224" y="0"/>
                    <a:pt x="80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1" name="Google Shape;7661;p96"/>
            <p:cNvSpPr/>
            <p:nvPr/>
          </p:nvSpPr>
          <p:spPr>
            <a:xfrm>
              <a:off x="986350" y="3293425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89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89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2" name="Google Shape;7662;p96"/>
            <p:cNvSpPr/>
            <p:nvPr/>
          </p:nvSpPr>
          <p:spPr>
            <a:xfrm>
              <a:off x="1051725" y="3359600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cubicBezTo>
                    <a:pt x="1" y="3749"/>
                    <a:pt x="1103" y="4852"/>
                    <a:pt x="2427" y="4852"/>
                  </a:cubicBezTo>
                  <a:cubicBezTo>
                    <a:pt x="3781" y="4852"/>
                    <a:pt x="4884" y="3749"/>
                    <a:pt x="4884" y="2426"/>
                  </a:cubicBez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3" name="Google Shape;7663;p96"/>
            <p:cNvSpPr/>
            <p:nvPr/>
          </p:nvSpPr>
          <p:spPr>
            <a:xfrm>
              <a:off x="980050" y="3289500"/>
              <a:ext cx="192200" cy="242600"/>
            </a:xfrm>
            <a:custGeom>
              <a:avLst/>
              <a:gdLst/>
              <a:ahLst/>
              <a:cxnLst/>
              <a:rect l="l" t="t" r="r" b="b"/>
              <a:pathLst>
                <a:path w="7688" h="9704" extrusionOk="0">
                  <a:moveTo>
                    <a:pt x="2868" y="0"/>
                  </a:moveTo>
                  <a:lnTo>
                    <a:pt x="2868" y="2426"/>
                  </a:lnTo>
                  <a:cubicBezTo>
                    <a:pt x="2868" y="2647"/>
                    <a:pt x="2679" y="2804"/>
                    <a:pt x="2490" y="2804"/>
                  </a:cubicBezTo>
                  <a:lnTo>
                    <a:pt x="1" y="2804"/>
                  </a:lnTo>
                  <a:lnTo>
                    <a:pt x="1" y="9357"/>
                  </a:lnTo>
                  <a:cubicBezTo>
                    <a:pt x="1" y="9578"/>
                    <a:pt x="190" y="9704"/>
                    <a:pt x="379" y="9704"/>
                  </a:cubicBezTo>
                  <a:lnTo>
                    <a:pt x="7341" y="9704"/>
                  </a:lnTo>
                  <a:cubicBezTo>
                    <a:pt x="7467" y="9704"/>
                    <a:pt x="7593" y="9641"/>
                    <a:pt x="7625" y="9578"/>
                  </a:cubicBezTo>
                  <a:lnTo>
                    <a:pt x="6239" y="8192"/>
                  </a:lnTo>
                  <a:cubicBezTo>
                    <a:pt x="5924" y="8318"/>
                    <a:pt x="5609" y="8349"/>
                    <a:pt x="5262" y="8349"/>
                  </a:cubicBezTo>
                  <a:cubicBezTo>
                    <a:pt x="3529" y="8349"/>
                    <a:pt x="2143" y="6931"/>
                    <a:pt x="2143" y="5230"/>
                  </a:cubicBezTo>
                  <a:cubicBezTo>
                    <a:pt x="2143" y="3529"/>
                    <a:pt x="3561" y="2111"/>
                    <a:pt x="5262" y="2111"/>
                  </a:cubicBezTo>
                  <a:cubicBezTo>
                    <a:pt x="6239" y="2111"/>
                    <a:pt x="7121" y="2584"/>
                    <a:pt x="7688" y="3308"/>
                  </a:cubicBezTo>
                  <a:lnTo>
                    <a:pt x="7688" y="347"/>
                  </a:lnTo>
                  <a:cubicBezTo>
                    <a:pt x="7688" y="158"/>
                    <a:pt x="7530" y="0"/>
                    <a:pt x="734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4" name="Google Shape;7664;p96"/>
            <p:cNvSpPr/>
            <p:nvPr/>
          </p:nvSpPr>
          <p:spPr>
            <a:xfrm>
              <a:off x="1154125" y="3460400"/>
              <a:ext cx="90600" cy="89025"/>
            </a:xfrm>
            <a:custGeom>
              <a:avLst/>
              <a:gdLst/>
              <a:ahLst/>
              <a:cxnLst/>
              <a:rect l="l" t="t" r="r" b="b"/>
              <a:pathLst>
                <a:path w="3624" h="3561" extrusionOk="0">
                  <a:moveTo>
                    <a:pt x="977" y="1"/>
                  </a:moveTo>
                  <a:cubicBezTo>
                    <a:pt x="693" y="410"/>
                    <a:pt x="378" y="757"/>
                    <a:pt x="0" y="1009"/>
                  </a:cubicBezTo>
                  <a:lnTo>
                    <a:pt x="2363" y="3372"/>
                  </a:lnTo>
                  <a:cubicBezTo>
                    <a:pt x="2489" y="3498"/>
                    <a:pt x="2662" y="3561"/>
                    <a:pt x="2840" y="3561"/>
                  </a:cubicBezTo>
                  <a:cubicBezTo>
                    <a:pt x="3017" y="3561"/>
                    <a:pt x="3198" y="3498"/>
                    <a:pt x="3340" y="3372"/>
                  </a:cubicBezTo>
                  <a:cubicBezTo>
                    <a:pt x="3623" y="3088"/>
                    <a:pt x="3623" y="2647"/>
                    <a:pt x="3340" y="2364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5" name="Google Shape;7665;p96"/>
          <p:cNvGrpSpPr/>
          <p:nvPr/>
        </p:nvGrpSpPr>
        <p:grpSpPr>
          <a:xfrm>
            <a:off x="5304397" y="1973351"/>
            <a:ext cx="351024" cy="347301"/>
            <a:chOff x="946175" y="3619500"/>
            <a:chExt cx="296975" cy="293825"/>
          </a:xfrm>
        </p:grpSpPr>
        <p:sp>
          <p:nvSpPr>
            <p:cNvPr id="7666" name="Google Shape;7666;p96"/>
            <p:cNvSpPr/>
            <p:nvPr/>
          </p:nvSpPr>
          <p:spPr>
            <a:xfrm>
              <a:off x="963525" y="3619500"/>
              <a:ext cx="207950" cy="293825"/>
            </a:xfrm>
            <a:custGeom>
              <a:avLst/>
              <a:gdLst/>
              <a:ahLst/>
              <a:cxnLst/>
              <a:rect l="l" t="t" r="r" b="b"/>
              <a:pathLst>
                <a:path w="8318" h="11753" extrusionOk="0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7" name="Google Shape;7667;p96"/>
            <p:cNvSpPr/>
            <p:nvPr/>
          </p:nvSpPr>
          <p:spPr>
            <a:xfrm>
              <a:off x="1185625" y="3688025"/>
              <a:ext cx="57525" cy="55950"/>
            </a:xfrm>
            <a:custGeom>
              <a:avLst/>
              <a:gdLst/>
              <a:ahLst/>
              <a:cxnLst/>
              <a:rect l="l" t="t" r="r" b="b"/>
              <a:pathLst>
                <a:path w="2301" h="2238" extrusionOk="0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8" name="Google Shape;7668;p96"/>
            <p:cNvSpPr/>
            <p:nvPr/>
          </p:nvSpPr>
          <p:spPr>
            <a:xfrm>
              <a:off x="1088075" y="3795925"/>
              <a:ext cx="46375" cy="45025"/>
            </a:xfrm>
            <a:custGeom>
              <a:avLst/>
              <a:gdLst/>
              <a:ahLst/>
              <a:cxnLst/>
              <a:rect l="l" t="t" r="r" b="b"/>
              <a:pathLst>
                <a:path w="1855" h="1801" extrusionOk="0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9" name="Google Shape;7669;p96"/>
            <p:cNvSpPr/>
            <p:nvPr/>
          </p:nvSpPr>
          <p:spPr>
            <a:xfrm>
              <a:off x="1112375" y="3720325"/>
              <a:ext cx="97700" cy="97700"/>
            </a:xfrm>
            <a:custGeom>
              <a:avLst/>
              <a:gdLst/>
              <a:ahLst/>
              <a:cxnLst/>
              <a:rect l="l" t="t" r="r" b="b"/>
              <a:pathLst>
                <a:path w="3908" h="3908" extrusionOk="0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0" name="Google Shape;7670;p96"/>
            <p:cNvSpPr/>
            <p:nvPr/>
          </p:nvSpPr>
          <p:spPr>
            <a:xfrm>
              <a:off x="1120250" y="3623450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1" name="Google Shape;7671;p96"/>
            <p:cNvSpPr/>
            <p:nvPr/>
          </p:nvSpPr>
          <p:spPr>
            <a:xfrm>
              <a:off x="946175" y="3879425"/>
              <a:ext cx="166225" cy="33900"/>
            </a:xfrm>
            <a:custGeom>
              <a:avLst/>
              <a:gdLst/>
              <a:ahLst/>
              <a:cxnLst/>
              <a:rect l="l" t="t" r="r" b="b"/>
              <a:pathLst>
                <a:path w="6649" h="1356" extrusionOk="0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2" name="Google Shape;7672;p96"/>
          <p:cNvGrpSpPr/>
          <p:nvPr/>
        </p:nvGrpSpPr>
        <p:grpSpPr>
          <a:xfrm>
            <a:off x="5303939" y="2417985"/>
            <a:ext cx="351940" cy="350995"/>
            <a:chOff x="944600" y="3981825"/>
            <a:chExt cx="297750" cy="296950"/>
          </a:xfrm>
        </p:grpSpPr>
        <p:sp>
          <p:nvSpPr>
            <p:cNvPr id="7673" name="Google Shape;7673;p96"/>
            <p:cNvSpPr/>
            <p:nvPr/>
          </p:nvSpPr>
          <p:spPr>
            <a:xfrm>
              <a:off x="944600" y="3981825"/>
              <a:ext cx="297750" cy="296950"/>
            </a:xfrm>
            <a:custGeom>
              <a:avLst/>
              <a:gdLst/>
              <a:ahLst/>
              <a:cxnLst/>
              <a:rect l="l" t="t" r="r" b="b"/>
              <a:pathLst>
                <a:path w="11910" h="11878" extrusionOk="0">
                  <a:moveTo>
                    <a:pt x="6333" y="1418"/>
                  </a:moveTo>
                  <a:cubicBezTo>
                    <a:pt x="8539" y="1575"/>
                    <a:pt x="10303" y="3340"/>
                    <a:pt x="10461" y="5545"/>
                  </a:cubicBezTo>
                  <a:lnTo>
                    <a:pt x="10146" y="5545"/>
                  </a:lnTo>
                  <a:cubicBezTo>
                    <a:pt x="9957" y="5545"/>
                    <a:pt x="9799" y="5702"/>
                    <a:pt x="9799" y="5892"/>
                  </a:cubicBezTo>
                  <a:cubicBezTo>
                    <a:pt x="9799" y="6081"/>
                    <a:pt x="9957" y="6238"/>
                    <a:pt x="10146" y="6238"/>
                  </a:cubicBezTo>
                  <a:lnTo>
                    <a:pt x="10461" y="6238"/>
                  </a:lnTo>
                  <a:cubicBezTo>
                    <a:pt x="10303" y="8443"/>
                    <a:pt x="8539" y="10239"/>
                    <a:pt x="6333" y="10397"/>
                  </a:cubicBezTo>
                  <a:lnTo>
                    <a:pt x="6333" y="10082"/>
                  </a:lnTo>
                  <a:cubicBezTo>
                    <a:pt x="6333" y="9861"/>
                    <a:pt x="6176" y="9704"/>
                    <a:pt x="5955" y="9704"/>
                  </a:cubicBezTo>
                  <a:cubicBezTo>
                    <a:pt x="5766" y="9704"/>
                    <a:pt x="5609" y="9861"/>
                    <a:pt x="5609" y="10082"/>
                  </a:cubicBezTo>
                  <a:lnTo>
                    <a:pt x="5609" y="10397"/>
                  </a:lnTo>
                  <a:cubicBezTo>
                    <a:pt x="3403" y="10239"/>
                    <a:pt x="1639" y="8443"/>
                    <a:pt x="1482" y="6238"/>
                  </a:cubicBezTo>
                  <a:lnTo>
                    <a:pt x="1797" y="6238"/>
                  </a:lnTo>
                  <a:cubicBezTo>
                    <a:pt x="1986" y="6238"/>
                    <a:pt x="2143" y="6081"/>
                    <a:pt x="2143" y="5892"/>
                  </a:cubicBezTo>
                  <a:cubicBezTo>
                    <a:pt x="2143" y="5702"/>
                    <a:pt x="1986" y="5545"/>
                    <a:pt x="1797" y="5545"/>
                  </a:cubicBezTo>
                  <a:lnTo>
                    <a:pt x="1482" y="5545"/>
                  </a:lnTo>
                  <a:cubicBezTo>
                    <a:pt x="1639" y="3340"/>
                    <a:pt x="3403" y="1575"/>
                    <a:pt x="5609" y="1418"/>
                  </a:cubicBezTo>
                  <a:lnTo>
                    <a:pt x="5609" y="1733"/>
                  </a:lnTo>
                  <a:cubicBezTo>
                    <a:pt x="5609" y="1922"/>
                    <a:pt x="5766" y="2079"/>
                    <a:pt x="5955" y="2079"/>
                  </a:cubicBezTo>
                  <a:cubicBezTo>
                    <a:pt x="6176" y="2079"/>
                    <a:pt x="6333" y="1922"/>
                    <a:pt x="6333" y="1733"/>
                  </a:cubicBezTo>
                  <a:lnTo>
                    <a:pt x="6333" y="1418"/>
                  </a:lnTo>
                  <a:close/>
                  <a:moveTo>
                    <a:pt x="5955" y="0"/>
                  </a:moveTo>
                  <a:cubicBezTo>
                    <a:pt x="5766" y="0"/>
                    <a:pt x="5609" y="126"/>
                    <a:pt x="5609" y="347"/>
                  </a:cubicBezTo>
                  <a:lnTo>
                    <a:pt x="5609" y="725"/>
                  </a:lnTo>
                  <a:cubicBezTo>
                    <a:pt x="2994" y="882"/>
                    <a:pt x="946" y="2962"/>
                    <a:pt x="757" y="5576"/>
                  </a:cubicBezTo>
                  <a:lnTo>
                    <a:pt x="379" y="5576"/>
                  </a:lnTo>
                  <a:cubicBezTo>
                    <a:pt x="158" y="5576"/>
                    <a:pt x="1" y="5734"/>
                    <a:pt x="1" y="5923"/>
                  </a:cubicBezTo>
                  <a:cubicBezTo>
                    <a:pt x="1" y="6112"/>
                    <a:pt x="158" y="6270"/>
                    <a:pt x="379" y="6270"/>
                  </a:cubicBezTo>
                  <a:lnTo>
                    <a:pt x="757" y="6270"/>
                  </a:lnTo>
                  <a:cubicBezTo>
                    <a:pt x="915" y="8884"/>
                    <a:pt x="2994" y="10932"/>
                    <a:pt x="5609" y="11121"/>
                  </a:cubicBezTo>
                  <a:lnTo>
                    <a:pt x="5609" y="11531"/>
                  </a:lnTo>
                  <a:cubicBezTo>
                    <a:pt x="5609" y="11720"/>
                    <a:pt x="5766" y="11877"/>
                    <a:pt x="5955" y="11877"/>
                  </a:cubicBezTo>
                  <a:cubicBezTo>
                    <a:pt x="6176" y="11877"/>
                    <a:pt x="6333" y="11720"/>
                    <a:pt x="6333" y="11531"/>
                  </a:cubicBezTo>
                  <a:lnTo>
                    <a:pt x="6333" y="11121"/>
                  </a:lnTo>
                  <a:cubicBezTo>
                    <a:pt x="8917" y="10964"/>
                    <a:pt x="10965" y="8884"/>
                    <a:pt x="11154" y="6270"/>
                  </a:cubicBezTo>
                  <a:lnTo>
                    <a:pt x="11563" y="6270"/>
                  </a:lnTo>
                  <a:cubicBezTo>
                    <a:pt x="11752" y="6270"/>
                    <a:pt x="11910" y="6112"/>
                    <a:pt x="11910" y="5923"/>
                  </a:cubicBezTo>
                  <a:cubicBezTo>
                    <a:pt x="11910" y="5734"/>
                    <a:pt x="11752" y="5576"/>
                    <a:pt x="11563" y="5576"/>
                  </a:cubicBezTo>
                  <a:lnTo>
                    <a:pt x="11154" y="5576"/>
                  </a:lnTo>
                  <a:cubicBezTo>
                    <a:pt x="10996" y="2962"/>
                    <a:pt x="8917" y="914"/>
                    <a:pt x="6333" y="725"/>
                  </a:cubicBezTo>
                  <a:lnTo>
                    <a:pt x="6333" y="347"/>
                  </a:lnTo>
                  <a:cubicBezTo>
                    <a:pt x="6333" y="126"/>
                    <a:pt x="6176" y="0"/>
                    <a:pt x="59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4" name="Google Shape;7674;p96"/>
            <p:cNvSpPr/>
            <p:nvPr/>
          </p:nvSpPr>
          <p:spPr>
            <a:xfrm>
              <a:off x="1058025" y="4155875"/>
              <a:ext cx="72500" cy="52000"/>
            </a:xfrm>
            <a:custGeom>
              <a:avLst/>
              <a:gdLst/>
              <a:ahLst/>
              <a:cxnLst/>
              <a:rect l="l" t="t" r="r" b="b"/>
              <a:pathLst>
                <a:path w="2900" h="2080" extrusionOk="0">
                  <a:moveTo>
                    <a:pt x="1418" y="1"/>
                  </a:moveTo>
                  <a:cubicBezTo>
                    <a:pt x="851" y="1"/>
                    <a:pt x="316" y="347"/>
                    <a:pt x="127" y="914"/>
                  </a:cubicBezTo>
                  <a:cubicBezTo>
                    <a:pt x="1" y="1166"/>
                    <a:pt x="1" y="1450"/>
                    <a:pt x="95" y="1765"/>
                  </a:cubicBezTo>
                  <a:cubicBezTo>
                    <a:pt x="473" y="1954"/>
                    <a:pt x="946" y="2080"/>
                    <a:pt x="1418" y="2080"/>
                  </a:cubicBezTo>
                  <a:cubicBezTo>
                    <a:pt x="1891" y="2080"/>
                    <a:pt x="2332" y="1954"/>
                    <a:pt x="2773" y="1765"/>
                  </a:cubicBezTo>
                  <a:cubicBezTo>
                    <a:pt x="2899" y="1387"/>
                    <a:pt x="2805" y="946"/>
                    <a:pt x="2616" y="599"/>
                  </a:cubicBezTo>
                  <a:cubicBezTo>
                    <a:pt x="2332" y="221"/>
                    <a:pt x="1891" y="1"/>
                    <a:pt x="1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5" name="Google Shape;7675;p96"/>
            <p:cNvSpPr/>
            <p:nvPr/>
          </p:nvSpPr>
          <p:spPr>
            <a:xfrm>
              <a:off x="1076150" y="41039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693" y="0"/>
                  </a:moveTo>
                  <a:cubicBezTo>
                    <a:pt x="315" y="0"/>
                    <a:pt x="0" y="315"/>
                    <a:pt x="0" y="693"/>
                  </a:cubicBezTo>
                  <a:cubicBezTo>
                    <a:pt x="0" y="1103"/>
                    <a:pt x="315" y="1418"/>
                    <a:pt x="693" y="1418"/>
                  </a:cubicBezTo>
                  <a:cubicBezTo>
                    <a:pt x="1103" y="1355"/>
                    <a:pt x="1418" y="1040"/>
                    <a:pt x="1418" y="693"/>
                  </a:cubicBezTo>
                  <a:cubicBezTo>
                    <a:pt x="1418" y="315"/>
                    <a:pt x="1103" y="0"/>
                    <a:pt x="69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6" name="Google Shape;7676;p96"/>
            <p:cNvSpPr/>
            <p:nvPr/>
          </p:nvSpPr>
          <p:spPr>
            <a:xfrm>
              <a:off x="1016275" y="4051125"/>
              <a:ext cx="155975" cy="137075"/>
            </a:xfrm>
            <a:custGeom>
              <a:avLst/>
              <a:gdLst/>
              <a:ahLst/>
              <a:cxnLst/>
              <a:rect l="l" t="t" r="r" b="b"/>
              <a:pathLst>
                <a:path w="6239" h="5483" extrusionOk="0">
                  <a:moveTo>
                    <a:pt x="3088" y="1"/>
                  </a:moveTo>
                  <a:cubicBezTo>
                    <a:pt x="1356" y="1"/>
                    <a:pt x="1" y="1387"/>
                    <a:pt x="1" y="3120"/>
                  </a:cubicBezTo>
                  <a:cubicBezTo>
                    <a:pt x="1" y="4033"/>
                    <a:pt x="379" y="4852"/>
                    <a:pt x="1041" y="5451"/>
                  </a:cubicBezTo>
                  <a:cubicBezTo>
                    <a:pt x="1041" y="5262"/>
                    <a:pt x="1104" y="5041"/>
                    <a:pt x="1167" y="4852"/>
                  </a:cubicBezTo>
                  <a:cubicBezTo>
                    <a:pt x="1324" y="4380"/>
                    <a:pt x="1671" y="4002"/>
                    <a:pt x="2112" y="3750"/>
                  </a:cubicBezTo>
                  <a:cubicBezTo>
                    <a:pt x="1891" y="3498"/>
                    <a:pt x="1734" y="3151"/>
                    <a:pt x="1734" y="2804"/>
                  </a:cubicBezTo>
                  <a:cubicBezTo>
                    <a:pt x="1734" y="2048"/>
                    <a:pt x="2364" y="1418"/>
                    <a:pt x="3088" y="1418"/>
                  </a:cubicBezTo>
                  <a:cubicBezTo>
                    <a:pt x="3845" y="1418"/>
                    <a:pt x="4475" y="2048"/>
                    <a:pt x="4475" y="2804"/>
                  </a:cubicBezTo>
                  <a:cubicBezTo>
                    <a:pt x="4475" y="3151"/>
                    <a:pt x="4317" y="3529"/>
                    <a:pt x="4097" y="3750"/>
                  </a:cubicBezTo>
                  <a:cubicBezTo>
                    <a:pt x="4349" y="3907"/>
                    <a:pt x="4632" y="4128"/>
                    <a:pt x="4790" y="4411"/>
                  </a:cubicBezTo>
                  <a:cubicBezTo>
                    <a:pt x="4979" y="4726"/>
                    <a:pt x="5105" y="5073"/>
                    <a:pt x="5136" y="5482"/>
                  </a:cubicBezTo>
                  <a:cubicBezTo>
                    <a:pt x="5766" y="4884"/>
                    <a:pt x="6207" y="4096"/>
                    <a:pt x="6207" y="3151"/>
                  </a:cubicBezTo>
                  <a:cubicBezTo>
                    <a:pt x="6239" y="1418"/>
                    <a:pt x="4821" y="1"/>
                    <a:pt x="308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7" name="Google Shape;7677;p96"/>
          <p:cNvGrpSpPr/>
          <p:nvPr/>
        </p:nvGrpSpPr>
        <p:grpSpPr>
          <a:xfrm>
            <a:off x="7520875" y="1531845"/>
            <a:ext cx="350079" cy="349133"/>
            <a:chOff x="2768750" y="3227275"/>
            <a:chExt cx="296175" cy="295375"/>
          </a:xfrm>
        </p:grpSpPr>
        <p:sp>
          <p:nvSpPr>
            <p:cNvPr id="7678" name="Google Shape;7678;p96"/>
            <p:cNvSpPr/>
            <p:nvPr/>
          </p:nvSpPr>
          <p:spPr>
            <a:xfrm>
              <a:off x="2882950" y="3227275"/>
              <a:ext cx="68550" cy="69325"/>
            </a:xfrm>
            <a:custGeom>
              <a:avLst/>
              <a:gdLst/>
              <a:ahLst/>
              <a:cxnLst/>
              <a:rect l="l" t="t" r="r" b="b"/>
              <a:pathLst>
                <a:path w="2742" h="2773" extrusionOk="0">
                  <a:moveTo>
                    <a:pt x="1355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43"/>
                    <a:pt x="631" y="2773"/>
                    <a:pt x="1355" y="2773"/>
                  </a:cubicBezTo>
                  <a:cubicBezTo>
                    <a:pt x="2111" y="2773"/>
                    <a:pt x="2742" y="2174"/>
                    <a:pt x="2742" y="1387"/>
                  </a:cubicBezTo>
                  <a:cubicBezTo>
                    <a:pt x="2742" y="631"/>
                    <a:pt x="2111" y="1"/>
                    <a:pt x="135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9" name="Google Shape;7679;p96"/>
            <p:cNvSpPr/>
            <p:nvPr/>
          </p:nvSpPr>
          <p:spPr>
            <a:xfrm>
              <a:off x="2856175" y="3436000"/>
              <a:ext cx="17350" cy="34675"/>
            </a:xfrm>
            <a:custGeom>
              <a:avLst/>
              <a:gdLst/>
              <a:ahLst/>
              <a:cxnLst/>
              <a:rect l="l" t="t" r="r" b="b"/>
              <a:pathLst>
                <a:path w="694" h="1387" extrusionOk="0">
                  <a:moveTo>
                    <a:pt x="0" y="0"/>
                  </a:moveTo>
                  <a:lnTo>
                    <a:pt x="0" y="1386"/>
                  </a:lnTo>
                  <a:lnTo>
                    <a:pt x="694" y="1386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0" name="Google Shape;7680;p96"/>
            <p:cNvSpPr/>
            <p:nvPr/>
          </p:nvSpPr>
          <p:spPr>
            <a:xfrm>
              <a:off x="2890050" y="3436000"/>
              <a:ext cx="18125" cy="34675"/>
            </a:xfrm>
            <a:custGeom>
              <a:avLst/>
              <a:gdLst/>
              <a:ahLst/>
              <a:cxnLst/>
              <a:rect l="l" t="t" r="r" b="b"/>
              <a:pathLst>
                <a:path w="725" h="1387" extrusionOk="0">
                  <a:moveTo>
                    <a:pt x="0" y="0"/>
                  </a:moveTo>
                  <a:lnTo>
                    <a:pt x="0" y="1386"/>
                  </a:lnTo>
                  <a:lnTo>
                    <a:pt x="725" y="138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1" name="Google Shape;7681;p96"/>
            <p:cNvSpPr/>
            <p:nvPr/>
          </p:nvSpPr>
          <p:spPr>
            <a:xfrm>
              <a:off x="2821525" y="3436000"/>
              <a:ext cx="17350" cy="34675"/>
            </a:xfrm>
            <a:custGeom>
              <a:avLst/>
              <a:gdLst/>
              <a:ahLst/>
              <a:cxnLst/>
              <a:rect l="l" t="t" r="r" b="b"/>
              <a:pathLst>
                <a:path w="694" h="1387" extrusionOk="0">
                  <a:moveTo>
                    <a:pt x="0" y="0"/>
                  </a:moveTo>
                  <a:lnTo>
                    <a:pt x="0" y="1386"/>
                  </a:lnTo>
                  <a:lnTo>
                    <a:pt x="693" y="1386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2" name="Google Shape;7682;p96"/>
            <p:cNvSpPr/>
            <p:nvPr/>
          </p:nvSpPr>
          <p:spPr>
            <a:xfrm>
              <a:off x="2924700" y="3436000"/>
              <a:ext cx="34675" cy="34675"/>
            </a:xfrm>
            <a:custGeom>
              <a:avLst/>
              <a:gdLst/>
              <a:ahLst/>
              <a:cxnLst/>
              <a:rect l="l" t="t" r="r" b="b"/>
              <a:pathLst>
                <a:path w="1387" h="1387" extrusionOk="0">
                  <a:moveTo>
                    <a:pt x="0" y="0"/>
                  </a:moveTo>
                  <a:lnTo>
                    <a:pt x="0" y="1386"/>
                  </a:lnTo>
                  <a:lnTo>
                    <a:pt x="1387" y="1386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3" name="Google Shape;7683;p96"/>
            <p:cNvSpPr/>
            <p:nvPr/>
          </p:nvSpPr>
          <p:spPr>
            <a:xfrm>
              <a:off x="2768750" y="3384800"/>
              <a:ext cx="244175" cy="137850"/>
            </a:xfrm>
            <a:custGeom>
              <a:avLst/>
              <a:gdLst/>
              <a:ahLst/>
              <a:cxnLst/>
              <a:rect l="l" t="t" r="r" b="b"/>
              <a:pathLst>
                <a:path w="9767" h="5514" extrusionOk="0">
                  <a:moveTo>
                    <a:pt x="7971" y="1387"/>
                  </a:moveTo>
                  <a:cubicBezTo>
                    <a:pt x="8192" y="1387"/>
                    <a:pt x="8349" y="1544"/>
                    <a:pt x="8349" y="1733"/>
                  </a:cubicBezTo>
                  <a:lnTo>
                    <a:pt x="8349" y="3813"/>
                  </a:lnTo>
                  <a:cubicBezTo>
                    <a:pt x="8349" y="4033"/>
                    <a:pt x="8192" y="4191"/>
                    <a:pt x="7971" y="4191"/>
                  </a:cubicBezTo>
                  <a:lnTo>
                    <a:pt x="1765" y="4191"/>
                  </a:lnTo>
                  <a:cubicBezTo>
                    <a:pt x="1576" y="4191"/>
                    <a:pt x="1418" y="4033"/>
                    <a:pt x="1418" y="3813"/>
                  </a:cubicBezTo>
                  <a:lnTo>
                    <a:pt x="1418" y="1733"/>
                  </a:lnTo>
                  <a:cubicBezTo>
                    <a:pt x="1418" y="1544"/>
                    <a:pt x="1576" y="1387"/>
                    <a:pt x="1765" y="1387"/>
                  </a:cubicBezTo>
                  <a:close/>
                  <a:moveTo>
                    <a:pt x="1040" y="0"/>
                  </a:moveTo>
                  <a:cubicBezTo>
                    <a:pt x="473" y="0"/>
                    <a:pt x="32" y="473"/>
                    <a:pt x="32" y="1040"/>
                  </a:cubicBezTo>
                  <a:lnTo>
                    <a:pt x="32" y="4506"/>
                  </a:lnTo>
                  <a:cubicBezTo>
                    <a:pt x="0" y="5073"/>
                    <a:pt x="473" y="5514"/>
                    <a:pt x="1040" y="5514"/>
                  </a:cubicBezTo>
                  <a:lnTo>
                    <a:pt x="8727" y="5514"/>
                  </a:lnTo>
                  <a:cubicBezTo>
                    <a:pt x="9326" y="5514"/>
                    <a:pt x="9767" y="5041"/>
                    <a:pt x="9767" y="4506"/>
                  </a:cubicBezTo>
                  <a:lnTo>
                    <a:pt x="9767" y="1040"/>
                  </a:lnTo>
                  <a:cubicBezTo>
                    <a:pt x="9767" y="442"/>
                    <a:pt x="9294" y="0"/>
                    <a:pt x="87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4" name="Google Shape;7684;p96"/>
            <p:cNvSpPr/>
            <p:nvPr/>
          </p:nvSpPr>
          <p:spPr>
            <a:xfrm>
              <a:off x="3030250" y="3419450"/>
              <a:ext cx="34675" cy="68550"/>
            </a:xfrm>
            <a:custGeom>
              <a:avLst/>
              <a:gdLst/>
              <a:ahLst/>
              <a:cxnLst/>
              <a:rect l="l" t="t" r="r" b="b"/>
              <a:pathLst>
                <a:path w="1387" h="2742" extrusionOk="0">
                  <a:moveTo>
                    <a:pt x="0" y="1"/>
                  </a:moveTo>
                  <a:lnTo>
                    <a:pt x="0" y="2742"/>
                  </a:lnTo>
                  <a:lnTo>
                    <a:pt x="1040" y="2742"/>
                  </a:lnTo>
                  <a:cubicBezTo>
                    <a:pt x="1229" y="2742"/>
                    <a:pt x="1386" y="2584"/>
                    <a:pt x="1386" y="2395"/>
                  </a:cubicBezTo>
                  <a:lnTo>
                    <a:pt x="1386" y="347"/>
                  </a:ln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5" name="Google Shape;7685;p96"/>
            <p:cNvSpPr/>
            <p:nvPr/>
          </p:nvSpPr>
          <p:spPr>
            <a:xfrm>
              <a:off x="2856175" y="3294225"/>
              <a:ext cx="122100" cy="73275"/>
            </a:xfrm>
            <a:custGeom>
              <a:avLst/>
              <a:gdLst/>
              <a:ahLst/>
              <a:cxnLst/>
              <a:rect l="l" t="t" r="r" b="b"/>
              <a:pathLst>
                <a:path w="4884" h="2931" extrusionOk="0">
                  <a:moveTo>
                    <a:pt x="820" y="0"/>
                  </a:moveTo>
                  <a:cubicBezTo>
                    <a:pt x="316" y="473"/>
                    <a:pt x="0" y="1103"/>
                    <a:pt x="0" y="1828"/>
                  </a:cubicBezTo>
                  <a:lnTo>
                    <a:pt x="0" y="2552"/>
                  </a:lnTo>
                  <a:cubicBezTo>
                    <a:pt x="0" y="2773"/>
                    <a:pt x="158" y="2930"/>
                    <a:pt x="347" y="2930"/>
                  </a:cubicBezTo>
                  <a:lnTo>
                    <a:pt x="4506" y="2930"/>
                  </a:lnTo>
                  <a:cubicBezTo>
                    <a:pt x="4726" y="2930"/>
                    <a:pt x="4884" y="2773"/>
                    <a:pt x="4884" y="2552"/>
                  </a:cubicBezTo>
                  <a:lnTo>
                    <a:pt x="4884" y="1828"/>
                  </a:lnTo>
                  <a:cubicBezTo>
                    <a:pt x="4884" y="1103"/>
                    <a:pt x="4569" y="441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65" y="788"/>
                    <a:pt x="1198" y="473"/>
                    <a:pt x="82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6" name="Google Shape;7686;p96"/>
          <p:cNvGrpSpPr/>
          <p:nvPr/>
        </p:nvGrpSpPr>
        <p:grpSpPr>
          <a:xfrm>
            <a:off x="7541826" y="1972717"/>
            <a:ext cx="308177" cy="348572"/>
            <a:chOff x="2786075" y="3591800"/>
            <a:chExt cx="260725" cy="294900"/>
          </a:xfrm>
        </p:grpSpPr>
        <p:sp>
          <p:nvSpPr>
            <p:cNvPr id="7687" name="Google Shape;7687;p96"/>
            <p:cNvSpPr/>
            <p:nvPr/>
          </p:nvSpPr>
          <p:spPr>
            <a:xfrm>
              <a:off x="2898700" y="36770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694" y="1"/>
                  </a:moveTo>
                  <a:cubicBezTo>
                    <a:pt x="316" y="1"/>
                    <a:pt x="1" y="316"/>
                    <a:pt x="1" y="725"/>
                  </a:cubicBezTo>
                  <a:cubicBezTo>
                    <a:pt x="1" y="1103"/>
                    <a:pt x="316" y="1418"/>
                    <a:pt x="694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6"/>
                    <a:pt x="1103" y="1"/>
                    <a:pt x="69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8" name="Google Shape;7688;p96"/>
            <p:cNvSpPr/>
            <p:nvPr/>
          </p:nvSpPr>
          <p:spPr>
            <a:xfrm>
              <a:off x="2883750" y="3729775"/>
              <a:ext cx="66975" cy="33900"/>
            </a:xfrm>
            <a:custGeom>
              <a:avLst/>
              <a:gdLst/>
              <a:ahLst/>
              <a:cxnLst/>
              <a:rect l="l" t="t" r="r" b="b"/>
              <a:pathLst>
                <a:path w="2679" h="1356" extrusionOk="0">
                  <a:moveTo>
                    <a:pt x="1323" y="1"/>
                  </a:moveTo>
                  <a:cubicBezTo>
                    <a:pt x="693" y="1"/>
                    <a:pt x="189" y="379"/>
                    <a:pt x="0" y="977"/>
                  </a:cubicBezTo>
                  <a:cubicBezTo>
                    <a:pt x="378" y="1198"/>
                    <a:pt x="819" y="1355"/>
                    <a:pt x="1323" y="1355"/>
                  </a:cubicBezTo>
                  <a:cubicBezTo>
                    <a:pt x="1796" y="1355"/>
                    <a:pt x="2269" y="1198"/>
                    <a:pt x="2678" y="977"/>
                  </a:cubicBezTo>
                  <a:cubicBezTo>
                    <a:pt x="2489" y="410"/>
                    <a:pt x="1922" y="1"/>
                    <a:pt x="132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9" name="Google Shape;7689;p96"/>
            <p:cNvSpPr/>
            <p:nvPr/>
          </p:nvSpPr>
          <p:spPr>
            <a:xfrm>
              <a:off x="2855375" y="3643150"/>
              <a:ext cx="122125" cy="98475"/>
            </a:xfrm>
            <a:custGeom>
              <a:avLst/>
              <a:gdLst/>
              <a:ahLst/>
              <a:cxnLst/>
              <a:rect l="l" t="t" r="r" b="b"/>
              <a:pathLst>
                <a:path w="4885" h="3939" extrusionOk="0">
                  <a:moveTo>
                    <a:pt x="2458" y="0"/>
                  </a:moveTo>
                  <a:cubicBezTo>
                    <a:pt x="1198" y="0"/>
                    <a:pt x="222" y="977"/>
                    <a:pt x="64" y="2079"/>
                  </a:cubicBezTo>
                  <a:cubicBezTo>
                    <a:pt x="1" y="2741"/>
                    <a:pt x="159" y="3371"/>
                    <a:pt x="600" y="3938"/>
                  </a:cubicBezTo>
                  <a:cubicBezTo>
                    <a:pt x="820" y="3529"/>
                    <a:pt x="1135" y="3214"/>
                    <a:pt x="1482" y="3025"/>
                  </a:cubicBezTo>
                  <a:cubicBezTo>
                    <a:pt x="1230" y="2772"/>
                    <a:pt x="1072" y="2426"/>
                    <a:pt x="1072" y="2079"/>
                  </a:cubicBezTo>
                  <a:cubicBezTo>
                    <a:pt x="1072" y="1323"/>
                    <a:pt x="1734" y="693"/>
                    <a:pt x="2458" y="693"/>
                  </a:cubicBezTo>
                  <a:cubicBezTo>
                    <a:pt x="3214" y="693"/>
                    <a:pt x="3845" y="1323"/>
                    <a:pt x="3845" y="2079"/>
                  </a:cubicBezTo>
                  <a:cubicBezTo>
                    <a:pt x="3845" y="2426"/>
                    <a:pt x="3687" y="2772"/>
                    <a:pt x="3435" y="3025"/>
                  </a:cubicBezTo>
                  <a:cubicBezTo>
                    <a:pt x="3845" y="3214"/>
                    <a:pt x="4128" y="3529"/>
                    <a:pt x="4317" y="3938"/>
                  </a:cubicBezTo>
                  <a:cubicBezTo>
                    <a:pt x="4695" y="3466"/>
                    <a:pt x="4853" y="2930"/>
                    <a:pt x="4853" y="2394"/>
                  </a:cubicBezTo>
                  <a:cubicBezTo>
                    <a:pt x="4884" y="1103"/>
                    <a:pt x="3813" y="0"/>
                    <a:pt x="24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0" name="Google Shape;7690;p96"/>
            <p:cNvSpPr/>
            <p:nvPr/>
          </p:nvSpPr>
          <p:spPr>
            <a:xfrm>
              <a:off x="2801050" y="3591800"/>
              <a:ext cx="229225" cy="258500"/>
            </a:xfrm>
            <a:custGeom>
              <a:avLst/>
              <a:gdLst/>
              <a:ahLst/>
              <a:cxnLst/>
              <a:rect l="l" t="t" r="r" b="b"/>
              <a:pathLst>
                <a:path w="9169" h="10340" extrusionOk="0">
                  <a:moveTo>
                    <a:pt x="4679" y="1327"/>
                  </a:moveTo>
                  <a:cubicBezTo>
                    <a:pt x="6369" y="1327"/>
                    <a:pt x="7750" y="2741"/>
                    <a:pt x="7750" y="4448"/>
                  </a:cubicBezTo>
                  <a:cubicBezTo>
                    <a:pt x="7750" y="6244"/>
                    <a:pt x="6301" y="7599"/>
                    <a:pt x="4631" y="7599"/>
                  </a:cubicBezTo>
                  <a:cubicBezTo>
                    <a:pt x="2836" y="7599"/>
                    <a:pt x="1292" y="5961"/>
                    <a:pt x="1575" y="4039"/>
                  </a:cubicBezTo>
                  <a:cubicBezTo>
                    <a:pt x="1764" y="2716"/>
                    <a:pt x="2867" y="1550"/>
                    <a:pt x="4222" y="1361"/>
                  </a:cubicBezTo>
                  <a:cubicBezTo>
                    <a:pt x="4376" y="1338"/>
                    <a:pt x="4529" y="1327"/>
                    <a:pt x="4679" y="1327"/>
                  </a:cubicBezTo>
                  <a:close/>
                  <a:moveTo>
                    <a:pt x="4597" y="0"/>
                  </a:moveTo>
                  <a:cubicBezTo>
                    <a:pt x="4401" y="0"/>
                    <a:pt x="4202" y="13"/>
                    <a:pt x="4001" y="38"/>
                  </a:cubicBezTo>
                  <a:cubicBezTo>
                    <a:pt x="1985" y="290"/>
                    <a:pt x="378" y="1928"/>
                    <a:pt x="158" y="3913"/>
                  </a:cubicBezTo>
                  <a:cubicBezTo>
                    <a:pt x="0" y="5110"/>
                    <a:pt x="315" y="6244"/>
                    <a:pt x="1008" y="7189"/>
                  </a:cubicBezTo>
                  <a:cubicBezTo>
                    <a:pt x="1197" y="7473"/>
                    <a:pt x="1449" y="7756"/>
                    <a:pt x="1670" y="7945"/>
                  </a:cubicBezTo>
                  <a:lnTo>
                    <a:pt x="4411" y="10277"/>
                  </a:lnTo>
                  <a:cubicBezTo>
                    <a:pt x="4474" y="10308"/>
                    <a:pt x="4568" y="10340"/>
                    <a:pt x="4631" y="10340"/>
                  </a:cubicBezTo>
                  <a:cubicBezTo>
                    <a:pt x="4726" y="10340"/>
                    <a:pt x="4789" y="10308"/>
                    <a:pt x="4883" y="10277"/>
                  </a:cubicBezTo>
                  <a:lnTo>
                    <a:pt x="7593" y="7945"/>
                  </a:lnTo>
                  <a:cubicBezTo>
                    <a:pt x="7845" y="7756"/>
                    <a:pt x="8065" y="7473"/>
                    <a:pt x="8254" y="7189"/>
                  </a:cubicBezTo>
                  <a:cubicBezTo>
                    <a:pt x="8853" y="6402"/>
                    <a:pt x="9168" y="5457"/>
                    <a:pt x="9168" y="4480"/>
                  </a:cubicBezTo>
                  <a:cubicBezTo>
                    <a:pt x="9139" y="1996"/>
                    <a:pt x="7104" y="0"/>
                    <a:pt x="459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1" name="Google Shape;7691;p96"/>
            <p:cNvSpPr/>
            <p:nvPr/>
          </p:nvSpPr>
          <p:spPr>
            <a:xfrm>
              <a:off x="2786075" y="3800675"/>
              <a:ext cx="260725" cy="86025"/>
            </a:xfrm>
            <a:custGeom>
              <a:avLst/>
              <a:gdLst/>
              <a:ahLst/>
              <a:cxnLst/>
              <a:rect l="l" t="t" r="r" b="b"/>
              <a:pathLst>
                <a:path w="10429" h="3441" extrusionOk="0">
                  <a:moveTo>
                    <a:pt x="1702" y="0"/>
                  </a:moveTo>
                  <a:cubicBezTo>
                    <a:pt x="1576" y="0"/>
                    <a:pt x="1513" y="63"/>
                    <a:pt x="1418" y="189"/>
                  </a:cubicBezTo>
                  <a:lnTo>
                    <a:pt x="32" y="2930"/>
                  </a:lnTo>
                  <a:cubicBezTo>
                    <a:pt x="1" y="3056"/>
                    <a:pt x="1" y="3213"/>
                    <a:pt x="32" y="3308"/>
                  </a:cubicBezTo>
                  <a:cubicBezTo>
                    <a:pt x="95" y="3371"/>
                    <a:pt x="190" y="3434"/>
                    <a:pt x="316" y="3434"/>
                  </a:cubicBezTo>
                  <a:lnTo>
                    <a:pt x="10019" y="3434"/>
                  </a:lnTo>
                  <a:cubicBezTo>
                    <a:pt x="10045" y="3438"/>
                    <a:pt x="10070" y="3440"/>
                    <a:pt x="10093" y="3440"/>
                  </a:cubicBezTo>
                  <a:cubicBezTo>
                    <a:pt x="10241" y="3440"/>
                    <a:pt x="10338" y="3362"/>
                    <a:pt x="10366" y="3308"/>
                  </a:cubicBezTo>
                  <a:cubicBezTo>
                    <a:pt x="10429" y="3182"/>
                    <a:pt x="10429" y="3056"/>
                    <a:pt x="10366" y="2930"/>
                  </a:cubicBezTo>
                  <a:lnTo>
                    <a:pt x="8979" y="189"/>
                  </a:lnTo>
                  <a:cubicBezTo>
                    <a:pt x="8948" y="63"/>
                    <a:pt x="8822" y="32"/>
                    <a:pt x="8696" y="0"/>
                  </a:cubicBezTo>
                  <a:lnTo>
                    <a:pt x="8601" y="95"/>
                  </a:lnTo>
                  <a:lnTo>
                    <a:pt x="5860" y="2426"/>
                  </a:lnTo>
                  <a:cubicBezTo>
                    <a:pt x="5671" y="2583"/>
                    <a:pt x="5451" y="2678"/>
                    <a:pt x="5199" y="2678"/>
                  </a:cubicBezTo>
                  <a:cubicBezTo>
                    <a:pt x="4978" y="2678"/>
                    <a:pt x="4726" y="2583"/>
                    <a:pt x="4537" y="2426"/>
                  </a:cubicBezTo>
                  <a:lnTo>
                    <a:pt x="1828" y="9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2" name="Google Shape;7692;p96"/>
          <p:cNvGrpSpPr/>
          <p:nvPr/>
        </p:nvGrpSpPr>
        <p:grpSpPr>
          <a:xfrm>
            <a:off x="7582324" y="2418444"/>
            <a:ext cx="227180" cy="350079"/>
            <a:chOff x="2819150" y="3955025"/>
            <a:chExt cx="192200" cy="296175"/>
          </a:xfrm>
        </p:grpSpPr>
        <p:sp>
          <p:nvSpPr>
            <p:cNvPr id="7693" name="Google Shape;7693;p96"/>
            <p:cNvSpPr/>
            <p:nvPr/>
          </p:nvSpPr>
          <p:spPr>
            <a:xfrm>
              <a:off x="2856175" y="4007025"/>
              <a:ext cx="122100" cy="70125"/>
            </a:xfrm>
            <a:custGeom>
              <a:avLst/>
              <a:gdLst/>
              <a:ahLst/>
              <a:cxnLst/>
              <a:rect l="l" t="t" r="r" b="b"/>
              <a:pathLst>
                <a:path w="4884" h="2805" extrusionOk="0">
                  <a:moveTo>
                    <a:pt x="1324" y="0"/>
                  </a:moveTo>
                  <a:cubicBezTo>
                    <a:pt x="631" y="0"/>
                    <a:pt x="127" y="725"/>
                    <a:pt x="347" y="1386"/>
                  </a:cubicBezTo>
                  <a:lnTo>
                    <a:pt x="599" y="2080"/>
                  </a:lnTo>
                  <a:lnTo>
                    <a:pt x="379" y="2080"/>
                  </a:lnTo>
                  <a:cubicBezTo>
                    <a:pt x="158" y="2080"/>
                    <a:pt x="0" y="2237"/>
                    <a:pt x="0" y="2458"/>
                  </a:cubicBezTo>
                  <a:cubicBezTo>
                    <a:pt x="0" y="2647"/>
                    <a:pt x="158" y="2804"/>
                    <a:pt x="347" y="2804"/>
                  </a:cubicBezTo>
                  <a:lnTo>
                    <a:pt x="4506" y="2804"/>
                  </a:lnTo>
                  <a:cubicBezTo>
                    <a:pt x="4726" y="2804"/>
                    <a:pt x="4884" y="2647"/>
                    <a:pt x="4884" y="2458"/>
                  </a:cubicBezTo>
                  <a:cubicBezTo>
                    <a:pt x="4884" y="2237"/>
                    <a:pt x="4726" y="2080"/>
                    <a:pt x="4506" y="2080"/>
                  </a:cubicBezTo>
                  <a:lnTo>
                    <a:pt x="4317" y="2080"/>
                  </a:lnTo>
                  <a:lnTo>
                    <a:pt x="4569" y="1386"/>
                  </a:lnTo>
                  <a:cubicBezTo>
                    <a:pt x="4789" y="725"/>
                    <a:pt x="4285" y="0"/>
                    <a:pt x="35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4" name="Google Shape;7694;p96"/>
            <p:cNvSpPr/>
            <p:nvPr/>
          </p:nvSpPr>
          <p:spPr>
            <a:xfrm>
              <a:off x="2819150" y="4180300"/>
              <a:ext cx="192200" cy="70900"/>
            </a:xfrm>
            <a:custGeom>
              <a:avLst/>
              <a:gdLst/>
              <a:ahLst/>
              <a:cxnLst/>
              <a:rect l="l" t="t" r="r" b="b"/>
              <a:pathLst>
                <a:path w="7688" h="2836" extrusionOk="0">
                  <a:moveTo>
                    <a:pt x="1418" y="0"/>
                  </a:moveTo>
                  <a:cubicBezTo>
                    <a:pt x="1040" y="0"/>
                    <a:pt x="725" y="315"/>
                    <a:pt x="725" y="725"/>
                  </a:cubicBezTo>
                  <a:lnTo>
                    <a:pt x="725" y="1418"/>
                  </a:lnTo>
                  <a:cubicBezTo>
                    <a:pt x="316" y="1418"/>
                    <a:pt x="1" y="1733"/>
                    <a:pt x="1" y="2143"/>
                  </a:cubicBezTo>
                  <a:lnTo>
                    <a:pt x="1" y="2489"/>
                  </a:lnTo>
                  <a:cubicBezTo>
                    <a:pt x="1" y="2678"/>
                    <a:pt x="158" y="2836"/>
                    <a:pt x="379" y="2836"/>
                  </a:cubicBezTo>
                  <a:lnTo>
                    <a:pt x="7310" y="2836"/>
                  </a:lnTo>
                  <a:cubicBezTo>
                    <a:pt x="7530" y="2804"/>
                    <a:pt x="7688" y="2678"/>
                    <a:pt x="7688" y="2489"/>
                  </a:cubicBezTo>
                  <a:lnTo>
                    <a:pt x="7688" y="2143"/>
                  </a:lnTo>
                  <a:cubicBezTo>
                    <a:pt x="7688" y="1733"/>
                    <a:pt x="7373" y="1418"/>
                    <a:pt x="6995" y="1418"/>
                  </a:cubicBezTo>
                  <a:lnTo>
                    <a:pt x="6995" y="725"/>
                  </a:lnTo>
                  <a:cubicBezTo>
                    <a:pt x="6995" y="315"/>
                    <a:pt x="6680" y="0"/>
                    <a:pt x="62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5" name="Google Shape;7695;p96"/>
            <p:cNvSpPr/>
            <p:nvPr/>
          </p:nvSpPr>
          <p:spPr>
            <a:xfrm>
              <a:off x="2882950" y="3955025"/>
              <a:ext cx="68550" cy="35475"/>
            </a:xfrm>
            <a:custGeom>
              <a:avLst/>
              <a:gdLst/>
              <a:ahLst/>
              <a:cxnLst/>
              <a:rect l="l" t="t" r="r" b="b"/>
              <a:pathLst>
                <a:path w="2742" h="1419" extrusionOk="0">
                  <a:moveTo>
                    <a:pt x="1355" y="1"/>
                  </a:moveTo>
                  <a:cubicBezTo>
                    <a:pt x="1166" y="1"/>
                    <a:pt x="1009" y="158"/>
                    <a:pt x="1009" y="348"/>
                  </a:cubicBezTo>
                  <a:lnTo>
                    <a:pt x="1009" y="726"/>
                  </a:lnTo>
                  <a:cubicBezTo>
                    <a:pt x="568" y="820"/>
                    <a:pt x="221" y="1072"/>
                    <a:pt x="1" y="1419"/>
                  </a:cubicBezTo>
                  <a:lnTo>
                    <a:pt x="2742" y="1419"/>
                  </a:lnTo>
                  <a:cubicBezTo>
                    <a:pt x="2521" y="1104"/>
                    <a:pt x="2111" y="852"/>
                    <a:pt x="1733" y="726"/>
                  </a:cubicBezTo>
                  <a:lnTo>
                    <a:pt x="1733" y="348"/>
                  </a:lnTo>
                  <a:cubicBezTo>
                    <a:pt x="1670" y="158"/>
                    <a:pt x="1513" y="1"/>
                    <a:pt x="135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6" name="Google Shape;7696;p96"/>
            <p:cNvSpPr/>
            <p:nvPr/>
          </p:nvSpPr>
          <p:spPr>
            <a:xfrm>
              <a:off x="2856975" y="4093650"/>
              <a:ext cx="118950" cy="70125"/>
            </a:xfrm>
            <a:custGeom>
              <a:avLst/>
              <a:gdLst/>
              <a:ahLst/>
              <a:cxnLst/>
              <a:rect l="l" t="t" r="r" b="b"/>
              <a:pathLst>
                <a:path w="4758" h="2805" extrusionOk="0">
                  <a:moveTo>
                    <a:pt x="473" y="1"/>
                  </a:moveTo>
                  <a:lnTo>
                    <a:pt x="0" y="2805"/>
                  </a:lnTo>
                  <a:lnTo>
                    <a:pt x="4757" y="2805"/>
                  </a:lnTo>
                  <a:lnTo>
                    <a:pt x="428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7" name="Google Shape;7697;p96"/>
          <p:cNvGrpSpPr/>
          <p:nvPr/>
        </p:nvGrpSpPr>
        <p:grpSpPr>
          <a:xfrm>
            <a:off x="6206097" y="2884042"/>
            <a:ext cx="349133" cy="348217"/>
            <a:chOff x="4629125" y="3235150"/>
            <a:chExt cx="295375" cy="294600"/>
          </a:xfrm>
        </p:grpSpPr>
        <p:sp>
          <p:nvSpPr>
            <p:cNvPr id="7698" name="Google Shape;7698;p96"/>
            <p:cNvSpPr/>
            <p:nvPr/>
          </p:nvSpPr>
          <p:spPr>
            <a:xfrm>
              <a:off x="4696850" y="33911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725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64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9" name="Google Shape;7699;p96"/>
            <p:cNvSpPr/>
            <p:nvPr/>
          </p:nvSpPr>
          <p:spPr>
            <a:xfrm>
              <a:off x="4680300" y="3443875"/>
              <a:ext cx="69350" cy="34675"/>
            </a:xfrm>
            <a:custGeom>
              <a:avLst/>
              <a:gdLst/>
              <a:ahLst/>
              <a:cxnLst/>
              <a:rect l="l" t="t" r="r" b="b"/>
              <a:pathLst>
                <a:path w="2774" h="1387" extrusionOk="0">
                  <a:moveTo>
                    <a:pt x="1387" y="0"/>
                  </a:moveTo>
                  <a:cubicBezTo>
                    <a:pt x="631" y="0"/>
                    <a:pt x="1" y="630"/>
                    <a:pt x="1" y="1387"/>
                  </a:cubicBezTo>
                  <a:lnTo>
                    <a:pt x="2773" y="1387"/>
                  </a:lnTo>
                  <a:cubicBezTo>
                    <a:pt x="2773" y="630"/>
                    <a:pt x="2175" y="0"/>
                    <a:pt x="13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0" name="Google Shape;7700;p96"/>
            <p:cNvSpPr/>
            <p:nvPr/>
          </p:nvSpPr>
          <p:spPr>
            <a:xfrm>
              <a:off x="4629125" y="3339900"/>
              <a:ext cx="295375" cy="189850"/>
            </a:xfrm>
            <a:custGeom>
              <a:avLst/>
              <a:gdLst/>
              <a:ahLst/>
              <a:cxnLst/>
              <a:rect l="l" t="t" r="r" b="b"/>
              <a:pathLst>
                <a:path w="11815" h="7594" extrusionOk="0">
                  <a:moveTo>
                    <a:pt x="10050" y="2080"/>
                  </a:moveTo>
                  <a:cubicBezTo>
                    <a:pt x="10239" y="2080"/>
                    <a:pt x="10397" y="2238"/>
                    <a:pt x="10397" y="2427"/>
                  </a:cubicBezTo>
                  <a:cubicBezTo>
                    <a:pt x="10397" y="2616"/>
                    <a:pt x="10239" y="2773"/>
                    <a:pt x="10050" y="2773"/>
                  </a:cubicBezTo>
                  <a:lnTo>
                    <a:pt x="6553" y="2773"/>
                  </a:lnTo>
                  <a:cubicBezTo>
                    <a:pt x="6333" y="2773"/>
                    <a:pt x="6175" y="2616"/>
                    <a:pt x="6175" y="2427"/>
                  </a:cubicBezTo>
                  <a:cubicBezTo>
                    <a:pt x="6175" y="2238"/>
                    <a:pt x="6333" y="2080"/>
                    <a:pt x="6553" y="2080"/>
                  </a:cubicBezTo>
                  <a:close/>
                  <a:moveTo>
                    <a:pt x="10050" y="3466"/>
                  </a:moveTo>
                  <a:cubicBezTo>
                    <a:pt x="10239" y="3466"/>
                    <a:pt x="10397" y="3624"/>
                    <a:pt x="10397" y="3813"/>
                  </a:cubicBezTo>
                  <a:cubicBezTo>
                    <a:pt x="10397" y="4002"/>
                    <a:pt x="10239" y="4159"/>
                    <a:pt x="10050" y="4159"/>
                  </a:cubicBezTo>
                  <a:lnTo>
                    <a:pt x="6553" y="4159"/>
                  </a:lnTo>
                  <a:cubicBezTo>
                    <a:pt x="6333" y="4159"/>
                    <a:pt x="6175" y="4002"/>
                    <a:pt x="6175" y="3813"/>
                  </a:cubicBezTo>
                  <a:cubicBezTo>
                    <a:pt x="6175" y="3624"/>
                    <a:pt x="6333" y="3466"/>
                    <a:pt x="6553" y="3466"/>
                  </a:cubicBezTo>
                  <a:close/>
                  <a:moveTo>
                    <a:pt x="10050" y="4821"/>
                  </a:moveTo>
                  <a:cubicBezTo>
                    <a:pt x="10239" y="4821"/>
                    <a:pt x="10397" y="4978"/>
                    <a:pt x="10397" y="5199"/>
                  </a:cubicBezTo>
                  <a:cubicBezTo>
                    <a:pt x="10397" y="5388"/>
                    <a:pt x="10239" y="5546"/>
                    <a:pt x="10050" y="5546"/>
                  </a:cubicBezTo>
                  <a:lnTo>
                    <a:pt x="6553" y="5546"/>
                  </a:lnTo>
                  <a:cubicBezTo>
                    <a:pt x="6333" y="5546"/>
                    <a:pt x="6175" y="5388"/>
                    <a:pt x="6175" y="5199"/>
                  </a:cubicBezTo>
                  <a:cubicBezTo>
                    <a:pt x="6175" y="4978"/>
                    <a:pt x="6333" y="4821"/>
                    <a:pt x="6553" y="4821"/>
                  </a:cubicBezTo>
                  <a:close/>
                  <a:moveTo>
                    <a:pt x="3403" y="1418"/>
                  </a:moveTo>
                  <a:cubicBezTo>
                    <a:pt x="4127" y="1418"/>
                    <a:pt x="4757" y="2049"/>
                    <a:pt x="4757" y="2773"/>
                  </a:cubicBezTo>
                  <a:cubicBezTo>
                    <a:pt x="4757" y="3151"/>
                    <a:pt x="4600" y="3498"/>
                    <a:pt x="4379" y="3718"/>
                  </a:cubicBezTo>
                  <a:cubicBezTo>
                    <a:pt x="5009" y="4065"/>
                    <a:pt x="5451" y="4758"/>
                    <a:pt x="5451" y="5546"/>
                  </a:cubicBezTo>
                  <a:lnTo>
                    <a:pt x="5451" y="5892"/>
                  </a:lnTo>
                  <a:lnTo>
                    <a:pt x="5514" y="5892"/>
                  </a:lnTo>
                  <a:cubicBezTo>
                    <a:pt x="5514" y="6081"/>
                    <a:pt x="5356" y="6239"/>
                    <a:pt x="5167" y="6239"/>
                  </a:cubicBezTo>
                  <a:lnTo>
                    <a:pt x="1701" y="6239"/>
                  </a:lnTo>
                  <a:cubicBezTo>
                    <a:pt x="1512" y="6239"/>
                    <a:pt x="1355" y="6081"/>
                    <a:pt x="1355" y="5892"/>
                  </a:cubicBezTo>
                  <a:lnTo>
                    <a:pt x="1355" y="5546"/>
                  </a:lnTo>
                  <a:cubicBezTo>
                    <a:pt x="1355" y="4758"/>
                    <a:pt x="1764" y="4096"/>
                    <a:pt x="2395" y="3718"/>
                  </a:cubicBezTo>
                  <a:cubicBezTo>
                    <a:pt x="2174" y="3498"/>
                    <a:pt x="2016" y="3151"/>
                    <a:pt x="2016" y="2773"/>
                  </a:cubicBezTo>
                  <a:cubicBezTo>
                    <a:pt x="2016" y="2049"/>
                    <a:pt x="2647" y="1418"/>
                    <a:pt x="3403" y="1418"/>
                  </a:cubicBezTo>
                  <a:close/>
                  <a:moveTo>
                    <a:pt x="1040" y="1"/>
                  </a:moveTo>
                  <a:cubicBezTo>
                    <a:pt x="441" y="1"/>
                    <a:pt x="0" y="473"/>
                    <a:pt x="0" y="1009"/>
                  </a:cubicBezTo>
                  <a:lnTo>
                    <a:pt x="0" y="6554"/>
                  </a:lnTo>
                  <a:cubicBezTo>
                    <a:pt x="0" y="7152"/>
                    <a:pt x="473" y="7593"/>
                    <a:pt x="1040" y="7593"/>
                  </a:cubicBezTo>
                  <a:lnTo>
                    <a:pt x="10806" y="7593"/>
                  </a:lnTo>
                  <a:cubicBezTo>
                    <a:pt x="11373" y="7593"/>
                    <a:pt x="11815" y="7121"/>
                    <a:pt x="11815" y="6554"/>
                  </a:cubicBezTo>
                  <a:lnTo>
                    <a:pt x="11815" y="1009"/>
                  </a:lnTo>
                  <a:cubicBezTo>
                    <a:pt x="11783" y="473"/>
                    <a:pt x="11310" y="1"/>
                    <a:pt x="10743" y="1"/>
                  </a:cubicBezTo>
                  <a:lnTo>
                    <a:pt x="7593" y="1"/>
                  </a:lnTo>
                  <a:lnTo>
                    <a:pt x="7593" y="347"/>
                  </a:lnTo>
                  <a:cubicBezTo>
                    <a:pt x="7593" y="946"/>
                    <a:pt x="7120" y="1355"/>
                    <a:pt x="6585" y="1355"/>
                  </a:cubicBezTo>
                  <a:lnTo>
                    <a:pt x="5198" y="1355"/>
                  </a:lnTo>
                  <a:cubicBezTo>
                    <a:pt x="4600" y="1355"/>
                    <a:pt x="4190" y="883"/>
                    <a:pt x="4190" y="347"/>
                  </a:cubicBezTo>
                  <a:lnTo>
                    <a:pt x="419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1" name="Google Shape;7701;p96"/>
            <p:cNvSpPr/>
            <p:nvPr/>
          </p:nvSpPr>
          <p:spPr>
            <a:xfrm>
              <a:off x="4714975" y="3287125"/>
              <a:ext cx="122100" cy="70125"/>
            </a:xfrm>
            <a:custGeom>
              <a:avLst/>
              <a:gdLst/>
              <a:ahLst/>
              <a:cxnLst/>
              <a:rect l="l" t="t" r="r" b="b"/>
              <a:pathLst>
                <a:path w="4884" h="2805" extrusionOk="0">
                  <a:moveTo>
                    <a:pt x="693" y="1"/>
                  </a:moveTo>
                  <a:cubicBezTo>
                    <a:pt x="315" y="1"/>
                    <a:pt x="0" y="316"/>
                    <a:pt x="0" y="725"/>
                  </a:cubicBezTo>
                  <a:cubicBezTo>
                    <a:pt x="0" y="1104"/>
                    <a:pt x="315" y="1419"/>
                    <a:pt x="693" y="1419"/>
                  </a:cubicBezTo>
                  <a:lnTo>
                    <a:pt x="1418" y="1419"/>
                  </a:lnTo>
                  <a:lnTo>
                    <a:pt x="1418" y="2458"/>
                  </a:lnTo>
                  <a:cubicBezTo>
                    <a:pt x="1386" y="2647"/>
                    <a:pt x="1544" y="2805"/>
                    <a:pt x="1733" y="2805"/>
                  </a:cubicBezTo>
                  <a:lnTo>
                    <a:pt x="3119" y="2805"/>
                  </a:lnTo>
                  <a:cubicBezTo>
                    <a:pt x="3308" y="2805"/>
                    <a:pt x="3466" y="2647"/>
                    <a:pt x="3466" y="2458"/>
                  </a:cubicBezTo>
                  <a:lnTo>
                    <a:pt x="3466" y="1419"/>
                  </a:lnTo>
                  <a:lnTo>
                    <a:pt x="4159" y="1419"/>
                  </a:lnTo>
                  <a:cubicBezTo>
                    <a:pt x="4568" y="1419"/>
                    <a:pt x="4883" y="1104"/>
                    <a:pt x="4883" y="725"/>
                  </a:cubicBezTo>
                  <a:cubicBezTo>
                    <a:pt x="4883" y="316"/>
                    <a:pt x="4568" y="1"/>
                    <a:pt x="41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2" name="Google Shape;7702;p96"/>
            <p:cNvSpPr/>
            <p:nvPr/>
          </p:nvSpPr>
          <p:spPr>
            <a:xfrm>
              <a:off x="4732300" y="3235150"/>
              <a:ext cx="86650" cy="35475"/>
            </a:xfrm>
            <a:custGeom>
              <a:avLst/>
              <a:gdLst/>
              <a:ahLst/>
              <a:cxnLst/>
              <a:rect l="l" t="t" r="r" b="b"/>
              <a:pathLst>
                <a:path w="3466" h="1419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lnTo>
                    <a:pt x="3466" y="1418"/>
                  </a:lnTo>
                  <a:lnTo>
                    <a:pt x="3466" y="347"/>
                  </a:lnTo>
                  <a:cubicBezTo>
                    <a:pt x="3466" y="158"/>
                    <a:pt x="3308" y="1"/>
                    <a:pt x="31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3" name="Google Shape;7703;p96"/>
          <p:cNvGrpSpPr/>
          <p:nvPr/>
        </p:nvGrpSpPr>
        <p:grpSpPr>
          <a:xfrm>
            <a:off x="6206082" y="3331575"/>
            <a:ext cx="349163" cy="349133"/>
            <a:chOff x="4628325" y="3599825"/>
            <a:chExt cx="295400" cy="295375"/>
          </a:xfrm>
        </p:grpSpPr>
        <p:sp>
          <p:nvSpPr>
            <p:cNvPr id="7704" name="Google Shape;7704;p96"/>
            <p:cNvSpPr/>
            <p:nvPr/>
          </p:nvSpPr>
          <p:spPr>
            <a:xfrm>
              <a:off x="4679525" y="3686450"/>
              <a:ext cx="17350" cy="86675"/>
            </a:xfrm>
            <a:custGeom>
              <a:avLst/>
              <a:gdLst/>
              <a:ahLst/>
              <a:cxnLst/>
              <a:rect l="l" t="t" r="r" b="b"/>
              <a:pathLst>
                <a:path w="694" h="3467" extrusionOk="0">
                  <a:moveTo>
                    <a:pt x="0" y="1"/>
                  </a:moveTo>
                  <a:lnTo>
                    <a:pt x="0" y="3466"/>
                  </a:lnTo>
                  <a:lnTo>
                    <a:pt x="694" y="3466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5" name="Google Shape;7705;p96"/>
            <p:cNvSpPr/>
            <p:nvPr/>
          </p:nvSpPr>
          <p:spPr>
            <a:xfrm>
              <a:off x="4854375" y="3686450"/>
              <a:ext cx="18150" cy="86675"/>
            </a:xfrm>
            <a:custGeom>
              <a:avLst/>
              <a:gdLst/>
              <a:ahLst/>
              <a:cxnLst/>
              <a:rect l="l" t="t" r="r" b="b"/>
              <a:pathLst>
                <a:path w="726" h="3467" extrusionOk="0">
                  <a:moveTo>
                    <a:pt x="1" y="1"/>
                  </a:moveTo>
                  <a:lnTo>
                    <a:pt x="1" y="3466"/>
                  </a:lnTo>
                  <a:lnTo>
                    <a:pt x="725" y="3466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6" name="Google Shape;7706;p96"/>
            <p:cNvSpPr/>
            <p:nvPr/>
          </p:nvSpPr>
          <p:spPr>
            <a:xfrm>
              <a:off x="4679525" y="3790425"/>
              <a:ext cx="17350" cy="104000"/>
            </a:xfrm>
            <a:custGeom>
              <a:avLst/>
              <a:gdLst/>
              <a:ahLst/>
              <a:cxnLst/>
              <a:rect l="l" t="t" r="r" b="b"/>
              <a:pathLst>
                <a:path w="694" h="4160" extrusionOk="0">
                  <a:moveTo>
                    <a:pt x="0" y="0"/>
                  </a:moveTo>
                  <a:lnTo>
                    <a:pt x="0" y="4159"/>
                  </a:lnTo>
                  <a:lnTo>
                    <a:pt x="694" y="4159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7" name="Google Shape;7707;p96"/>
            <p:cNvSpPr/>
            <p:nvPr/>
          </p:nvSpPr>
          <p:spPr>
            <a:xfrm>
              <a:off x="4854375" y="3790425"/>
              <a:ext cx="18150" cy="104000"/>
            </a:xfrm>
            <a:custGeom>
              <a:avLst/>
              <a:gdLst/>
              <a:ahLst/>
              <a:cxnLst/>
              <a:rect l="l" t="t" r="r" b="b"/>
              <a:pathLst>
                <a:path w="726" h="4160" extrusionOk="0">
                  <a:moveTo>
                    <a:pt x="1" y="0"/>
                  </a:moveTo>
                  <a:lnTo>
                    <a:pt x="1" y="4159"/>
                  </a:lnTo>
                  <a:lnTo>
                    <a:pt x="725" y="4159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8" name="Google Shape;7708;p96"/>
            <p:cNvSpPr/>
            <p:nvPr/>
          </p:nvSpPr>
          <p:spPr>
            <a:xfrm>
              <a:off x="4628325" y="3686450"/>
              <a:ext cx="34675" cy="86675"/>
            </a:xfrm>
            <a:custGeom>
              <a:avLst/>
              <a:gdLst/>
              <a:ahLst/>
              <a:cxnLst/>
              <a:rect l="l" t="t" r="r" b="b"/>
              <a:pathLst>
                <a:path w="1387" h="3467" extrusionOk="0">
                  <a:moveTo>
                    <a:pt x="1009" y="1"/>
                  </a:moveTo>
                  <a:cubicBezTo>
                    <a:pt x="442" y="1"/>
                    <a:pt x="1" y="442"/>
                    <a:pt x="1" y="1009"/>
                  </a:cubicBezTo>
                  <a:lnTo>
                    <a:pt x="1" y="2049"/>
                  </a:lnTo>
                  <a:cubicBezTo>
                    <a:pt x="1" y="2427"/>
                    <a:pt x="158" y="2773"/>
                    <a:pt x="442" y="3025"/>
                  </a:cubicBezTo>
                  <a:cubicBezTo>
                    <a:pt x="662" y="3340"/>
                    <a:pt x="1009" y="3466"/>
                    <a:pt x="1387" y="3466"/>
                  </a:cubicBezTo>
                  <a:lnTo>
                    <a:pt x="138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9" name="Google Shape;7709;p96"/>
            <p:cNvSpPr/>
            <p:nvPr/>
          </p:nvSpPr>
          <p:spPr>
            <a:xfrm>
              <a:off x="4714975" y="3686450"/>
              <a:ext cx="122100" cy="86675"/>
            </a:xfrm>
            <a:custGeom>
              <a:avLst/>
              <a:gdLst/>
              <a:ahLst/>
              <a:cxnLst/>
              <a:rect l="l" t="t" r="r" b="b"/>
              <a:pathLst>
                <a:path w="4884" h="3467" extrusionOk="0">
                  <a:moveTo>
                    <a:pt x="0" y="1"/>
                  </a:moveTo>
                  <a:lnTo>
                    <a:pt x="0" y="3466"/>
                  </a:lnTo>
                  <a:lnTo>
                    <a:pt x="4883" y="3466"/>
                  </a:lnTo>
                  <a:lnTo>
                    <a:pt x="488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0" name="Google Shape;7710;p96"/>
            <p:cNvSpPr/>
            <p:nvPr/>
          </p:nvSpPr>
          <p:spPr>
            <a:xfrm>
              <a:off x="4889025" y="3777825"/>
              <a:ext cx="34700" cy="117375"/>
            </a:xfrm>
            <a:custGeom>
              <a:avLst/>
              <a:gdLst/>
              <a:ahLst/>
              <a:cxnLst/>
              <a:rect l="l" t="t" r="r" b="b"/>
              <a:pathLst>
                <a:path w="1388" h="4695" extrusionOk="0">
                  <a:moveTo>
                    <a:pt x="1387" y="0"/>
                  </a:moveTo>
                  <a:cubicBezTo>
                    <a:pt x="977" y="315"/>
                    <a:pt x="505" y="504"/>
                    <a:pt x="1" y="504"/>
                  </a:cubicBezTo>
                  <a:lnTo>
                    <a:pt x="1" y="4695"/>
                  </a:lnTo>
                  <a:lnTo>
                    <a:pt x="347" y="4695"/>
                  </a:lnTo>
                  <a:cubicBezTo>
                    <a:pt x="946" y="4695"/>
                    <a:pt x="1387" y="4222"/>
                    <a:pt x="1387" y="3655"/>
                  </a:cubicBezTo>
                  <a:lnTo>
                    <a:pt x="138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1" name="Google Shape;7711;p96"/>
            <p:cNvSpPr/>
            <p:nvPr/>
          </p:nvSpPr>
          <p:spPr>
            <a:xfrm>
              <a:off x="4628325" y="3777825"/>
              <a:ext cx="34675" cy="116600"/>
            </a:xfrm>
            <a:custGeom>
              <a:avLst/>
              <a:gdLst/>
              <a:ahLst/>
              <a:cxnLst/>
              <a:rect l="l" t="t" r="r" b="b"/>
              <a:pathLst>
                <a:path w="1387" h="4664" extrusionOk="0">
                  <a:moveTo>
                    <a:pt x="1" y="0"/>
                  </a:moveTo>
                  <a:lnTo>
                    <a:pt x="1" y="3655"/>
                  </a:lnTo>
                  <a:cubicBezTo>
                    <a:pt x="1" y="4222"/>
                    <a:pt x="442" y="4663"/>
                    <a:pt x="1009" y="4663"/>
                  </a:cubicBezTo>
                  <a:lnTo>
                    <a:pt x="1387" y="4663"/>
                  </a:lnTo>
                  <a:lnTo>
                    <a:pt x="1387" y="504"/>
                  </a:lnTo>
                  <a:cubicBezTo>
                    <a:pt x="851" y="504"/>
                    <a:pt x="379" y="315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2" name="Google Shape;7712;p96"/>
            <p:cNvSpPr/>
            <p:nvPr/>
          </p:nvSpPr>
          <p:spPr>
            <a:xfrm>
              <a:off x="4766950" y="37904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694" y="568"/>
                    <a:pt x="694" y="347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3" name="Google Shape;7713;p96"/>
            <p:cNvSpPr/>
            <p:nvPr/>
          </p:nvSpPr>
          <p:spPr>
            <a:xfrm>
              <a:off x="4889025" y="3686450"/>
              <a:ext cx="34700" cy="86675"/>
            </a:xfrm>
            <a:custGeom>
              <a:avLst/>
              <a:gdLst/>
              <a:ahLst/>
              <a:cxnLst/>
              <a:rect l="l" t="t" r="r" b="b"/>
              <a:pathLst>
                <a:path w="1388" h="3467" extrusionOk="0">
                  <a:moveTo>
                    <a:pt x="1" y="1"/>
                  </a:moveTo>
                  <a:lnTo>
                    <a:pt x="1" y="3466"/>
                  </a:lnTo>
                  <a:cubicBezTo>
                    <a:pt x="347" y="3466"/>
                    <a:pt x="662" y="3340"/>
                    <a:pt x="946" y="3088"/>
                  </a:cubicBezTo>
                  <a:cubicBezTo>
                    <a:pt x="1229" y="2836"/>
                    <a:pt x="1387" y="2458"/>
                    <a:pt x="1387" y="2080"/>
                  </a:cubicBezTo>
                  <a:lnTo>
                    <a:pt x="1387" y="1040"/>
                  </a:lnTo>
                  <a:cubicBezTo>
                    <a:pt x="1387" y="442"/>
                    <a:pt x="914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4" name="Google Shape;7714;p96"/>
            <p:cNvSpPr/>
            <p:nvPr/>
          </p:nvSpPr>
          <p:spPr>
            <a:xfrm>
              <a:off x="4714975" y="3790425"/>
              <a:ext cx="122100" cy="104000"/>
            </a:xfrm>
            <a:custGeom>
              <a:avLst/>
              <a:gdLst/>
              <a:ahLst/>
              <a:cxnLst/>
              <a:rect l="l" t="t" r="r" b="b"/>
              <a:pathLst>
                <a:path w="4884" h="4160" extrusionOk="0">
                  <a:moveTo>
                    <a:pt x="0" y="0"/>
                  </a:moveTo>
                  <a:lnTo>
                    <a:pt x="0" y="4159"/>
                  </a:lnTo>
                  <a:lnTo>
                    <a:pt x="4883" y="4159"/>
                  </a:lnTo>
                  <a:lnTo>
                    <a:pt x="4883" y="0"/>
                  </a:lnTo>
                  <a:lnTo>
                    <a:pt x="3466" y="0"/>
                  </a:lnTo>
                  <a:lnTo>
                    <a:pt x="3466" y="347"/>
                  </a:lnTo>
                  <a:cubicBezTo>
                    <a:pt x="3466" y="946"/>
                    <a:pt x="2993" y="1387"/>
                    <a:pt x="2426" y="1387"/>
                  </a:cubicBezTo>
                  <a:cubicBezTo>
                    <a:pt x="1827" y="1387"/>
                    <a:pt x="1418" y="914"/>
                    <a:pt x="1418" y="347"/>
                  </a:cubicBezTo>
                  <a:lnTo>
                    <a:pt x="141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5" name="Google Shape;7715;p96"/>
            <p:cNvSpPr/>
            <p:nvPr/>
          </p:nvSpPr>
          <p:spPr>
            <a:xfrm>
              <a:off x="4714175" y="3599825"/>
              <a:ext cx="122100" cy="69325"/>
            </a:xfrm>
            <a:custGeom>
              <a:avLst/>
              <a:gdLst/>
              <a:ahLst/>
              <a:cxnLst/>
              <a:rect l="l" t="t" r="r" b="b"/>
              <a:pathLst>
                <a:path w="4884" h="2773" extrusionOk="0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lnTo>
                    <a:pt x="1" y="2773"/>
                  </a:lnTo>
                  <a:lnTo>
                    <a:pt x="1355" y="2773"/>
                  </a:lnTo>
                  <a:lnTo>
                    <a:pt x="1355" y="2426"/>
                  </a:lnTo>
                  <a:cubicBezTo>
                    <a:pt x="1355" y="1828"/>
                    <a:pt x="1828" y="1418"/>
                    <a:pt x="2395" y="1418"/>
                  </a:cubicBezTo>
                  <a:cubicBezTo>
                    <a:pt x="2994" y="1418"/>
                    <a:pt x="3403" y="1891"/>
                    <a:pt x="3403" y="2426"/>
                  </a:cubicBezTo>
                  <a:lnTo>
                    <a:pt x="3403" y="2773"/>
                  </a:lnTo>
                  <a:lnTo>
                    <a:pt x="4884" y="2773"/>
                  </a:lnTo>
                  <a:lnTo>
                    <a:pt x="4884" y="2426"/>
                  </a:ln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6" name="Google Shape;7716;p96"/>
          <p:cNvGrpSpPr/>
          <p:nvPr/>
        </p:nvGrpSpPr>
        <p:grpSpPr>
          <a:xfrm>
            <a:off x="6227033" y="3807186"/>
            <a:ext cx="307261" cy="350079"/>
            <a:chOff x="4645650" y="3962900"/>
            <a:chExt cx="259950" cy="296175"/>
          </a:xfrm>
        </p:grpSpPr>
        <p:sp>
          <p:nvSpPr>
            <p:cNvPr id="7717" name="Google Shape;7717;p96"/>
            <p:cNvSpPr/>
            <p:nvPr/>
          </p:nvSpPr>
          <p:spPr>
            <a:xfrm>
              <a:off x="4853600" y="4155100"/>
              <a:ext cx="52000" cy="103975"/>
            </a:xfrm>
            <a:custGeom>
              <a:avLst/>
              <a:gdLst/>
              <a:ahLst/>
              <a:cxnLst/>
              <a:rect l="l" t="t" r="r" b="b"/>
              <a:pathLst>
                <a:path w="2080" h="4159" extrusionOk="0">
                  <a:moveTo>
                    <a:pt x="0" y="0"/>
                  </a:moveTo>
                  <a:lnTo>
                    <a:pt x="0" y="4159"/>
                  </a:lnTo>
                  <a:lnTo>
                    <a:pt x="1733" y="4159"/>
                  </a:lnTo>
                  <a:cubicBezTo>
                    <a:pt x="1922" y="4159"/>
                    <a:pt x="2079" y="4001"/>
                    <a:pt x="2079" y="3812"/>
                  </a:cubicBezTo>
                  <a:lnTo>
                    <a:pt x="2079" y="1733"/>
                  </a:lnTo>
                  <a:cubicBezTo>
                    <a:pt x="2079" y="788"/>
                    <a:pt x="1292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8" name="Google Shape;7718;p96"/>
            <p:cNvSpPr/>
            <p:nvPr/>
          </p:nvSpPr>
          <p:spPr>
            <a:xfrm>
              <a:off x="4714975" y="4155100"/>
              <a:ext cx="121300" cy="50625"/>
            </a:xfrm>
            <a:custGeom>
              <a:avLst/>
              <a:gdLst/>
              <a:ahLst/>
              <a:cxnLst/>
              <a:rect l="l" t="t" r="r" b="b"/>
              <a:pathLst>
                <a:path w="4852" h="2025" extrusionOk="0">
                  <a:moveTo>
                    <a:pt x="0" y="0"/>
                  </a:moveTo>
                  <a:lnTo>
                    <a:pt x="0" y="1481"/>
                  </a:lnTo>
                  <a:cubicBezTo>
                    <a:pt x="772" y="1843"/>
                    <a:pt x="1599" y="2024"/>
                    <a:pt x="2426" y="2024"/>
                  </a:cubicBezTo>
                  <a:cubicBezTo>
                    <a:pt x="3253" y="2024"/>
                    <a:pt x="4080" y="1843"/>
                    <a:pt x="4852" y="1481"/>
                  </a:cubicBezTo>
                  <a:lnTo>
                    <a:pt x="4852" y="0"/>
                  </a:lnTo>
                  <a:lnTo>
                    <a:pt x="4789" y="0"/>
                  </a:lnTo>
                  <a:cubicBezTo>
                    <a:pt x="4348" y="410"/>
                    <a:pt x="3781" y="693"/>
                    <a:pt x="3119" y="693"/>
                  </a:cubicBezTo>
                  <a:lnTo>
                    <a:pt x="1733" y="693"/>
                  </a:lnTo>
                  <a:cubicBezTo>
                    <a:pt x="1071" y="693"/>
                    <a:pt x="473" y="410"/>
                    <a:pt x="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9" name="Google Shape;7719;p96"/>
            <p:cNvSpPr/>
            <p:nvPr/>
          </p:nvSpPr>
          <p:spPr>
            <a:xfrm>
              <a:off x="4714975" y="4211025"/>
              <a:ext cx="121300" cy="48050"/>
            </a:xfrm>
            <a:custGeom>
              <a:avLst/>
              <a:gdLst/>
              <a:ahLst/>
              <a:cxnLst/>
              <a:rect l="l" t="t" r="r" b="b"/>
              <a:pathLst>
                <a:path w="4852" h="1922" extrusionOk="0">
                  <a:moveTo>
                    <a:pt x="0" y="0"/>
                  </a:moveTo>
                  <a:lnTo>
                    <a:pt x="0" y="1922"/>
                  </a:lnTo>
                  <a:lnTo>
                    <a:pt x="4852" y="1922"/>
                  </a:lnTo>
                  <a:lnTo>
                    <a:pt x="4852" y="0"/>
                  </a:lnTo>
                  <a:cubicBezTo>
                    <a:pt x="4080" y="315"/>
                    <a:pt x="3253" y="473"/>
                    <a:pt x="2426" y="473"/>
                  </a:cubicBezTo>
                  <a:cubicBezTo>
                    <a:pt x="1599" y="473"/>
                    <a:pt x="772" y="315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0" name="Google Shape;7720;p96"/>
            <p:cNvSpPr/>
            <p:nvPr/>
          </p:nvSpPr>
          <p:spPr>
            <a:xfrm>
              <a:off x="4645650" y="4154300"/>
              <a:ext cx="52025" cy="104775"/>
            </a:xfrm>
            <a:custGeom>
              <a:avLst/>
              <a:gdLst/>
              <a:ahLst/>
              <a:cxnLst/>
              <a:rect l="l" t="t" r="r" b="b"/>
              <a:pathLst>
                <a:path w="2081" h="4191" extrusionOk="0">
                  <a:moveTo>
                    <a:pt x="1734" y="1"/>
                  </a:moveTo>
                  <a:cubicBezTo>
                    <a:pt x="757" y="32"/>
                    <a:pt x="1" y="757"/>
                    <a:pt x="1" y="1765"/>
                  </a:cubicBezTo>
                  <a:lnTo>
                    <a:pt x="1" y="3844"/>
                  </a:lnTo>
                  <a:cubicBezTo>
                    <a:pt x="1" y="4033"/>
                    <a:pt x="158" y="4191"/>
                    <a:pt x="379" y="4191"/>
                  </a:cubicBezTo>
                  <a:lnTo>
                    <a:pt x="2080" y="4191"/>
                  </a:lnTo>
                  <a:lnTo>
                    <a:pt x="208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1" name="Google Shape;7721;p96"/>
            <p:cNvSpPr/>
            <p:nvPr/>
          </p:nvSpPr>
          <p:spPr>
            <a:xfrm>
              <a:off x="4722850" y="4049550"/>
              <a:ext cx="103975" cy="105575"/>
            </a:xfrm>
            <a:custGeom>
              <a:avLst/>
              <a:gdLst/>
              <a:ahLst/>
              <a:cxnLst/>
              <a:rect l="l" t="t" r="r" b="b"/>
              <a:pathLst>
                <a:path w="4159" h="4223" extrusionOk="0">
                  <a:moveTo>
                    <a:pt x="2080" y="1"/>
                  </a:moveTo>
                  <a:cubicBezTo>
                    <a:pt x="1765" y="442"/>
                    <a:pt x="1260" y="694"/>
                    <a:pt x="693" y="694"/>
                  </a:cubicBezTo>
                  <a:lnTo>
                    <a:pt x="0" y="694"/>
                  </a:lnTo>
                  <a:lnTo>
                    <a:pt x="0" y="3498"/>
                  </a:lnTo>
                  <a:cubicBezTo>
                    <a:pt x="347" y="3939"/>
                    <a:pt x="851" y="4222"/>
                    <a:pt x="1418" y="4222"/>
                  </a:cubicBezTo>
                  <a:lnTo>
                    <a:pt x="2804" y="4222"/>
                  </a:lnTo>
                  <a:cubicBezTo>
                    <a:pt x="3340" y="4222"/>
                    <a:pt x="3844" y="3939"/>
                    <a:pt x="4159" y="3498"/>
                  </a:cubicBezTo>
                  <a:lnTo>
                    <a:pt x="4159" y="694"/>
                  </a:lnTo>
                  <a:lnTo>
                    <a:pt x="3466" y="694"/>
                  </a:lnTo>
                  <a:cubicBezTo>
                    <a:pt x="2899" y="694"/>
                    <a:pt x="2395" y="442"/>
                    <a:pt x="208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2" name="Google Shape;7722;p96"/>
            <p:cNvSpPr/>
            <p:nvPr/>
          </p:nvSpPr>
          <p:spPr>
            <a:xfrm>
              <a:off x="4678725" y="3962900"/>
              <a:ext cx="190650" cy="174100"/>
            </a:xfrm>
            <a:custGeom>
              <a:avLst/>
              <a:gdLst/>
              <a:ahLst/>
              <a:cxnLst/>
              <a:rect l="l" t="t" r="r" b="b"/>
              <a:pathLst>
                <a:path w="7626" h="6964" extrusionOk="0">
                  <a:moveTo>
                    <a:pt x="3813" y="1"/>
                  </a:moveTo>
                  <a:cubicBezTo>
                    <a:pt x="1734" y="1"/>
                    <a:pt x="1" y="1702"/>
                    <a:pt x="1" y="3813"/>
                  </a:cubicBezTo>
                  <a:lnTo>
                    <a:pt x="1" y="5955"/>
                  </a:lnTo>
                  <a:lnTo>
                    <a:pt x="64" y="5955"/>
                  </a:lnTo>
                  <a:cubicBezTo>
                    <a:pt x="64" y="6522"/>
                    <a:pt x="537" y="6964"/>
                    <a:pt x="1104" y="6964"/>
                  </a:cubicBezTo>
                  <a:lnTo>
                    <a:pt x="1104" y="3813"/>
                  </a:lnTo>
                  <a:cubicBezTo>
                    <a:pt x="1104" y="3624"/>
                    <a:pt x="1261" y="3467"/>
                    <a:pt x="1450" y="3467"/>
                  </a:cubicBezTo>
                  <a:lnTo>
                    <a:pt x="2458" y="3467"/>
                  </a:lnTo>
                  <a:cubicBezTo>
                    <a:pt x="3057" y="3467"/>
                    <a:pt x="3498" y="2994"/>
                    <a:pt x="3498" y="2427"/>
                  </a:cubicBezTo>
                  <a:lnTo>
                    <a:pt x="3498" y="1734"/>
                  </a:lnTo>
                  <a:cubicBezTo>
                    <a:pt x="3498" y="1545"/>
                    <a:pt x="3656" y="1387"/>
                    <a:pt x="3845" y="1387"/>
                  </a:cubicBezTo>
                  <a:cubicBezTo>
                    <a:pt x="4034" y="1387"/>
                    <a:pt x="4191" y="1545"/>
                    <a:pt x="4191" y="1734"/>
                  </a:cubicBezTo>
                  <a:lnTo>
                    <a:pt x="4191" y="2427"/>
                  </a:lnTo>
                  <a:cubicBezTo>
                    <a:pt x="4191" y="3025"/>
                    <a:pt x="4664" y="3467"/>
                    <a:pt x="5231" y="3467"/>
                  </a:cubicBezTo>
                  <a:lnTo>
                    <a:pt x="6239" y="3467"/>
                  </a:lnTo>
                  <a:cubicBezTo>
                    <a:pt x="6459" y="3467"/>
                    <a:pt x="6617" y="3624"/>
                    <a:pt x="6617" y="3813"/>
                  </a:cubicBezTo>
                  <a:lnTo>
                    <a:pt x="6617" y="6964"/>
                  </a:lnTo>
                  <a:cubicBezTo>
                    <a:pt x="7184" y="6964"/>
                    <a:pt x="7625" y="6491"/>
                    <a:pt x="7625" y="5955"/>
                  </a:cubicBezTo>
                  <a:lnTo>
                    <a:pt x="7625" y="3813"/>
                  </a:lnTo>
                  <a:cubicBezTo>
                    <a:pt x="7625" y="1734"/>
                    <a:pt x="5924" y="1"/>
                    <a:pt x="38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3" name="Google Shape;7723;p96"/>
          <p:cNvGrpSpPr/>
          <p:nvPr/>
        </p:nvGrpSpPr>
        <p:grpSpPr>
          <a:xfrm>
            <a:off x="7979994" y="3332048"/>
            <a:ext cx="349133" cy="348188"/>
            <a:chOff x="6143725" y="3582500"/>
            <a:chExt cx="295375" cy="294575"/>
          </a:xfrm>
        </p:grpSpPr>
        <p:sp>
          <p:nvSpPr>
            <p:cNvPr id="7724" name="Google Shape;7724;p96"/>
            <p:cNvSpPr/>
            <p:nvPr/>
          </p:nvSpPr>
          <p:spPr>
            <a:xfrm>
              <a:off x="6143725" y="3720325"/>
              <a:ext cx="295375" cy="156750"/>
            </a:xfrm>
            <a:custGeom>
              <a:avLst/>
              <a:gdLst/>
              <a:ahLst/>
              <a:cxnLst/>
              <a:rect l="l" t="t" r="r" b="b"/>
              <a:pathLst>
                <a:path w="11815" h="6270" extrusionOk="0">
                  <a:moveTo>
                    <a:pt x="7309" y="1418"/>
                  </a:moveTo>
                  <a:cubicBezTo>
                    <a:pt x="7908" y="1418"/>
                    <a:pt x="8349" y="1891"/>
                    <a:pt x="8349" y="2458"/>
                  </a:cubicBezTo>
                  <a:cubicBezTo>
                    <a:pt x="8349" y="2993"/>
                    <a:pt x="7845" y="3466"/>
                    <a:pt x="7309" y="3466"/>
                  </a:cubicBezTo>
                  <a:lnTo>
                    <a:pt x="4474" y="3466"/>
                  </a:lnTo>
                  <a:cubicBezTo>
                    <a:pt x="3875" y="3466"/>
                    <a:pt x="3434" y="2993"/>
                    <a:pt x="3434" y="2458"/>
                  </a:cubicBezTo>
                  <a:cubicBezTo>
                    <a:pt x="3434" y="1859"/>
                    <a:pt x="3907" y="1418"/>
                    <a:pt x="4474" y="1418"/>
                  </a:cubicBezTo>
                  <a:close/>
                  <a:moveTo>
                    <a:pt x="1008" y="1"/>
                  </a:moveTo>
                  <a:cubicBezTo>
                    <a:pt x="410" y="1"/>
                    <a:pt x="0" y="473"/>
                    <a:pt x="0" y="1040"/>
                  </a:cubicBezTo>
                  <a:lnTo>
                    <a:pt x="0" y="5262"/>
                  </a:lnTo>
                  <a:cubicBezTo>
                    <a:pt x="0" y="5829"/>
                    <a:pt x="473" y="6270"/>
                    <a:pt x="1008" y="6270"/>
                  </a:cubicBezTo>
                  <a:lnTo>
                    <a:pt x="10775" y="6270"/>
                  </a:lnTo>
                  <a:cubicBezTo>
                    <a:pt x="11373" y="6270"/>
                    <a:pt x="11815" y="5797"/>
                    <a:pt x="11815" y="5262"/>
                  </a:cubicBezTo>
                  <a:lnTo>
                    <a:pt x="11815" y="1040"/>
                  </a:lnTo>
                  <a:cubicBezTo>
                    <a:pt x="11783" y="473"/>
                    <a:pt x="11342" y="1"/>
                    <a:pt x="1077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5" name="Google Shape;7725;p96"/>
            <p:cNvSpPr/>
            <p:nvPr/>
          </p:nvSpPr>
          <p:spPr>
            <a:xfrm>
              <a:off x="6246900" y="3773100"/>
              <a:ext cx="88225" cy="17350"/>
            </a:xfrm>
            <a:custGeom>
              <a:avLst/>
              <a:gdLst/>
              <a:ahLst/>
              <a:cxnLst/>
              <a:rect l="l" t="t" r="r" b="b"/>
              <a:pathLst>
                <a:path w="3529" h="694" extrusionOk="0">
                  <a:moveTo>
                    <a:pt x="347" y="0"/>
                  </a:moveTo>
                  <a:cubicBezTo>
                    <a:pt x="158" y="0"/>
                    <a:pt x="0" y="126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182" y="693"/>
                  </a:lnTo>
                  <a:cubicBezTo>
                    <a:pt x="3371" y="693"/>
                    <a:pt x="3529" y="536"/>
                    <a:pt x="3529" y="347"/>
                  </a:cubicBezTo>
                  <a:cubicBezTo>
                    <a:pt x="3529" y="126"/>
                    <a:pt x="3371" y="0"/>
                    <a:pt x="318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6" name="Google Shape;7726;p96"/>
            <p:cNvSpPr/>
            <p:nvPr/>
          </p:nvSpPr>
          <p:spPr>
            <a:xfrm>
              <a:off x="6161050" y="3582500"/>
              <a:ext cx="86650" cy="34675"/>
            </a:xfrm>
            <a:custGeom>
              <a:avLst/>
              <a:gdLst/>
              <a:ahLst/>
              <a:cxnLst/>
              <a:rect l="l" t="t" r="r" b="b"/>
              <a:pathLst>
                <a:path w="3466" h="1387" extrusionOk="0">
                  <a:moveTo>
                    <a:pt x="1008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3466" y="1386"/>
                  </a:lnTo>
                  <a:lnTo>
                    <a:pt x="3466" y="1040"/>
                  </a:lnTo>
                  <a:lnTo>
                    <a:pt x="3434" y="1040"/>
                  </a:lnTo>
                  <a:cubicBezTo>
                    <a:pt x="3434" y="441"/>
                    <a:pt x="2962" y="0"/>
                    <a:pt x="239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7" name="Google Shape;7727;p96"/>
            <p:cNvSpPr/>
            <p:nvPr/>
          </p:nvSpPr>
          <p:spPr>
            <a:xfrm>
              <a:off x="6160250" y="3633675"/>
              <a:ext cx="86675" cy="69350"/>
            </a:xfrm>
            <a:custGeom>
              <a:avLst/>
              <a:gdLst/>
              <a:ahLst/>
              <a:cxnLst/>
              <a:rect l="l" t="t" r="r" b="b"/>
              <a:pathLst>
                <a:path w="3467" h="2774" extrusionOk="0">
                  <a:moveTo>
                    <a:pt x="2112" y="726"/>
                  </a:moveTo>
                  <a:cubicBezTo>
                    <a:pt x="2332" y="726"/>
                    <a:pt x="2458" y="883"/>
                    <a:pt x="2458" y="1072"/>
                  </a:cubicBezTo>
                  <a:cubicBezTo>
                    <a:pt x="2458" y="1261"/>
                    <a:pt x="2332" y="1419"/>
                    <a:pt x="2112" y="1419"/>
                  </a:cubicBezTo>
                  <a:lnTo>
                    <a:pt x="1419" y="1419"/>
                  </a:lnTo>
                  <a:cubicBezTo>
                    <a:pt x="1230" y="1419"/>
                    <a:pt x="1072" y="1261"/>
                    <a:pt x="1072" y="1072"/>
                  </a:cubicBezTo>
                  <a:cubicBezTo>
                    <a:pt x="1072" y="883"/>
                    <a:pt x="1230" y="726"/>
                    <a:pt x="1419" y="726"/>
                  </a:cubicBezTo>
                  <a:close/>
                  <a:moveTo>
                    <a:pt x="1" y="1"/>
                  </a:moveTo>
                  <a:lnTo>
                    <a:pt x="1" y="2773"/>
                  </a:lnTo>
                  <a:lnTo>
                    <a:pt x="3466" y="2773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8" name="Google Shape;7728;p96"/>
            <p:cNvSpPr/>
            <p:nvPr/>
          </p:nvSpPr>
          <p:spPr>
            <a:xfrm>
              <a:off x="6336675" y="3599025"/>
              <a:ext cx="85875" cy="69350"/>
            </a:xfrm>
            <a:custGeom>
              <a:avLst/>
              <a:gdLst/>
              <a:ahLst/>
              <a:cxnLst/>
              <a:rect l="l" t="t" r="r" b="b"/>
              <a:pathLst>
                <a:path w="3435" h="2774" extrusionOk="0">
                  <a:moveTo>
                    <a:pt x="1986" y="1387"/>
                  </a:moveTo>
                  <a:cubicBezTo>
                    <a:pt x="2206" y="1387"/>
                    <a:pt x="2364" y="1545"/>
                    <a:pt x="2364" y="1765"/>
                  </a:cubicBezTo>
                  <a:cubicBezTo>
                    <a:pt x="2364" y="1954"/>
                    <a:pt x="2206" y="2112"/>
                    <a:pt x="1986" y="2112"/>
                  </a:cubicBezTo>
                  <a:lnTo>
                    <a:pt x="1293" y="2112"/>
                  </a:lnTo>
                  <a:cubicBezTo>
                    <a:pt x="1104" y="2112"/>
                    <a:pt x="946" y="1954"/>
                    <a:pt x="946" y="1765"/>
                  </a:cubicBezTo>
                  <a:cubicBezTo>
                    <a:pt x="946" y="1545"/>
                    <a:pt x="1104" y="1387"/>
                    <a:pt x="1293" y="1387"/>
                  </a:cubicBezTo>
                  <a:close/>
                  <a:moveTo>
                    <a:pt x="1009" y="1"/>
                  </a:moveTo>
                  <a:cubicBezTo>
                    <a:pt x="410" y="1"/>
                    <a:pt x="1" y="473"/>
                    <a:pt x="1" y="1040"/>
                  </a:cubicBezTo>
                  <a:lnTo>
                    <a:pt x="1" y="2773"/>
                  </a:lnTo>
                  <a:lnTo>
                    <a:pt x="3435" y="2773"/>
                  </a:lnTo>
                  <a:lnTo>
                    <a:pt x="3435" y="1040"/>
                  </a:lnTo>
                  <a:lnTo>
                    <a:pt x="3403" y="1040"/>
                  </a:lnTo>
                  <a:cubicBezTo>
                    <a:pt x="3403" y="442"/>
                    <a:pt x="2931" y="1"/>
                    <a:pt x="239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9" name="Google Shape;7729;p96"/>
            <p:cNvSpPr/>
            <p:nvPr/>
          </p:nvSpPr>
          <p:spPr>
            <a:xfrm>
              <a:off x="6335100" y="3686450"/>
              <a:ext cx="86675" cy="17350"/>
            </a:xfrm>
            <a:custGeom>
              <a:avLst/>
              <a:gdLst/>
              <a:ahLst/>
              <a:cxnLst/>
              <a:rect l="l" t="t" r="r" b="b"/>
              <a:pathLst>
                <a:path w="3467" h="694" extrusionOk="0">
                  <a:moveTo>
                    <a:pt x="1" y="1"/>
                  </a:moveTo>
                  <a:lnTo>
                    <a:pt x="1" y="694"/>
                  </a:lnTo>
                  <a:lnTo>
                    <a:pt x="3466" y="694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0" name="Google Shape;7730;p96"/>
            <p:cNvSpPr/>
            <p:nvPr/>
          </p:nvSpPr>
          <p:spPr>
            <a:xfrm>
              <a:off x="6264225" y="3617150"/>
              <a:ext cx="53575" cy="86650"/>
            </a:xfrm>
            <a:custGeom>
              <a:avLst/>
              <a:gdLst/>
              <a:ahLst/>
              <a:cxnLst/>
              <a:rect l="l" t="t" r="r" b="b"/>
              <a:pathLst>
                <a:path w="2143" h="3466" extrusionOk="0">
                  <a:moveTo>
                    <a:pt x="1072" y="0"/>
                  </a:moveTo>
                  <a:cubicBezTo>
                    <a:pt x="473" y="0"/>
                    <a:pt x="0" y="441"/>
                    <a:pt x="0" y="1040"/>
                  </a:cubicBezTo>
                  <a:lnTo>
                    <a:pt x="0" y="3466"/>
                  </a:lnTo>
                  <a:lnTo>
                    <a:pt x="2143" y="3466"/>
                  </a:lnTo>
                  <a:lnTo>
                    <a:pt x="2143" y="1040"/>
                  </a:lnTo>
                  <a:cubicBezTo>
                    <a:pt x="2143" y="441"/>
                    <a:pt x="1670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1" name="Google Shape;7731;p96"/>
          <p:cNvGrpSpPr/>
          <p:nvPr/>
        </p:nvGrpSpPr>
        <p:grpSpPr>
          <a:xfrm>
            <a:off x="5748820" y="1531387"/>
            <a:ext cx="350995" cy="350049"/>
            <a:chOff x="1310075" y="3253275"/>
            <a:chExt cx="296950" cy="296150"/>
          </a:xfrm>
        </p:grpSpPr>
        <p:sp>
          <p:nvSpPr>
            <p:cNvPr id="7732" name="Google Shape;7732;p96"/>
            <p:cNvSpPr/>
            <p:nvPr/>
          </p:nvSpPr>
          <p:spPr>
            <a:xfrm>
              <a:off x="1423475" y="33596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3" name="Google Shape;7733;p96"/>
            <p:cNvSpPr/>
            <p:nvPr/>
          </p:nvSpPr>
          <p:spPr>
            <a:xfrm>
              <a:off x="1310075" y="3253275"/>
              <a:ext cx="296950" cy="296150"/>
            </a:xfrm>
            <a:custGeom>
              <a:avLst/>
              <a:gdLst/>
              <a:ahLst/>
              <a:cxnLst/>
              <a:rect l="l" t="t" r="r" b="b"/>
              <a:pathLst>
                <a:path w="11878" h="11846" extrusionOk="0">
                  <a:moveTo>
                    <a:pt x="5923" y="2111"/>
                  </a:moveTo>
                  <a:cubicBezTo>
                    <a:pt x="8003" y="2111"/>
                    <a:pt x="9735" y="3812"/>
                    <a:pt x="9735" y="5923"/>
                  </a:cubicBezTo>
                  <a:cubicBezTo>
                    <a:pt x="9735" y="8034"/>
                    <a:pt x="8034" y="9767"/>
                    <a:pt x="5923" y="9767"/>
                  </a:cubicBezTo>
                  <a:cubicBezTo>
                    <a:pt x="3844" y="9767"/>
                    <a:pt x="2080" y="8065"/>
                    <a:pt x="2080" y="5923"/>
                  </a:cubicBezTo>
                  <a:cubicBezTo>
                    <a:pt x="2111" y="3844"/>
                    <a:pt x="3844" y="2111"/>
                    <a:pt x="5923" y="2111"/>
                  </a:cubicBezTo>
                  <a:close/>
                  <a:moveTo>
                    <a:pt x="5262" y="0"/>
                  </a:moveTo>
                  <a:cubicBezTo>
                    <a:pt x="5104" y="0"/>
                    <a:pt x="4947" y="95"/>
                    <a:pt x="4884" y="252"/>
                  </a:cubicBezTo>
                  <a:lnTo>
                    <a:pt x="4726" y="1166"/>
                  </a:lnTo>
                  <a:cubicBezTo>
                    <a:pt x="4253" y="1292"/>
                    <a:pt x="3844" y="1481"/>
                    <a:pt x="3434" y="1733"/>
                  </a:cubicBezTo>
                  <a:lnTo>
                    <a:pt x="2678" y="1197"/>
                  </a:lnTo>
                  <a:cubicBezTo>
                    <a:pt x="2641" y="1160"/>
                    <a:pt x="2584" y="1142"/>
                    <a:pt x="2523" y="1142"/>
                  </a:cubicBezTo>
                  <a:cubicBezTo>
                    <a:pt x="2429" y="1142"/>
                    <a:pt x="2326" y="1184"/>
                    <a:pt x="2269" y="1260"/>
                  </a:cubicBezTo>
                  <a:lnTo>
                    <a:pt x="1260" y="2237"/>
                  </a:lnTo>
                  <a:cubicBezTo>
                    <a:pt x="1166" y="2363"/>
                    <a:pt x="1166" y="2552"/>
                    <a:pt x="1229" y="2678"/>
                  </a:cubicBezTo>
                  <a:lnTo>
                    <a:pt x="1733" y="3403"/>
                  </a:lnTo>
                  <a:cubicBezTo>
                    <a:pt x="1512" y="3812"/>
                    <a:pt x="1323" y="4253"/>
                    <a:pt x="1197" y="4726"/>
                  </a:cubicBezTo>
                  <a:lnTo>
                    <a:pt x="284" y="4883"/>
                  </a:lnTo>
                  <a:cubicBezTo>
                    <a:pt x="126" y="4915"/>
                    <a:pt x="0" y="5041"/>
                    <a:pt x="0" y="5230"/>
                  </a:cubicBezTo>
                  <a:lnTo>
                    <a:pt x="0" y="6616"/>
                  </a:lnTo>
                  <a:cubicBezTo>
                    <a:pt x="0" y="6805"/>
                    <a:pt x="126" y="6963"/>
                    <a:pt x="284" y="6963"/>
                  </a:cubicBezTo>
                  <a:lnTo>
                    <a:pt x="1197" y="7120"/>
                  </a:lnTo>
                  <a:cubicBezTo>
                    <a:pt x="1292" y="7593"/>
                    <a:pt x="1512" y="8002"/>
                    <a:pt x="1733" y="8412"/>
                  </a:cubicBezTo>
                  <a:lnTo>
                    <a:pt x="1229" y="9168"/>
                  </a:lnTo>
                  <a:cubicBezTo>
                    <a:pt x="1103" y="9263"/>
                    <a:pt x="1166" y="9483"/>
                    <a:pt x="1260" y="9578"/>
                  </a:cubicBezTo>
                  <a:lnTo>
                    <a:pt x="2269" y="10586"/>
                  </a:lnTo>
                  <a:cubicBezTo>
                    <a:pt x="2321" y="10638"/>
                    <a:pt x="2411" y="10661"/>
                    <a:pt x="2497" y="10661"/>
                  </a:cubicBezTo>
                  <a:cubicBezTo>
                    <a:pt x="2568" y="10661"/>
                    <a:pt x="2636" y="10646"/>
                    <a:pt x="2678" y="10617"/>
                  </a:cubicBezTo>
                  <a:lnTo>
                    <a:pt x="3434" y="10113"/>
                  </a:lnTo>
                  <a:cubicBezTo>
                    <a:pt x="3844" y="10334"/>
                    <a:pt x="4253" y="10554"/>
                    <a:pt x="4726" y="10649"/>
                  </a:cubicBezTo>
                  <a:lnTo>
                    <a:pt x="4884" y="11562"/>
                  </a:lnTo>
                  <a:cubicBezTo>
                    <a:pt x="4947" y="11720"/>
                    <a:pt x="5041" y="11846"/>
                    <a:pt x="5262" y="11846"/>
                  </a:cubicBezTo>
                  <a:lnTo>
                    <a:pt x="6616" y="11846"/>
                  </a:lnTo>
                  <a:cubicBezTo>
                    <a:pt x="6774" y="11846"/>
                    <a:pt x="6931" y="11720"/>
                    <a:pt x="6994" y="11562"/>
                  </a:cubicBezTo>
                  <a:lnTo>
                    <a:pt x="7152" y="10649"/>
                  </a:lnTo>
                  <a:cubicBezTo>
                    <a:pt x="7624" y="10523"/>
                    <a:pt x="8034" y="10334"/>
                    <a:pt x="8444" y="10113"/>
                  </a:cubicBezTo>
                  <a:lnTo>
                    <a:pt x="9200" y="10617"/>
                  </a:lnTo>
                  <a:cubicBezTo>
                    <a:pt x="9242" y="10646"/>
                    <a:pt x="9310" y="10661"/>
                    <a:pt x="9381" y="10661"/>
                  </a:cubicBezTo>
                  <a:cubicBezTo>
                    <a:pt x="9467" y="10661"/>
                    <a:pt x="9557" y="10638"/>
                    <a:pt x="9609" y="10586"/>
                  </a:cubicBezTo>
                  <a:lnTo>
                    <a:pt x="10617" y="9578"/>
                  </a:lnTo>
                  <a:cubicBezTo>
                    <a:pt x="10712" y="9483"/>
                    <a:pt x="10712" y="9263"/>
                    <a:pt x="10649" y="9168"/>
                  </a:cubicBezTo>
                  <a:lnTo>
                    <a:pt x="10145" y="8412"/>
                  </a:lnTo>
                  <a:cubicBezTo>
                    <a:pt x="10365" y="8002"/>
                    <a:pt x="10554" y="7593"/>
                    <a:pt x="10680" y="7120"/>
                  </a:cubicBezTo>
                  <a:lnTo>
                    <a:pt x="11594" y="6963"/>
                  </a:lnTo>
                  <a:cubicBezTo>
                    <a:pt x="11752" y="6900"/>
                    <a:pt x="11878" y="6805"/>
                    <a:pt x="11878" y="6616"/>
                  </a:cubicBezTo>
                  <a:lnTo>
                    <a:pt x="11878" y="5230"/>
                  </a:lnTo>
                  <a:cubicBezTo>
                    <a:pt x="11878" y="5072"/>
                    <a:pt x="11752" y="4915"/>
                    <a:pt x="11594" y="4883"/>
                  </a:cubicBezTo>
                  <a:lnTo>
                    <a:pt x="10680" y="4726"/>
                  </a:lnTo>
                  <a:cubicBezTo>
                    <a:pt x="10554" y="4253"/>
                    <a:pt x="10365" y="3812"/>
                    <a:pt x="10145" y="3403"/>
                  </a:cubicBezTo>
                  <a:lnTo>
                    <a:pt x="10649" y="2678"/>
                  </a:lnTo>
                  <a:cubicBezTo>
                    <a:pt x="10775" y="2552"/>
                    <a:pt x="10712" y="2363"/>
                    <a:pt x="10617" y="2237"/>
                  </a:cubicBezTo>
                  <a:lnTo>
                    <a:pt x="9609" y="1260"/>
                  </a:lnTo>
                  <a:cubicBezTo>
                    <a:pt x="9554" y="1187"/>
                    <a:pt x="9455" y="1156"/>
                    <a:pt x="9364" y="1156"/>
                  </a:cubicBezTo>
                  <a:cubicBezTo>
                    <a:pt x="9300" y="1156"/>
                    <a:pt x="9239" y="1171"/>
                    <a:pt x="9200" y="1197"/>
                  </a:cubicBezTo>
                  <a:lnTo>
                    <a:pt x="8444" y="1733"/>
                  </a:lnTo>
                  <a:cubicBezTo>
                    <a:pt x="8034" y="1481"/>
                    <a:pt x="7624" y="1292"/>
                    <a:pt x="7152" y="1166"/>
                  </a:cubicBezTo>
                  <a:lnTo>
                    <a:pt x="6994" y="252"/>
                  </a:lnTo>
                  <a:cubicBezTo>
                    <a:pt x="6931" y="95"/>
                    <a:pt x="6837" y="0"/>
                    <a:pt x="661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4" name="Google Shape;7734;p96"/>
            <p:cNvSpPr/>
            <p:nvPr/>
          </p:nvSpPr>
          <p:spPr>
            <a:xfrm>
              <a:off x="1399850" y="3426550"/>
              <a:ext cx="116600" cy="52800"/>
            </a:xfrm>
            <a:custGeom>
              <a:avLst/>
              <a:gdLst/>
              <a:ahLst/>
              <a:cxnLst/>
              <a:rect l="l" t="t" r="r" b="b"/>
              <a:pathLst>
                <a:path w="4664" h="2112" extrusionOk="0">
                  <a:moveTo>
                    <a:pt x="725" y="0"/>
                  </a:moveTo>
                  <a:cubicBezTo>
                    <a:pt x="410" y="252"/>
                    <a:pt x="127" y="662"/>
                    <a:pt x="1" y="1103"/>
                  </a:cubicBezTo>
                  <a:cubicBezTo>
                    <a:pt x="599" y="1733"/>
                    <a:pt x="1387" y="2111"/>
                    <a:pt x="2332" y="2111"/>
                  </a:cubicBezTo>
                  <a:cubicBezTo>
                    <a:pt x="3246" y="2111"/>
                    <a:pt x="4065" y="1733"/>
                    <a:pt x="4664" y="1103"/>
                  </a:cubicBezTo>
                  <a:cubicBezTo>
                    <a:pt x="4538" y="662"/>
                    <a:pt x="4254" y="252"/>
                    <a:pt x="3939" y="0"/>
                  </a:cubicBezTo>
                  <a:cubicBezTo>
                    <a:pt x="3561" y="473"/>
                    <a:pt x="2994" y="788"/>
                    <a:pt x="2332" y="788"/>
                  </a:cubicBezTo>
                  <a:cubicBezTo>
                    <a:pt x="1702" y="788"/>
                    <a:pt x="1103" y="473"/>
                    <a:pt x="72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35" name="Google Shape;7735;p96"/>
          <p:cNvSpPr/>
          <p:nvPr/>
        </p:nvSpPr>
        <p:spPr>
          <a:xfrm>
            <a:off x="5750241" y="1973475"/>
            <a:ext cx="348217" cy="347272"/>
          </a:xfrm>
          <a:custGeom>
            <a:avLst/>
            <a:gdLst/>
            <a:ahLst/>
            <a:cxnLst/>
            <a:rect l="l" t="t" r="r" b="b"/>
            <a:pathLst>
              <a:path w="11784" h="11752" extrusionOk="0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36" name="Google Shape;7736;p96"/>
          <p:cNvGrpSpPr/>
          <p:nvPr/>
        </p:nvGrpSpPr>
        <p:grpSpPr>
          <a:xfrm>
            <a:off x="5748347" y="2417646"/>
            <a:ext cx="351941" cy="351675"/>
            <a:chOff x="1310075" y="3980250"/>
            <a:chExt cx="297750" cy="297525"/>
          </a:xfrm>
        </p:grpSpPr>
        <p:sp>
          <p:nvSpPr>
            <p:cNvPr id="7737" name="Google Shape;7737;p96"/>
            <p:cNvSpPr/>
            <p:nvPr/>
          </p:nvSpPr>
          <p:spPr>
            <a:xfrm>
              <a:off x="1310075" y="3980250"/>
              <a:ext cx="297750" cy="297525"/>
            </a:xfrm>
            <a:custGeom>
              <a:avLst/>
              <a:gdLst/>
              <a:ahLst/>
              <a:cxnLst/>
              <a:rect l="l" t="t" r="r" b="b"/>
              <a:pathLst>
                <a:path w="11910" h="11901" extrusionOk="0">
                  <a:moveTo>
                    <a:pt x="3844" y="4946"/>
                  </a:moveTo>
                  <a:cubicBezTo>
                    <a:pt x="4033" y="4946"/>
                    <a:pt x="4190" y="5104"/>
                    <a:pt x="4190" y="5293"/>
                  </a:cubicBezTo>
                  <a:lnTo>
                    <a:pt x="4190" y="6679"/>
                  </a:lnTo>
                  <a:cubicBezTo>
                    <a:pt x="4190" y="6868"/>
                    <a:pt x="4033" y="7026"/>
                    <a:pt x="3844" y="7026"/>
                  </a:cubicBezTo>
                  <a:lnTo>
                    <a:pt x="2458" y="7026"/>
                  </a:lnTo>
                  <a:cubicBezTo>
                    <a:pt x="2269" y="7026"/>
                    <a:pt x="2111" y="6868"/>
                    <a:pt x="2111" y="6679"/>
                  </a:cubicBezTo>
                  <a:lnTo>
                    <a:pt x="2111" y="5293"/>
                  </a:lnTo>
                  <a:cubicBezTo>
                    <a:pt x="2111" y="5104"/>
                    <a:pt x="2269" y="4946"/>
                    <a:pt x="2458" y="4946"/>
                  </a:cubicBezTo>
                  <a:close/>
                  <a:moveTo>
                    <a:pt x="6616" y="3560"/>
                  </a:moveTo>
                  <a:cubicBezTo>
                    <a:pt x="6837" y="3560"/>
                    <a:pt x="6994" y="3718"/>
                    <a:pt x="6994" y="3907"/>
                  </a:cubicBezTo>
                  <a:lnTo>
                    <a:pt x="6994" y="6679"/>
                  </a:lnTo>
                  <a:cubicBezTo>
                    <a:pt x="6994" y="6868"/>
                    <a:pt x="6837" y="7026"/>
                    <a:pt x="6616" y="7026"/>
                  </a:cubicBezTo>
                  <a:lnTo>
                    <a:pt x="5262" y="7026"/>
                  </a:lnTo>
                  <a:cubicBezTo>
                    <a:pt x="5041" y="7026"/>
                    <a:pt x="4884" y="6868"/>
                    <a:pt x="4884" y="6679"/>
                  </a:cubicBezTo>
                  <a:lnTo>
                    <a:pt x="4884" y="3907"/>
                  </a:lnTo>
                  <a:cubicBezTo>
                    <a:pt x="4884" y="3718"/>
                    <a:pt x="5041" y="3560"/>
                    <a:pt x="5262" y="3560"/>
                  </a:cubicBezTo>
                  <a:close/>
                  <a:moveTo>
                    <a:pt x="9389" y="2174"/>
                  </a:moveTo>
                  <a:cubicBezTo>
                    <a:pt x="9578" y="2174"/>
                    <a:pt x="9735" y="2331"/>
                    <a:pt x="9735" y="2520"/>
                  </a:cubicBezTo>
                  <a:lnTo>
                    <a:pt x="9735" y="6679"/>
                  </a:lnTo>
                  <a:cubicBezTo>
                    <a:pt x="9735" y="6868"/>
                    <a:pt x="9578" y="7026"/>
                    <a:pt x="9389" y="7026"/>
                  </a:cubicBezTo>
                  <a:lnTo>
                    <a:pt x="8003" y="7026"/>
                  </a:lnTo>
                  <a:cubicBezTo>
                    <a:pt x="7813" y="7026"/>
                    <a:pt x="7656" y="6868"/>
                    <a:pt x="7656" y="6679"/>
                  </a:cubicBezTo>
                  <a:lnTo>
                    <a:pt x="7656" y="2520"/>
                  </a:lnTo>
                  <a:cubicBezTo>
                    <a:pt x="7656" y="2331"/>
                    <a:pt x="7813" y="2174"/>
                    <a:pt x="8003" y="2174"/>
                  </a:cubicBezTo>
                  <a:close/>
                  <a:moveTo>
                    <a:pt x="5577" y="8412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412"/>
                  </a:lnTo>
                  <a:close/>
                  <a:moveTo>
                    <a:pt x="6396" y="8412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412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78"/>
                  </a:cubicBezTo>
                  <a:lnTo>
                    <a:pt x="5608" y="725"/>
                  </a:lnTo>
                  <a:lnTo>
                    <a:pt x="347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47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58" y="7719"/>
                    <a:pt x="0" y="7876"/>
                    <a:pt x="0" y="8097"/>
                  </a:cubicBezTo>
                  <a:cubicBezTo>
                    <a:pt x="0" y="8286"/>
                    <a:pt x="158" y="8443"/>
                    <a:pt x="378" y="8443"/>
                  </a:cubicBezTo>
                  <a:lnTo>
                    <a:pt x="4726" y="8443"/>
                  </a:lnTo>
                  <a:lnTo>
                    <a:pt x="3560" y="11436"/>
                  </a:lnTo>
                  <a:cubicBezTo>
                    <a:pt x="3466" y="11625"/>
                    <a:pt x="3560" y="11814"/>
                    <a:pt x="3749" y="11877"/>
                  </a:cubicBezTo>
                  <a:cubicBezTo>
                    <a:pt x="3788" y="11893"/>
                    <a:pt x="3831" y="11901"/>
                    <a:pt x="3876" y="11901"/>
                  </a:cubicBezTo>
                  <a:cubicBezTo>
                    <a:pt x="4016" y="11901"/>
                    <a:pt x="4167" y="11824"/>
                    <a:pt x="4190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44" y="11184"/>
                    <a:pt x="6301" y="11027"/>
                    <a:pt x="6301" y="10838"/>
                  </a:cubicBezTo>
                  <a:lnTo>
                    <a:pt x="6301" y="9830"/>
                  </a:lnTo>
                  <a:lnTo>
                    <a:pt x="6994" y="9830"/>
                  </a:lnTo>
                  <a:lnTo>
                    <a:pt x="7719" y="11657"/>
                  </a:lnTo>
                  <a:cubicBezTo>
                    <a:pt x="7791" y="11824"/>
                    <a:pt x="7916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49" y="11783"/>
                    <a:pt x="8444" y="11594"/>
                    <a:pt x="8349" y="11436"/>
                  </a:cubicBezTo>
                  <a:lnTo>
                    <a:pt x="7183" y="8443"/>
                  </a:lnTo>
                  <a:lnTo>
                    <a:pt x="11531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31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31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31" y="725"/>
                  </a:cubicBezTo>
                  <a:lnTo>
                    <a:pt x="6301" y="725"/>
                  </a:lnTo>
                  <a:lnTo>
                    <a:pt x="6301" y="378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8" name="Google Shape;7738;p96"/>
            <p:cNvSpPr/>
            <p:nvPr/>
          </p:nvSpPr>
          <p:spPr>
            <a:xfrm>
              <a:off x="1449475" y="4086575"/>
              <a:ext cx="17350" cy="52000"/>
            </a:xfrm>
            <a:custGeom>
              <a:avLst/>
              <a:gdLst/>
              <a:ahLst/>
              <a:cxnLst/>
              <a:rect l="l" t="t" r="r" b="b"/>
              <a:pathLst>
                <a:path w="694" h="2080" extrusionOk="0">
                  <a:moveTo>
                    <a:pt x="1" y="0"/>
                  </a:moveTo>
                  <a:lnTo>
                    <a:pt x="1" y="2080"/>
                  </a:lnTo>
                  <a:lnTo>
                    <a:pt x="694" y="2080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9" name="Google Shape;7739;p96"/>
            <p:cNvSpPr/>
            <p:nvPr/>
          </p:nvSpPr>
          <p:spPr>
            <a:xfrm>
              <a:off x="1380175" y="41212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0" y="0"/>
                  </a:moveTo>
                  <a:lnTo>
                    <a:pt x="0" y="694"/>
                  </a:lnTo>
                  <a:lnTo>
                    <a:pt x="693" y="694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0" name="Google Shape;7740;p96"/>
            <p:cNvSpPr/>
            <p:nvPr/>
          </p:nvSpPr>
          <p:spPr>
            <a:xfrm>
              <a:off x="1518800" y="4051925"/>
              <a:ext cx="18125" cy="86650"/>
            </a:xfrm>
            <a:custGeom>
              <a:avLst/>
              <a:gdLst/>
              <a:ahLst/>
              <a:cxnLst/>
              <a:rect l="l" t="t" r="r" b="b"/>
              <a:pathLst>
                <a:path w="725" h="3466" extrusionOk="0">
                  <a:moveTo>
                    <a:pt x="0" y="0"/>
                  </a:moveTo>
                  <a:lnTo>
                    <a:pt x="0" y="3466"/>
                  </a:lnTo>
                  <a:lnTo>
                    <a:pt x="725" y="346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1" name="Google Shape;7741;p96"/>
          <p:cNvGrpSpPr/>
          <p:nvPr/>
        </p:nvGrpSpPr>
        <p:grpSpPr>
          <a:xfrm>
            <a:off x="8013136" y="1531845"/>
            <a:ext cx="266305" cy="349133"/>
            <a:chOff x="3167275" y="3227275"/>
            <a:chExt cx="225300" cy="295375"/>
          </a:xfrm>
        </p:grpSpPr>
        <p:sp>
          <p:nvSpPr>
            <p:cNvPr id="7742" name="Google Shape;7742;p96"/>
            <p:cNvSpPr/>
            <p:nvPr/>
          </p:nvSpPr>
          <p:spPr>
            <a:xfrm>
              <a:off x="3167275" y="3227275"/>
              <a:ext cx="225300" cy="207950"/>
            </a:xfrm>
            <a:custGeom>
              <a:avLst/>
              <a:gdLst/>
              <a:ahLst/>
              <a:cxnLst/>
              <a:rect l="l" t="t" r="r" b="b"/>
              <a:pathLst>
                <a:path w="9012" h="8318" extrusionOk="0">
                  <a:moveTo>
                    <a:pt x="4538" y="1"/>
                  </a:moveTo>
                  <a:cubicBezTo>
                    <a:pt x="2112" y="1"/>
                    <a:pt x="1" y="1985"/>
                    <a:pt x="32" y="4537"/>
                  </a:cubicBezTo>
                  <a:cubicBezTo>
                    <a:pt x="32" y="5860"/>
                    <a:pt x="631" y="7184"/>
                    <a:pt x="1797" y="8066"/>
                  </a:cubicBezTo>
                  <a:cubicBezTo>
                    <a:pt x="1923" y="8192"/>
                    <a:pt x="2017" y="8223"/>
                    <a:pt x="2049" y="8318"/>
                  </a:cubicBezTo>
                  <a:lnTo>
                    <a:pt x="4160" y="8318"/>
                  </a:lnTo>
                  <a:lnTo>
                    <a:pt x="4160" y="6900"/>
                  </a:lnTo>
                  <a:lnTo>
                    <a:pt x="2427" y="6900"/>
                  </a:lnTo>
                  <a:cubicBezTo>
                    <a:pt x="2238" y="6900"/>
                    <a:pt x="2080" y="6743"/>
                    <a:pt x="2080" y="6554"/>
                  </a:cubicBezTo>
                  <a:lnTo>
                    <a:pt x="2080" y="5829"/>
                  </a:lnTo>
                  <a:cubicBezTo>
                    <a:pt x="2080" y="4852"/>
                    <a:pt x="2679" y="4033"/>
                    <a:pt x="3498" y="3624"/>
                  </a:cubicBezTo>
                  <a:cubicBezTo>
                    <a:pt x="3277" y="3403"/>
                    <a:pt x="3151" y="3088"/>
                    <a:pt x="3151" y="2678"/>
                  </a:cubicBezTo>
                  <a:cubicBezTo>
                    <a:pt x="3151" y="1922"/>
                    <a:pt x="3782" y="1292"/>
                    <a:pt x="4538" y="1292"/>
                  </a:cubicBezTo>
                  <a:cubicBezTo>
                    <a:pt x="5262" y="1292"/>
                    <a:pt x="5892" y="1922"/>
                    <a:pt x="5892" y="2678"/>
                  </a:cubicBezTo>
                  <a:cubicBezTo>
                    <a:pt x="5892" y="3025"/>
                    <a:pt x="5735" y="3340"/>
                    <a:pt x="5546" y="3624"/>
                  </a:cubicBezTo>
                  <a:cubicBezTo>
                    <a:pt x="6365" y="4033"/>
                    <a:pt x="6964" y="4852"/>
                    <a:pt x="6964" y="5829"/>
                  </a:cubicBezTo>
                  <a:lnTo>
                    <a:pt x="6964" y="6554"/>
                  </a:lnTo>
                  <a:cubicBezTo>
                    <a:pt x="6964" y="6743"/>
                    <a:pt x="6806" y="6900"/>
                    <a:pt x="6617" y="6900"/>
                  </a:cubicBezTo>
                  <a:lnTo>
                    <a:pt x="4884" y="6900"/>
                  </a:lnTo>
                  <a:lnTo>
                    <a:pt x="4884" y="8318"/>
                  </a:lnTo>
                  <a:lnTo>
                    <a:pt x="6995" y="8318"/>
                  </a:lnTo>
                  <a:cubicBezTo>
                    <a:pt x="7027" y="8286"/>
                    <a:pt x="7121" y="8192"/>
                    <a:pt x="7247" y="8129"/>
                  </a:cubicBezTo>
                  <a:cubicBezTo>
                    <a:pt x="8413" y="7184"/>
                    <a:pt x="9011" y="5829"/>
                    <a:pt x="9011" y="4506"/>
                  </a:cubicBezTo>
                  <a:cubicBezTo>
                    <a:pt x="9011" y="2017"/>
                    <a:pt x="6995" y="1"/>
                    <a:pt x="453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3" name="Google Shape;7743;p96"/>
            <p:cNvSpPr/>
            <p:nvPr/>
          </p:nvSpPr>
          <p:spPr>
            <a:xfrm>
              <a:off x="3262600" y="3278475"/>
              <a:ext cx="35450" cy="35475"/>
            </a:xfrm>
            <a:custGeom>
              <a:avLst/>
              <a:gdLst/>
              <a:ahLst/>
              <a:cxnLst/>
              <a:rect l="l" t="t" r="r" b="b"/>
              <a:pathLst>
                <a:path w="1418" h="1419" extrusionOk="0">
                  <a:moveTo>
                    <a:pt x="725" y="0"/>
                  </a:moveTo>
                  <a:cubicBezTo>
                    <a:pt x="315" y="0"/>
                    <a:pt x="0" y="315"/>
                    <a:pt x="0" y="725"/>
                  </a:cubicBezTo>
                  <a:cubicBezTo>
                    <a:pt x="0" y="1103"/>
                    <a:pt x="315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4" name="Google Shape;7744;p96"/>
            <p:cNvSpPr/>
            <p:nvPr/>
          </p:nvSpPr>
          <p:spPr>
            <a:xfrm>
              <a:off x="3220050" y="3452525"/>
              <a:ext cx="121325" cy="35475"/>
            </a:xfrm>
            <a:custGeom>
              <a:avLst/>
              <a:gdLst/>
              <a:ahLst/>
              <a:cxnLst/>
              <a:rect l="l" t="t" r="r" b="b"/>
              <a:pathLst>
                <a:path w="4853" h="1419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946"/>
                    <a:pt x="473" y="1419"/>
                    <a:pt x="1040" y="1419"/>
                  </a:cubicBezTo>
                  <a:lnTo>
                    <a:pt x="3781" y="1419"/>
                  </a:lnTo>
                  <a:cubicBezTo>
                    <a:pt x="4380" y="1419"/>
                    <a:pt x="4853" y="946"/>
                    <a:pt x="4853" y="347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5" name="Google Shape;7745;p96"/>
            <p:cNvSpPr/>
            <p:nvPr/>
          </p:nvSpPr>
          <p:spPr>
            <a:xfrm>
              <a:off x="3237375" y="3332025"/>
              <a:ext cx="86675" cy="52000"/>
            </a:xfrm>
            <a:custGeom>
              <a:avLst/>
              <a:gdLst/>
              <a:ahLst/>
              <a:cxnLst/>
              <a:rect l="l" t="t" r="r" b="b"/>
              <a:pathLst>
                <a:path w="3467" h="2080" extrusionOk="0">
                  <a:moveTo>
                    <a:pt x="1734" y="1"/>
                  </a:moveTo>
                  <a:cubicBezTo>
                    <a:pt x="789" y="1"/>
                    <a:pt x="1" y="725"/>
                    <a:pt x="1" y="1733"/>
                  </a:cubicBezTo>
                  <a:lnTo>
                    <a:pt x="1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9" y="1"/>
                    <a:pt x="173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6" name="Google Shape;7746;p96"/>
            <p:cNvSpPr/>
            <p:nvPr/>
          </p:nvSpPr>
          <p:spPr>
            <a:xfrm>
              <a:off x="3237375" y="3505300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2" y="1"/>
                  </a:moveTo>
                  <a:cubicBezTo>
                    <a:pt x="1" y="379"/>
                    <a:pt x="284" y="694"/>
                    <a:pt x="694" y="694"/>
                  </a:cubicBezTo>
                  <a:lnTo>
                    <a:pt x="2773" y="694"/>
                  </a:lnTo>
                  <a:cubicBezTo>
                    <a:pt x="3183" y="694"/>
                    <a:pt x="3498" y="379"/>
                    <a:pt x="349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47" name="Google Shape;7747;p96"/>
          <p:cNvSpPr/>
          <p:nvPr/>
        </p:nvSpPr>
        <p:spPr>
          <a:xfrm>
            <a:off x="7962474" y="1971731"/>
            <a:ext cx="367779" cy="350758"/>
          </a:xfrm>
          <a:custGeom>
            <a:avLst/>
            <a:gdLst/>
            <a:ahLst/>
            <a:cxnLst/>
            <a:rect l="l" t="t" r="r" b="b"/>
            <a:pathLst>
              <a:path w="12446" h="11870" extrusionOk="0">
                <a:moveTo>
                  <a:pt x="9421" y="1410"/>
                </a:moveTo>
                <a:cubicBezTo>
                  <a:pt x="9775" y="1410"/>
                  <a:pt x="10130" y="1544"/>
                  <a:pt x="10397" y="1812"/>
                </a:cubicBezTo>
                <a:cubicBezTo>
                  <a:pt x="10901" y="2316"/>
                  <a:pt x="10901" y="3198"/>
                  <a:pt x="10366" y="3734"/>
                </a:cubicBezTo>
                <a:lnTo>
                  <a:pt x="9169" y="4931"/>
                </a:lnTo>
                <a:cubicBezTo>
                  <a:pt x="8948" y="5152"/>
                  <a:pt x="8633" y="5278"/>
                  <a:pt x="8318" y="5309"/>
                </a:cubicBezTo>
                <a:lnTo>
                  <a:pt x="8476" y="5152"/>
                </a:lnTo>
                <a:cubicBezTo>
                  <a:pt x="8854" y="4773"/>
                  <a:pt x="8854" y="4112"/>
                  <a:pt x="8476" y="3702"/>
                </a:cubicBezTo>
                <a:cubicBezTo>
                  <a:pt x="8271" y="3513"/>
                  <a:pt x="8003" y="3419"/>
                  <a:pt x="7739" y="3419"/>
                </a:cubicBezTo>
                <a:cubicBezTo>
                  <a:pt x="7475" y="3419"/>
                  <a:pt x="7215" y="3513"/>
                  <a:pt x="7026" y="3702"/>
                </a:cubicBezTo>
                <a:lnTo>
                  <a:pt x="6869" y="3860"/>
                </a:lnTo>
                <a:cubicBezTo>
                  <a:pt x="6900" y="3545"/>
                  <a:pt x="7026" y="3230"/>
                  <a:pt x="7247" y="3009"/>
                </a:cubicBezTo>
                <a:lnTo>
                  <a:pt x="8444" y="1812"/>
                </a:lnTo>
                <a:cubicBezTo>
                  <a:pt x="8712" y="1544"/>
                  <a:pt x="9066" y="1410"/>
                  <a:pt x="9421" y="1410"/>
                </a:cubicBezTo>
                <a:close/>
                <a:moveTo>
                  <a:pt x="4128" y="6475"/>
                </a:moveTo>
                <a:lnTo>
                  <a:pt x="3970" y="6601"/>
                </a:lnTo>
                <a:cubicBezTo>
                  <a:pt x="3592" y="7010"/>
                  <a:pt x="3592" y="7672"/>
                  <a:pt x="3970" y="8081"/>
                </a:cubicBezTo>
                <a:cubicBezTo>
                  <a:pt x="4175" y="8270"/>
                  <a:pt x="4443" y="8365"/>
                  <a:pt x="4711" y="8365"/>
                </a:cubicBezTo>
                <a:cubicBezTo>
                  <a:pt x="4978" y="8365"/>
                  <a:pt x="5246" y="8270"/>
                  <a:pt x="5451" y="8081"/>
                </a:cubicBezTo>
                <a:lnTo>
                  <a:pt x="5577" y="7924"/>
                </a:lnTo>
                <a:lnTo>
                  <a:pt x="5577" y="7924"/>
                </a:lnTo>
                <a:cubicBezTo>
                  <a:pt x="5640" y="8270"/>
                  <a:pt x="5483" y="8586"/>
                  <a:pt x="5231" y="8838"/>
                </a:cubicBezTo>
                <a:lnTo>
                  <a:pt x="4065" y="10003"/>
                </a:lnTo>
                <a:cubicBezTo>
                  <a:pt x="3781" y="10271"/>
                  <a:pt x="3427" y="10405"/>
                  <a:pt x="3072" y="10405"/>
                </a:cubicBezTo>
                <a:cubicBezTo>
                  <a:pt x="2718" y="10405"/>
                  <a:pt x="2364" y="10271"/>
                  <a:pt x="2080" y="10003"/>
                </a:cubicBezTo>
                <a:cubicBezTo>
                  <a:pt x="1544" y="9468"/>
                  <a:pt x="1544" y="8586"/>
                  <a:pt x="2080" y="8050"/>
                </a:cubicBezTo>
                <a:lnTo>
                  <a:pt x="3277" y="6853"/>
                </a:lnTo>
                <a:cubicBezTo>
                  <a:pt x="3498" y="6601"/>
                  <a:pt x="3813" y="6506"/>
                  <a:pt x="4128" y="6475"/>
                </a:cubicBezTo>
                <a:close/>
                <a:moveTo>
                  <a:pt x="9373" y="0"/>
                </a:moveTo>
                <a:cubicBezTo>
                  <a:pt x="8665" y="0"/>
                  <a:pt x="7956" y="268"/>
                  <a:pt x="7404" y="804"/>
                </a:cubicBezTo>
                <a:lnTo>
                  <a:pt x="6239" y="1970"/>
                </a:lnTo>
                <a:cubicBezTo>
                  <a:pt x="5451" y="2757"/>
                  <a:pt x="5199" y="3986"/>
                  <a:pt x="5640" y="4994"/>
                </a:cubicBezTo>
                <a:lnTo>
                  <a:pt x="5325" y="5309"/>
                </a:lnTo>
                <a:cubicBezTo>
                  <a:pt x="4994" y="5170"/>
                  <a:pt x="4634" y="5100"/>
                  <a:pt x="4270" y="5100"/>
                </a:cubicBezTo>
                <a:cubicBezTo>
                  <a:pt x="3562" y="5100"/>
                  <a:pt x="2842" y="5366"/>
                  <a:pt x="2301" y="5908"/>
                </a:cubicBezTo>
                <a:lnTo>
                  <a:pt x="1103" y="7105"/>
                </a:lnTo>
                <a:cubicBezTo>
                  <a:pt x="1" y="8144"/>
                  <a:pt x="1" y="9940"/>
                  <a:pt x="1103" y="11043"/>
                </a:cubicBezTo>
                <a:cubicBezTo>
                  <a:pt x="1655" y="11594"/>
                  <a:pt x="2364" y="11870"/>
                  <a:pt x="3072" y="11870"/>
                </a:cubicBezTo>
                <a:cubicBezTo>
                  <a:pt x="3781" y="11870"/>
                  <a:pt x="4490" y="11594"/>
                  <a:pt x="5041" y="11043"/>
                </a:cubicBezTo>
                <a:lnTo>
                  <a:pt x="6239" y="9846"/>
                </a:lnTo>
                <a:cubicBezTo>
                  <a:pt x="7026" y="9058"/>
                  <a:pt x="7247" y="7829"/>
                  <a:pt x="6806" y="6821"/>
                </a:cubicBezTo>
                <a:lnTo>
                  <a:pt x="7121" y="6506"/>
                </a:lnTo>
                <a:cubicBezTo>
                  <a:pt x="7473" y="6656"/>
                  <a:pt x="7840" y="6729"/>
                  <a:pt x="8204" y="6729"/>
                </a:cubicBezTo>
                <a:cubicBezTo>
                  <a:pt x="8914" y="6729"/>
                  <a:pt x="9614" y="6449"/>
                  <a:pt x="10177" y="5908"/>
                </a:cubicBezTo>
                <a:lnTo>
                  <a:pt x="11342" y="4742"/>
                </a:lnTo>
                <a:cubicBezTo>
                  <a:pt x="12445" y="3639"/>
                  <a:pt x="12445" y="1907"/>
                  <a:pt x="11342" y="804"/>
                </a:cubicBezTo>
                <a:cubicBezTo>
                  <a:pt x="10791" y="268"/>
                  <a:pt x="10082" y="0"/>
                  <a:pt x="9373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48" name="Google Shape;7748;p96"/>
          <p:cNvGrpSpPr/>
          <p:nvPr/>
        </p:nvGrpSpPr>
        <p:grpSpPr>
          <a:xfrm>
            <a:off x="7970318" y="2418902"/>
            <a:ext cx="351940" cy="349163"/>
            <a:chOff x="3133425" y="3955025"/>
            <a:chExt cx="297750" cy="295400"/>
          </a:xfrm>
        </p:grpSpPr>
        <p:sp>
          <p:nvSpPr>
            <p:cNvPr id="7749" name="Google Shape;7749;p96"/>
            <p:cNvSpPr/>
            <p:nvPr/>
          </p:nvSpPr>
          <p:spPr>
            <a:xfrm>
              <a:off x="3133425" y="4058225"/>
              <a:ext cx="297750" cy="192200"/>
            </a:xfrm>
            <a:custGeom>
              <a:avLst/>
              <a:gdLst/>
              <a:ahLst/>
              <a:cxnLst/>
              <a:rect l="l" t="t" r="r" b="b"/>
              <a:pathLst>
                <a:path w="11910" h="7688" extrusionOk="0">
                  <a:moveTo>
                    <a:pt x="5923" y="0"/>
                  </a:moveTo>
                  <a:cubicBezTo>
                    <a:pt x="5325" y="0"/>
                    <a:pt x="4821" y="347"/>
                    <a:pt x="4631" y="914"/>
                  </a:cubicBezTo>
                  <a:cubicBezTo>
                    <a:pt x="4505" y="1166"/>
                    <a:pt x="4505" y="1449"/>
                    <a:pt x="4568" y="1764"/>
                  </a:cubicBezTo>
                  <a:cubicBezTo>
                    <a:pt x="4884" y="1922"/>
                    <a:pt x="5199" y="2016"/>
                    <a:pt x="5577" y="2048"/>
                  </a:cubicBezTo>
                  <a:lnTo>
                    <a:pt x="5577" y="2741"/>
                  </a:lnTo>
                  <a:lnTo>
                    <a:pt x="2458" y="2741"/>
                  </a:lnTo>
                  <a:cubicBezTo>
                    <a:pt x="1859" y="2741"/>
                    <a:pt x="1418" y="3214"/>
                    <a:pt x="1418" y="3781"/>
                  </a:cubicBezTo>
                  <a:lnTo>
                    <a:pt x="1418" y="4190"/>
                  </a:lnTo>
                  <a:cubicBezTo>
                    <a:pt x="630" y="4316"/>
                    <a:pt x="0" y="5041"/>
                    <a:pt x="0" y="5891"/>
                  </a:cubicBezTo>
                  <a:cubicBezTo>
                    <a:pt x="0" y="6837"/>
                    <a:pt x="788" y="7687"/>
                    <a:pt x="1765" y="7687"/>
                  </a:cubicBezTo>
                  <a:cubicBezTo>
                    <a:pt x="2710" y="7687"/>
                    <a:pt x="3497" y="6900"/>
                    <a:pt x="3497" y="5891"/>
                  </a:cubicBezTo>
                  <a:cubicBezTo>
                    <a:pt x="3497" y="5072"/>
                    <a:pt x="2930" y="4316"/>
                    <a:pt x="2143" y="4190"/>
                  </a:cubicBezTo>
                  <a:lnTo>
                    <a:pt x="2143" y="3781"/>
                  </a:lnTo>
                  <a:cubicBezTo>
                    <a:pt x="2143" y="3592"/>
                    <a:pt x="2300" y="3434"/>
                    <a:pt x="2489" y="3434"/>
                  </a:cubicBezTo>
                  <a:lnTo>
                    <a:pt x="5608" y="3434"/>
                  </a:lnTo>
                  <a:lnTo>
                    <a:pt x="5608" y="4127"/>
                  </a:lnTo>
                  <a:cubicBezTo>
                    <a:pt x="4821" y="4285"/>
                    <a:pt x="4222" y="5009"/>
                    <a:pt x="4222" y="5860"/>
                  </a:cubicBezTo>
                  <a:cubicBezTo>
                    <a:pt x="4222" y="6805"/>
                    <a:pt x="5010" y="7656"/>
                    <a:pt x="5955" y="7656"/>
                  </a:cubicBezTo>
                  <a:cubicBezTo>
                    <a:pt x="6900" y="7656"/>
                    <a:pt x="7687" y="6868"/>
                    <a:pt x="7687" y="5860"/>
                  </a:cubicBezTo>
                  <a:cubicBezTo>
                    <a:pt x="7687" y="5041"/>
                    <a:pt x="7089" y="4285"/>
                    <a:pt x="6301" y="4127"/>
                  </a:cubicBezTo>
                  <a:lnTo>
                    <a:pt x="6301" y="3434"/>
                  </a:lnTo>
                  <a:lnTo>
                    <a:pt x="9452" y="3434"/>
                  </a:lnTo>
                  <a:cubicBezTo>
                    <a:pt x="9641" y="3434"/>
                    <a:pt x="9798" y="3592"/>
                    <a:pt x="9798" y="3781"/>
                  </a:cubicBezTo>
                  <a:lnTo>
                    <a:pt x="9798" y="4190"/>
                  </a:lnTo>
                  <a:cubicBezTo>
                    <a:pt x="9011" y="4316"/>
                    <a:pt x="8444" y="5041"/>
                    <a:pt x="8444" y="5891"/>
                  </a:cubicBezTo>
                  <a:cubicBezTo>
                    <a:pt x="8444" y="6837"/>
                    <a:pt x="9231" y="7687"/>
                    <a:pt x="10176" y="7687"/>
                  </a:cubicBezTo>
                  <a:cubicBezTo>
                    <a:pt x="11121" y="7687"/>
                    <a:pt x="11909" y="6900"/>
                    <a:pt x="11909" y="5891"/>
                  </a:cubicBezTo>
                  <a:cubicBezTo>
                    <a:pt x="11783" y="5135"/>
                    <a:pt x="11185" y="4379"/>
                    <a:pt x="10397" y="4222"/>
                  </a:cubicBezTo>
                  <a:lnTo>
                    <a:pt x="10397" y="3812"/>
                  </a:lnTo>
                  <a:cubicBezTo>
                    <a:pt x="10397" y="3245"/>
                    <a:pt x="9924" y="2804"/>
                    <a:pt x="9389" y="2804"/>
                  </a:cubicBezTo>
                  <a:lnTo>
                    <a:pt x="6238" y="2804"/>
                  </a:lnTo>
                  <a:lnTo>
                    <a:pt x="6238" y="2079"/>
                  </a:lnTo>
                  <a:cubicBezTo>
                    <a:pt x="6585" y="2048"/>
                    <a:pt x="6900" y="1922"/>
                    <a:pt x="7215" y="1827"/>
                  </a:cubicBezTo>
                  <a:cubicBezTo>
                    <a:pt x="7341" y="1418"/>
                    <a:pt x="7246" y="977"/>
                    <a:pt x="7057" y="630"/>
                  </a:cubicBezTo>
                  <a:cubicBezTo>
                    <a:pt x="6774" y="221"/>
                    <a:pt x="6396" y="0"/>
                    <a:pt x="592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0" name="Google Shape;7750;p96"/>
            <p:cNvSpPr/>
            <p:nvPr/>
          </p:nvSpPr>
          <p:spPr>
            <a:xfrm>
              <a:off x="3263375" y="40070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284" y="0"/>
                    <a:pt x="1" y="315"/>
                    <a:pt x="1" y="725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1" name="Google Shape;7751;p96"/>
            <p:cNvSpPr/>
            <p:nvPr/>
          </p:nvSpPr>
          <p:spPr>
            <a:xfrm>
              <a:off x="3203525" y="3955025"/>
              <a:ext cx="155175" cy="135500"/>
            </a:xfrm>
            <a:custGeom>
              <a:avLst/>
              <a:gdLst/>
              <a:ahLst/>
              <a:cxnLst/>
              <a:rect l="l" t="t" r="r" b="b"/>
              <a:pathLst>
                <a:path w="6207" h="5420" extrusionOk="0">
                  <a:moveTo>
                    <a:pt x="3119" y="1"/>
                  </a:moveTo>
                  <a:cubicBezTo>
                    <a:pt x="1386" y="1"/>
                    <a:pt x="0" y="1387"/>
                    <a:pt x="0" y="3120"/>
                  </a:cubicBezTo>
                  <a:cubicBezTo>
                    <a:pt x="0" y="4002"/>
                    <a:pt x="410" y="4853"/>
                    <a:pt x="1071" y="5420"/>
                  </a:cubicBezTo>
                  <a:cubicBezTo>
                    <a:pt x="1071" y="5231"/>
                    <a:pt x="1103" y="5042"/>
                    <a:pt x="1197" y="4853"/>
                  </a:cubicBezTo>
                  <a:cubicBezTo>
                    <a:pt x="1323" y="4380"/>
                    <a:pt x="1701" y="3971"/>
                    <a:pt x="2111" y="3750"/>
                  </a:cubicBezTo>
                  <a:cubicBezTo>
                    <a:pt x="1890" y="3498"/>
                    <a:pt x="1733" y="3151"/>
                    <a:pt x="1733" y="2805"/>
                  </a:cubicBezTo>
                  <a:cubicBezTo>
                    <a:pt x="1733" y="2049"/>
                    <a:pt x="2363" y="1419"/>
                    <a:pt x="3119" y="1419"/>
                  </a:cubicBezTo>
                  <a:cubicBezTo>
                    <a:pt x="3844" y="1419"/>
                    <a:pt x="4474" y="2049"/>
                    <a:pt x="4474" y="2805"/>
                  </a:cubicBezTo>
                  <a:cubicBezTo>
                    <a:pt x="4474" y="3151"/>
                    <a:pt x="4348" y="3498"/>
                    <a:pt x="4096" y="3750"/>
                  </a:cubicBezTo>
                  <a:cubicBezTo>
                    <a:pt x="4379" y="3876"/>
                    <a:pt x="4600" y="4097"/>
                    <a:pt x="4789" y="4380"/>
                  </a:cubicBezTo>
                  <a:cubicBezTo>
                    <a:pt x="5009" y="4695"/>
                    <a:pt x="5135" y="5042"/>
                    <a:pt x="5167" y="5420"/>
                  </a:cubicBezTo>
                  <a:cubicBezTo>
                    <a:pt x="5797" y="4853"/>
                    <a:pt x="6207" y="4065"/>
                    <a:pt x="6207" y="3120"/>
                  </a:cubicBezTo>
                  <a:cubicBezTo>
                    <a:pt x="6207" y="1387"/>
                    <a:pt x="4852" y="1"/>
                    <a:pt x="31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2" name="Google Shape;7752;p96"/>
          <p:cNvGrpSpPr/>
          <p:nvPr/>
        </p:nvGrpSpPr>
        <p:grpSpPr>
          <a:xfrm>
            <a:off x="6650491" y="2882490"/>
            <a:ext cx="350079" cy="351320"/>
            <a:chOff x="4991425" y="3234750"/>
            <a:chExt cx="296175" cy="297225"/>
          </a:xfrm>
        </p:grpSpPr>
        <p:sp>
          <p:nvSpPr>
            <p:cNvPr id="7753" name="Google Shape;7753;p96"/>
            <p:cNvSpPr/>
            <p:nvPr/>
          </p:nvSpPr>
          <p:spPr>
            <a:xfrm>
              <a:off x="5077275" y="3304450"/>
              <a:ext cx="122100" cy="99275"/>
            </a:xfrm>
            <a:custGeom>
              <a:avLst/>
              <a:gdLst/>
              <a:ahLst/>
              <a:cxnLst/>
              <a:rect l="l" t="t" r="r" b="b"/>
              <a:pathLst>
                <a:path w="4884" h="3971" extrusionOk="0">
                  <a:moveTo>
                    <a:pt x="2426" y="1"/>
                  </a:moveTo>
                  <a:cubicBezTo>
                    <a:pt x="1103" y="1"/>
                    <a:pt x="0" y="1104"/>
                    <a:pt x="0" y="2427"/>
                  </a:cubicBezTo>
                  <a:cubicBezTo>
                    <a:pt x="0" y="3025"/>
                    <a:pt x="190" y="3530"/>
                    <a:pt x="536" y="3971"/>
                  </a:cubicBezTo>
                  <a:cubicBezTo>
                    <a:pt x="820" y="3624"/>
                    <a:pt x="1103" y="3309"/>
                    <a:pt x="1481" y="3057"/>
                  </a:cubicBezTo>
                  <a:cubicBezTo>
                    <a:pt x="1261" y="2805"/>
                    <a:pt x="1103" y="2458"/>
                    <a:pt x="1103" y="2112"/>
                  </a:cubicBezTo>
                  <a:cubicBezTo>
                    <a:pt x="1103" y="1356"/>
                    <a:pt x="1733" y="726"/>
                    <a:pt x="2489" y="726"/>
                  </a:cubicBezTo>
                  <a:cubicBezTo>
                    <a:pt x="3214" y="726"/>
                    <a:pt x="3844" y="1356"/>
                    <a:pt x="3844" y="2112"/>
                  </a:cubicBezTo>
                  <a:cubicBezTo>
                    <a:pt x="3844" y="2458"/>
                    <a:pt x="3687" y="2805"/>
                    <a:pt x="3466" y="3057"/>
                  </a:cubicBezTo>
                  <a:cubicBezTo>
                    <a:pt x="3844" y="3246"/>
                    <a:pt x="4128" y="3561"/>
                    <a:pt x="4317" y="3971"/>
                  </a:cubicBezTo>
                  <a:cubicBezTo>
                    <a:pt x="4695" y="3530"/>
                    <a:pt x="4884" y="3025"/>
                    <a:pt x="4884" y="2427"/>
                  </a:cubicBezTo>
                  <a:cubicBezTo>
                    <a:pt x="4884" y="1104"/>
                    <a:pt x="3781" y="1"/>
                    <a:pt x="242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4" name="Google Shape;7754;p96"/>
            <p:cNvSpPr/>
            <p:nvPr/>
          </p:nvSpPr>
          <p:spPr>
            <a:xfrm>
              <a:off x="5121375" y="33399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725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5" name="Google Shape;7755;p96"/>
            <p:cNvSpPr/>
            <p:nvPr/>
          </p:nvSpPr>
          <p:spPr>
            <a:xfrm>
              <a:off x="5009550" y="3234750"/>
              <a:ext cx="259150" cy="261125"/>
            </a:xfrm>
            <a:custGeom>
              <a:avLst/>
              <a:gdLst/>
              <a:ahLst/>
              <a:cxnLst/>
              <a:rect l="l" t="t" r="r" b="b"/>
              <a:pathLst>
                <a:path w="10366" h="10445" extrusionOk="0">
                  <a:moveTo>
                    <a:pt x="5198" y="2159"/>
                  </a:moveTo>
                  <a:cubicBezTo>
                    <a:pt x="6931" y="2159"/>
                    <a:pt x="8286" y="3514"/>
                    <a:pt x="8286" y="5246"/>
                  </a:cubicBezTo>
                  <a:cubicBezTo>
                    <a:pt x="8286" y="6916"/>
                    <a:pt x="6931" y="8365"/>
                    <a:pt x="5198" y="8365"/>
                  </a:cubicBezTo>
                  <a:cubicBezTo>
                    <a:pt x="3340" y="8365"/>
                    <a:pt x="2079" y="6822"/>
                    <a:pt x="2079" y="5246"/>
                  </a:cubicBezTo>
                  <a:cubicBezTo>
                    <a:pt x="2079" y="3514"/>
                    <a:pt x="3497" y="2159"/>
                    <a:pt x="5198" y="2159"/>
                  </a:cubicBezTo>
                  <a:close/>
                  <a:moveTo>
                    <a:pt x="5167" y="1"/>
                  </a:moveTo>
                  <a:cubicBezTo>
                    <a:pt x="5088" y="1"/>
                    <a:pt x="5009" y="17"/>
                    <a:pt x="4946" y="48"/>
                  </a:cubicBezTo>
                  <a:lnTo>
                    <a:pt x="4001" y="836"/>
                  </a:lnTo>
                  <a:lnTo>
                    <a:pt x="2773" y="678"/>
                  </a:lnTo>
                  <a:cubicBezTo>
                    <a:pt x="2756" y="675"/>
                    <a:pt x="2739" y="673"/>
                    <a:pt x="2723" y="673"/>
                  </a:cubicBezTo>
                  <a:cubicBezTo>
                    <a:pt x="2583" y="673"/>
                    <a:pt x="2454" y="786"/>
                    <a:pt x="2426" y="899"/>
                  </a:cubicBezTo>
                  <a:lnTo>
                    <a:pt x="1953" y="2033"/>
                  </a:lnTo>
                  <a:lnTo>
                    <a:pt x="819" y="2505"/>
                  </a:lnTo>
                  <a:cubicBezTo>
                    <a:pt x="662" y="2568"/>
                    <a:pt x="567" y="2694"/>
                    <a:pt x="630" y="2852"/>
                  </a:cubicBezTo>
                  <a:lnTo>
                    <a:pt x="788" y="4081"/>
                  </a:lnTo>
                  <a:lnTo>
                    <a:pt x="32" y="5026"/>
                  </a:lnTo>
                  <a:cubicBezTo>
                    <a:pt x="0" y="5183"/>
                    <a:pt x="0" y="5341"/>
                    <a:pt x="63" y="5467"/>
                  </a:cubicBezTo>
                  <a:lnTo>
                    <a:pt x="819" y="6381"/>
                  </a:lnTo>
                  <a:lnTo>
                    <a:pt x="662" y="7609"/>
                  </a:lnTo>
                  <a:cubicBezTo>
                    <a:pt x="630" y="7767"/>
                    <a:pt x="725" y="7924"/>
                    <a:pt x="851" y="7956"/>
                  </a:cubicBezTo>
                  <a:lnTo>
                    <a:pt x="1985" y="8428"/>
                  </a:lnTo>
                  <a:lnTo>
                    <a:pt x="2457" y="9594"/>
                  </a:lnTo>
                  <a:cubicBezTo>
                    <a:pt x="2536" y="9725"/>
                    <a:pt x="2637" y="9791"/>
                    <a:pt x="2741" y="9791"/>
                  </a:cubicBezTo>
                  <a:cubicBezTo>
                    <a:pt x="2762" y="9791"/>
                    <a:pt x="2783" y="9788"/>
                    <a:pt x="2804" y="9783"/>
                  </a:cubicBezTo>
                  <a:lnTo>
                    <a:pt x="4033" y="9626"/>
                  </a:lnTo>
                  <a:lnTo>
                    <a:pt x="4978" y="10382"/>
                  </a:lnTo>
                  <a:cubicBezTo>
                    <a:pt x="5072" y="10413"/>
                    <a:pt x="5104" y="10445"/>
                    <a:pt x="5167" y="10445"/>
                  </a:cubicBezTo>
                  <a:cubicBezTo>
                    <a:pt x="5261" y="10445"/>
                    <a:pt x="5324" y="10413"/>
                    <a:pt x="5387" y="10382"/>
                  </a:cubicBezTo>
                  <a:lnTo>
                    <a:pt x="6333" y="9626"/>
                  </a:lnTo>
                  <a:lnTo>
                    <a:pt x="7530" y="9783"/>
                  </a:lnTo>
                  <a:cubicBezTo>
                    <a:pt x="7687" y="9783"/>
                    <a:pt x="7876" y="9689"/>
                    <a:pt x="7908" y="9594"/>
                  </a:cubicBezTo>
                  <a:lnTo>
                    <a:pt x="8380" y="8428"/>
                  </a:lnTo>
                  <a:lnTo>
                    <a:pt x="9515" y="7956"/>
                  </a:lnTo>
                  <a:cubicBezTo>
                    <a:pt x="9672" y="7893"/>
                    <a:pt x="9735" y="7767"/>
                    <a:pt x="9704" y="7609"/>
                  </a:cubicBezTo>
                  <a:lnTo>
                    <a:pt x="9546" y="6381"/>
                  </a:lnTo>
                  <a:lnTo>
                    <a:pt x="10302" y="5467"/>
                  </a:lnTo>
                  <a:cubicBezTo>
                    <a:pt x="10365" y="5341"/>
                    <a:pt x="10365" y="5120"/>
                    <a:pt x="10302" y="5026"/>
                  </a:cubicBezTo>
                  <a:lnTo>
                    <a:pt x="9546" y="4081"/>
                  </a:lnTo>
                  <a:lnTo>
                    <a:pt x="9704" y="2852"/>
                  </a:lnTo>
                  <a:cubicBezTo>
                    <a:pt x="9735" y="2694"/>
                    <a:pt x="9641" y="2537"/>
                    <a:pt x="9515" y="2505"/>
                  </a:cubicBezTo>
                  <a:lnTo>
                    <a:pt x="8380" y="2033"/>
                  </a:lnTo>
                  <a:lnTo>
                    <a:pt x="7908" y="899"/>
                  </a:lnTo>
                  <a:cubicBezTo>
                    <a:pt x="7826" y="762"/>
                    <a:pt x="7719" y="672"/>
                    <a:pt x="7589" y="672"/>
                  </a:cubicBezTo>
                  <a:cubicBezTo>
                    <a:pt x="7570" y="672"/>
                    <a:pt x="7550" y="674"/>
                    <a:pt x="7530" y="678"/>
                  </a:cubicBezTo>
                  <a:lnTo>
                    <a:pt x="6333" y="836"/>
                  </a:lnTo>
                  <a:lnTo>
                    <a:pt x="5387" y="48"/>
                  </a:lnTo>
                  <a:cubicBezTo>
                    <a:pt x="5324" y="17"/>
                    <a:pt x="5246" y="1"/>
                    <a:pt x="51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6" name="Google Shape;7756;p96"/>
            <p:cNvSpPr/>
            <p:nvPr/>
          </p:nvSpPr>
          <p:spPr>
            <a:xfrm>
              <a:off x="5105625" y="3391900"/>
              <a:ext cx="66975" cy="34675"/>
            </a:xfrm>
            <a:custGeom>
              <a:avLst/>
              <a:gdLst/>
              <a:ahLst/>
              <a:cxnLst/>
              <a:rect l="l" t="t" r="r" b="b"/>
              <a:pathLst>
                <a:path w="2679" h="1387" extrusionOk="0">
                  <a:moveTo>
                    <a:pt x="1355" y="0"/>
                  </a:moveTo>
                  <a:cubicBezTo>
                    <a:pt x="725" y="0"/>
                    <a:pt x="190" y="441"/>
                    <a:pt x="1" y="977"/>
                  </a:cubicBezTo>
                  <a:cubicBezTo>
                    <a:pt x="410" y="1229"/>
                    <a:pt x="820" y="1386"/>
                    <a:pt x="1355" y="1386"/>
                  </a:cubicBezTo>
                  <a:cubicBezTo>
                    <a:pt x="1859" y="1386"/>
                    <a:pt x="2301" y="1229"/>
                    <a:pt x="2679" y="977"/>
                  </a:cubicBezTo>
                  <a:cubicBezTo>
                    <a:pt x="2521" y="410"/>
                    <a:pt x="1985" y="0"/>
                    <a:pt x="13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7" name="Google Shape;7757;p96"/>
            <p:cNvSpPr/>
            <p:nvPr/>
          </p:nvSpPr>
          <p:spPr>
            <a:xfrm>
              <a:off x="5192275" y="3443075"/>
              <a:ext cx="95325" cy="86975"/>
            </a:xfrm>
            <a:custGeom>
              <a:avLst/>
              <a:gdLst/>
              <a:ahLst/>
              <a:cxnLst/>
              <a:rect l="l" t="t" r="r" b="b"/>
              <a:pathLst>
                <a:path w="3813" h="3479" extrusionOk="0">
                  <a:moveTo>
                    <a:pt x="2867" y="1"/>
                  </a:moveTo>
                  <a:cubicBezTo>
                    <a:pt x="2741" y="127"/>
                    <a:pt x="2647" y="221"/>
                    <a:pt x="2489" y="284"/>
                  </a:cubicBezTo>
                  <a:lnTo>
                    <a:pt x="1607" y="631"/>
                  </a:lnTo>
                  <a:lnTo>
                    <a:pt x="1260" y="1482"/>
                  </a:lnTo>
                  <a:cubicBezTo>
                    <a:pt x="1103" y="1891"/>
                    <a:pt x="693" y="2112"/>
                    <a:pt x="284" y="2112"/>
                  </a:cubicBezTo>
                  <a:lnTo>
                    <a:pt x="158" y="2112"/>
                  </a:lnTo>
                  <a:lnTo>
                    <a:pt x="0" y="2080"/>
                  </a:lnTo>
                  <a:lnTo>
                    <a:pt x="1166" y="3372"/>
                  </a:lnTo>
                  <a:cubicBezTo>
                    <a:pt x="1237" y="3443"/>
                    <a:pt x="1343" y="3478"/>
                    <a:pt x="1445" y="3478"/>
                  </a:cubicBezTo>
                  <a:cubicBezTo>
                    <a:pt x="1479" y="3478"/>
                    <a:pt x="1512" y="3474"/>
                    <a:pt x="1544" y="3466"/>
                  </a:cubicBezTo>
                  <a:cubicBezTo>
                    <a:pt x="1638" y="3403"/>
                    <a:pt x="1764" y="3340"/>
                    <a:pt x="1764" y="3183"/>
                  </a:cubicBezTo>
                  <a:lnTo>
                    <a:pt x="2080" y="1639"/>
                  </a:lnTo>
                  <a:lnTo>
                    <a:pt x="3497" y="1324"/>
                  </a:lnTo>
                  <a:cubicBezTo>
                    <a:pt x="3532" y="1338"/>
                    <a:pt x="3563" y="1344"/>
                    <a:pt x="3592" y="1344"/>
                  </a:cubicBezTo>
                  <a:cubicBezTo>
                    <a:pt x="3693" y="1344"/>
                    <a:pt x="3756" y="1265"/>
                    <a:pt x="3781" y="1167"/>
                  </a:cubicBezTo>
                  <a:cubicBezTo>
                    <a:pt x="3812" y="1072"/>
                    <a:pt x="3781" y="946"/>
                    <a:pt x="3686" y="820"/>
                  </a:cubicBezTo>
                  <a:lnTo>
                    <a:pt x="286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8" name="Google Shape;7758;p96"/>
            <p:cNvSpPr/>
            <p:nvPr/>
          </p:nvSpPr>
          <p:spPr>
            <a:xfrm>
              <a:off x="4991425" y="3444650"/>
              <a:ext cx="95325" cy="87325"/>
            </a:xfrm>
            <a:custGeom>
              <a:avLst/>
              <a:gdLst/>
              <a:ahLst/>
              <a:cxnLst/>
              <a:rect l="l" t="t" r="r" b="b"/>
              <a:pathLst>
                <a:path w="3813" h="3493" extrusionOk="0">
                  <a:moveTo>
                    <a:pt x="946" y="1"/>
                  </a:moveTo>
                  <a:lnTo>
                    <a:pt x="126" y="851"/>
                  </a:lnTo>
                  <a:cubicBezTo>
                    <a:pt x="0" y="851"/>
                    <a:pt x="0" y="1009"/>
                    <a:pt x="32" y="1104"/>
                  </a:cubicBezTo>
                  <a:cubicBezTo>
                    <a:pt x="95" y="1230"/>
                    <a:pt x="158" y="1324"/>
                    <a:pt x="315" y="1356"/>
                  </a:cubicBezTo>
                  <a:lnTo>
                    <a:pt x="1733" y="1671"/>
                  </a:lnTo>
                  <a:lnTo>
                    <a:pt x="2048" y="3214"/>
                  </a:lnTo>
                  <a:cubicBezTo>
                    <a:pt x="2080" y="3309"/>
                    <a:pt x="2174" y="3435"/>
                    <a:pt x="2300" y="3466"/>
                  </a:cubicBezTo>
                  <a:cubicBezTo>
                    <a:pt x="2328" y="3485"/>
                    <a:pt x="2361" y="3492"/>
                    <a:pt x="2396" y="3492"/>
                  </a:cubicBezTo>
                  <a:cubicBezTo>
                    <a:pt x="2482" y="3492"/>
                    <a:pt x="2580" y="3448"/>
                    <a:pt x="2647" y="3403"/>
                  </a:cubicBezTo>
                  <a:lnTo>
                    <a:pt x="3813" y="2112"/>
                  </a:lnTo>
                  <a:lnTo>
                    <a:pt x="3813" y="2112"/>
                  </a:lnTo>
                  <a:lnTo>
                    <a:pt x="3624" y="2143"/>
                  </a:lnTo>
                  <a:lnTo>
                    <a:pt x="3561" y="2143"/>
                  </a:lnTo>
                  <a:cubicBezTo>
                    <a:pt x="3119" y="2143"/>
                    <a:pt x="2773" y="1891"/>
                    <a:pt x="2552" y="1513"/>
                  </a:cubicBezTo>
                  <a:lnTo>
                    <a:pt x="2206" y="631"/>
                  </a:lnTo>
                  <a:lnTo>
                    <a:pt x="1355" y="284"/>
                  </a:lnTo>
                  <a:cubicBezTo>
                    <a:pt x="1198" y="221"/>
                    <a:pt x="1072" y="127"/>
                    <a:pt x="94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9" name="Google Shape;7759;p96"/>
          <p:cNvGrpSpPr/>
          <p:nvPr/>
        </p:nvGrpSpPr>
        <p:grpSpPr>
          <a:xfrm>
            <a:off x="6650491" y="3352053"/>
            <a:ext cx="350079" cy="308177"/>
            <a:chOff x="4991425" y="3617150"/>
            <a:chExt cx="296175" cy="260725"/>
          </a:xfrm>
        </p:grpSpPr>
        <p:sp>
          <p:nvSpPr>
            <p:cNvPr id="7760" name="Google Shape;7760;p96"/>
            <p:cNvSpPr/>
            <p:nvPr/>
          </p:nvSpPr>
          <p:spPr>
            <a:xfrm>
              <a:off x="5069400" y="3738450"/>
              <a:ext cx="139425" cy="139425"/>
            </a:xfrm>
            <a:custGeom>
              <a:avLst/>
              <a:gdLst/>
              <a:ahLst/>
              <a:cxnLst/>
              <a:rect l="l" t="t" r="r" b="b"/>
              <a:pathLst>
                <a:path w="5577" h="5577" extrusionOk="0">
                  <a:moveTo>
                    <a:pt x="2804" y="0"/>
                  </a:moveTo>
                  <a:cubicBezTo>
                    <a:pt x="1607" y="0"/>
                    <a:pt x="1450" y="725"/>
                    <a:pt x="1009" y="3308"/>
                  </a:cubicBezTo>
                  <a:cubicBezTo>
                    <a:pt x="946" y="3749"/>
                    <a:pt x="851" y="4285"/>
                    <a:pt x="757" y="4883"/>
                  </a:cubicBezTo>
                  <a:lnTo>
                    <a:pt x="347" y="4883"/>
                  </a:lnTo>
                  <a:cubicBezTo>
                    <a:pt x="158" y="4883"/>
                    <a:pt x="0" y="5041"/>
                    <a:pt x="0" y="5230"/>
                  </a:cubicBezTo>
                  <a:cubicBezTo>
                    <a:pt x="0" y="5419"/>
                    <a:pt x="158" y="5576"/>
                    <a:pt x="347" y="5576"/>
                  </a:cubicBezTo>
                  <a:lnTo>
                    <a:pt x="5230" y="5576"/>
                  </a:lnTo>
                  <a:cubicBezTo>
                    <a:pt x="5419" y="5545"/>
                    <a:pt x="5577" y="5387"/>
                    <a:pt x="5577" y="5198"/>
                  </a:cubicBezTo>
                  <a:cubicBezTo>
                    <a:pt x="5577" y="5009"/>
                    <a:pt x="5419" y="4852"/>
                    <a:pt x="5230" y="4852"/>
                  </a:cubicBezTo>
                  <a:lnTo>
                    <a:pt x="4852" y="4852"/>
                  </a:lnTo>
                  <a:cubicBezTo>
                    <a:pt x="4726" y="4253"/>
                    <a:pt x="4632" y="3749"/>
                    <a:pt x="4569" y="3277"/>
                  </a:cubicBezTo>
                  <a:cubicBezTo>
                    <a:pt x="4128" y="756"/>
                    <a:pt x="3970" y="0"/>
                    <a:pt x="28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1" name="Google Shape;7761;p96"/>
            <p:cNvSpPr/>
            <p:nvPr/>
          </p:nvSpPr>
          <p:spPr>
            <a:xfrm>
              <a:off x="5200150" y="3617150"/>
              <a:ext cx="69325" cy="69325"/>
            </a:xfrm>
            <a:custGeom>
              <a:avLst/>
              <a:gdLst/>
              <a:ahLst/>
              <a:cxnLst/>
              <a:rect l="l" t="t" r="r" b="b"/>
              <a:pathLst>
                <a:path w="2773" h="2773" extrusionOk="0">
                  <a:moveTo>
                    <a:pt x="1386" y="0"/>
                  </a:moveTo>
                  <a:cubicBezTo>
                    <a:pt x="630" y="0"/>
                    <a:pt x="0" y="630"/>
                    <a:pt x="0" y="1387"/>
                  </a:cubicBezTo>
                  <a:cubicBezTo>
                    <a:pt x="0" y="2111"/>
                    <a:pt x="630" y="2773"/>
                    <a:pt x="1386" y="2773"/>
                  </a:cubicBezTo>
                  <a:cubicBezTo>
                    <a:pt x="2143" y="2773"/>
                    <a:pt x="2773" y="2111"/>
                    <a:pt x="2773" y="1387"/>
                  </a:cubicBezTo>
                  <a:cubicBezTo>
                    <a:pt x="2773" y="630"/>
                    <a:pt x="2143" y="0"/>
                    <a:pt x="138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2" name="Google Shape;7762;p96"/>
            <p:cNvSpPr/>
            <p:nvPr/>
          </p:nvSpPr>
          <p:spPr>
            <a:xfrm>
              <a:off x="5009550" y="3617150"/>
              <a:ext cx="68525" cy="69325"/>
            </a:xfrm>
            <a:custGeom>
              <a:avLst/>
              <a:gdLst/>
              <a:ahLst/>
              <a:cxnLst/>
              <a:rect l="l" t="t" r="r" b="b"/>
              <a:pathLst>
                <a:path w="2741" h="2773" extrusionOk="0">
                  <a:moveTo>
                    <a:pt x="1355" y="0"/>
                  </a:moveTo>
                  <a:cubicBezTo>
                    <a:pt x="599" y="0"/>
                    <a:pt x="0" y="630"/>
                    <a:pt x="0" y="1387"/>
                  </a:cubicBezTo>
                  <a:cubicBezTo>
                    <a:pt x="0" y="2143"/>
                    <a:pt x="599" y="2773"/>
                    <a:pt x="1355" y="2773"/>
                  </a:cubicBezTo>
                  <a:cubicBezTo>
                    <a:pt x="2111" y="2773"/>
                    <a:pt x="2741" y="2143"/>
                    <a:pt x="2741" y="1387"/>
                  </a:cubicBezTo>
                  <a:cubicBezTo>
                    <a:pt x="2741" y="630"/>
                    <a:pt x="2111" y="0"/>
                    <a:pt x="13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3" name="Google Shape;7763;p96"/>
            <p:cNvSpPr/>
            <p:nvPr/>
          </p:nvSpPr>
          <p:spPr>
            <a:xfrm>
              <a:off x="4991425" y="3686450"/>
              <a:ext cx="104775" cy="52025"/>
            </a:xfrm>
            <a:custGeom>
              <a:avLst/>
              <a:gdLst/>
              <a:ahLst/>
              <a:cxnLst/>
              <a:rect l="l" t="t" r="r" b="b"/>
              <a:pathLst>
                <a:path w="4191" h="2081" extrusionOk="0">
                  <a:moveTo>
                    <a:pt x="568" y="1"/>
                  </a:moveTo>
                  <a:cubicBezTo>
                    <a:pt x="252" y="347"/>
                    <a:pt x="0" y="851"/>
                    <a:pt x="0" y="1356"/>
                  </a:cubicBezTo>
                  <a:lnTo>
                    <a:pt x="0" y="1734"/>
                  </a:lnTo>
                  <a:cubicBezTo>
                    <a:pt x="0" y="1923"/>
                    <a:pt x="158" y="2080"/>
                    <a:pt x="347" y="2080"/>
                  </a:cubicBezTo>
                  <a:lnTo>
                    <a:pt x="3813" y="2080"/>
                  </a:lnTo>
                  <a:cubicBezTo>
                    <a:pt x="4033" y="2080"/>
                    <a:pt x="4191" y="1923"/>
                    <a:pt x="4191" y="1734"/>
                  </a:cubicBezTo>
                  <a:lnTo>
                    <a:pt x="4191" y="1356"/>
                  </a:lnTo>
                  <a:cubicBezTo>
                    <a:pt x="4191" y="820"/>
                    <a:pt x="3970" y="347"/>
                    <a:pt x="3624" y="1"/>
                  </a:cubicBezTo>
                  <a:cubicBezTo>
                    <a:pt x="3245" y="410"/>
                    <a:pt x="2678" y="694"/>
                    <a:pt x="2080" y="694"/>
                  </a:cubicBezTo>
                  <a:cubicBezTo>
                    <a:pt x="1513" y="694"/>
                    <a:pt x="946" y="410"/>
                    <a:pt x="5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4" name="Google Shape;7764;p96"/>
            <p:cNvSpPr/>
            <p:nvPr/>
          </p:nvSpPr>
          <p:spPr>
            <a:xfrm>
              <a:off x="5183600" y="3686450"/>
              <a:ext cx="104000" cy="52025"/>
            </a:xfrm>
            <a:custGeom>
              <a:avLst/>
              <a:gdLst/>
              <a:ahLst/>
              <a:cxnLst/>
              <a:rect l="l" t="t" r="r" b="b"/>
              <a:pathLst>
                <a:path w="4160" h="2081" extrusionOk="0">
                  <a:moveTo>
                    <a:pt x="536" y="1"/>
                  </a:moveTo>
                  <a:cubicBezTo>
                    <a:pt x="221" y="347"/>
                    <a:pt x="1" y="851"/>
                    <a:pt x="1" y="1356"/>
                  </a:cubicBezTo>
                  <a:lnTo>
                    <a:pt x="1" y="1702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3813" y="2080"/>
                  </a:lnTo>
                  <a:cubicBezTo>
                    <a:pt x="4002" y="2080"/>
                    <a:pt x="4159" y="1923"/>
                    <a:pt x="4159" y="1702"/>
                  </a:cubicBezTo>
                  <a:lnTo>
                    <a:pt x="4159" y="1356"/>
                  </a:lnTo>
                  <a:cubicBezTo>
                    <a:pt x="4159" y="820"/>
                    <a:pt x="3970" y="347"/>
                    <a:pt x="3624" y="1"/>
                  </a:cubicBezTo>
                  <a:cubicBezTo>
                    <a:pt x="3214" y="410"/>
                    <a:pt x="2679" y="694"/>
                    <a:pt x="2080" y="694"/>
                  </a:cubicBezTo>
                  <a:cubicBezTo>
                    <a:pt x="1450" y="694"/>
                    <a:pt x="946" y="410"/>
                    <a:pt x="5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5" name="Google Shape;7765;p96"/>
            <p:cNvSpPr/>
            <p:nvPr/>
          </p:nvSpPr>
          <p:spPr>
            <a:xfrm>
              <a:off x="5187550" y="3755775"/>
              <a:ext cx="100050" cy="52800"/>
            </a:xfrm>
            <a:custGeom>
              <a:avLst/>
              <a:gdLst/>
              <a:ahLst/>
              <a:cxnLst/>
              <a:rect l="l" t="t" r="r" b="b"/>
              <a:pathLst>
                <a:path w="4002" h="2112" extrusionOk="0">
                  <a:moveTo>
                    <a:pt x="0" y="0"/>
                  </a:moveTo>
                  <a:cubicBezTo>
                    <a:pt x="189" y="567"/>
                    <a:pt x="315" y="1229"/>
                    <a:pt x="473" y="2111"/>
                  </a:cubicBezTo>
                  <a:lnTo>
                    <a:pt x="3655" y="2111"/>
                  </a:lnTo>
                  <a:cubicBezTo>
                    <a:pt x="3844" y="2111"/>
                    <a:pt x="4001" y="1954"/>
                    <a:pt x="4001" y="1733"/>
                  </a:cubicBezTo>
                  <a:lnTo>
                    <a:pt x="4001" y="378"/>
                  </a:lnTo>
                  <a:cubicBezTo>
                    <a:pt x="3970" y="158"/>
                    <a:pt x="3844" y="0"/>
                    <a:pt x="36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6" name="Google Shape;7766;p96"/>
            <p:cNvSpPr/>
            <p:nvPr/>
          </p:nvSpPr>
          <p:spPr>
            <a:xfrm>
              <a:off x="4991425" y="3755775"/>
              <a:ext cx="100850" cy="52000"/>
            </a:xfrm>
            <a:custGeom>
              <a:avLst/>
              <a:gdLst/>
              <a:ahLst/>
              <a:cxnLst/>
              <a:rect l="l" t="t" r="r" b="b"/>
              <a:pathLst>
                <a:path w="4034" h="2080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0" y="1954"/>
                    <a:pt x="158" y="2080"/>
                    <a:pt x="347" y="2080"/>
                  </a:cubicBezTo>
                  <a:lnTo>
                    <a:pt x="3561" y="2080"/>
                  </a:lnTo>
                  <a:cubicBezTo>
                    <a:pt x="3718" y="1229"/>
                    <a:pt x="3813" y="567"/>
                    <a:pt x="40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7" name="Google Shape;7767;p96"/>
          <p:cNvGrpSpPr/>
          <p:nvPr/>
        </p:nvGrpSpPr>
        <p:grpSpPr>
          <a:xfrm>
            <a:off x="6727764" y="3807644"/>
            <a:ext cx="195532" cy="349163"/>
            <a:chOff x="5056800" y="3962900"/>
            <a:chExt cx="165425" cy="295400"/>
          </a:xfrm>
        </p:grpSpPr>
        <p:sp>
          <p:nvSpPr>
            <p:cNvPr id="7768" name="Google Shape;7768;p96"/>
            <p:cNvSpPr/>
            <p:nvPr/>
          </p:nvSpPr>
          <p:spPr>
            <a:xfrm>
              <a:off x="5155250" y="4042450"/>
              <a:ext cx="66975" cy="104800"/>
            </a:xfrm>
            <a:custGeom>
              <a:avLst/>
              <a:gdLst/>
              <a:ahLst/>
              <a:cxnLst/>
              <a:rect l="l" t="t" r="r" b="b"/>
              <a:pathLst>
                <a:path w="2679" h="4192" extrusionOk="0">
                  <a:moveTo>
                    <a:pt x="0" y="1"/>
                  </a:moveTo>
                  <a:lnTo>
                    <a:pt x="505" y="3467"/>
                  </a:lnTo>
                  <a:lnTo>
                    <a:pt x="1103" y="4065"/>
                  </a:lnTo>
                  <a:cubicBezTo>
                    <a:pt x="1166" y="4128"/>
                    <a:pt x="1261" y="4191"/>
                    <a:pt x="1324" y="4191"/>
                  </a:cubicBezTo>
                  <a:lnTo>
                    <a:pt x="2300" y="4191"/>
                  </a:lnTo>
                  <a:cubicBezTo>
                    <a:pt x="2521" y="4191"/>
                    <a:pt x="2678" y="4034"/>
                    <a:pt x="2678" y="3813"/>
                  </a:cubicBezTo>
                  <a:lnTo>
                    <a:pt x="2678" y="2805"/>
                  </a:lnTo>
                  <a:cubicBezTo>
                    <a:pt x="2678" y="2710"/>
                    <a:pt x="2615" y="2616"/>
                    <a:pt x="2552" y="25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9" name="Google Shape;7769;p96"/>
            <p:cNvSpPr/>
            <p:nvPr/>
          </p:nvSpPr>
          <p:spPr>
            <a:xfrm>
              <a:off x="5065450" y="3962900"/>
              <a:ext cx="88250" cy="52025"/>
            </a:xfrm>
            <a:custGeom>
              <a:avLst/>
              <a:gdLst/>
              <a:ahLst/>
              <a:cxnLst/>
              <a:rect l="l" t="t" r="r" b="b"/>
              <a:pathLst>
                <a:path w="3530" h="2081" extrusionOk="0">
                  <a:moveTo>
                    <a:pt x="347" y="1"/>
                  </a:moveTo>
                  <a:cubicBezTo>
                    <a:pt x="221" y="1"/>
                    <a:pt x="158" y="33"/>
                    <a:pt x="64" y="159"/>
                  </a:cubicBezTo>
                  <a:cubicBezTo>
                    <a:pt x="1" y="222"/>
                    <a:pt x="1" y="348"/>
                    <a:pt x="32" y="474"/>
                  </a:cubicBezTo>
                  <a:lnTo>
                    <a:pt x="568" y="2080"/>
                  </a:lnTo>
                  <a:lnTo>
                    <a:pt x="2931" y="2080"/>
                  </a:lnTo>
                  <a:lnTo>
                    <a:pt x="3498" y="474"/>
                  </a:lnTo>
                  <a:cubicBezTo>
                    <a:pt x="3529" y="348"/>
                    <a:pt x="3498" y="222"/>
                    <a:pt x="3466" y="159"/>
                  </a:cubicBezTo>
                  <a:cubicBezTo>
                    <a:pt x="3340" y="64"/>
                    <a:pt x="3214" y="1"/>
                    <a:pt x="31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0" name="Google Shape;7770;p96"/>
            <p:cNvSpPr/>
            <p:nvPr/>
          </p:nvSpPr>
          <p:spPr>
            <a:xfrm>
              <a:off x="5056800" y="4032225"/>
              <a:ext cx="104000" cy="226075"/>
            </a:xfrm>
            <a:custGeom>
              <a:avLst/>
              <a:gdLst/>
              <a:ahLst/>
              <a:cxnLst/>
              <a:rect l="l" t="t" r="r" b="b"/>
              <a:pathLst>
                <a:path w="4160" h="9043" extrusionOk="0">
                  <a:moveTo>
                    <a:pt x="977" y="0"/>
                  </a:moveTo>
                  <a:lnTo>
                    <a:pt x="0" y="6553"/>
                  </a:lnTo>
                  <a:cubicBezTo>
                    <a:pt x="0" y="6648"/>
                    <a:pt x="0" y="6742"/>
                    <a:pt x="63" y="6837"/>
                  </a:cubicBezTo>
                  <a:lnTo>
                    <a:pt x="1796" y="8916"/>
                  </a:lnTo>
                  <a:cubicBezTo>
                    <a:pt x="1859" y="9011"/>
                    <a:pt x="1954" y="9042"/>
                    <a:pt x="2080" y="9042"/>
                  </a:cubicBezTo>
                  <a:cubicBezTo>
                    <a:pt x="2174" y="9042"/>
                    <a:pt x="2269" y="9011"/>
                    <a:pt x="2332" y="8916"/>
                  </a:cubicBezTo>
                  <a:lnTo>
                    <a:pt x="4065" y="6837"/>
                  </a:lnTo>
                  <a:cubicBezTo>
                    <a:pt x="4159" y="6742"/>
                    <a:pt x="4159" y="6679"/>
                    <a:pt x="4159" y="6553"/>
                  </a:cubicBezTo>
                  <a:lnTo>
                    <a:pt x="318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1" name="Google Shape;7771;p96"/>
          <p:cNvGrpSpPr/>
          <p:nvPr/>
        </p:nvGrpSpPr>
        <p:grpSpPr>
          <a:xfrm>
            <a:off x="7979062" y="3807660"/>
            <a:ext cx="350995" cy="349133"/>
            <a:chOff x="6168925" y="3936925"/>
            <a:chExt cx="296950" cy="295375"/>
          </a:xfrm>
        </p:grpSpPr>
        <p:sp>
          <p:nvSpPr>
            <p:cNvPr id="7772" name="Google Shape;7772;p96"/>
            <p:cNvSpPr/>
            <p:nvPr/>
          </p:nvSpPr>
          <p:spPr>
            <a:xfrm>
              <a:off x="6220900" y="416455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3" name="Google Shape;7773;p96"/>
            <p:cNvSpPr/>
            <p:nvPr/>
          </p:nvSpPr>
          <p:spPr>
            <a:xfrm>
              <a:off x="6168925" y="3972375"/>
              <a:ext cx="227650" cy="259925"/>
            </a:xfrm>
            <a:custGeom>
              <a:avLst/>
              <a:gdLst/>
              <a:ahLst/>
              <a:cxnLst/>
              <a:rect l="l" t="t" r="r" b="b"/>
              <a:pathLst>
                <a:path w="9106" h="10397" extrusionOk="0">
                  <a:moveTo>
                    <a:pt x="3115" y="2135"/>
                  </a:moveTo>
                  <a:cubicBezTo>
                    <a:pt x="3206" y="2135"/>
                    <a:pt x="3293" y="2158"/>
                    <a:pt x="3340" y="2205"/>
                  </a:cubicBezTo>
                  <a:cubicBezTo>
                    <a:pt x="3466" y="2331"/>
                    <a:pt x="3466" y="2583"/>
                    <a:pt x="3340" y="2678"/>
                  </a:cubicBezTo>
                  <a:lnTo>
                    <a:pt x="2930" y="3119"/>
                  </a:lnTo>
                  <a:lnTo>
                    <a:pt x="3340" y="3560"/>
                  </a:lnTo>
                  <a:cubicBezTo>
                    <a:pt x="3466" y="3686"/>
                    <a:pt x="3466" y="3907"/>
                    <a:pt x="3340" y="4033"/>
                  </a:cubicBezTo>
                  <a:cubicBezTo>
                    <a:pt x="3293" y="4096"/>
                    <a:pt x="3206" y="4127"/>
                    <a:pt x="3115" y="4127"/>
                  </a:cubicBezTo>
                  <a:cubicBezTo>
                    <a:pt x="3025" y="4127"/>
                    <a:pt x="2930" y="4096"/>
                    <a:pt x="2867" y="4033"/>
                  </a:cubicBezTo>
                  <a:lnTo>
                    <a:pt x="2458" y="3592"/>
                  </a:lnTo>
                  <a:lnTo>
                    <a:pt x="2017" y="4033"/>
                  </a:lnTo>
                  <a:cubicBezTo>
                    <a:pt x="1954" y="4096"/>
                    <a:pt x="1867" y="4127"/>
                    <a:pt x="1780" y="4127"/>
                  </a:cubicBezTo>
                  <a:cubicBezTo>
                    <a:pt x="1694" y="4127"/>
                    <a:pt x="1607" y="4096"/>
                    <a:pt x="1544" y="4033"/>
                  </a:cubicBezTo>
                  <a:cubicBezTo>
                    <a:pt x="1418" y="3907"/>
                    <a:pt x="1418" y="3686"/>
                    <a:pt x="1544" y="3560"/>
                  </a:cubicBezTo>
                  <a:lnTo>
                    <a:pt x="1985" y="3119"/>
                  </a:lnTo>
                  <a:lnTo>
                    <a:pt x="1544" y="2678"/>
                  </a:lnTo>
                  <a:cubicBezTo>
                    <a:pt x="1418" y="2583"/>
                    <a:pt x="1418" y="2331"/>
                    <a:pt x="1544" y="2205"/>
                  </a:cubicBezTo>
                  <a:cubicBezTo>
                    <a:pt x="1591" y="2158"/>
                    <a:pt x="1678" y="2135"/>
                    <a:pt x="1769" y="2135"/>
                  </a:cubicBezTo>
                  <a:cubicBezTo>
                    <a:pt x="1859" y="2135"/>
                    <a:pt x="1954" y="2158"/>
                    <a:pt x="2017" y="2205"/>
                  </a:cubicBezTo>
                  <a:lnTo>
                    <a:pt x="2458" y="2646"/>
                  </a:lnTo>
                  <a:lnTo>
                    <a:pt x="2867" y="2205"/>
                  </a:lnTo>
                  <a:cubicBezTo>
                    <a:pt x="2930" y="2158"/>
                    <a:pt x="3025" y="2135"/>
                    <a:pt x="3115" y="2135"/>
                  </a:cubicBezTo>
                  <a:close/>
                  <a:moveTo>
                    <a:pt x="6727" y="2079"/>
                  </a:moveTo>
                  <a:cubicBezTo>
                    <a:pt x="6813" y="2079"/>
                    <a:pt x="6900" y="2111"/>
                    <a:pt x="6963" y="2174"/>
                  </a:cubicBezTo>
                  <a:lnTo>
                    <a:pt x="7688" y="2898"/>
                  </a:lnTo>
                  <a:cubicBezTo>
                    <a:pt x="7719" y="2993"/>
                    <a:pt x="7719" y="3245"/>
                    <a:pt x="7593" y="3371"/>
                  </a:cubicBezTo>
                  <a:cubicBezTo>
                    <a:pt x="7546" y="3418"/>
                    <a:pt x="7459" y="3442"/>
                    <a:pt x="7369" y="3442"/>
                  </a:cubicBezTo>
                  <a:cubicBezTo>
                    <a:pt x="7278" y="3442"/>
                    <a:pt x="7183" y="3418"/>
                    <a:pt x="7120" y="3371"/>
                  </a:cubicBezTo>
                  <a:lnTo>
                    <a:pt x="7026" y="3245"/>
                  </a:lnTo>
                  <a:lnTo>
                    <a:pt x="7026" y="4505"/>
                  </a:lnTo>
                  <a:cubicBezTo>
                    <a:pt x="7026" y="5104"/>
                    <a:pt x="6553" y="5513"/>
                    <a:pt x="5986" y="5513"/>
                  </a:cubicBezTo>
                  <a:lnTo>
                    <a:pt x="3151" y="5513"/>
                  </a:lnTo>
                  <a:cubicBezTo>
                    <a:pt x="2962" y="5513"/>
                    <a:pt x="2804" y="5671"/>
                    <a:pt x="2804" y="5891"/>
                  </a:cubicBezTo>
                  <a:lnTo>
                    <a:pt x="2804" y="7026"/>
                  </a:lnTo>
                  <a:cubicBezTo>
                    <a:pt x="3182" y="7183"/>
                    <a:pt x="3497" y="7530"/>
                    <a:pt x="3497" y="8002"/>
                  </a:cubicBezTo>
                  <a:cubicBezTo>
                    <a:pt x="3497" y="8601"/>
                    <a:pt x="3025" y="9042"/>
                    <a:pt x="2489" y="9042"/>
                  </a:cubicBezTo>
                  <a:cubicBezTo>
                    <a:pt x="1922" y="9042"/>
                    <a:pt x="1450" y="8569"/>
                    <a:pt x="1450" y="8002"/>
                  </a:cubicBezTo>
                  <a:cubicBezTo>
                    <a:pt x="1450" y="7561"/>
                    <a:pt x="1733" y="7183"/>
                    <a:pt x="2174" y="7026"/>
                  </a:cubicBezTo>
                  <a:lnTo>
                    <a:pt x="2174" y="5891"/>
                  </a:lnTo>
                  <a:cubicBezTo>
                    <a:pt x="2174" y="5293"/>
                    <a:pt x="2647" y="4852"/>
                    <a:pt x="3182" y="4852"/>
                  </a:cubicBezTo>
                  <a:lnTo>
                    <a:pt x="6018" y="4852"/>
                  </a:lnTo>
                  <a:cubicBezTo>
                    <a:pt x="6207" y="4852"/>
                    <a:pt x="6364" y="4694"/>
                    <a:pt x="6364" y="4505"/>
                  </a:cubicBezTo>
                  <a:lnTo>
                    <a:pt x="6364" y="3245"/>
                  </a:lnTo>
                  <a:lnTo>
                    <a:pt x="6270" y="3371"/>
                  </a:lnTo>
                  <a:cubicBezTo>
                    <a:pt x="6207" y="3418"/>
                    <a:pt x="6120" y="3442"/>
                    <a:pt x="6034" y="3442"/>
                  </a:cubicBezTo>
                  <a:cubicBezTo>
                    <a:pt x="5947" y="3442"/>
                    <a:pt x="5860" y="3418"/>
                    <a:pt x="5797" y="3371"/>
                  </a:cubicBezTo>
                  <a:cubicBezTo>
                    <a:pt x="5671" y="3245"/>
                    <a:pt x="5671" y="2993"/>
                    <a:pt x="5797" y="2898"/>
                  </a:cubicBezTo>
                  <a:lnTo>
                    <a:pt x="6490" y="2174"/>
                  </a:lnTo>
                  <a:cubicBezTo>
                    <a:pt x="6553" y="2111"/>
                    <a:pt x="6640" y="2079"/>
                    <a:pt x="6727" y="2079"/>
                  </a:cubicBezTo>
                  <a:close/>
                  <a:moveTo>
                    <a:pt x="7369" y="7057"/>
                  </a:moveTo>
                  <a:cubicBezTo>
                    <a:pt x="7459" y="7057"/>
                    <a:pt x="7546" y="7089"/>
                    <a:pt x="7593" y="7152"/>
                  </a:cubicBezTo>
                  <a:cubicBezTo>
                    <a:pt x="7719" y="7246"/>
                    <a:pt x="7719" y="7498"/>
                    <a:pt x="7593" y="7624"/>
                  </a:cubicBezTo>
                  <a:lnTo>
                    <a:pt x="7183" y="8034"/>
                  </a:lnTo>
                  <a:lnTo>
                    <a:pt x="7593" y="8475"/>
                  </a:lnTo>
                  <a:cubicBezTo>
                    <a:pt x="7719" y="8601"/>
                    <a:pt x="7719" y="8821"/>
                    <a:pt x="7593" y="8947"/>
                  </a:cubicBezTo>
                  <a:cubicBezTo>
                    <a:pt x="7546" y="9010"/>
                    <a:pt x="7459" y="9042"/>
                    <a:pt x="7369" y="9042"/>
                  </a:cubicBezTo>
                  <a:cubicBezTo>
                    <a:pt x="7278" y="9042"/>
                    <a:pt x="7183" y="9010"/>
                    <a:pt x="7120" y="8947"/>
                  </a:cubicBezTo>
                  <a:lnTo>
                    <a:pt x="6711" y="8506"/>
                  </a:lnTo>
                  <a:lnTo>
                    <a:pt x="6270" y="8947"/>
                  </a:lnTo>
                  <a:cubicBezTo>
                    <a:pt x="6207" y="9010"/>
                    <a:pt x="6120" y="9042"/>
                    <a:pt x="6034" y="9042"/>
                  </a:cubicBezTo>
                  <a:cubicBezTo>
                    <a:pt x="5947" y="9042"/>
                    <a:pt x="5860" y="9010"/>
                    <a:pt x="5797" y="8947"/>
                  </a:cubicBezTo>
                  <a:cubicBezTo>
                    <a:pt x="5671" y="8821"/>
                    <a:pt x="5671" y="8601"/>
                    <a:pt x="5797" y="8475"/>
                  </a:cubicBezTo>
                  <a:lnTo>
                    <a:pt x="6207" y="8034"/>
                  </a:lnTo>
                  <a:lnTo>
                    <a:pt x="5797" y="7624"/>
                  </a:lnTo>
                  <a:cubicBezTo>
                    <a:pt x="5671" y="7498"/>
                    <a:pt x="5671" y="7246"/>
                    <a:pt x="5797" y="7152"/>
                  </a:cubicBezTo>
                  <a:cubicBezTo>
                    <a:pt x="5845" y="7089"/>
                    <a:pt x="5931" y="7057"/>
                    <a:pt x="6022" y="7057"/>
                  </a:cubicBezTo>
                  <a:cubicBezTo>
                    <a:pt x="6112" y="7057"/>
                    <a:pt x="6207" y="7089"/>
                    <a:pt x="6270" y="7152"/>
                  </a:cubicBezTo>
                  <a:lnTo>
                    <a:pt x="6711" y="7561"/>
                  </a:lnTo>
                  <a:lnTo>
                    <a:pt x="7120" y="7152"/>
                  </a:lnTo>
                  <a:cubicBezTo>
                    <a:pt x="7183" y="7089"/>
                    <a:pt x="7278" y="7057"/>
                    <a:pt x="7369" y="7057"/>
                  </a:cubicBezTo>
                  <a:close/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9388"/>
                  </a:lnTo>
                  <a:cubicBezTo>
                    <a:pt x="0" y="9987"/>
                    <a:pt x="473" y="10397"/>
                    <a:pt x="1040" y="10397"/>
                  </a:cubicBezTo>
                  <a:lnTo>
                    <a:pt x="8003" y="10397"/>
                  </a:lnTo>
                  <a:cubicBezTo>
                    <a:pt x="8601" y="10397"/>
                    <a:pt x="9011" y="9924"/>
                    <a:pt x="9011" y="9388"/>
                  </a:cubicBezTo>
                  <a:lnTo>
                    <a:pt x="9011" y="1040"/>
                  </a:lnTo>
                  <a:cubicBezTo>
                    <a:pt x="9105" y="473"/>
                    <a:pt x="8633" y="0"/>
                    <a:pt x="8034" y="0"/>
                  </a:cubicBezTo>
                  <a:lnTo>
                    <a:pt x="7341" y="0"/>
                  </a:lnTo>
                  <a:cubicBezTo>
                    <a:pt x="7341" y="756"/>
                    <a:pt x="6711" y="1386"/>
                    <a:pt x="5955" y="1386"/>
                  </a:cubicBezTo>
                  <a:lnTo>
                    <a:pt x="3119" y="1386"/>
                  </a:lnTo>
                  <a:cubicBezTo>
                    <a:pt x="2363" y="1386"/>
                    <a:pt x="1733" y="756"/>
                    <a:pt x="17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4" name="Google Shape;7774;p96"/>
            <p:cNvSpPr/>
            <p:nvPr/>
          </p:nvSpPr>
          <p:spPr>
            <a:xfrm>
              <a:off x="6228775" y="3936925"/>
              <a:ext cx="106350" cy="53575"/>
            </a:xfrm>
            <a:custGeom>
              <a:avLst/>
              <a:gdLst/>
              <a:ahLst/>
              <a:cxnLst/>
              <a:rect l="l" t="t" r="r" b="b"/>
              <a:pathLst>
                <a:path w="4254" h="2143" extrusionOk="0">
                  <a:moveTo>
                    <a:pt x="2143" y="0"/>
                  </a:moveTo>
                  <a:cubicBezTo>
                    <a:pt x="1860" y="0"/>
                    <a:pt x="1576" y="221"/>
                    <a:pt x="1450" y="473"/>
                  </a:cubicBezTo>
                  <a:lnTo>
                    <a:pt x="1387" y="725"/>
                  </a:lnTo>
                  <a:lnTo>
                    <a:pt x="725" y="725"/>
                  </a:lnTo>
                  <a:cubicBezTo>
                    <a:pt x="316" y="725"/>
                    <a:pt x="1" y="1040"/>
                    <a:pt x="1" y="1418"/>
                  </a:cubicBezTo>
                  <a:cubicBezTo>
                    <a:pt x="1" y="1828"/>
                    <a:pt x="316" y="2143"/>
                    <a:pt x="725" y="2143"/>
                  </a:cubicBezTo>
                  <a:lnTo>
                    <a:pt x="3561" y="2143"/>
                  </a:lnTo>
                  <a:cubicBezTo>
                    <a:pt x="3939" y="2143"/>
                    <a:pt x="4254" y="1828"/>
                    <a:pt x="4254" y="1418"/>
                  </a:cubicBezTo>
                  <a:cubicBezTo>
                    <a:pt x="4254" y="1040"/>
                    <a:pt x="3939" y="725"/>
                    <a:pt x="3561" y="725"/>
                  </a:cubicBezTo>
                  <a:lnTo>
                    <a:pt x="2868" y="725"/>
                  </a:lnTo>
                  <a:lnTo>
                    <a:pt x="2805" y="473"/>
                  </a:lnTo>
                  <a:cubicBezTo>
                    <a:pt x="2710" y="221"/>
                    <a:pt x="2458" y="0"/>
                    <a:pt x="21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5" name="Google Shape;7775;p96"/>
            <p:cNvSpPr/>
            <p:nvPr/>
          </p:nvSpPr>
          <p:spPr>
            <a:xfrm>
              <a:off x="6412300" y="4059000"/>
              <a:ext cx="52000" cy="105575"/>
            </a:xfrm>
            <a:custGeom>
              <a:avLst/>
              <a:gdLst/>
              <a:ahLst/>
              <a:cxnLst/>
              <a:rect l="l" t="t" r="r" b="b"/>
              <a:pathLst>
                <a:path w="2080" h="4223" extrusionOk="0">
                  <a:moveTo>
                    <a:pt x="0" y="1"/>
                  </a:moveTo>
                  <a:lnTo>
                    <a:pt x="0" y="4222"/>
                  </a:lnTo>
                  <a:lnTo>
                    <a:pt x="32" y="4222"/>
                  </a:lnTo>
                  <a:cubicBezTo>
                    <a:pt x="315" y="4002"/>
                    <a:pt x="662" y="3876"/>
                    <a:pt x="1072" y="3876"/>
                  </a:cubicBezTo>
                  <a:cubicBezTo>
                    <a:pt x="1450" y="3876"/>
                    <a:pt x="1796" y="4002"/>
                    <a:pt x="2080" y="4222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6" name="Google Shape;7776;p96"/>
            <p:cNvSpPr/>
            <p:nvPr/>
          </p:nvSpPr>
          <p:spPr>
            <a:xfrm>
              <a:off x="6413875" y="4007025"/>
              <a:ext cx="52000" cy="34675"/>
            </a:xfrm>
            <a:custGeom>
              <a:avLst/>
              <a:gdLst/>
              <a:ahLst/>
              <a:cxnLst/>
              <a:rect l="l" t="t" r="r" b="b"/>
              <a:pathLst>
                <a:path w="2080" h="1387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2080" y="1386"/>
                  </a:lnTo>
                  <a:lnTo>
                    <a:pt x="2080" y="1040"/>
                  </a:lnTo>
                  <a:cubicBezTo>
                    <a:pt x="2048" y="473"/>
                    <a:pt x="1576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7" name="Google Shape;7777;p96"/>
            <p:cNvSpPr/>
            <p:nvPr/>
          </p:nvSpPr>
          <p:spPr>
            <a:xfrm>
              <a:off x="6417800" y="4173200"/>
              <a:ext cx="43350" cy="43350"/>
            </a:xfrm>
            <a:custGeom>
              <a:avLst/>
              <a:gdLst/>
              <a:ahLst/>
              <a:cxnLst/>
              <a:rect l="l" t="t" r="r" b="b"/>
              <a:pathLst>
                <a:path w="1734" h="1734" extrusionOk="0">
                  <a:moveTo>
                    <a:pt x="883" y="1"/>
                  </a:moveTo>
                  <a:cubicBezTo>
                    <a:pt x="537" y="1"/>
                    <a:pt x="190" y="221"/>
                    <a:pt x="1" y="442"/>
                  </a:cubicBezTo>
                  <a:lnTo>
                    <a:pt x="568" y="1545"/>
                  </a:lnTo>
                  <a:cubicBezTo>
                    <a:pt x="600" y="1671"/>
                    <a:pt x="757" y="1734"/>
                    <a:pt x="883" y="1734"/>
                  </a:cubicBezTo>
                  <a:cubicBezTo>
                    <a:pt x="978" y="1734"/>
                    <a:pt x="1104" y="1671"/>
                    <a:pt x="1198" y="1545"/>
                  </a:cubicBezTo>
                  <a:lnTo>
                    <a:pt x="1734" y="442"/>
                  </a:lnTo>
                  <a:cubicBezTo>
                    <a:pt x="1545" y="158"/>
                    <a:pt x="1230" y="1"/>
                    <a:pt x="88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8" name="Google Shape;7778;p96"/>
          <p:cNvGrpSpPr/>
          <p:nvPr/>
        </p:nvGrpSpPr>
        <p:grpSpPr>
          <a:xfrm>
            <a:off x="6192756" y="1531845"/>
            <a:ext cx="348188" cy="349133"/>
            <a:chOff x="1674750" y="3254050"/>
            <a:chExt cx="294575" cy="295375"/>
          </a:xfrm>
        </p:grpSpPr>
        <p:sp>
          <p:nvSpPr>
            <p:cNvPr id="7779" name="Google Shape;7779;p96"/>
            <p:cNvSpPr/>
            <p:nvPr/>
          </p:nvSpPr>
          <p:spPr>
            <a:xfrm>
              <a:off x="1691275" y="3351700"/>
              <a:ext cx="278050" cy="197725"/>
            </a:xfrm>
            <a:custGeom>
              <a:avLst/>
              <a:gdLst/>
              <a:ahLst/>
              <a:cxnLst/>
              <a:rect l="l" t="t" r="r" b="b"/>
              <a:pathLst>
                <a:path w="11122" h="7909" extrusionOk="0">
                  <a:moveTo>
                    <a:pt x="10535" y="0"/>
                  </a:moveTo>
                  <a:cubicBezTo>
                    <a:pt x="10489" y="0"/>
                    <a:pt x="10442" y="10"/>
                    <a:pt x="10397" y="33"/>
                  </a:cubicBezTo>
                  <a:cubicBezTo>
                    <a:pt x="10208" y="64"/>
                    <a:pt x="10114" y="253"/>
                    <a:pt x="10177" y="474"/>
                  </a:cubicBezTo>
                  <a:cubicBezTo>
                    <a:pt x="10334" y="978"/>
                    <a:pt x="10429" y="1482"/>
                    <a:pt x="10429" y="1986"/>
                  </a:cubicBezTo>
                  <a:cubicBezTo>
                    <a:pt x="10429" y="4885"/>
                    <a:pt x="8066" y="7247"/>
                    <a:pt x="5199" y="7247"/>
                  </a:cubicBezTo>
                  <a:cubicBezTo>
                    <a:pt x="3561" y="7247"/>
                    <a:pt x="2017" y="6397"/>
                    <a:pt x="1072" y="5137"/>
                  </a:cubicBezTo>
                  <a:lnTo>
                    <a:pt x="1733" y="5137"/>
                  </a:lnTo>
                  <a:cubicBezTo>
                    <a:pt x="1922" y="5137"/>
                    <a:pt x="2080" y="4979"/>
                    <a:pt x="2080" y="4790"/>
                  </a:cubicBezTo>
                  <a:cubicBezTo>
                    <a:pt x="2080" y="4601"/>
                    <a:pt x="1922" y="4443"/>
                    <a:pt x="1733" y="4443"/>
                  </a:cubicBezTo>
                  <a:lnTo>
                    <a:pt x="347" y="4443"/>
                  </a:lnTo>
                  <a:cubicBezTo>
                    <a:pt x="158" y="4443"/>
                    <a:pt x="1" y="4601"/>
                    <a:pt x="1" y="4790"/>
                  </a:cubicBezTo>
                  <a:lnTo>
                    <a:pt x="1" y="6176"/>
                  </a:lnTo>
                  <a:cubicBezTo>
                    <a:pt x="1" y="6365"/>
                    <a:pt x="158" y="6523"/>
                    <a:pt x="347" y="6523"/>
                  </a:cubicBezTo>
                  <a:cubicBezTo>
                    <a:pt x="536" y="6523"/>
                    <a:pt x="694" y="6365"/>
                    <a:pt x="694" y="6176"/>
                  </a:cubicBezTo>
                  <a:lnTo>
                    <a:pt x="694" y="5767"/>
                  </a:lnTo>
                  <a:cubicBezTo>
                    <a:pt x="1796" y="7090"/>
                    <a:pt x="3466" y="7909"/>
                    <a:pt x="5199" y="7909"/>
                  </a:cubicBezTo>
                  <a:cubicBezTo>
                    <a:pt x="8412" y="7909"/>
                    <a:pt x="11122" y="5231"/>
                    <a:pt x="11122" y="1986"/>
                  </a:cubicBezTo>
                  <a:cubicBezTo>
                    <a:pt x="11122" y="1419"/>
                    <a:pt x="10996" y="820"/>
                    <a:pt x="10838" y="222"/>
                  </a:cubicBezTo>
                  <a:cubicBezTo>
                    <a:pt x="10814" y="102"/>
                    <a:pt x="10681" y="0"/>
                    <a:pt x="105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0" name="Google Shape;7780;p96"/>
            <p:cNvSpPr/>
            <p:nvPr/>
          </p:nvSpPr>
          <p:spPr>
            <a:xfrm>
              <a:off x="1674750" y="3254050"/>
              <a:ext cx="277250" cy="197900"/>
            </a:xfrm>
            <a:custGeom>
              <a:avLst/>
              <a:gdLst/>
              <a:ahLst/>
              <a:cxnLst/>
              <a:rect l="l" t="t" r="r" b="b"/>
              <a:pathLst>
                <a:path w="11090" h="7916" extrusionOk="0">
                  <a:moveTo>
                    <a:pt x="5891" y="1"/>
                  </a:moveTo>
                  <a:cubicBezTo>
                    <a:pt x="2678" y="1"/>
                    <a:pt x="0" y="2679"/>
                    <a:pt x="0" y="5892"/>
                  </a:cubicBezTo>
                  <a:cubicBezTo>
                    <a:pt x="0" y="6491"/>
                    <a:pt x="126" y="7089"/>
                    <a:pt x="284" y="7656"/>
                  </a:cubicBezTo>
                  <a:cubicBezTo>
                    <a:pt x="310" y="7842"/>
                    <a:pt x="448" y="7916"/>
                    <a:pt x="604" y="7916"/>
                  </a:cubicBezTo>
                  <a:cubicBezTo>
                    <a:pt x="633" y="7916"/>
                    <a:pt x="663" y="7913"/>
                    <a:pt x="693" y="7908"/>
                  </a:cubicBezTo>
                  <a:cubicBezTo>
                    <a:pt x="882" y="7877"/>
                    <a:pt x="977" y="7656"/>
                    <a:pt x="945" y="7467"/>
                  </a:cubicBezTo>
                  <a:cubicBezTo>
                    <a:pt x="788" y="6963"/>
                    <a:pt x="662" y="6459"/>
                    <a:pt x="662" y="5892"/>
                  </a:cubicBezTo>
                  <a:cubicBezTo>
                    <a:pt x="662" y="3025"/>
                    <a:pt x="3025" y="662"/>
                    <a:pt x="5891" y="662"/>
                  </a:cubicBezTo>
                  <a:cubicBezTo>
                    <a:pt x="7561" y="662"/>
                    <a:pt x="9105" y="1481"/>
                    <a:pt x="10050" y="2742"/>
                  </a:cubicBezTo>
                  <a:lnTo>
                    <a:pt x="9357" y="2742"/>
                  </a:lnTo>
                  <a:cubicBezTo>
                    <a:pt x="9168" y="2742"/>
                    <a:pt x="9010" y="2899"/>
                    <a:pt x="9010" y="3088"/>
                  </a:cubicBezTo>
                  <a:cubicBezTo>
                    <a:pt x="9010" y="3309"/>
                    <a:pt x="9168" y="3466"/>
                    <a:pt x="9357" y="3466"/>
                  </a:cubicBezTo>
                  <a:lnTo>
                    <a:pt x="10743" y="3466"/>
                  </a:lnTo>
                  <a:cubicBezTo>
                    <a:pt x="10932" y="3466"/>
                    <a:pt x="11090" y="3309"/>
                    <a:pt x="11090" y="3088"/>
                  </a:cubicBezTo>
                  <a:lnTo>
                    <a:pt x="11090" y="1733"/>
                  </a:lnTo>
                  <a:cubicBezTo>
                    <a:pt x="11090" y="1513"/>
                    <a:pt x="10932" y="1355"/>
                    <a:pt x="10743" y="1355"/>
                  </a:cubicBezTo>
                  <a:cubicBezTo>
                    <a:pt x="10554" y="1355"/>
                    <a:pt x="10397" y="1513"/>
                    <a:pt x="10397" y="1733"/>
                  </a:cubicBezTo>
                  <a:lnTo>
                    <a:pt x="10397" y="2111"/>
                  </a:lnTo>
                  <a:cubicBezTo>
                    <a:pt x="9294" y="820"/>
                    <a:pt x="7624" y="1"/>
                    <a:pt x="589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1" name="Google Shape;7781;p96"/>
            <p:cNvSpPr/>
            <p:nvPr/>
          </p:nvSpPr>
          <p:spPr>
            <a:xfrm>
              <a:off x="1727500" y="3306825"/>
              <a:ext cx="189075" cy="189050"/>
            </a:xfrm>
            <a:custGeom>
              <a:avLst/>
              <a:gdLst/>
              <a:ahLst/>
              <a:cxnLst/>
              <a:rect l="l" t="t" r="r" b="b"/>
              <a:pathLst>
                <a:path w="7563" h="7562" extrusionOk="0">
                  <a:moveTo>
                    <a:pt x="3750" y="2048"/>
                  </a:moveTo>
                  <a:cubicBezTo>
                    <a:pt x="3939" y="2048"/>
                    <a:pt x="4097" y="2206"/>
                    <a:pt x="4097" y="2426"/>
                  </a:cubicBezTo>
                  <a:lnTo>
                    <a:pt x="4097" y="3435"/>
                  </a:lnTo>
                  <a:lnTo>
                    <a:pt x="4475" y="3435"/>
                  </a:lnTo>
                  <a:cubicBezTo>
                    <a:pt x="4664" y="3435"/>
                    <a:pt x="4821" y="3592"/>
                    <a:pt x="4821" y="3781"/>
                  </a:cubicBezTo>
                  <a:cubicBezTo>
                    <a:pt x="4821" y="4002"/>
                    <a:pt x="4664" y="4159"/>
                    <a:pt x="4475" y="4159"/>
                  </a:cubicBezTo>
                  <a:lnTo>
                    <a:pt x="3750" y="4159"/>
                  </a:lnTo>
                  <a:cubicBezTo>
                    <a:pt x="3561" y="4159"/>
                    <a:pt x="3403" y="4002"/>
                    <a:pt x="3403" y="3781"/>
                  </a:cubicBezTo>
                  <a:lnTo>
                    <a:pt x="3403" y="2426"/>
                  </a:lnTo>
                  <a:cubicBezTo>
                    <a:pt x="3403" y="2206"/>
                    <a:pt x="3561" y="2048"/>
                    <a:pt x="3750" y="2048"/>
                  </a:cubicBezTo>
                  <a:close/>
                  <a:moveTo>
                    <a:pt x="3435" y="0"/>
                  </a:moveTo>
                  <a:cubicBezTo>
                    <a:pt x="2647" y="95"/>
                    <a:pt x="1923" y="410"/>
                    <a:pt x="1356" y="883"/>
                  </a:cubicBezTo>
                  <a:lnTo>
                    <a:pt x="2049" y="1576"/>
                  </a:lnTo>
                  <a:cubicBezTo>
                    <a:pt x="2175" y="1702"/>
                    <a:pt x="2175" y="1954"/>
                    <a:pt x="2049" y="2048"/>
                  </a:cubicBezTo>
                  <a:cubicBezTo>
                    <a:pt x="1986" y="2111"/>
                    <a:pt x="1899" y="2143"/>
                    <a:pt x="1812" y="2143"/>
                  </a:cubicBezTo>
                  <a:cubicBezTo>
                    <a:pt x="1726" y="2143"/>
                    <a:pt x="1639" y="2111"/>
                    <a:pt x="1576" y="2048"/>
                  </a:cubicBezTo>
                  <a:lnTo>
                    <a:pt x="883" y="1355"/>
                  </a:lnTo>
                  <a:cubicBezTo>
                    <a:pt x="410" y="1922"/>
                    <a:pt x="95" y="2647"/>
                    <a:pt x="1" y="3435"/>
                  </a:cubicBezTo>
                  <a:lnTo>
                    <a:pt x="1041" y="3435"/>
                  </a:lnTo>
                  <a:cubicBezTo>
                    <a:pt x="1230" y="3435"/>
                    <a:pt x="1387" y="3592"/>
                    <a:pt x="1387" y="3781"/>
                  </a:cubicBezTo>
                  <a:cubicBezTo>
                    <a:pt x="1387" y="3970"/>
                    <a:pt x="1230" y="4128"/>
                    <a:pt x="1041" y="4128"/>
                  </a:cubicBezTo>
                  <a:lnTo>
                    <a:pt x="1" y="4128"/>
                  </a:lnTo>
                  <a:cubicBezTo>
                    <a:pt x="95" y="4915"/>
                    <a:pt x="410" y="5640"/>
                    <a:pt x="883" y="6238"/>
                  </a:cubicBezTo>
                  <a:lnTo>
                    <a:pt x="1576" y="5514"/>
                  </a:lnTo>
                  <a:cubicBezTo>
                    <a:pt x="1639" y="5451"/>
                    <a:pt x="1734" y="5419"/>
                    <a:pt x="1824" y="5419"/>
                  </a:cubicBezTo>
                  <a:cubicBezTo>
                    <a:pt x="1915" y="5419"/>
                    <a:pt x="2001" y="5451"/>
                    <a:pt x="2049" y="5514"/>
                  </a:cubicBezTo>
                  <a:cubicBezTo>
                    <a:pt x="2175" y="5640"/>
                    <a:pt x="2175" y="5860"/>
                    <a:pt x="2049" y="5986"/>
                  </a:cubicBezTo>
                  <a:lnTo>
                    <a:pt x="1356" y="6711"/>
                  </a:lnTo>
                  <a:cubicBezTo>
                    <a:pt x="1923" y="7184"/>
                    <a:pt x="2647" y="7499"/>
                    <a:pt x="3435" y="7562"/>
                  </a:cubicBezTo>
                  <a:lnTo>
                    <a:pt x="3435" y="6553"/>
                  </a:lnTo>
                  <a:cubicBezTo>
                    <a:pt x="3435" y="6333"/>
                    <a:pt x="3592" y="6175"/>
                    <a:pt x="3781" y="6175"/>
                  </a:cubicBezTo>
                  <a:cubicBezTo>
                    <a:pt x="4002" y="6175"/>
                    <a:pt x="4160" y="6333"/>
                    <a:pt x="4160" y="6553"/>
                  </a:cubicBezTo>
                  <a:lnTo>
                    <a:pt x="4160" y="7562"/>
                  </a:lnTo>
                  <a:cubicBezTo>
                    <a:pt x="4947" y="7499"/>
                    <a:pt x="5640" y="7184"/>
                    <a:pt x="6239" y="6711"/>
                  </a:cubicBezTo>
                  <a:lnTo>
                    <a:pt x="5514" y="5986"/>
                  </a:lnTo>
                  <a:cubicBezTo>
                    <a:pt x="5420" y="5860"/>
                    <a:pt x="5420" y="5640"/>
                    <a:pt x="5514" y="5514"/>
                  </a:cubicBezTo>
                  <a:cubicBezTo>
                    <a:pt x="5577" y="5451"/>
                    <a:pt x="5672" y="5419"/>
                    <a:pt x="5762" y="5419"/>
                  </a:cubicBezTo>
                  <a:cubicBezTo>
                    <a:pt x="5853" y="5419"/>
                    <a:pt x="5940" y="5451"/>
                    <a:pt x="5987" y="5514"/>
                  </a:cubicBezTo>
                  <a:lnTo>
                    <a:pt x="6711" y="6238"/>
                  </a:lnTo>
                  <a:cubicBezTo>
                    <a:pt x="7184" y="5640"/>
                    <a:pt x="7499" y="4915"/>
                    <a:pt x="7562" y="4128"/>
                  </a:cubicBezTo>
                  <a:lnTo>
                    <a:pt x="6554" y="4128"/>
                  </a:lnTo>
                  <a:cubicBezTo>
                    <a:pt x="6365" y="4128"/>
                    <a:pt x="6207" y="3970"/>
                    <a:pt x="6207" y="3781"/>
                  </a:cubicBezTo>
                  <a:cubicBezTo>
                    <a:pt x="6207" y="3592"/>
                    <a:pt x="6365" y="3435"/>
                    <a:pt x="6554" y="3435"/>
                  </a:cubicBezTo>
                  <a:lnTo>
                    <a:pt x="7562" y="3435"/>
                  </a:lnTo>
                  <a:cubicBezTo>
                    <a:pt x="7499" y="2647"/>
                    <a:pt x="7184" y="1922"/>
                    <a:pt x="6711" y="1355"/>
                  </a:cubicBezTo>
                  <a:lnTo>
                    <a:pt x="5987" y="2048"/>
                  </a:lnTo>
                  <a:cubicBezTo>
                    <a:pt x="5940" y="2111"/>
                    <a:pt x="5853" y="2143"/>
                    <a:pt x="5762" y="2143"/>
                  </a:cubicBezTo>
                  <a:cubicBezTo>
                    <a:pt x="5672" y="2143"/>
                    <a:pt x="5577" y="2111"/>
                    <a:pt x="5514" y="2048"/>
                  </a:cubicBezTo>
                  <a:cubicBezTo>
                    <a:pt x="5420" y="1922"/>
                    <a:pt x="5420" y="1702"/>
                    <a:pt x="5514" y="1576"/>
                  </a:cubicBezTo>
                  <a:lnTo>
                    <a:pt x="6239" y="883"/>
                  </a:lnTo>
                  <a:cubicBezTo>
                    <a:pt x="5640" y="410"/>
                    <a:pt x="4947" y="95"/>
                    <a:pt x="4160" y="0"/>
                  </a:cubicBezTo>
                  <a:lnTo>
                    <a:pt x="4160" y="1040"/>
                  </a:lnTo>
                  <a:cubicBezTo>
                    <a:pt x="4160" y="1229"/>
                    <a:pt x="4002" y="1387"/>
                    <a:pt x="3781" y="1387"/>
                  </a:cubicBezTo>
                  <a:cubicBezTo>
                    <a:pt x="3592" y="1387"/>
                    <a:pt x="3435" y="1229"/>
                    <a:pt x="3435" y="1040"/>
                  </a:cubicBezTo>
                  <a:lnTo>
                    <a:pt x="343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2" name="Google Shape;7782;p96"/>
          <p:cNvGrpSpPr/>
          <p:nvPr/>
        </p:nvGrpSpPr>
        <p:grpSpPr>
          <a:xfrm>
            <a:off x="6207177" y="1972435"/>
            <a:ext cx="319347" cy="349133"/>
            <a:chOff x="1687350" y="3618725"/>
            <a:chExt cx="270175" cy="295375"/>
          </a:xfrm>
        </p:grpSpPr>
        <p:sp>
          <p:nvSpPr>
            <p:cNvPr id="7783" name="Google Shape;7783;p96"/>
            <p:cNvSpPr/>
            <p:nvPr/>
          </p:nvSpPr>
          <p:spPr>
            <a:xfrm>
              <a:off x="1829900" y="3808550"/>
              <a:ext cx="18150" cy="35450"/>
            </a:xfrm>
            <a:custGeom>
              <a:avLst/>
              <a:gdLst/>
              <a:ahLst/>
              <a:cxnLst/>
              <a:rect l="l" t="t" r="r" b="b"/>
              <a:pathLst>
                <a:path w="726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379" y="1418"/>
                  </a:lnTo>
                  <a:cubicBezTo>
                    <a:pt x="568" y="1418"/>
                    <a:pt x="725" y="1260"/>
                    <a:pt x="725" y="1040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4" name="Google Shape;7784;p96"/>
            <p:cNvSpPr/>
            <p:nvPr/>
          </p:nvSpPr>
          <p:spPr>
            <a:xfrm>
              <a:off x="1795250" y="3755775"/>
              <a:ext cx="18125" cy="35450"/>
            </a:xfrm>
            <a:custGeom>
              <a:avLst/>
              <a:gdLst/>
              <a:ahLst/>
              <a:cxnLst/>
              <a:rect l="l" t="t" r="r" b="b"/>
              <a:pathLst>
                <a:path w="725" h="1418" extrusionOk="0">
                  <a:moveTo>
                    <a:pt x="378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1071"/>
                  </a:lnTo>
                  <a:cubicBezTo>
                    <a:pt x="0" y="1260"/>
                    <a:pt x="189" y="1418"/>
                    <a:pt x="378" y="1418"/>
                  </a:cubicBezTo>
                  <a:lnTo>
                    <a:pt x="725" y="1418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5" name="Google Shape;7785;p96"/>
            <p:cNvSpPr/>
            <p:nvPr/>
          </p:nvSpPr>
          <p:spPr>
            <a:xfrm>
              <a:off x="1687350" y="3618725"/>
              <a:ext cx="270175" cy="295375"/>
            </a:xfrm>
            <a:custGeom>
              <a:avLst/>
              <a:gdLst/>
              <a:ahLst/>
              <a:cxnLst/>
              <a:rect l="l" t="t" r="r" b="b"/>
              <a:pathLst>
                <a:path w="10807" h="11815" extrusionOk="0">
                  <a:moveTo>
                    <a:pt x="6459" y="662"/>
                  </a:moveTo>
                  <a:cubicBezTo>
                    <a:pt x="6868" y="662"/>
                    <a:pt x="7183" y="977"/>
                    <a:pt x="7183" y="1355"/>
                  </a:cubicBezTo>
                  <a:cubicBezTo>
                    <a:pt x="7183" y="1765"/>
                    <a:pt x="6868" y="2080"/>
                    <a:pt x="6459" y="2080"/>
                  </a:cubicBezTo>
                  <a:lnTo>
                    <a:pt x="6459" y="1702"/>
                  </a:lnTo>
                  <a:cubicBezTo>
                    <a:pt x="6459" y="1513"/>
                    <a:pt x="6301" y="1355"/>
                    <a:pt x="6112" y="1355"/>
                  </a:cubicBezTo>
                  <a:lnTo>
                    <a:pt x="4726" y="1355"/>
                  </a:lnTo>
                  <a:cubicBezTo>
                    <a:pt x="4537" y="1355"/>
                    <a:pt x="4379" y="1513"/>
                    <a:pt x="4379" y="1702"/>
                  </a:cubicBezTo>
                  <a:lnTo>
                    <a:pt x="4379" y="2080"/>
                  </a:lnTo>
                  <a:cubicBezTo>
                    <a:pt x="3970" y="2017"/>
                    <a:pt x="3655" y="1702"/>
                    <a:pt x="3655" y="1355"/>
                  </a:cubicBezTo>
                  <a:cubicBezTo>
                    <a:pt x="3655" y="977"/>
                    <a:pt x="3970" y="662"/>
                    <a:pt x="4379" y="662"/>
                  </a:cubicBezTo>
                  <a:close/>
                  <a:moveTo>
                    <a:pt x="5387" y="4128"/>
                  </a:moveTo>
                  <a:cubicBezTo>
                    <a:pt x="5608" y="4128"/>
                    <a:pt x="5766" y="4285"/>
                    <a:pt x="5766" y="4474"/>
                  </a:cubicBezTo>
                  <a:lnTo>
                    <a:pt x="5766" y="4821"/>
                  </a:lnTo>
                  <a:lnTo>
                    <a:pt x="6112" y="4821"/>
                  </a:lnTo>
                  <a:cubicBezTo>
                    <a:pt x="6711" y="4821"/>
                    <a:pt x="7120" y="5293"/>
                    <a:pt x="7120" y="5860"/>
                  </a:cubicBezTo>
                  <a:cubicBezTo>
                    <a:pt x="7120" y="6049"/>
                    <a:pt x="6963" y="6207"/>
                    <a:pt x="6774" y="6207"/>
                  </a:cubicBezTo>
                  <a:cubicBezTo>
                    <a:pt x="6585" y="6207"/>
                    <a:pt x="6427" y="6049"/>
                    <a:pt x="6427" y="5860"/>
                  </a:cubicBezTo>
                  <a:cubicBezTo>
                    <a:pt x="6427" y="5640"/>
                    <a:pt x="6270" y="5482"/>
                    <a:pt x="6081" y="5482"/>
                  </a:cubicBezTo>
                  <a:lnTo>
                    <a:pt x="5703" y="5482"/>
                  </a:lnTo>
                  <a:lnTo>
                    <a:pt x="5703" y="6868"/>
                  </a:lnTo>
                  <a:lnTo>
                    <a:pt x="6081" y="6868"/>
                  </a:lnTo>
                  <a:cubicBezTo>
                    <a:pt x="6648" y="6868"/>
                    <a:pt x="7089" y="7341"/>
                    <a:pt x="7089" y="7908"/>
                  </a:cubicBezTo>
                  <a:lnTo>
                    <a:pt x="7089" y="8601"/>
                  </a:lnTo>
                  <a:cubicBezTo>
                    <a:pt x="7089" y="9200"/>
                    <a:pt x="6616" y="9641"/>
                    <a:pt x="6081" y="9641"/>
                  </a:cubicBezTo>
                  <a:lnTo>
                    <a:pt x="5703" y="9641"/>
                  </a:lnTo>
                  <a:lnTo>
                    <a:pt x="5703" y="9987"/>
                  </a:lnTo>
                  <a:cubicBezTo>
                    <a:pt x="5703" y="10176"/>
                    <a:pt x="5545" y="10334"/>
                    <a:pt x="5356" y="10334"/>
                  </a:cubicBezTo>
                  <a:cubicBezTo>
                    <a:pt x="5167" y="10334"/>
                    <a:pt x="5009" y="10176"/>
                    <a:pt x="5009" y="9987"/>
                  </a:cubicBezTo>
                  <a:lnTo>
                    <a:pt x="5009" y="9704"/>
                  </a:lnTo>
                  <a:lnTo>
                    <a:pt x="4631" y="9704"/>
                  </a:lnTo>
                  <a:cubicBezTo>
                    <a:pt x="4064" y="9704"/>
                    <a:pt x="3623" y="9231"/>
                    <a:pt x="3623" y="8664"/>
                  </a:cubicBezTo>
                  <a:cubicBezTo>
                    <a:pt x="3623" y="8475"/>
                    <a:pt x="3781" y="8318"/>
                    <a:pt x="3970" y="8318"/>
                  </a:cubicBezTo>
                  <a:cubicBezTo>
                    <a:pt x="4159" y="8318"/>
                    <a:pt x="4316" y="8475"/>
                    <a:pt x="4316" y="8664"/>
                  </a:cubicBezTo>
                  <a:cubicBezTo>
                    <a:pt x="4316" y="8885"/>
                    <a:pt x="4505" y="9042"/>
                    <a:pt x="4694" y="9042"/>
                  </a:cubicBezTo>
                  <a:lnTo>
                    <a:pt x="5041" y="9042"/>
                  </a:lnTo>
                  <a:lnTo>
                    <a:pt x="5041" y="7625"/>
                  </a:lnTo>
                  <a:lnTo>
                    <a:pt x="4694" y="7625"/>
                  </a:lnTo>
                  <a:lnTo>
                    <a:pt x="4694" y="7593"/>
                  </a:lnTo>
                  <a:cubicBezTo>
                    <a:pt x="4096" y="7593"/>
                    <a:pt x="3655" y="7120"/>
                    <a:pt x="3655" y="6553"/>
                  </a:cubicBezTo>
                  <a:lnTo>
                    <a:pt x="3655" y="5860"/>
                  </a:lnTo>
                  <a:cubicBezTo>
                    <a:pt x="3655" y="5262"/>
                    <a:pt x="4127" y="4821"/>
                    <a:pt x="4694" y="4821"/>
                  </a:cubicBezTo>
                  <a:lnTo>
                    <a:pt x="5041" y="4821"/>
                  </a:lnTo>
                  <a:lnTo>
                    <a:pt x="5041" y="4474"/>
                  </a:lnTo>
                  <a:cubicBezTo>
                    <a:pt x="5041" y="4285"/>
                    <a:pt x="5198" y="4128"/>
                    <a:pt x="5387" y="4128"/>
                  </a:cubicBezTo>
                  <a:close/>
                  <a:moveTo>
                    <a:pt x="4379" y="0"/>
                  </a:moveTo>
                  <a:cubicBezTo>
                    <a:pt x="3623" y="0"/>
                    <a:pt x="2993" y="662"/>
                    <a:pt x="2993" y="1387"/>
                  </a:cubicBezTo>
                  <a:cubicBezTo>
                    <a:pt x="2993" y="2143"/>
                    <a:pt x="3623" y="2773"/>
                    <a:pt x="4379" y="2773"/>
                  </a:cubicBezTo>
                  <a:lnTo>
                    <a:pt x="4379" y="2899"/>
                  </a:lnTo>
                  <a:cubicBezTo>
                    <a:pt x="3781" y="3025"/>
                    <a:pt x="3277" y="3277"/>
                    <a:pt x="2804" y="3592"/>
                  </a:cubicBezTo>
                  <a:lnTo>
                    <a:pt x="2332" y="3056"/>
                  </a:lnTo>
                  <a:lnTo>
                    <a:pt x="2584" y="2804"/>
                  </a:lnTo>
                  <a:cubicBezTo>
                    <a:pt x="2710" y="2710"/>
                    <a:pt x="2710" y="2458"/>
                    <a:pt x="2615" y="2332"/>
                  </a:cubicBezTo>
                  <a:lnTo>
                    <a:pt x="1701" y="1292"/>
                  </a:lnTo>
                  <a:cubicBezTo>
                    <a:pt x="1630" y="1203"/>
                    <a:pt x="1529" y="1165"/>
                    <a:pt x="1432" y="1165"/>
                  </a:cubicBezTo>
                  <a:cubicBezTo>
                    <a:pt x="1357" y="1165"/>
                    <a:pt x="1284" y="1188"/>
                    <a:pt x="1229" y="1229"/>
                  </a:cubicBezTo>
                  <a:lnTo>
                    <a:pt x="158" y="2143"/>
                  </a:lnTo>
                  <a:cubicBezTo>
                    <a:pt x="0" y="2269"/>
                    <a:pt x="0" y="2489"/>
                    <a:pt x="126" y="2615"/>
                  </a:cubicBezTo>
                  <a:lnTo>
                    <a:pt x="1040" y="3686"/>
                  </a:lnTo>
                  <a:cubicBezTo>
                    <a:pt x="1090" y="3770"/>
                    <a:pt x="1183" y="3809"/>
                    <a:pt x="1279" y="3809"/>
                  </a:cubicBezTo>
                  <a:cubicBezTo>
                    <a:pt x="1365" y="3809"/>
                    <a:pt x="1453" y="3777"/>
                    <a:pt x="1512" y="3718"/>
                  </a:cubicBezTo>
                  <a:lnTo>
                    <a:pt x="1764" y="3497"/>
                  </a:lnTo>
                  <a:lnTo>
                    <a:pt x="2237" y="4033"/>
                  </a:lnTo>
                  <a:cubicBezTo>
                    <a:pt x="1418" y="4852"/>
                    <a:pt x="914" y="5986"/>
                    <a:pt x="914" y="7247"/>
                  </a:cubicBezTo>
                  <a:cubicBezTo>
                    <a:pt x="914" y="9735"/>
                    <a:pt x="2930" y="11815"/>
                    <a:pt x="5387" y="11815"/>
                  </a:cubicBezTo>
                  <a:cubicBezTo>
                    <a:pt x="7876" y="11815"/>
                    <a:pt x="9893" y="9798"/>
                    <a:pt x="9893" y="7247"/>
                  </a:cubicBezTo>
                  <a:cubicBezTo>
                    <a:pt x="9893" y="5986"/>
                    <a:pt x="9389" y="4852"/>
                    <a:pt x="8538" y="4033"/>
                  </a:cubicBezTo>
                  <a:lnTo>
                    <a:pt x="9011" y="3497"/>
                  </a:lnTo>
                  <a:lnTo>
                    <a:pt x="9294" y="3718"/>
                  </a:lnTo>
                  <a:cubicBezTo>
                    <a:pt x="9368" y="3777"/>
                    <a:pt x="9450" y="3809"/>
                    <a:pt x="9528" y="3809"/>
                  </a:cubicBezTo>
                  <a:cubicBezTo>
                    <a:pt x="9616" y="3809"/>
                    <a:pt x="9700" y="3770"/>
                    <a:pt x="9767" y="3686"/>
                  </a:cubicBezTo>
                  <a:lnTo>
                    <a:pt x="10680" y="2615"/>
                  </a:lnTo>
                  <a:cubicBezTo>
                    <a:pt x="10806" y="2458"/>
                    <a:pt x="10806" y="2269"/>
                    <a:pt x="10649" y="2143"/>
                  </a:cubicBezTo>
                  <a:lnTo>
                    <a:pt x="9578" y="1229"/>
                  </a:lnTo>
                  <a:cubicBezTo>
                    <a:pt x="9509" y="1188"/>
                    <a:pt x="9434" y="1165"/>
                    <a:pt x="9361" y="1165"/>
                  </a:cubicBezTo>
                  <a:cubicBezTo>
                    <a:pt x="9267" y="1165"/>
                    <a:pt x="9176" y="1203"/>
                    <a:pt x="9105" y="1292"/>
                  </a:cubicBezTo>
                  <a:lnTo>
                    <a:pt x="8191" y="2332"/>
                  </a:lnTo>
                  <a:cubicBezTo>
                    <a:pt x="8065" y="2489"/>
                    <a:pt x="8065" y="2710"/>
                    <a:pt x="8223" y="2804"/>
                  </a:cubicBezTo>
                  <a:lnTo>
                    <a:pt x="8506" y="3056"/>
                  </a:lnTo>
                  <a:lnTo>
                    <a:pt x="8034" y="3592"/>
                  </a:lnTo>
                  <a:cubicBezTo>
                    <a:pt x="7561" y="3245"/>
                    <a:pt x="7057" y="3025"/>
                    <a:pt x="6459" y="2899"/>
                  </a:cubicBezTo>
                  <a:lnTo>
                    <a:pt x="6459" y="2773"/>
                  </a:lnTo>
                  <a:cubicBezTo>
                    <a:pt x="7215" y="2773"/>
                    <a:pt x="7845" y="2143"/>
                    <a:pt x="7845" y="1387"/>
                  </a:cubicBezTo>
                  <a:cubicBezTo>
                    <a:pt x="7845" y="662"/>
                    <a:pt x="7215" y="0"/>
                    <a:pt x="645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6" name="Google Shape;7786;p96"/>
          <p:cNvGrpSpPr/>
          <p:nvPr/>
        </p:nvGrpSpPr>
        <p:grpSpPr>
          <a:xfrm>
            <a:off x="6190880" y="2418916"/>
            <a:ext cx="351940" cy="349133"/>
            <a:chOff x="1672375" y="3982600"/>
            <a:chExt cx="297750" cy="295375"/>
          </a:xfrm>
        </p:grpSpPr>
        <p:sp>
          <p:nvSpPr>
            <p:cNvPr id="7787" name="Google Shape;7787;p96"/>
            <p:cNvSpPr/>
            <p:nvPr/>
          </p:nvSpPr>
          <p:spPr>
            <a:xfrm>
              <a:off x="1796825" y="39826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8" y="1"/>
                  </a:moveTo>
                  <a:cubicBezTo>
                    <a:pt x="441" y="1"/>
                    <a:pt x="0" y="442"/>
                    <a:pt x="0" y="1009"/>
                  </a:cubicBezTo>
                  <a:cubicBezTo>
                    <a:pt x="0" y="1576"/>
                    <a:pt x="441" y="2048"/>
                    <a:pt x="1008" y="2048"/>
                  </a:cubicBezTo>
                  <a:cubicBezTo>
                    <a:pt x="1576" y="2048"/>
                    <a:pt x="2048" y="1576"/>
                    <a:pt x="2048" y="1009"/>
                  </a:cubicBezTo>
                  <a:cubicBezTo>
                    <a:pt x="2048" y="442"/>
                    <a:pt x="1576" y="1"/>
                    <a:pt x="10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8" name="Google Shape;7788;p96"/>
            <p:cNvSpPr/>
            <p:nvPr/>
          </p:nvSpPr>
          <p:spPr>
            <a:xfrm>
              <a:off x="1672375" y="4092075"/>
              <a:ext cx="297750" cy="185900"/>
            </a:xfrm>
            <a:custGeom>
              <a:avLst/>
              <a:gdLst/>
              <a:ahLst/>
              <a:cxnLst/>
              <a:rect l="l" t="t" r="r" b="b"/>
              <a:pathLst>
                <a:path w="11910" h="7436" extrusionOk="0">
                  <a:moveTo>
                    <a:pt x="3498" y="1"/>
                  </a:moveTo>
                  <a:cubicBezTo>
                    <a:pt x="2174" y="316"/>
                    <a:pt x="1418" y="820"/>
                    <a:pt x="1418" y="1482"/>
                  </a:cubicBezTo>
                  <a:cubicBezTo>
                    <a:pt x="1418" y="2112"/>
                    <a:pt x="2080" y="2553"/>
                    <a:pt x="3088" y="2868"/>
                  </a:cubicBezTo>
                  <a:lnTo>
                    <a:pt x="1891" y="5357"/>
                  </a:lnTo>
                  <a:lnTo>
                    <a:pt x="1765" y="5357"/>
                  </a:lnTo>
                  <a:cubicBezTo>
                    <a:pt x="788" y="5357"/>
                    <a:pt x="1" y="5766"/>
                    <a:pt x="1" y="6365"/>
                  </a:cubicBezTo>
                  <a:cubicBezTo>
                    <a:pt x="1" y="6963"/>
                    <a:pt x="757" y="7404"/>
                    <a:pt x="1765" y="7404"/>
                  </a:cubicBezTo>
                  <a:cubicBezTo>
                    <a:pt x="2804" y="7404"/>
                    <a:pt x="3498" y="6963"/>
                    <a:pt x="3498" y="6365"/>
                  </a:cubicBezTo>
                  <a:cubicBezTo>
                    <a:pt x="3498" y="5987"/>
                    <a:pt x="3151" y="5609"/>
                    <a:pt x="2615" y="5451"/>
                  </a:cubicBezTo>
                  <a:lnTo>
                    <a:pt x="3781" y="3025"/>
                  </a:lnTo>
                  <a:cubicBezTo>
                    <a:pt x="4348" y="3151"/>
                    <a:pt x="4978" y="3183"/>
                    <a:pt x="5608" y="3214"/>
                  </a:cubicBezTo>
                  <a:lnTo>
                    <a:pt x="5608" y="5388"/>
                  </a:lnTo>
                  <a:cubicBezTo>
                    <a:pt x="4758" y="5451"/>
                    <a:pt x="4222" y="5892"/>
                    <a:pt x="4222" y="6396"/>
                  </a:cubicBezTo>
                  <a:cubicBezTo>
                    <a:pt x="4222" y="6995"/>
                    <a:pt x="4978" y="7436"/>
                    <a:pt x="5955" y="7436"/>
                  </a:cubicBezTo>
                  <a:cubicBezTo>
                    <a:pt x="6932" y="7436"/>
                    <a:pt x="7688" y="6995"/>
                    <a:pt x="7688" y="6396"/>
                  </a:cubicBezTo>
                  <a:cubicBezTo>
                    <a:pt x="7688" y="5892"/>
                    <a:pt x="7089" y="5451"/>
                    <a:pt x="6302" y="5388"/>
                  </a:cubicBezTo>
                  <a:lnTo>
                    <a:pt x="6302" y="3214"/>
                  </a:lnTo>
                  <a:cubicBezTo>
                    <a:pt x="6932" y="3214"/>
                    <a:pt x="7562" y="3151"/>
                    <a:pt x="8129" y="3025"/>
                  </a:cubicBezTo>
                  <a:lnTo>
                    <a:pt x="9295" y="5451"/>
                  </a:lnTo>
                  <a:cubicBezTo>
                    <a:pt x="8759" y="5609"/>
                    <a:pt x="8381" y="5987"/>
                    <a:pt x="8381" y="6365"/>
                  </a:cubicBezTo>
                  <a:cubicBezTo>
                    <a:pt x="8381" y="6963"/>
                    <a:pt x="9137" y="7404"/>
                    <a:pt x="10114" y="7404"/>
                  </a:cubicBezTo>
                  <a:cubicBezTo>
                    <a:pt x="11122" y="7404"/>
                    <a:pt x="11909" y="6963"/>
                    <a:pt x="11909" y="6365"/>
                  </a:cubicBezTo>
                  <a:cubicBezTo>
                    <a:pt x="11909" y="5766"/>
                    <a:pt x="11122" y="5357"/>
                    <a:pt x="10145" y="5357"/>
                  </a:cubicBezTo>
                  <a:lnTo>
                    <a:pt x="10019" y="5357"/>
                  </a:lnTo>
                  <a:lnTo>
                    <a:pt x="8822" y="2868"/>
                  </a:lnTo>
                  <a:cubicBezTo>
                    <a:pt x="9830" y="2584"/>
                    <a:pt x="10492" y="2112"/>
                    <a:pt x="10492" y="1482"/>
                  </a:cubicBezTo>
                  <a:cubicBezTo>
                    <a:pt x="10492" y="820"/>
                    <a:pt x="9736" y="316"/>
                    <a:pt x="8381" y="1"/>
                  </a:cubicBezTo>
                  <a:lnTo>
                    <a:pt x="8381" y="64"/>
                  </a:lnTo>
                  <a:lnTo>
                    <a:pt x="8381" y="1450"/>
                  </a:lnTo>
                  <a:cubicBezTo>
                    <a:pt x="8381" y="1639"/>
                    <a:pt x="8223" y="1797"/>
                    <a:pt x="8034" y="1797"/>
                  </a:cubicBezTo>
                  <a:lnTo>
                    <a:pt x="3876" y="1797"/>
                  </a:lnTo>
                  <a:cubicBezTo>
                    <a:pt x="3655" y="1797"/>
                    <a:pt x="3498" y="1639"/>
                    <a:pt x="3498" y="1450"/>
                  </a:cubicBezTo>
                  <a:lnTo>
                    <a:pt x="3498" y="64"/>
                  </a:lnTo>
                  <a:lnTo>
                    <a:pt x="349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9" name="Google Shape;7789;p96"/>
            <p:cNvSpPr/>
            <p:nvPr/>
          </p:nvSpPr>
          <p:spPr>
            <a:xfrm>
              <a:off x="1778700" y="4051125"/>
              <a:ext cx="86675" cy="69325"/>
            </a:xfrm>
            <a:custGeom>
              <a:avLst/>
              <a:gdLst/>
              <a:ahLst/>
              <a:cxnLst/>
              <a:rect l="l" t="t" r="r" b="b"/>
              <a:pathLst>
                <a:path w="3467" h="2773" extrusionOk="0">
                  <a:moveTo>
                    <a:pt x="1733" y="1"/>
                  </a:moveTo>
                  <a:cubicBezTo>
                    <a:pt x="788" y="1"/>
                    <a:pt x="1" y="757"/>
                    <a:pt x="1" y="1733"/>
                  </a:cubicBezTo>
                  <a:lnTo>
                    <a:pt x="1" y="2773"/>
                  </a:lnTo>
                  <a:lnTo>
                    <a:pt x="3466" y="2773"/>
                  </a:lnTo>
                  <a:lnTo>
                    <a:pt x="3466" y="1733"/>
                  </a:ln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0" name="Google Shape;7790;p96"/>
          <p:cNvGrpSpPr/>
          <p:nvPr/>
        </p:nvGrpSpPr>
        <p:grpSpPr>
          <a:xfrm>
            <a:off x="4882872" y="2883111"/>
            <a:ext cx="350079" cy="350079"/>
            <a:chOff x="3497300" y="3227275"/>
            <a:chExt cx="296175" cy="296175"/>
          </a:xfrm>
        </p:grpSpPr>
        <p:sp>
          <p:nvSpPr>
            <p:cNvPr id="7791" name="Google Shape;7791;p96"/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2" name="Google Shape;7792;p96"/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3" name="Google Shape;7793;p96"/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4" name="Google Shape;7794;p96"/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1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5" name="Google Shape;7795;p96"/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6" name="Google Shape;7796;p96"/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7" name="Google Shape;7797;p96"/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8" name="Google Shape;7798;p96"/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9" name="Google Shape;7799;p96"/>
          <p:cNvGrpSpPr/>
          <p:nvPr/>
        </p:nvGrpSpPr>
        <p:grpSpPr>
          <a:xfrm>
            <a:off x="4883345" y="3332506"/>
            <a:ext cx="349133" cy="347272"/>
            <a:chOff x="3497300" y="3591950"/>
            <a:chExt cx="295375" cy="293800"/>
          </a:xfrm>
        </p:grpSpPr>
        <p:sp>
          <p:nvSpPr>
            <p:cNvPr id="7800" name="Google Shape;7800;p96"/>
            <p:cNvSpPr/>
            <p:nvPr/>
          </p:nvSpPr>
          <p:spPr>
            <a:xfrm>
              <a:off x="3628825" y="3724275"/>
              <a:ext cx="18150" cy="16550"/>
            </a:xfrm>
            <a:custGeom>
              <a:avLst/>
              <a:gdLst/>
              <a:ahLst/>
              <a:cxnLst/>
              <a:rect l="l" t="t" r="r" b="b"/>
              <a:pathLst>
                <a:path w="726" h="662" extrusionOk="0">
                  <a:moveTo>
                    <a:pt x="375" y="0"/>
                  </a:moveTo>
                  <a:cubicBezTo>
                    <a:pt x="292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cubicBezTo>
                    <a:pt x="190" y="630"/>
                    <a:pt x="277" y="662"/>
                    <a:pt x="363" y="662"/>
                  </a:cubicBezTo>
                  <a:cubicBezTo>
                    <a:pt x="450" y="662"/>
                    <a:pt x="536" y="630"/>
                    <a:pt x="599" y="567"/>
                  </a:cubicBezTo>
                  <a:cubicBezTo>
                    <a:pt x="725" y="441"/>
                    <a:pt x="725" y="221"/>
                    <a:pt x="599" y="95"/>
                  </a:cubicBezTo>
                  <a:cubicBezTo>
                    <a:pt x="536" y="32"/>
                    <a:pt x="458" y="0"/>
                    <a:pt x="37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1" name="Google Shape;7801;p96"/>
            <p:cNvSpPr/>
            <p:nvPr/>
          </p:nvSpPr>
          <p:spPr>
            <a:xfrm>
              <a:off x="3590250" y="3689400"/>
              <a:ext cx="94525" cy="86675"/>
            </a:xfrm>
            <a:custGeom>
              <a:avLst/>
              <a:gdLst/>
              <a:ahLst/>
              <a:cxnLst/>
              <a:rect l="l" t="t" r="r" b="b"/>
              <a:pathLst>
                <a:path w="3781" h="3467" extrusionOk="0">
                  <a:moveTo>
                    <a:pt x="1922" y="710"/>
                  </a:moveTo>
                  <a:cubicBezTo>
                    <a:pt x="2190" y="710"/>
                    <a:pt x="2458" y="812"/>
                    <a:pt x="2647" y="1017"/>
                  </a:cubicBezTo>
                  <a:cubicBezTo>
                    <a:pt x="3088" y="1395"/>
                    <a:pt x="3088" y="2088"/>
                    <a:pt x="2647" y="2466"/>
                  </a:cubicBezTo>
                  <a:cubicBezTo>
                    <a:pt x="2458" y="2671"/>
                    <a:pt x="2190" y="2773"/>
                    <a:pt x="1922" y="2773"/>
                  </a:cubicBezTo>
                  <a:cubicBezTo>
                    <a:pt x="1654" y="2773"/>
                    <a:pt x="1386" y="2671"/>
                    <a:pt x="1197" y="2466"/>
                  </a:cubicBezTo>
                  <a:cubicBezTo>
                    <a:pt x="788" y="2088"/>
                    <a:pt x="788" y="1395"/>
                    <a:pt x="1197" y="1017"/>
                  </a:cubicBezTo>
                  <a:cubicBezTo>
                    <a:pt x="1386" y="812"/>
                    <a:pt x="1654" y="710"/>
                    <a:pt x="1922" y="710"/>
                  </a:cubicBezTo>
                  <a:close/>
                  <a:moveTo>
                    <a:pt x="1930" y="1"/>
                  </a:moveTo>
                  <a:cubicBezTo>
                    <a:pt x="1489" y="1"/>
                    <a:pt x="1040" y="182"/>
                    <a:pt x="693" y="544"/>
                  </a:cubicBezTo>
                  <a:cubicBezTo>
                    <a:pt x="0" y="1206"/>
                    <a:pt x="0" y="2309"/>
                    <a:pt x="693" y="2970"/>
                  </a:cubicBezTo>
                  <a:cubicBezTo>
                    <a:pt x="1024" y="3301"/>
                    <a:pt x="1473" y="3466"/>
                    <a:pt x="1918" y="3466"/>
                  </a:cubicBezTo>
                  <a:cubicBezTo>
                    <a:pt x="2363" y="3466"/>
                    <a:pt x="2804" y="3301"/>
                    <a:pt x="3119" y="2970"/>
                  </a:cubicBezTo>
                  <a:cubicBezTo>
                    <a:pt x="3781" y="2309"/>
                    <a:pt x="3781" y="1206"/>
                    <a:pt x="3119" y="544"/>
                  </a:cubicBezTo>
                  <a:cubicBezTo>
                    <a:pt x="2804" y="182"/>
                    <a:pt x="2371" y="1"/>
                    <a:pt x="19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2" name="Google Shape;7802;p96"/>
            <p:cNvSpPr/>
            <p:nvPr/>
          </p:nvSpPr>
          <p:spPr>
            <a:xfrm>
              <a:off x="3674525" y="3601400"/>
              <a:ext cx="118150" cy="118950"/>
            </a:xfrm>
            <a:custGeom>
              <a:avLst/>
              <a:gdLst/>
              <a:ahLst/>
              <a:cxnLst/>
              <a:rect l="l" t="t" r="r" b="b"/>
              <a:pathLst>
                <a:path w="4726" h="4758" extrusionOk="0">
                  <a:moveTo>
                    <a:pt x="3533" y="0"/>
                  </a:moveTo>
                  <a:cubicBezTo>
                    <a:pt x="3442" y="0"/>
                    <a:pt x="3355" y="32"/>
                    <a:pt x="3308" y="95"/>
                  </a:cubicBezTo>
                  <a:lnTo>
                    <a:pt x="0" y="3308"/>
                  </a:lnTo>
                  <a:cubicBezTo>
                    <a:pt x="410" y="3623"/>
                    <a:pt x="788" y="4127"/>
                    <a:pt x="1953" y="4758"/>
                  </a:cubicBezTo>
                  <a:lnTo>
                    <a:pt x="4600" y="2678"/>
                  </a:lnTo>
                  <a:cubicBezTo>
                    <a:pt x="4663" y="2615"/>
                    <a:pt x="4726" y="2521"/>
                    <a:pt x="4726" y="2395"/>
                  </a:cubicBezTo>
                  <a:cubicBezTo>
                    <a:pt x="4726" y="1544"/>
                    <a:pt x="4348" y="693"/>
                    <a:pt x="3781" y="95"/>
                  </a:cubicBezTo>
                  <a:cubicBezTo>
                    <a:pt x="3718" y="32"/>
                    <a:pt x="3623" y="0"/>
                    <a:pt x="35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3" name="Google Shape;7803;p96"/>
            <p:cNvSpPr/>
            <p:nvPr/>
          </p:nvSpPr>
          <p:spPr>
            <a:xfrm>
              <a:off x="3631200" y="3774675"/>
              <a:ext cx="103200" cy="102400"/>
            </a:xfrm>
            <a:custGeom>
              <a:avLst/>
              <a:gdLst/>
              <a:ahLst/>
              <a:cxnLst/>
              <a:rect l="l" t="t" r="r" b="b"/>
              <a:pathLst>
                <a:path w="4128" h="4096" extrusionOk="0">
                  <a:moveTo>
                    <a:pt x="2048" y="0"/>
                  </a:moveTo>
                  <a:cubicBezTo>
                    <a:pt x="1985" y="32"/>
                    <a:pt x="1985" y="63"/>
                    <a:pt x="1954" y="126"/>
                  </a:cubicBezTo>
                  <a:cubicBezTo>
                    <a:pt x="1506" y="546"/>
                    <a:pt x="859" y="767"/>
                    <a:pt x="235" y="767"/>
                  </a:cubicBezTo>
                  <a:cubicBezTo>
                    <a:pt x="156" y="767"/>
                    <a:pt x="78" y="764"/>
                    <a:pt x="0" y="756"/>
                  </a:cubicBezTo>
                  <a:lnTo>
                    <a:pt x="0" y="756"/>
                  </a:lnTo>
                  <a:cubicBezTo>
                    <a:pt x="567" y="1670"/>
                    <a:pt x="1355" y="3749"/>
                    <a:pt x="1418" y="3875"/>
                  </a:cubicBezTo>
                  <a:cubicBezTo>
                    <a:pt x="1450" y="4001"/>
                    <a:pt x="1607" y="4096"/>
                    <a:pt x="1733" y="4096"/>
                  </a:cubicBezTo>
                  <a:cubicBezTo>
                    <a:pt x="1891" y="4096"/>
                    <a:pt x="1985" y="4033"/>
                    <a:pt x="2048" y="3875"/>
                  </a:cubicBezTo>
                  <a:lnTo>
                    <a:pt x="2426" y="2647"/>
                  </a:lnTo>
                  <a:lnTo>
                    <a:pt x="3182" y="2647"/>
                  </a:lnTo>
                  <a:cubicBezTo>
                    <a:pt x="4128" y="2647"/>
                    <a:pt x="2710" y="630"/>
                    <a:pt x="204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4" name="Google Shape;7804;p96"/>
            <p:cNvSpPr/>
            <p:nvPr/>
          </p:nvSpPr>
          <p:spPr>
            <a:xfrm>
              <a:off x="3691850" y="3726625"/>
              <a:ext cx="89800" cy="89050"/>
            </a:xfrm>
            <a:custGeom>
              <a:avLst/>
              <a:gdLst/>
              <a:ahLst/>
              <a:cxnLst/>
              <a:rect l="l" t="t" r="r" b="b"/>
              <a:pathLst>
                <a:path w="3592" h="3562" extrusionOk="0">
                  <a:moveTo>
                    <a:pt x="252" y="1"/>
                  </a:moveTo>
                  <a:cubicBezTo>
                    <a:pt x="284" y="410"/>
                    <a:pt x="189" y="883"/>
                    <a:pt x="0" y="1292"/>
                  </a:cubicBezTo>
                  <a:cubicBezTo>
                    <a:pt x="630" y="1922"/>
                    <a:pt x="1134" y="2615"/>
                    <a:pt x="1544" y="3466"/>
                  </a:cubicBezTo>
                  <a:cubicBezTo>
                    <a:pt x="1565" y="3530"/>
                    <a:pt x="1634" y="3562"/>
                    <a:pt x="1715" y="3562"/>
                  </a:cubicBezTo>
                  <a:cubicBezTo>
                    <a:pt x="1874" y="3562"/>
                    <a:pt x="2080" y="3443"/>
                    <a:pt x="2080" y="3214"/>
                  </a:cubicBezTo>
                  <a:lnTo>
                    <a:pt x="2080" y="2458"/>
                  </a:lnTo>
                  <a:lnTo>
                    <a:pt x="3308" y="2080"/>
                  </a:lnTo>
                  <a:cubicBezTo>
                    <a:pt x="3497" y="1985"/>
                    <a:pt x="3592" y="1891"/>
                    <a:pt x="3592" y="1733"/>
                  </a:cubicBezTo>
                  <a:cubicBezTo>
                    <a:pt x="3592" y="1576"/>
                    <a:pt x="3497" y="1450"/>
                    <a:pt x="3340" y="1418"/>
                  </a:cubicBezTo>
                  <a:cubicBezTo>
                    <a:pt x="3182" y="1355"/>
                    <a:pt x="1134" y="568"/>
                    <a:pt x="25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5" name="Google Shape;7805;p96"/>
            <p:cNvSpPr/>
            <p:nvPr/>
          </p:nvSpPr>
          <p:spPr>
            <a:xfrm>
              <a:off x="3505175" y="3767575"/>
              <a:ext cx="120525" cy="118175"/>
            </a:xfrm>
            <a:custGeom>
              <a:avLst/>
              <a:gdLst/>
              <a:ahLst/>
              <a:cxnLst/>
              <a:rect l="l" t="t" r="r" b="b"/>
              <a:pathLst>
                <a:path w="4821" h="4727" extrusionOk="0">
                  <a:moveTo>
                    <a:pt x="3372" y="1"/>
                  </a:moveTo>
                  <a:lnTo>
                    <a:pt x="95" y="3277"/>
                  </a:lnTo>
                  <a:cubicBezTo>
                    <a:pt x="1" y="3435"/>
                    <a:pt x="1" y="3687"/>
                    <a:pt x="158" y="3781"/>
                  </a:cubicBezTo>
                  <a:cubicBezTo>
                    <a:pt x="788" y="4411"/>
                    <a:pt x="1607" y="4727"/>
                    <a:pt x="2458" y="4727"/>
                  </a:cubicBezTo>
                  <a:cubicBezTo>
                    <a:pt x="2584" y="4727"/>
                    <a:pt x="2679" y="4695"/>
                    <a:pt x="2742" y="4632"/>
                  </a:cubicBezTo>
                  <a:lnTo>
                    <a:pt x="4821" y="1986"/>
                  </a:lnTo>
                  <a:cubicBezTo>
                    <a:pt x="4254" y="851"/>
                    <a:pt x="3718" y="442"/>
                    <a:pt x="33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6" name="Google Shape;7806;p96"/>
            <p:cNvSpPr/>
            <p:nvPr/>
          </p:nvSpPr>
          <p:spPr>
            <a:xfrm>
              <a:off x="3631200" y="3591950"/>
              <a:ext cx="104000" cy="84300"/>
            </a:xfrm>
            <a:custGeom>
              <a:avLst/>
              <a:gdLst/>
              <a:ahLst/>
              <a:cxnLst/>
              <a:rect l="l" t="t" r="r" b="b"/>
              <a:pathLst>
                <a:path w="4160" h="3372" extrusionOk="0">
                  <a:moveTo>
                    <a:pt x="2836" y="0"/>
                  </a:moveTo>
                  <a:cubicBezTo>
                    <a:pt x="2678" y="0"/>
                    <a:pt x="2584" y="32"/>
                    <a:pt x="2521" y="95"/>
                  </a:cubicBezTo>
                  <a:lnTo>
                    <a:pt x="0" y="3245"/>
                  </a:lnTo>
                  <a:cubicBezTo>
                    <a:pt x="90" y="3238"/>
                    <a:pt x="181" y="3234"/>
                    <a:pt x="272" y="3234"/>
                  </a:cubicBezTo>
                  <a:cubicBezTo>
                    <a:pt x="568" y="3234"/>
                    <a:pt x="870" y="3275"/>
                    <a:pt x="1135" y="3371"/>
                  </a:cubicBezTo>
                  <a:cubicBezTo>
                    <a:pt x="1324" y="3119"/>
                    <a:pt x="3939" y="567"/>
                    <a:pt x="4159" y="347"/>
                  </a:cubicBezTo>
                  <a:cubicBezTo>
                    <a:pt x="3718" y="158"/>
                    <a:pt x="3308" y="0"/>
                    <a:pt x="28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7" name="Google Shape;7807;p96"/>
            <p:cNvSpPr/>
            <p:nvPr/>
          </p:nvSpPr>
          <p:spPr>
            <a:xfrm>
              <a:off x="3497300" y="3721900"/>
              <a:ext cx="84300" cy="107150"/>
            </a:xfrm>
            <a:custGeom>
              <a:avLst/>
              <a:gdLst/>
              <a:ahLst/>
              <a:cxnLst/>
              <a:rect l="l" t="t" r="r" b="b"/>
              <a:pathLst>
                <a:path w="3372" h="4286" extrusionOk="0">
                  <a:moveTo>
                    <a:pt x="3246" y="1"/>
                  </a:moveTo>
                  <a:lnTo>
                    <a:pt x="95" y="2552"/>
                  </a:lnTo>
                  <a:cubicBezTo>
                    <a:pt x="32" y="2615"/>
                    <a:pt x="1" y="2710"/>
                    <a:pt x="1" y="2836"/>
                  </a:cubicBezTo>
                  <a:cubicBezTo>
                    <a:pt x="1" y="3340"/>
                    <a:pt x="95" y="3844"/>
                    <a:pt x="347" y="4285"/>
                  </a:cubicBezTo>
                  <a:lnTo>
                    <a:pt x="3372" y="1261"/>
                  </a:lnTo>
                  <a:cubicBezTo>
                    <a:pt x="3214" y="851"/>
                    <a:pt x="3183" y="410"/>
                    <a:pt x="324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8" name="Google Shape;7808;p96"/>
          <p:cNvGrpSpPr/>
          <p:nvPr/>
        </p:nvGrpSpPr>
        <p:grpSpPr>
          <a:xfrm>
            <a:off x="4883345" y="3807644"/>
            <a:ext cx="349133" cy="349163"/>
            <a:chOff x="3497300" y="3955025"/>
            <a:chExt cx="295375" cy="295400"/>
          </a:xfrm>
        </p:grpSpPr>
        <p:sp>
          <p:nvSpPr>
            <p:cNvPr id="7809" name="Google Shape;7809;p96"/>
            <p:cNvSpPr/>
            <p:nvPr/>
          </p:nvSpPr>
          <p:spPr>
            <a:xfrm>
              <a:off x="3660350" y="4035375"/>
              <a:ext cx="132325" cy="155175"/>
            </a:xfrm>
            <a:custGeom>
              <a:avLst/>
              <a:gdLst/>
              <a:ahLst/>
              <a:cxnLst/>
              <a:rect l="l" t="t" r="r" b="b"/>
              <a:pathLst>
                <a:path w="5293" h="6207" extrusionOk="0">
                  <a:moveTo>
                    <a:pt x="4663" y="0"/>
                  </a:moveTo>
                  <a:lnTo>
                    <a:pt x="0" y="2773"/>
                  </a:lnTo>
                  <a:lnTo>
                    <a:pt x="4127" y="6207"/>
                  </a:lnTo>
                  <a:cubicBezTo>
                    <a:pt x="4852" y="5199"/>
                    <a:pt x="5293" y="4033"/>
                    <a:pt x="5293" y="2678"/>
                  </a:cubicBezTo>
                  <a:cubicBezTo>
                    <a:pt x="5293" y="1733"/>
                    <a:pt x="5041" y="851"/>
                    <a:pt x="46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0" name="Google Shape;7810;p96"/>
            <p:cNvSpPr/>
            <p:nvPr/>
          </p:nvSpPr>
          <p:spPr>
            <a:xfrm>
              <a:off x="3653250" y="3955025"/>
              <a:ext cx="114225" cy="133150"/>
            </a:xfrm>
            <a:custGeom>
              <a:avLst/>
              <a:gdLst/>
              <a:ahLst/>
              <a:cxnLst/>
              <a:rect l="l" t="t" r="r" b="b"/>
              <a:pathLst>
                <a:path w="4569" h="5326" extrusionOk="0">
                  <a:moveTo>
                    <a:pt x="1" y="1"/>
                  </a:moveTo>
                  <a:lnTo>
                    <a:pt x="1" y="5325"/>
                  </a:lnTo>
                  <a:lnTo>
                    <a:pt x="4569" y="2679"/>
                  </a:lnTo>
                  <a:cubicBezTo>
                    <a:pt x="3561" y="1167"/>
                    <a:pt x="1891" y="127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1" name="Google Shape;7811;p96"/>
            <p:cNvSpPr/>
            <p:nvPr/>
          </p:nvSpPr>
          <p:spPr>
            <a:xfrm>
              <a:off x="3497300" y="3955025"/>
              <a:ext cx="256000" cy="295400"/>
            </a:xfrm>
            <a:custGeom>
              <a:avLst/>
              <a:gdLst/>
              <a:ahLst/>
              <a:cxnLst/>
              <a:rect l="l" t="t" r="r" b="b"/>
              <a:pathLst>
                <a:path w="10240" h="11816" extrusionOk="0">
                  <a:moveTo>
                    <a:pt x="5577" y="1"/>
                  </a:moveTo>
                  <a:cubicBezTo>
                    <a:pt x="2521" y="190"/>
                    <a:pt x="1" y="2805"/>
                    <a:pt x="1" y="5892"/>
                  </a:cubicBezTo>
                  <a:cubicBezTo>
                    <a:pt x="1" y="9137"/>
                    <a:pt x="2678" y="11815"/>
                    <a:pt x="5923" y="11815"/>
                  </a:cubicBezTo>
                  <a:cubicBezTo>
                    <a:pt x="7625" y="11815"/>
                    <a:pt x="9168" y="11059"/>
                    <a:pt x="10240" y="9925"/>
                  </a:cubicBezTo>
                  <a:lnTo>
                    <a:pt x="5703" y="6176"/>
                  </a:lnTo>
                  <a:cubicBezTo>
                    <a:pt x="5608" y="6144"/>
                    <a:pt x="5577" y="5987"/>
                    <a:pt x="5577" y="5892"/>
                  </a:cubicBezTo>
                  <a:lnTo>
                    <a:pt x="557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2" name="Google Shape;7812;p96"/>
          <p:cNvGrpSpPr/>
          <p:nvPr/>
        </p:nvGrpSpPr>
        <p:grpSpPr>
          <a:xfrm>
            <a:off x="7107917" y="2883835"/>
            <a:ext cx="327739" cy="348631"/>
            <a:chOff x="5364750" y="3235150"/>
            <a:chExt cx="277275" cy="294950"/>
          </a:xfrm>
        </p:grpSpPr>
        <p:sp>
          <p:nvSpPr>
            <p:cNvPr id="7813" name="Google Shape;7813;p96"/>
            <p:cNvSpPr/>
            <p:nvPr/>
          </p:nvSpPr>
          <p:spPr>
            <a:xfrm>
              <a:off x="5502600" y="3235150"/>
              <a:ext cx="17350" cy="44125"/>
            </a:xfrm>
            <a:custGeom>
              <a:avLst/>
              <a:gdLst/>
              <a:ahLst/>
              <a:cxnLst/>
              <a:rect l="l" t="t" r="r" b="b"/>
              <a:pathLst>
                <a:path w="694" h="1765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4" name="Google Shape;7814;p96"/>
            <p:cNvSpPr/>
            <p:nvPr/>
          </p:nvSpPr>
          <p:spPr>
            <a:xfrm>
              <a:off x="5555375" y="3253850"/>
              <a:ext cx="35450" cy="34100"/>
            </a:xfrm>
            <a:custGeom>
              <a:avLst/>
              <a:gdLst/>
              <a:ahLst/>
              <a:cxnLst/>
              <a:rect l="l" t="t" r="r" b="b"/>
              <a:pathLst>
                <a:path w="1418" h="1364" extrusionOk="0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5" name="Google Shape;7815;p96"/>
            <p:cNvSpPr/>
            <p:nvPr/>
          </p:nvSpPr>
          <p:spPr>
            <a:xfrm>
              <a:off x="5606550" y="335722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6" name="Google Shape;7816;p96"/>
            <p:cNvSpPr/>
            <p:nvPr/>
          </p:nvSpPr>
          <p:spPr>
            <a:xfrm>
              <a:off x="5364750" y="335722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7" name="Google Shape;7817;p96"/>
            <p:cNvSpPr/>
            <p:nvPr/>
          </p:nvSpPr>
          <p:spPr>
            <a:xfrm>
              <a:off x="5433275" y="3253850"/>
              <a:ext cx="35475" cy="34100"/>
            </a:xfrm>
            <a:custGeom>
              <a:avLst/>
              <a:gdLst/>
              <a:ahLst/>
              <a:cxnLst/>
              <a:rect l="l" t="t" r="r" b="b"/>
              <a:pathLst>
                <a:path w="1419" h="1364" extrusionOk="0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8" name="Google Shape;7818;p96"/>
            <p:cNvSpPr/>
            <p:nvPr/>
          </p:nvSpPr>
          <p:spPr>
            <a:xfrm>
              <a:off x="5380500" y="3287775"/>
              <a:ext cx="37050" cy="25975"/>
            </a:xfrm>
            <a:custGeom>
              <a:avLst/>
              <a:gdLst/>
              <a:ahLst/>
              <a:cxnLst/>
              <a:rect l="l" t="t" r="r" b="b"/>
              <a:pathLst>
                <a:path w="1482" h="1039" extrusionOk="0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9" name="Google Shape;7819;p96"/>
            <p:cNvSpPr/>
            <p:nvPr/>
          </p:nvSpPr>
          <p:spPr>
            <a:xfrm>
              <a:off x="5588450" y="3288075"/>
              <a:ext cx="37025" cy="26800"/>
            </a:xfrm>
            <a:custGeom>
              <a:avLst/>
              <a:gdLst/>
              <a:ahLst/>
              <a:cxnLst/>
              <a:rect l="l" t="t" r="r" b="b"/>
              <a:pathLst>
                <a:path w="1481" h="1072" extrusionOk="0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0" name="Google Shape;7820;p96"/>
            <p:cNvSpPr/>
            <p:nvPr/>
          </p:nvSpPr>
          <p:spPr>
            <a:xfrm>
              <a:off x="5412025" y="3286350"/>
              <a:ext cx="177225" cy="243750"/>
            </a:xfrm>
            <a:custGeom>
              <a:avLst/>
              <a:gdLst/>
              <a:ahLst/>
              <a:cxnLst/>
              <a:rect l="l" t="t" r="r" b="b"/>
              <a:pathLst>
                <a:path w="7089" h="9750" extrusionOk="0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1" name="Google Shape;7821;p96"/>
          <p:cNvGrpSpPr/>
          <p:nvPr/>
        </p:nvGrpSpPr>
        <p:grpSpPr>
          <a:xfrm>
            <a:off x="7096274" y="3330171"/>
            <a:ext cx="351024" cy="351940"/>
            <a:chOff x="5355300" y="3598250"/>
            <a:chExt cx="296975" cy="297750"/>
          </a:xfrm>
        </p:grpSpPr>
        <p:sp>
          <p:nvSpPr>
            <p:cNvPr id="7822" name="Google Shape;7822;p96"/>
            <p:cNvSpPr/>
            <p:nvPr/>
          </p:nvSpPr>
          <p:spPr>
            <a:xfrm>
              <a:off x="5355300" y="3703000"/>
              <a:ext cx="35475" cy="191425"/>
            </a:xfrm>
            <a:custGeom>
              <a:avLst/>
              <a:gdLst/>
              <a:ahLst/>
              <a:cxnLst/>
              <a:rect l="l" t="t" r="r" b="b"/>
              <a:pathLst>
                <a:path w="1419" h="7657" extrusionOk="0">
                  <a:moveTo>
                    <a:pt x="410" y="0"/>
                  </a:moveTo>
                  <a:cubicBezTo>
                    <a:pt x="221" y="0"/>
                    <a:pt x="64" y="158"/>
                    <a:pt x="64" y="347"/>
                  </a:cubicBezTo>
                  <a:cubicBezTo>
                    <a:pt x="1" y="2867"/>
                    <a:pt x="1" y="4789"/>
                    <a:pt x="1" y="7310"/>
                  </a:cubicBezTo>
                  <a:cubicBezTo>
                    <a:pt x="1" y="7530"/>
                    <a:pt x="158" y="7656"/>
                    <a:pt x="379" y="7656"/>
                  </a:cubicBezTo>
                  <a:cubicBezTo>
                    <a:pt x="568" y="7656"/>
                    <a:pt x="725" y="7530"/>
                    <a:pt x="725" y="7310"/>
                  </a:cubicBezTo>
                  <a:lnTo>
                    <a:pt x="725" y="1355"/>
                  </a:lnTo>
                  <a:lnTo>
                    <a:pt x="1418" y="1355"/>
                  </a:lnTo>
                  <a:lnTo>
                    <a:pt x="141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3" name="Google Shape;7823;p96"/>
            <p:cNvSpPr/>
            <p:nvPr/>
          </p:nvSpPr>
          <p:spPr>
            <a:xfrm>
              <a:off x="5389175" y="3773100"/>
              <a:ext cx="122900" cy="122900"/>
            </a:xfrm>
            <a:custGeom>
              <a:avLst/>
              <a:gdLst/>
              <a:ahLst/>
              <a:cxnLst/>
              <a:rect l="l" t="t" r="r" b="b"/>
              <a:pathLst>
                <a:path w="4916" h="4916" extrusionOk="0">
                  <a:moveTo>
                    <a:pt x="2080" y="0"/>
                  </a:moveTo>
                  <a:lnTo>
                    <a:pt x="2080" y="693"/>
                  </a:lnTo>
                  <a:lnTo>
                    <a:pt x="1733" y="693"/>
                  </a:lnTo>
                  <a:cubicBezTo>
                    <a:pt x="788" y="693"/>
                    <a:pt x="0" y="1481"/>
                    <a:pt x="0" y="2458"/>
                  </a:cubicBezTo>
                  <a:cubicBezTo>
                    <a:pt x="0" y="2678"/>
                    <a:pt x="158" y="2836"/>
                    <a:pt x="347" y="2836"/>
                  </a:cubicBezTo>
                  <a:lnTo>
                    <a:pt x="2080" y="2836"/>
                  </a:lnTo>
                  <a:lnTo>
                    <a:pt x="2080" y="3529"/>
                  </a:lnTo>
                  <a:lnTo>
                    <a:pt x="1072" y="3529"/>
                  </a:lnTo>
                  <a:cubicBezTo>
                    <a:pt x="473" y="3529"/>
                    <a:pt x="32" y="4001"/>
                    <a:pt x="32" y="4569"/>
                  </a:cubicBezTo>
                  <a:cubicBezTo>
                    <a:pt x="32" y="4758"/>
                    <a:pt x="189" y="4915"/>
                    <a:pt x="410" y="4915"/>
                  </a:cubicBezTo>
                  <a:cubicBezTo>
                    <a:pt x="599" y="4915"/>
                    <a:pt x="757" y="4758"/>
                    <a:pt x="757" y="4569"/>
                  </a:cubicBezTo>
                  <a:cubicBezTo>
                    <a:pt x="757" y="4348"/>
                    <a:pt x="914" y="4190"/>
                    <a:pt x="1103" y="4190"/>
                  </a:cubicBezTo>
                  <a:lnTo>
                    <a:pt x="2143" y="4190"/>
                  </a:lnTo>
                  <a:lnTo>
                    <a:pt x="2143" y="4569"/>
                  </a:lnTo>
                  <a:cubicBezTo>
                    <a:pt x="2143" y="4758"/>
                    <a:pt x="2300" y="4915"/>
                    <a:pt x="2489" y="4915"/>
                  </a:cubicBezTo>
                  <a:cubicBezTo>
                    <a:pt x="2678" y="4915"/>
                    <a:pt x="2836" y="4758"/>
                    <a:pt x="2836" y="4569"/>
                  </a:cubicBezTo>
                  <a:lnTo>
                    <a:pt x="2836" y="4190"/>
                  </a:lnTo>
                  <a:lnTo>
                    <a:pt x="3876" y="4190"/>
                  </a:lnTo>
                  <a:cubicBezTo>
                    <a:pt x="4065" y="4190"/>
                    <a:pt x="4222" y="4348"/>
                    <a:pt x="4222" y="4569"/>
                  </a:cubicBezTo>
                  <a:cubicBezTo>
                    <a:pt x="4222" y="4758"/>
                    <a:pt x="4380" y="4915"/>
                    <a:pt x="4569" y="4915"/>
                  </a:cubicBezTo>
                  <a:cubicBezTo>
                    <a:pt x="4758" y="4915"/>
                    <a:pt x="4915" y="4758"/>
                    <a:pt x="4915" y="4569"/>
                  </a:cubicBezTo>
                  <a:cubicBezTo>
                    <a:pt x="4915" y="3970"/>
                    <a:pt x="4443" y="3529"/>
                    <a:pt x="3907" y="3529"/>
                  </a:cubicBezTo>
                  <a:lnTo>
                    <a:pt x="2867" y="3529"/>
                  </a:lnTo>
                  <a:lnTo>
                    <a:pt x="2867" y="2836"/>
                  </a:lnTo>
                  <a:lnTo>
                    <a:pt x="4537" y="2836"/>
                  </a:lnTo>
                  <a:lnTo>
                    <a:pt x="4537" y="2773"/>
                  </a:lnTo>
                  <a:cubicBezTo>
                    <a:pt x="4726" y="2773"/>
                    <a:pt x="4884" y="2615"/>
                    <a:pt x="4884" y="2426"/>
                  </a:cubicBezTo>
                  <a:cubicBezTo>
                    <a:pt x="4884" y="1481"/>
                    <a:pt x="4096" y="662"/>
                    <a:pt x="3151" y="662"/>
                  </a:cubicBezTo>
                  <a:lnTo>
                    <a:pt x="2804" y="662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4" name="Google Shape;7824;p96"/>
            <p:cNvSpPr/>
            <p:nvPr/>
          </p:nvSpPr>
          <p:spPr>
            <a:xfrm>
              <a:off x="5527800" y="3598250"/>
              <a:ext cx="105550" cy="35450"/>
            </a:xfrm>
            <a:custGeom>
              <a:avLst/>
              <a:gdLst/>
              <a:ahLst/>
              <a:cxnLst/>
              <a:rect l="l" t="t" r="r" b="b"/>
              <a:pathLst>
                <a:path w="4222" h="1418" extrusionOk="0">
                  <a:moveTo>
                    <a:pt x="725" y="0"/>
                  </a:moveTo>
                  <a:cubicBezTo>
                    <a:pt x="315" y="0"/>
                    <a:pt x="0" y="315"/>
                    <a:pt x="0" y="725"/>
                  </a:cubicBezTo>
                  <a:cubicBezTo>
                    <a:pt x="63" y="1103"/>
                    <a:pt x="378" y="1418"/>
                    <a:pt x="725" y="1418"/>
                  </a:cubicBezTo>
                  <a:lnTo>
                    <a:pt x="3875" y="1418"/>
                  </a:lnTo>
                  <a:cubicBezTo>
                    <a:pt x="4064" y="1418"/>
                    <a:pt x="4222" y="1260"/>
                    <a:pt x="4222" y="1071"/>
                  </a:cubicBezTo>
                  <a:lnTo>
                    <a:pt x="4222" y="378"/>
                  </a:lnTo>
                  <a:cubicBezTo>
                    <a:pt x="4222" y="158"/>
                    <a:pt x="4064" y="0"/>
                    <a:pt x="387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5" name="Google Shape;7825;p96"/>
            <p:cNvSpPr/>
            <p:nvPr/>
          </p:nvSpPr>
          <p:spPr>
            <a:xfrm>
              <a:off x="5545900" y="3651800"/>
              <a:ext cx="104800" cy="35475"/>
            </a:xfrm>
            <a:custGeom>
              <a:avLst/>
              <a:gdLst/>
              <a:ahLst/>
              <a:cxnLst/>
              <a:rect l="l" t="t" r="r" b="b"/>
              <a:pathLst>
                <a:path w="4192" h="1419" extrusionOk="0">
                  <a:moveTo>
                    <a:pt x="694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1" y="1103"/>
                    <a:pt x="316" y="1418"/>
                    <a:pt x="694" y="1418"/>
                  </a:cubicBezTo>
                  <a:lnTo>
                    <a:pt x="3845" y="1418"/>
                  </a:lnTo>
                  <a:cubicBezTo>
                    <a:pt x="4065" y="1418"/>
                    <a:pt x="4191" y="1261"/>
                    <a:pt x="4191" y="1072"/>
                  </a:cubicBezTo>
                  <a:lnTo>
                    <a:pt x="4191" y="347"/>
                  </a:lnTo>
                  <a:cubicBezTo>
                    <a:pt x="4191" y="158"/>
                    <a:pt x="4065" y="1"/>
                    <a:pt x="384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6" name="Google Shape;7826;p96"/>
            <p:cNvSpPr/>
            <p:nvPr/>
          </p:nvSpPr>
          <p:spPr>
            <a:xfrm>
              <a:off x="5529375" y="3754975"/>
              <a:ext cx="122100" cy="35475"/>
            </a:xfrm>
            <a:custGeom>
              <a:avLst/>
              <a:gdLst/>
              <a:ahLst/>
              <a:cxnLst/>
              <a:rect l="l" t="t" r="r" b="b"/>
              <a:pathLst>
                <a:path w="4884" h="1419" extrusionOk="0">
                  <a:moveTo>
                    <a:pt x="0" y="1"/>
                  </a:moveTo>
                  <a:lnTo>
                    <a:pt x="0" y="1418"/>
                  </a:lnTo>
                  <a:lnTo>
                    <a:pt x="4884" y="1418"/>
                  </a:lnTo>
                  <a:lnTo>
                    <a:pt x="4884" y="1"/>
                  </a:lnTo>
                  <a:lnTo>
                    <a:pt x="2773" y="1"/>
                  </a:lnTo>
                  <a:lnTo>
                    <a:pt x="2773" y="347"/>
                  </a:lnTo>
                  <a:cubicBezTo>
                    <a:pt x="2773" y="568"/>
                    <a:pt x="2615" y="725"/>
                    <a:pt x="2426" y="725"/>
                  </a:cubicBezTo>
                  <a:cubicBezTo>
                    <a:pt x="2237" y="725"/>
                    <a:pt x="2080" y="568"/>
                    <a:pt x="2080" y="347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7" name="Google Shape;7827;p96"/>
            <p:cNvSpPr/>
            <p:nvPr/>
          </p:nvSpPr>
          <p:spPr>
            <a:xfrm>
              <a:off x="5511250" y="3703000"/>
              <a:ext cx="140225" cy="33900"/>
            </a:xfrm>
            <a:custGeom>
              <a:avLst/>
              <a:gdLst/>
              <a:ahLst/>
              <a:cxnLst/>
              <a:rect l="l" t="t" r="r" b="b"/>
              <a:pathLst>
                <a:path w="5609" h="1356" extrusionOk="0">
                  <a:moveTo>
                    <a:pt x="1" y="0"/>
                  </a:moveTo>
                  <a:lnTo>
                    <a:pt x="1" y="1355"/>
                  </a:lnTo>
                  <a:lnTo>
                    <a:pt x="5609" y="1355"/>
                  </a:lnTo>
                  <a:lnTo>
                    <a:pt x="5609" y="347"/>
                  </a:lnTo>
                  <a:cubicBezTo>
                    <a:pt x="5577" y="158"/>
                    <a:pt x="5451" y="0"/>
                    <a:pt x="52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8" name="Google Shape;7828;p96"/>
            <p:cNvSpPr/>
            <p:nvPr/>
          </p:nvSpPr>
          <p:spPr>
            <a:xfrm>
              <a:off x="5529375" y="3808550"/>
              <a:ext cx="122900" cy="87450"/>
            </a:xfrm>
            <a:custGeom>
              <a:avLst/>
              <a:gdLst/>
              <a:ahLst/>
              <a:cxnLst/>
              <a:rect l="l" t="t" r="r" b="b"/>
              <a:pathLst>
                <a:path w="4916" h="3498" extrusionOk="0">
                  <a:moveTo>
                    <a:pt x="0" y="0"/>
                  </a:moveTo>
                  <a:lnTo>
                    <a:pt x="0" y="3151"/>
                  </a:lnTo>
                  <a:cubicBezTo>
                    <a:pt x="0" y="3340"/>
                    <a:pt x="158" y="3497"/>
                    <a:pt x="347" y="3497"/>
                  </a:cubicBezTo>
                  <a:cubicBezTo>
                    <a:pt x="536" y="3497"/>
                    <a:pt x="693" y="3340"/>
                    <a:pt x="693" y="3151"/>
                  </a:cubicBezTo>
                  <a:lnTo>
                    <a:pt x="693" y="1418"/>
                  </a:lnTo>
                  <a:lnTo>
                    <a:pt x="4190" y="1418"/>
                  </a:lnTo>
                  <a:lnTo>
                    <a:pt x="4190" y="3151"/>
                  </a:lnTo>
                  <a:cubicBezTo>
                    <a:pt x="4190" y="3340"/>
                    <a:pt x="4348" y="3497"/>
                    <a:pt x="4569" y="3497"/>
                  </a:cubicBezTo>
                  <a:cubicBezTo>
                    <a:pt x="4758" y="3497"/>
                    <a:pt x="4915" y="3340"/>
                    <a:pt x="4915" y="3151"/>
                  </a:cubicBezTo>
                  <a:lnTo>
                    <a:pt x="4915" y="0"/>
                  </a:lnTo>
                  <a:lnTo>
                    <a:pt x="2773" y="0"/>
                  </a:lnTo>
                  <a:lnTo>
                    <a:pt x="2773" y="347"/>
                  </a:lnTo>
                  <a:cubicBezTo>
                    <a:pt x="2773" y="536"/>
                    <a:pt x="2615" y="693"/>
                    <a:pt x="2426" y="693"/>
                  </a:cubicBezTo>
                  <a:cubicBezTo>
                    <a:pt x="2237" y="693"/>
                    <a:pt x="2080" y="536"/>
                    <a:pt x="2080" y="347"/>
                  </a:cubicBezTo>
                  <a:lnTo>
                    <a:pt x="208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9" name="Google Shape;7829;p96"/>
            <p:cNvSpPr/>
            <p:nvPr/>
          </p:nvSpPr>
          <p:spPr>
            <a:xfrm>
              <a:off x="5408075" y="3651025"/>
              <a:ext cx="86675" cy="103975"/>
            </a:xfrm>
            <a:custGeom>
              <a:avLst/>
              <a:gdLst/>
              <a:ahLst/>
              <a:cxnLst/>
              <a:rect l="l" t="t" r="r" b="b"/>
              <a:pathLst>
                <a:path w="3467" h="4159" extrusionOk="0">
                  <a:moveTo>
                    <a:pt x="1733" y="0"/>
                  </a:moveTo>
                  <a:cubicBezTo>
                    <a:pt x="788" y="0"/>
                    <a:pt x="1" y="788"/>
                    <a:pt x="1" y="1733"/>
                  </a:cubicBezTo>
                  <a:lnTo>
                    <a:pt x="1" y="3812"/>
                  </a:lnTo>
                  <a:cubicBezTo>
                    <a:pt x="1" y="4001"/>
                    <a:pt x="158" y="4159"/>
                    <a:pt x="347" y="4159"/>
                  </a:cubicBezTo>
                  <a:lnTo>
                    <a:pt x="3120" y="4159"/>
                  </a:lnTo>
                  <a:cubicBezTo>
                    <a:pt x="3309" y="4159"/>
                    <a:pt x="3466" y="4001"/>
                    <a:pt x="3466" y="3812"/>
                  </a:cubicBez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0" name="Google Shape;7830;p96"/>
          <p:cNvGrpSpPr/>
          <p:nvPr/>
        </p:nvGrpSpPr>
        <p:grpSpPr>
          <a:xfrm>
            <a:off x="7100470" y="3869093"/>
            <a:ext cx="342632" cy="226264"/>
            <a:chOff x="5358450" y="4015675"/>
            <a:chExt cx="289875" cy="191425"/>
          </a:xfrm>
        </p:grpSpPr>
        <p:sp>
          <p:nvSpPr>
            <p:cNvPr id="7831" name="Google Shape;7831;p96"/>
            <p:cNvSpPr/>
            <p:nvPr/>
          </p:nvSpPr>
          <p:spPr>
            <a:xfrm>
              <a:off x="5358450" y="4015675"/>
              <a:ext cx="289875" cy="89025"/>
            </a:xfrm>
            <a:custGeom>
              <a:avLst/>
              <a:gdLst/>
              <a:ahLst/>
              <a:cxnLst/>
              <a:rect l="l" t="t" r="r" b="b"/>
              <a:pathLst>
                <a:path w="11595" h="3561" extrusionOk="0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2" name="Google Shape;7832;p96"/>
            <p:cNvSpPr/>
            <p:nvPr/>
          </p:nvSpPr>
          <p:spPr>
            <a:xfrm>
              <a:off x="5494725" y="41015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3" name="Google Shape;7833;p96"/>
            <p:cNvSpPr/>
            <p:nvPr/>
          </p:nvSpPr>
          <p:spPr>
            <a:xfrm>
              <a:off x="5460050" y="4077125"/>
              <a:ext cx="86675" cy="78000"/>
            </a:xfrm>
            <a:custGeom>
              <a:avLst/>
              <a:gdLst/>
              <a:ahLst/>
              <a:cxnLst/>
              <a:rect l="l" t="t" r="r" b="b"/>
              <a:pathLst>
                <a:path w="3467" h="3120" extrusionOk="0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4" name="Google Shape;7834;p96"/>
            <p:cNvSpPr/>
            <p:nvPr/>
          </p:nvSpPr>
          <p:spPr>
            <a:xfrm>
              <a:off x="5362400" y="4084200"/>
              <a:ext cx="282000" cy="122900"/>
            </a:xfrm>
            <a:custGeom>
              <a:avLst/>
              <a:gdLst/>
              <a:ahLst/>
              <a:cxnLst/>
              <a:rect l="l" t="t" r="r" b="b"/>
              <a:pathLst>
                <a:path w="11280" h="4916" extrusionOk="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5" name="Google Shape;7835;p96"/>
          <p:cNvGrpSpPr/>
          <p:nvPr/>
        </p:nvGrpSpPr>
        <p:grpSpPr>
          <a:xfrm>
            <a:off x="6226953" y="4251624"/>
            <a:ext cx="351024" cy="325464"/>
            <a:chOff x="6543825" y="3202075"/>
            <a:chExt cx="296975" cy="275350"/>
          </a:xfrm>
        </p:grpSpPr>
        <p:sp>
          <p:nvSpPr>
            <p:cNvPr id="7836" name="Google Shape;7836;p96"/>
            <p:cNvSpPr/>
            <p:nvPr/>
          </p:nvSpPr>
          <p:spPr>
            <a:xfrm>
              <a:off x="6683250" y="3202075"/>
              <a:ext cx="17350" cy="43350"/>
            </a:xfrm>
            <a:custGeom>
              <a:avLst/>
              <a:gdLst/>
              <a:ahLst/>
              <a:cxnLst/>
              <a:rect l="l" t="t" r="r" b="b"/>
              <a:pathLst>
                <a:path w="694" h="173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55"/>
                  </a:lnTo>
                  <a:cubicBezTo>
                    <a:pt x="0" y="1576"/>
                    <a:pt x="158" y="1733"/>
                    <a:pt x="347" y="1733"/>
                  </a:cubicBezTo>
                  <a:cubicBezTo>
                    <a:pt x="536" y="1733"/>
                    <a:pt x="693" y="1576"/>
                    <a:pt x="693" y="1355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7" name="Google Shape;7837;p96"/>
            <p:cNvSpPr/>
            <p:nvPr/>
          </p:nvSpPr>
          <p:spPr>
            <a:xfrm>
              <a:off x="6613925" y="3236125"/>
              <a:ext cx="35475" cy="34700"/>
            </a:xfrm>
            <a:custGeom>
              <a:avLst/>
              <a:gdLst/>
              <a:ahLst/>
              <a:cxnLst/>
              <a:rect l="l" t="t" r="r" b="b"/>
              <a:pathLst>
                <a:path w="1419" h="1388" extrusionOk="0">
                  <a:moveTo>
                    <a:pt x="363" y="1"/>
                  </a:moveTo>
                  <a:cubicBezTo>
                    <a:pt x="276" y="1"/>
                    <a:pt x="190" y="40"/>
                    <a:pt x="127" y="119"/>
                  </a:cubicBezTo>
                  <a:cubicBezTo>
                    <a:pt x="1" y="245"/>
                    <a:pt x="1" y="466"/>
                    <a:pt x="127" y="592"/>
                  </a:cubicBezTo>
                  <a:lnTo>
                    <a:pt x="820" y="1316"/>
                  </a:lnTo>
                  <a:cubicBezTo>
                    <a:pt x="883" y="1364"/>
                    <a:pt x="969" y="1387"/>
                    <a:pt x="1056" y="1387"/>
                  </a:cubicBezTo>
                  <a:cubicBezTo>
                    <a:pt x="1143" y="1387"/>
                    <a:pt x="1229" y="1364"/>
                    <a:pt x="1292" y="1316"/>
                  </a:cubicBezTo>
                  <a:cubicBezTo>
                    <a:pt x="1418" y="1190"/>
                    <a:pt x="1418" y="938"/>
                    <a:pt x="1292" y="844"/>
                  </a:cubicBezTo>
                  <a:lnTo>
                    <a:pt x="599" y="119"/>
                  </a:lnTo>
                  <a:cubicBezTo>
                    <a:pt x="536" y="40"/>
                    <a:pt x="450" y="1"/>
                    <a:pt x="36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8" name="Google Shape;7838;p96"/>
            <p:cNvSpPr/>
            <p:nvPr/>
          </p:nvSpPr>
          <p:spPr>
            <a:xfrm>
              <a:off x="6734425" y="3236425"/>
              <a:ext cx="35475" cy="34400"/>
            </a:xfrm>
            <a:custGeom>
              <a:avLst/>
              <a:gdLst/>
              <a:ahLst/>
              <a:cxnLst/>
              <a:rect l="l" t="t" r="r" b="b"/>
              <a:pathLst>
                <a:path w="1419" h="1376" extrusionOk="0">
                  <a:moveTo>
                    <a:pt x="1054" y="0"/>
                  </a:moveTo>
                  <a:cubicBezTo>
                    <a:pt x="976" y="0"/>
                    <a:pt x="894" y="33"/>
                    <a:pt x="820" y="107"/>
                  </a:cubicBezTo>
                  <a:lnTo>
                    <a:pt x="95" y="832"/>
                  </a:lnTo>
                  <a:cubicBezTo>
                    <a:pt x="1" y="926"/>
                    <a:pt x="1" y="1178"/>
                    <a:pt x="95" y="1304"/>
                  </a:cubicBezTo>
                  <a:cubicBezTo>
                    <a:pt x="158" y="1352"/>
                    <a:pt x="253" y="1375"/>
                    <a:pt x="344" y="1375"/>
                  </a:cubicBezTo>
                  <a:cubicBezTo>
                    <a:pt x="434" y="1375"/>
                    <a:pt x="521" y="1352"/>
                    <a:pt x="568" y="1304"/>
                  </a:cubicBezTo>
                  <a:lnTo>
                    <a:pt x="1293" y="580"/>
                  </a:lnTo>
                  <a:cubicBezTo>
                    <a:pt x="1419" y="454"/>
                    <a:pt x="1419" y="233"/>
                    <a:pt x="1293" y="107"/>
                  </a:cubicBezTo>
                  <a:cubicBezTo>
                    <a:pt x="1226" y="41"/>
                    <a:pt x="1142" y="0"/>
                    <a:pt x="10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9" name="Google Shape;7839;p96"/>
            <p:cNvSpPr/>
            <p:nvPr/>
          </p:nvSpPr>
          <p:spPr>
            <a:xfrm>
              <a:off x="6805325" y="3322575"/>
              <a:ext cx="35475" cy="121325"/>
            </a:xfrm>
            <a:custGeom>
              <a:avLst/>
              <a:gdLst/>
              <a:ahLst/>
              <a:cxnLst/>
              <a:rect l="l" t="t" r="r" b="b"/>
              <a:pathLst>
                <a:path w="1419" h="4853" extrusionOk="0">
                  <a:moveTo>
                    <a:pt x="0" y="1"/>
                  </a:moveTo>
                  <a:lnTo>
                    <a:pt x="0" y="4852"/>
                  </a:lnTo>
                  <a:lnTo>
                    <a:pt x="1040" y="4852"/>
                  </a:lnTo>
                  <a:cubicBezTo>
                    <a:pt x="1261" y="4852"/>
                    <a:pt x="1418" y="4695"/>
                    <a:pt x="1418" y="4506"/>
                  </a:cubicBezTo>
                  <a:lnTo>
                    <a:pt x="1418" y="316"/>
                  </a:lnTo>
                  <a:cubicBezTo>
                    <a:pt x="1355" y="158"/>
                    <a:pt x="1198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0" name="Google Shape;7840;p96"/>
            <p:cNvSpPr/>
            <p:nvPr/>
          </p:nvSpPr>
          <p:spPr>
            <a:xfrm>
              <a:off x="6543825" y="3323275"/>
              <a:ext cx="35475" cy="121400"/>
            </a:xfrm>
            <a:custGeom>
              <a:avLst/>
              <a:gdLst/>
              <a:ahLst/>
              <a:cxnLst/>
              <a:rect l="l" t="t" r="r" b="b"/>
              <a:pathLst>
                <a:path w="1419" h="4856" extrusionOk="0">
                  <a:moveTo>
                    <a:pt x="323" y="0"/>
                  </a:moveTo>
                  <a:cubicBezTo>
                    <a:pt x="132" y="0"/>
                    <a:pt x="1" y="149"/>
                    <a:pt x="1" y="351"/>
                  </a:cubicBezTo>
                  <a:lnTo>
                    <a:pt x="1" y="4509"/>
                  </a:lnTo>
                  <a:cubicBezTo>
                    <a:pt x="1" y="4698"/>
                    <a:pt x="158" y="4856"/>
                    <a:pt x="379" y="4856"/>
                  </a:cubicBezTo>
                  <a:lnTo>
                    <a:pt x="1418" y="4856"/>
                  </a:lnTo>
                  <a:lnTo>
                    <a:pt x="1418" y="4"/>
                  </a:lnTo>
                  <a:lnTo>
                    <a:pt x="379" y="4"/>
                  </a:lnTo>
                  <a:cubicBezTo>
                    <a:pt x="360" y="1"/>
                    <a:pt x="341" y="0"/>
                    <a:pt x="32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1" name="Google Shape;7841;p96"/>
            <p:cNvSpPr/>
            <p:nvPr/>
          </p:nvSpPr>
          <p:spPr>
            <a:xfrm>
              <a:off x="6643075" y="3332025"/>
              <a:ext cx="143375" cy="104000"/>
            </a:xfrm>
            <a:custGeom>
              <a:avLst/>
              <a:gdLst/>
              <a:ahLst/>
              <a:cxnLst/>
              <a:rect l="l" t="t" r="r" b="b"/>
              <a:pathLst>
                <a:path w="5735" h="4160" extrusionOk="0">
                  <a:moveTo>
                    <a:pt x="1639" y="1"/>
                  </a:moveTo>
                  <a:cubicBezTo>
                    <a:pt x="1450" y="1"/>
                    <a:pt x="1198" y="158"/>
                    <a:pt x="1072" y="379"/>
                  </a:cubicBezTo>
                  <a:lnTo>
                    <a:pt x="0" y="2490"/>
                  </a:lnTo>
                  <a:cubicBezTo>
                    <a:pt x="158" y="2584"/>
                    <a:pt x="378" y="2616"/>
                    <a:pt x="567" y="2616"/>
                  </a:cubicBezTo>
                  <a:cubicBezTo>
                    <a:pt x="1072" y="2616"/>
                    <a:pt x="1544" y="2364"/>
                    <a:pt x="1796" y="1891"/>
                  </a:cubicBezTo>
                  <a:lnTo>
                    <a:pt x="2017" y="1418"/>
                  </a:lnTo>
                  <a:lnTo>
                    <a:pt x="2710" y="1418"/>
                  </a:lnTo>
                  <a:cubicBezTo>
                    <a:pt x="2899" y="1418"/>
                    <a:pt x="3056" y="1481"/>
                    <a:pt x="3182" y="1607"/>
                  </a:cubicBezTo>
                  <a:lnTo>
                    <a:pt x="5734" y="4159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2" name="Google Shape;7842;p96"/>
            <p:cNvSpPr/>
            <p:nvPr/>
          </p:nvSpPr>
          <p:spPr>
            <a:xfrm>
              <a:off x="6595025" y="3288700"/>
              <a:ext cx="175675" cy="188725"/>
            </a:xfrm>
            <a:custGeom>
              <a:avLst/>
              <a:gdLst/>
              <a:ahLst/>
              <a:cxnLst/>
              <a:rect l="l" t="t" r="r" b="b"/>
              <a:pathLst>
                <a:path w="7027" h="7549" extrusionOk="0">
                  <a:moveTo>
                    <a:pt x="2206" y="1"/>
                  </a:moveTo>
                  <a:cubicBezTo>
                    <a:pt x="1828" y="1"/>
                    <a:pt x="1481" y="221"/>
                    <a:pt x="1261" y="568"/>
                  </a:cubicBezTo>
                  <a:lnTo>
                    <a:pt x="946" y="1198"/>
                  </a:lnTo>
                  <a:cubicBezTo>
                    <a:pt x="914" y="1324"/>
                    <a:pt x="757" y="1419"/>
                    <a:pt x="631" y="1419"/>
                  </a:cubicBezTo>
                  <a:lnTo>
                    <a:pt x="1" y="1419"/>
                  </a:lnTo>
                  <a:lnTo>
                    <a:pt x="1" y="6239"/>
                  </a:lnTo>
                  <a:lnTo>
                    <a:pt x="1576" y="6239"/>
                  </a:lnTo>
                  <a:lnTo>
                    <a:pt x="2584" y="7247"/>
                  </a:lnTo>
                  <a:cubicBezTo>
                    <a:pt x="2768" y="7431"/>
                    <a:pt x="3054" y="7548"/>
                    <a:pt x="3330" y="7548"/>
                  </a:cubicBezTo>
                  <a:cubicBezTo>
                    <a:pt x="3431" y="7548"/>
                    <a:pt x="3531" y="7533"/>
                    <a:pt x="3624" y="7499"/>
                  </a:cubicBezTo>
                  <a:lnTo>
                    <a:pt x="6585" y="6554"/>
                  </a:lnTo>
                  <a:cubicBezTo>
                    <a:pt x="6743" y="6522"/>
                    <a:pt x="6900" y="6396"/>
                    <a:pt x="7026" y="6302"/>
                  </a:cubicBezTo>
                  <a:lnTo>
                    <a:pt x="4537" y="3813"/>
                  </a:lnTo>
                  <a:lnTo>
                    <a:pt x="4380" y="3813"/>
                  </a:lnTo>
                  <a:lnTo>
                    <a:pt x="4348" y="3844"/>
                  </a:lnTo>
                  <a:cubicBezTo>
                    <a:pt x="4033" y="4506"/>
                    <a:pt x="3340" y="4947"/>
                    <a:pt x="2647" y="5042"/>
                  </a:cubicBezTo>
                  <a:cubicBezTo>
                    <a:pt x="2601" y="5044"/>
                    <a:pt x="2556" y="5046"/>
                    <a:pt x="2511" y="5046"/>
                  </a:cubicBezTo>
                  <a:cubicBezTo>
                    <a:pt x="2046" y="5046"/>
                    <a:pt x="1698" y="4899"/>
                    <a:pt x="1324" y="4727"/>
                  </a:cubicBezTo>
                  <a:cubicBezTo>
                    <a:pt x="1103" y="4632"/>
                    <a:pt x="1040" y="4412"/>
                    <a:pt x="1166" y="4254"/>
                  </a:cubicBezTo>
                  <a:lnTo>
                    <a:pt x="2363" y="1797"/>
                  </a:lnTo>
                  <a:cubicBezTo>
                    <a:pt x="2615" y="1324"/>
                    <a:pt x="3088" y="1041"/>
                    <a:pt x="3592" y="1041"/>
                  </a:cubicBezTo>
                  <a:lnTo>
                    <a:pt x="5104" y="1041"/>
                  </a:lnTo>
                  <a:cubicBezTo>
                    <a:pt x="5167" y="852"/>
                    <a:pt x="5262" y="631"/>
                    <a:pt x="5262" y="347"/>
                  </a:cubicBezTo>
                  <a:cubicBezTo>
                    <a:pt x="5262" y="158"/>
                    <a:pt x="5104" y="1"/>
                    <a:pt x="488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43" name="Google Shape;7843;p96"/>
          <p:cNvGrpSpPr/>
          <p:nvPr/>
        </p:nvGrpSpPr>
        <p:grpSpPr>
          <a:xfrm>
            <a:off x="6633934" y="1531372"/>
            <a:ext cx="350079" cy="350079"/>
            <a:chOff x="2037825" y="3254050"/>
            <a:chExt cx="296175" cy="296175"/>
          </a:xfrm>
        </p:grpSpPr>
        <p:sp>
          <p:nvSpPr>
            <p:cNvPr id="7844" name="Google Shape;7844;p96"/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5" name="Google Shape;7845;p96"/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6" name="Google Shape;7846;p96"/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7" name="Google Shape;7847;p96"/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8" name="Google Shape;7848;p96"/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9" name="Google Shape;7849;p96"/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0" name="Google Shape;7850;p96"/>
          <p:cNvGrpSpPr/>
          <p:nvPr/>
        </p:nvGrpSpPr>
        <p:grpSpPr>
          <a:xfrm>
            <a:off x="6632072" y="1972539"/>
            <a:ext cx="353802" cy="348926"/>
            <a:chOff x="2034675" y="3617925"/>
            <a:chExt cx="299325" cy="295200"/>
          </a:xfrm>
        </p:grpSpPr>
        <p:sp>
          <p:nvSpPr>
            <p:cNvPr id="7851" name="Google Shape;7851;p96"/>
            <p:cNvSpPr/>
            <p:nvPr/>
          </p:nvSpPr>
          <p:spPr>
            <a:xfrm>
              <a:off x="2195350" y="3721900"/>
              <a:ext cx="69350" cy="33900"/>
            </a:xfrm>
            <a:custGeom>
              <a:avLst/>
              <a:gdLst/>
              <a:ahLst/>
              <a:cxnLst/>
              <a:rect l="l" t="t" r="r" b="b"/>
              <a:pathLst>
                <a:path w="2774" h="1356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lnTo>
                    <a:pt x="2773" y="1355"/>
                  </a:lnTo>
                  <a:cubicBezTo>
                    <a:pt x="2773" y="599"/>
                    <a:pt x="2143" y="1"/>
                    <a:pt x="13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2" name="Google Shape;7852;p96"/>
            <p:cNvSpPr/>
            <p:nvPr/>
          </p:nvSpPr>
          <p:spPr>
            <a:xfrm>
              <a:off x="2211900" y="3669125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725" y="1"/>
                  </a:moveTo>
                  <a:cubicBezTo>
                    <a:pt x="315" y="1"/>
                    <a:pt x="0" y="316"/>
                    <a:pt x="0" y="725"/>
                  </a:cubicBezTo>
                  <a:cubicBezTo>
                    <a:pt x="0" y="1103"/>
                    <a:pt x="315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3" name="Google Shape;7853;p96"/>
            <p:cNvSpPr/>
            <p:nvPr/>
          </p:nvSpPr>
          <p:spPr>
            <a:xfrm>
              <a:off x="2125250" y="3617925"/>
              <a:ext cx="208750" cy="208750"/>
            </a:xfrm>
            <a:custGeom>
              <a:avLst/>
              <a:gdLst/>
              <a:ahLst/>
              <a:cxnLst/>
              <a:rect l="l" t="t" r="r" b="b"/>
              <a:pathLst>
                <a:path w="8350" h="8350" extrusionOk="0">
                  <a:moveTo>
                    <a:pt x="4128" y="1387"/>
                  </a:moveTo>
                  <a:cubicBezTo>
                    <a:pt x="4884" y="1387"/>
                    <a:pt x="5514" y="2017"/>
                    <a:pt x="5514" y="2773"/>
                  </a:cubicBezTo>
                  <a:cubicBezTo>
                    <a:pt x="5514" y="3120"/>
                    <a:pt x="5357" y="3466"/>
                    <a:pt x="5136" y="3718"/>
                  </a:cubicBezTo>
                  <a:cubicBezTo>
                    <a:pt x="5766" y="4065"/>
                    <a:pt x="6176" y="4727"/>
                    <a:pt x="6176" y="5514"/>
                  </a:cubicBezTo>
                  <a:lnTo>
                    <a:pt x="6176" y="5892"/>
                  </a:lnTo>
                  <a:lnTo>
                    <a:pt x="6270" y="5892"/>
                  </a:lnTo>
                  <a:cubicBezTo>
                    <a:pt x="6270" y="6081"/>
                    <a:pt x="6113" y="6239"/>
                    <a:pt x="5924" y="6239"/>
                  </a:cubicBezTo>
                  <a:lnTo>
                    <a:pt x="2458" y="6239"/>
                  </a:lnTo>
                  <a:cubicBezTo>
                    <a:pt x="2238" y="6239"/>
                    <a:pt x="2080" y="6081"/>
                    <a:pt x="2080" y="5892"/>
                  </a:cubicBezTo>
                  <a:lnTo>
                    <a:pt x="2080" y="5514"/>
                  </a:lnTo>
                  <a:cubicBezTo>
                    <a:pt x="2080" y="4727"/>
                    <a:pt x="2521" y="4065"/>
                    <a:pt x="3151" y="3718"/>
                  </a:cubicBezTo>
                  <a:cubicBezTo>
                    <a:pt x="2931" y="3466"/>
                    <a:pt x="2773" y="3120"/>
                    <a:pt x="2773" y="2773"/>
                  </a:cubicBezTo>
                  <a:cubicBezTo>
                    <a:pt x="2773" y="2017"/>
                    <a:pt x="3403" y="1387"/>
                    <a:pt x="4128" y="1387"/>
                  </a:cubicBezTo>
                  <a:close/>
                  <a:moveTo>
                    <a:pt x="4191" y="1"/>
                  </a:moveTo>
                  <a:cubicBezTo>
                    <a:pt x="1891" y="1"/>
                    <a:pt x="1" y="1860"/>
                    <a:pt x="1" y="4191"/>
                  </a:cubicBezTo>
                  <a:cubicBezTo>
                    <a:pt x="1" y="6522"/>
                    <a:pt x="1860" y="8350"/>
                    <a:pt x="4191" y="8350"/>
                  </a:cubicBezTo>
                  <a:cubicBezTo>
                    <a:pt x="6459" y="8350"/>
                    <a:pt x="8350" y="6522"/>
                    <a:pt x="8350" y="4191"/>
                  </a:cubicBezTo>
                  <a:cubicBezTo>
                    <a:pt x="8350" y="1860"/>
                    <a:pt x="6459" y="1"/>
                    <a:pt x="419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4" name="Google Shape;7854;p96"/>
            <p:cNvSpPr/>
            <p:nvPr/>
          </p:nvSpPr>
          <p:spPr>
            <a:xfrm>
              <a:off x="2107150" y="3771525"/>
              <a:ext cx="73275" cy="72475"/>
            </a:xfrm>
            <a:custGeom>
              <a:avLst/>
              <a:gdLst/>
              <a:ahLst/>
              <a:cxnLst/>
              <a:rect l="l" t="t" r="r" b="b"/>
              <a:pathLst>
                <a:path w="2931" h="2899" extrusionOk="0">
                  <a:moveTo>
                    <a:pt x="504" y="0"/>
                  </a:moveTo>
                  <a:lnTo>
                    <a:pt x="378" y="126"/>
                  </a:lnTo>
                  <a:cubicBezTo>
                    <a:pt x="0" y="536"/>
                    <a:pt x="0" y="1198"/>
                    <a:pt x="378" y="1576"/>
                  </a:cubicBezTo>
                  <a:lnTo>
                    <a:pt x="1355" y="2584"/>
                  </a:lnTo>
                  <a:cubicBezTo>
                    <a:pt x="1576" y="2773"/>
                    <a:pt x="1828" y="2899"/>
                    <a:pt x="2111" y="2899"/>
                  </a:cubicBezTo>
                  <a:cubicBezTo>
                    <a:pt x="2395" y="2899"/>
                    <a:pt x="2678" y="2773"/>
                    <a:pt x="2867" y="2584"/>
                  </a:cubicBezTo>
                  <a:lnTo>
                    <a:pt x="2930" y="2458"/>
                  </a:lnTo>
                  <a:cubicBezTo>
                    <a:pt x="1828" y="1985"/>
                    <a:pt x="977" y="1071"/>
                    <a:pt x="5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5" name="Google Shape;7855;p96"/>
            <p:cNvSpPr/>
            <p:nvPr/>
          </p:nvSpPr>
          <p:spPr>
            <a:xfrm>
              <a:off x="2034675" y="3816425"/>
              <a:ext cx="100050" cy="96700"/>
            </a:xfrm>
            <a:custGeom>
              <a:avLst/>
              <a:gdLst/>
              <a:ahLst/>
              <a:cxnLst/>
              <a:rect l="l" t="t" r="r" b="b"/>
              <a:pathLst>
                <a:path w="4002" h="3868" extrusionOk="0">
                  <a:moveTo>
                    <a:pt x="2521" y="0"/>
                  </a:moveTo>
                  <a:lnTo>
                    <a:pt x="410" y="2111"/>
                  </a:lnTo>
                  <a:cubicBezTo>
                    <a:pt x="1" y="2520"/>
                    <a:pt x="1" y="3182"/>
                    <a:pt x="410" y="3560"/>
                  </a:cubicBezTo>
                  <a:cubicBezTo>
                    <a:pt x="599" y="3765"/>
                    <a:pt x="867" y="3867"/>
                    <a:pt x="1135" y="3867"/>
                  </a:cubicBezTo>
                  <a:cubicBezTo>
                    <a:pt x="1403" y="3867"/>
                    <a:pt x="1671" y="3765"/>
                    <a:pt x="1860" y="3560"/>
                  </a:cubicBezTo>
                  <a:lnTo>
                    <a:pt x="4002" y="1449"/>
                  </a:lnTo>
                  <a:cubicBezTo>
                    <a:pt x="3907" y="1418"/>
                    <a:pt x="3844" y="1323"/>
                    <a:pt x="3750" y="1260"/>
                  </a:cubicBezTo>
                  <a:lnTo>
                    <a:pt x="2773" y="252"/>
                  </a:lnTo>
                  <a:cubicBezTo>
                    <a:pt x="2679" y="189"/>
                    <a:pt x="2616" y="95"/>
                    <a:pt x="252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6" name="Google Shape;7856;p96"/>
          <p:cNvGrpSpPr/>
          <p:nvPr/>
        </p:nvGrpSpPr>
        <p:grpSpPr>
          <a:xfrm>
            <a:off x="6633934" y="2418916"/>
            <a:ext cx="350079" cy="349133"/>
            <a:chOff x="2037825" y="3981825"/>
            <a:chExt cx="296175" cy="295375"/>
          </a:xfrm>
        </p:grpSpPr>
        <p:sp>
          <p:nvSpPr>
            <p:cNvPr id="7857" name="Google Shape;7857;p96"/>
            <p:cNvSpPr/>
            <p:nvPr/>
          </p:nvSpPr>
          <p:spPr>
            <a:xfrm>
              <a:off x="2072500" y="4085775"/>
              <a:ext cx="88225" cy="86675"/>
            </a:xfrm>
            <a:custGeom>
              <a:avLst/>
              <a:gdLst/>
              <a:ahLst/>
              <a:cxnLst/>
              <a:rect l="l" t="t" r="r" b="b"/>
              <a:pathLst>
                <a:path w="3529" h="3467" extrusionOk="0">
                  <a:moveTo>
                    <a:pt x="1764" y="1"/>
                  </a:moveTo>
                  <a:cubicBezTo>
                    <a:pt x="819" y="1"/>
                    <a:pt x="0" y="788"/>
                    <a:pt x="0" y="1734"/>
                  </a:cubicBezTo>
                  <a:cubicBezTo>
                    <a:pt x="0" y="2679"/>
                    <a:pt x="819" y="3466"/>
                    <a:pt x="1764" y="3466"/>
                  </a:cubicBezTo>
                  <a:cubicBezTo>
                    <a:pt x="2709" y="3466"/>
                    <a:pt x="3529" y="2679"/>
                    <a:pt x="3529" y="1734"/>
                  </a:cubicBezTo>
                  <a:cubicBezTo>
                    <a:pt x="3529" y="788"/>
                    <a:pt x="2741" y="1"/>
                    <a:pt x="176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8" name="Google Shape;7858;p96"/>
            <p:cNvSpPr/>
            <p:nvPr/>
          </p:nvSpPr>
          <p:spPr>
            <a:xfrm>
              <a:off x="2176450" y="3981825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1733"/>
                  </a:moveTo>
                  <a:cubicBezTo>
                    <a:pt x="3372" y="1733"/>
                    <a:pt x="3529" y="1890"/>
                    <a:pt x="3529" y="2079"/>
                  </a:cubicBezTo>
                  <a:cubicBezTo>
                    <a:pt x="3529" y="2268"/>
                    <a:pt x="3372" y="2426"/>
                    <a:pt x="3151" y="2426"/>
                  </a:cubicBezTo>
                  <a:cubicBezTo>
                    <a:pt x="2962" y="2426"/>
                    <a:pt x="2805" y="2268"/>
                    <a:pt x="2805" y="2079"/>
                  </a:cubicBezTo>
                  <a:cubicBezTo>
                    <a:pt x="2805" y="1890"/>
                    <a:pt x="2962" y="1733"/>
                    <a:pt x="3151" y="1733"/>
                  </a:cubicBezTo>
                  <a:close/>
                  <a:moveTo>
                    <a:pt x="3151" y="2773"/>
                  </a:moveTo>
                  <a:cubicBezTo>
                    <a:pt x="3372" y="2773"/>
                    <a:pt x="3529" y="2930"/>
                    <a:pt x="3529" y="3151"/>
                  </a:cubicBezTo>
                  <a:lnTo>
                    <a:pt x="3529" y="4505"/>
                  </a:lnTo>
                  <a:cubicBezTo>
                    <a:pt x="3529" y="4726"/>
                    <a:pt x="3372" y="4883"/>
                    <a:pt x="3151" y="4883"/>
                  </a:cubicBezTo>
                  <a:cubicBezTo>
                    <a:pt x="2962" y="4883"/>
                    <a:pt x="2805" y="4726"/>
                    <a:pt x="2805" y="4505"/>
                  </a:cubicBezTo>
                  <a:lnTo>
                    <a:pt x="2805" y="3151"/>
                  </a:lnTo>
                  <a:cubicBezTo>
                    <a:pt x="2805" y="2930"/>
                    <a:pt x="2962" y="2773"/>
                    <a:pt x="3151" y="2773"/>
                  </a:cubicBezTo>
                  <a:close/>
                  <a:moveTo>
                    <a:pt x="3151" y="0"/>
                  </a:moveTo>
                  <a:cubicBezTo>
                    <a:pt x="1418" y="0"/>
                    <a:pt x="64" y="1418"/>
                    <a:pt x="64" y="3088"/>
                  </a:cubicBezTo>
                  <a:cubicBezTo>
                    <a:pt x="64" y="3655"/>
                    <a:pt x="158" y="4159"/>
                    <a:pt x="442" y="4631"/>
                  </a:cubicBezTo>
                  <a:lnTo>
                    <a:pt x="64" y="5765"/>
                  </a:lnTo>
                  <a:cubicBezTo>
                    <a:pt x="1" y="5892"/>
                    <a:pt x="64" y="6018"/>
                    <a:pt x="127" y="6112"/>
                  </a:cubicBezTo>
                  <a:cubicBezTo>
                    <a:pt x="190" y="6207"/>
                    <a:pt x="379" y="6238"/>
                    <a:pt x="473" y="6238"/>
                  </a:cubicBezTo>
                  <a:lnTo>
                    <a:pt x="1796" y="5923"/>
                  </a:lnTo>
                  <a:cubicBezTo>
                    <a:pt x="2206" y="6175"/>
                    <a:pt x="2679" y="6238"/>
                    <a:pt x="3214" y="6238"/>
                  </a:cubicBezTo>
                  <a:cubicBezTo>
                    <a:pt x="4947" y="6238"/>
                    <a:pt x="6302" y="4820"/>
                    <a:pt x="6302" y="3119"/>
                  </a:cubicBezTo>
                  <a:cubicBezTo>
                    <a:pt x="6270" y="1418"/>
                    <a:pt x="4884" y="0"/>
                    <a:pt x="31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9" name="Google Shape;7859;p96"/>
            <p:cNvSpPr/>
            <p:nvPr/>
          </p:nvSpPr>
          <p:spPr>
            <a:xfrm>
              <a:off x="2037825" y="4168475"/>
              <a:ext cx="157550" cy="108725"/>
            </a:xfrm>
            <a:custGeom>
              <a:avLst/>
              <a:gdLst/>
              <a:ahLst/>
              <a:cxnLst/>
              <a:rect l="l" t="t" r="r" b="b"/>
              <a:pathLst>
                <a:path w="6302" h="4349" extrusionOk="0">
                  <a:moveTo>
                    <a:pt x="1356" y="1"/>
                  </a:moveTo>
                  <a:cubicBezTo>
                    <a:pt x="568" y="568"/>
                    <a:pt x="1" y="1513"/>
                    <a:pt x="1" y="2553"/>
                  </a:cubicBezTo>
                  <a:lnTo>
                    <a:pt x="1" y="3970"/>
                  </a:lnTo>
                  <a:cubicBezTo>
                    <a:pt x="1" y="4222"/>
                    <a:pt x="158" y="4348"/>
                    <a:pt x="347" y="4348"/>
                  </a:cubicBezTo>
                  <a:lnTo>
                    <a:pt x="5955" y="4348"/>
                  </a:lnTo>
                  <a:cubicBezTo>
                    <a:pt x="6144" y="4348"/>
                    <a:pt x="6302" y="4191"/>
                    <a:pt x="6302" y="3970"/>
                  </a:cubicBezTo>
                  <a:lnTo>
                    <a:pt x="6302" y="2553"/>
                  </a:lnTo>
                  <a:cubicBezTo>
                    <a:pt x="6302" y="1513"/>
                    <a:pt x="5798" y="599"/>
                    <a:pt x="4947" y="1"/>
                  </a:cubicBezTo>
                  <a:cubicBezTo>
                    <a:pt x="4538" y="505"/>
                    <a:pt x="3844" y="820"/>
                    <a:pt x="3151" y="820"/>
                  </a:cubicBezTo>
                  <a:cubicBezTo>
                    <a:pt x="2427" y="820"/>
                    <a:pt x="1765" y="505"/>
                    <a:pt x="13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0" name="Google Shape;7860;p96"/>
          <p:cNvGrpSpPr/>
          <p:nvPr/>
        </p:nvGrpSpPr>
        <p:grpSpPr>
          <a:xfrm>
            <a:off x="5318952" y="2915232"/>
            <a:ext cx="350079" cy="285837"/>
            <a:chOff x="3860400" y="3254050"/>
            <a:chExt cx="296175" cy="241825"/>
          </a:xfrm>
        </p:grpSpPr>
        <p:sp>
          <p:nvSpPr>
            <p:cNvPr id="7861" name="Google Shape;7861;p96"/>
            <p:cNvSpPr/>
            <p:nvPr/>
          </p:nvSpPr>
          <p:spPr>
            <a:xfrm>
              <a:off x="4112425" y="3358025"/>
              <a:ext cx="44150" cy="18125"/>
            </a:xfrm>
            <a:custGeom>
              <a:avLst/>
              <a:gdLst/>
              <a:ahLst/>
              <a:cxnLst/>
              <a:rect l="l" t="t" r="r" b="b"/>
              <a:pathLst>
                <a:path w="176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419" y="725"/>
                  </a:lnTo>
                  <a:cubicBezTo>
                    <a:pt x="1608" y="725"/>
                    <a:pt x="1765" y="567"/>
                    <a:pt x="1765" y="378"/>
                  </a:cubicBezTo>
                  <a:cubicBezTo>
                    <a:pt x="1734" y="158"/>
                    <a:pt x="1608" y="0"/>
                    <a:pt x="14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2" name="Google Shape;7862;p96"/>
            <p:cNvSpPr/>
            <p:nvPr/>
          </p:nvSpPr>
          <p:spPr>
            <a:xfrm>
              <a:off x="4102200" y="3393475"/>
              <a:ext cx="37050" cy="33875"/>
            </a:xfrm>
            <a:custGeom>
              <a:avLst/>
              <a:gdLst/>
              <a:ahLst/>
              <a:cxnLst/>
              <a:rect l="l" t="t" r="r" b="b"/>
              <a:pathLst>
                <a:path w="1482" h="1355" extrusionOk="0">
                  <a:moveTo>
                    <a:pt x="394" y="0"/>
                  </a:moveTo>
                  <a:cubicBezTo>
                    <a:pt x="308" y="0"/>
                    <a:pt x="221" y="32"/>
                    <a:pt x="158" y="95"/>
                  </a:cubicBezTo>
                  <a:cubicBezTo>
                    <a:pt x="0" y="221"/>
                    <a:pt x="0" y="410"/>
                    <a:pt x="158" y="567"/>
                  </a:cubicBezTo>
                  <a:lnTo>
                    <a:pt x="882" y="1260"/>
                  </a:lnTo>
                  <a:cubicBezTo>
                    <a:pt x="945" y="1323"/>
                    <a:pt x="1032" y="1355"/>
                    <a:pt x="1119" y="1355"/>
                  </a:cubicBezTo>
                  <a:cubicBezTo>
                    <a:pt x="1205" y="1355"/>
                    <a:pt x="1292" y="1323"/>
                    <a:pt x="1355" y="1260"/>
                  </a:cubicBezTo>
                  <a:cubicBezTo>
                    <a:pt x="1481" y="1134"/>
                    <a:pt x="1481" y="914"/>
                    <a:pt x="1355" y="788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3" name="Google Shape;7863;p96"/>
            <p:cNvSpPr/>
            <p:nvPr/>
          </p:nvSpPr>
          <p:spPr>
            <a:xfrm>
              <a:off x="4103775" y="3306025"/>
              <a:ext cx="35475" cy="34500"/>
            </a:xfrm>
            <a:custGeom>
              <a:avLst/>
              <a:gdLst/>
              <a:ahLst/>
              <a:cxnLst/>
              <a:rect l="l" t="t" r="r" b="b"/>
              <a:pathLst>
                <a:path w="1419" h="1380" extrusionOk="0">
                  <a:moveTo>
                    <a:pt x="1056" y="1"/>
                  </a:moveTo>
                  <a:cubicBezTo>
                    <a:pt x="969" y="1"/>
                    <a:pt x="882" y="32"/>
                    <a:pt x="819" y="96"/>
                  </a:cubicBezTo>
                  <a:lnTo>
                    <a:pt x="95" y="789"/>
                  </a:lnTo>
                  <a:cubicBezTo>
                    <a:pt x="0" y="915"/>
                    <a:pt x="0" y="1135"/>
                    <a:pt x="95" y="1261"/>
                  </a:cubicBezTo>
                  <a:cubicBezTo>
                    <a:pt x="158" y="1340"/>
                    <a:pt x="252" y="1379"/>
                    <a:pt x="343" y="1379"/>
                  </a:cubicBezTo>
                  <a:cubicBezTo>
                    <a:pt x="434" y="1379"/>
                    <a:pt x="520" y="1340"/>
                    <a:pt x="567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6"/>
                  </a:cubicBezTo>
                  <a:cubicBezTo>
                    <a:pt x="1229" y="32"/>
                    <a:pt x="1142" y="1"/>
                    <a:pt x="10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4" name="Google Shape;7864;p96"/>
            <p:cNvSpPr/>
            <p:nvPr/>
          </p:nvSpPr>
          <p:spPr>
            <a:xfrm>
              <a:off x="3860400" y="3306025"/>
              <a:ext cx="105550" cy="104800"/>
            </a:xfrm>
            <a:custGeom>
              <a:avLst/>
              <a:gdLst/>
              <a:ahLst/>
              <a:cxnLst/>
              <a:rect l="l" t="t" r="r" b="b"/>
              <a:pathLst>
                <a:path w="4222" h="4192" extrusionOk="0">
                  <a:moveTo>
                    <a:pt x="2489" y="1"/>
                  </a:moveTo>
                  <a:cubicBezTo>
                    <a:pt x="2048" y="1"/>
                    <a:pt x="1639" y="285"/>
                    <a:pt x="1481" y="726"/>
                  </a:cubicBezTo>
                  <a:lnTo>
                    <a:pt x="1418" y="726"/>
                  </a:lnTo>
                  <a:cubicBezTo>
                    <a:pt x="662" y="726"/>
                    <a:pt x="0" y="1356"/>
                    <a:pt x="0" y="2080"/>
                  </a:cubicBezTo>
                  <a:cubicBezTo>
                    <a:pt x="0" y="2836"/>
                    <a:pt x="630" y="3467"/>
                    <a:pt x="1418" y="3467"/>
                  </a:cubicBezTo>
                  <a:lnTo>
                    <a:pt x="1481" y="3467"/>
                  </a:lnTo>
                  <a:cubicBezTo>
                    <a:pt x="1639" y="3845"/>
                    <a:pt x="2017" y="4191"/>
                    <a:pt x="2489" y="4191"/>
                  </a:cubicBezTo>
                  <a:lnTo>
                    <a:pt x="4222" y="4191"/>
                  </a:lnTo>
                  <a:lnTo>
                    <a:pt x="422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5" name="Google Shape;7865;p96"/>
            <p:cNvSpPr/>
            <p:nvPr/>
          </p:nvSpPr>
          <p:spPr>
            <a:xfrm>
              <a:off x="4050225" y="3254050"/>
              <a:ext cx="35450" cy="208750"/>
            </a:xfrm>
            <a:custGeom>
              <a:avLst/>
              <a:gdLst/>
              <a:ahLst/>
              <a:cxnLst/>
              <a:rect l="l" t="t" r="r" b="b"/>
              <a:pathLst>
                <a:path w="1418" h="8350" extrusionOk="0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7625"/>
                  </a:lnTo>
                  <a:cubicBezTo>
                    <a:pt x="0" y="8034"/>
                    <a:pt x="315" y="8349"/>
                    <a:pt x="725" y="8349"/>
                  </a:cubicBezTo>
                  <a:cubicBezTo>
                    <a:pt x="1134" y="8286"/>
                    <a:pt x="1418" y="8003"/>
                    <a:pt x="1418" y="7625"/>
                  </a:cubicBezTo>
                  <a:lnTo>
                    <a:pt x="1418" y="694"/>
                  </a:ln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6" name="Google Shape;7866;p96"/>
            <p:cNvSpPr/>
            <p:nvPr/>
          </p:nvSpPr>
          <p:spPr>
            <a:xfrm>
              <a:off x="3912375" y="3426550"/>
              <a:ext cx="51225" cy="69325"/>
            </a:xfrm>
            <a:custGeom>
              <a:avLst/>
              <a:gdLst/>
              <a:ahLst/>
              <a:cxnLst/>
              <a:rect l="l" t="t" r="r" b="b"/>
              <a:pathLst>
                <a:path w="2049" h="2773" extrusionOk="0">
                  <a:moveTo>
                    <a:pt x="1" y="0"/>
                  </a:moveTo>
                  <a:lnTo>
                    <a:pt x="1" y="1764"/>
                  </a:lnTo>
                  <a:cubicBezTo>
                    <a:pt x="1" y="2363"/>
                    <a:pt x="473" y="2773"/>
                    <a:pt x="1040" y="2773"/>
                  </a:cubicBezTo>
                  <a:cubicBezTo>
                    <a:pt x="1607" y="2773"/>
                    <a:pt x="2048" y="2300"/>
                    <a:pt x="2048" y="1764"/>
                  </a:cubicBezTo>
                  <a:lnTo>
                    <a:pt x="2048" y="32"/>
                  </a:lnTo>
                  <a:lnTo>
                    <a:pt x="316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7" name="Google Shape;7867;p96"/>
            <p:cNvSpPr/>
            <p:nvPr/>
          </p:nvSpPr>
          <p:spPr>
            <a:xfrm>
              <a:off x="3982475" y="3275325"/>
              <a:ext cx="52000" cy="163850"/>
            </a:xfrm>
            <a:custGeom>
              <a:avLst/>
              <a:gdLst/>
              <a:ahLst/>
              <a:cxnLst/>
              <a:rect l="l" t="t" r="r" b="b"/>
              <a:pathLst>
                <a:path w="2080" h="6554" extrusionOk="0">
                  <a:moveTo>
                    <a:pt x="2080" y="0"/>
                  </a:moveTo>
                  <a:lnTo>
                    <a:pt x="1765" y="315"/>
                  </a:lnTo>
                  <a:cubicBezTo>
                    <a:pt x="1292" y="788"/>
                    <a:pt x="662" y="1071"/>
                    <a:pt x="1" y="1166"/>
                  </a:cubicBezTo>
                  <a:lnTo>
                    <a:pt x="1" y="5419"/>
                  </a:lnTo>
                  <a:cubicBezTo>
                    <a:pt x="662" y="5482"/>
                    <a:pt x="1292" y="5766"/>
                    <a:pt x="1765" y="6238"/>
                  </a:cubicBezTo>
                  <a:lnTo>
                    <a:pt x="2080" y="6553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8" name="Google Shape;7868;p96"/>
          <p:cNvGrpSpPr/>
          <p:nvPr/>
        </p:nvGrpSpPr>
        <p:grpSpPr>
          <a:xfrm>
            <a:off x="5318479" y="3331102"/>
            <a:ext cx="351024" cy="350079"/>
            <a:chOff x="3859600" y="3591950"/>
            <a:chExt cx="296975" cy="296175"/>
          </a:xfrm>
        </p:grpSpPr>
        <p:sp>
          <p:nvSpPr>
            <p:cNvPr id="7869" name="Google Shape;7869;p96"/>
            <p:cNvSpPr/>
            <p:nvPr/>
          </p:nvSpPr>
          <p:spPr>
            <a:xfrm>
              <a:off x="4034450" y="3766000"/>
              <a:ext cx="122125" cy="122125"/>
            </a:xfrm>
            <a:custGeom>
              <a:avLst/>
              <a:gdLst/>
              <a:ahLst/>
              <a:cxnLst/>
              <a:rect l="l" t="t" r="r" b="b"/>
              <a:pathLst>
                <a:path w="4885" h="4885" extrusionOk="0">
                  <a:moveTo>
                    <a:pt x="2395" y="1324"/>
                  </a:moveTo>
                  <a:cubicBezTo>
                    <a:pt x="2616" y="1324"/>
                    <a:pt x="2773" y="1482"/>
                    <a:pt x="2773" y="1702"/>
                  </a:cubicBezTo>
                  <a:lnTo>
                    <a:pt x="2773" y="2049"/>
                  </a:lnTo>
                  <a:lnTo>
                    <a:pt x="3120" y="2049"/>
                  </a:lnTo>
                  <a:cubicBezTo>
                    <a:pt x="3309" y="2049"/>
                    <a:pt x="3466" y="2206"/>
                    <a:pt x="3466" y="2395"/>
                  </a:cubicBezTo>
                  <a:cubicBezTo>
                    <a:pt x="3466" y="2584"/>
                    <a:pt x="3309" y="2742"/>
                    <a:pt x="3120" y="2742"/>
                  </a:cubicBezTo>
                  <a:lnTo>
                    <a:pt x="2395" y="2742"/>
                  </a:lnTo>
                  <a:cubicBezTo>
                    <a:pt x="2206" y="2742"/>
                    <a:pt x="2049" y="2584"/>
                    <a:pt x="2049" y="2395"/>
                  </a:cubicBezTo>
                  <a:lnTo>
                    <a:pt x="2049" y="1702"/>
                  </a:lnTo>
                  <a:cubicBezTo>
                    <a:pt x="2049" y="1482"/>
                    <a:pt x="2206" y="1324"/>
                    <a:pt x="2395" y="1324"/>
                  </a:cubicBezTo>
                  <a:close/>
                  <a:moveTo>
                    <a:pt x="2458" y="1"/>
                  </a:moveTo>
                  <a:cubicBezTo>
                    <a:pt x="1104" y="1"/>
                    <a:pt x="1" y="1103"/>
                    <a:pt x="1" y="2427"/>
                  </a:cubicBezTo>
                  <a:cubicBezTo>
                    <a:pt x="1" y="3781"/>
                    <a:pt x="1104" y="4884"/>
                    <a:pt x="2458" y="4884"/>
                  </a:cubicBezTo>
                  <a:cubicBezTo>
                    <a:pt x="3782" y="4884"/>
                    <a:pt x="4884" y="3781"/>
                    <a:pt x="4884" y="2427"/>
                  </a:cubicBezTo>
                  <a:cubicBezTo>
                    <a:pt x="4853" y="1072"/>
                    <a:pt x="3782" y="1"/>
                    <a:pt x="245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0" name="Google Shape;7870;p96"/>
            <p:cNvSpPr/>
            <p:nvPr/>
          </p:nvSpPr>
          <p:spPr>
            <a:xfrm>
              <a:off x="3860400" y="3679375"/>
              <a:ext cx="260725" cy="173300"/>
            </a:xfrm>
            <a:custGeom>
              <a:avLst/>
              <a:gdLst/>
              <a:ahLst/>
              <a:cxnLst/>
              <a:rect l="l" t="t" r="r" b="b"/>
              <a:pathLst>
                <a:path w="10429" h="6932" extrusionOk="0">
                  <a:moveTo>
                    <a:pt x="2426" y="662"/>
                  </a:moveTo>
                  <a:cubicBezTo>
                    <a:pt x="2647" y="662"/>
                    <a:pt x="2804" y="819"/>
                    <a:pt x="2804" y="1008"/>
                  </a:cubicBezTo>
                  <a:cubicBezTo>
                    <a:pt x="2804" y="1197"/>
                    <a:pt x="2647" y="1355"/>
                    <a:pt x="2426" y="1355"/>
                  </a:cubicBezTo>
                  <a:lnTo>
                    <a:pt x="1733" y="1355"/>
                  </a:lnTo>
                  <a:cubicBezTo>
                    <a:pt x="1544" y="1355"/>
                    <a:pt x="1387" y="1197"/>
                    <a:pt x="1387" y="1008"/>
                  </a:cubicBezTo>
                  <a:cubicBezTo>
                    <a:pt x="1387" y="819"/>
                    <a:pt x="1544" y="662"/>
                    <a:pt x="1733" y="662"/>
                  </a:cubicBezTo>
                  <a:close/>
                  <a:moveTo>
                    <a:pt x="4537" y="662"/>
                  </a:moveTo>
                  <a:cubicBezTo>
                    <a:pt x="4726" y="662"/>
                    <a:pt x="4884" y="819"/>
                    <a:pt x="4884" y="1008"/>
                  </a:cubicBezTo>
                  <a:cubicBezTo>
                    <a:pt x="4884" y="1197"/>
                    <a:pt x="4695" y="1355"/>
                    <a:pt x="4537" y="1355"/>
                  </a:cubicBezTo>
                  <a:lnTo>
                    <a:pt x="3812" y="1355"/>
                  </a:lnTo>
                  <a:cubicBezTo>
                    <a:pt x="3623" y="1355"/>
                    <a:pt x="3466" y="1197"/>
                    <a:pt x="3466" y="1008"/>
                  </a:cubicBezTo>
                  <a:cubicBezTo>
                    <a:pt x="3466" y="819"/>
                    <a:pt x="3623" y="662"/>
                    <a:pt x="3812" y="662"/>
                  </a:cubicBezTo>
                  <a:close/>
                  <a:moveTo>
                    <a:pt x="6648" y="662"/>
                  </a:moveTo>
                  <a:cubicBezTo>
                    <a:pt x="6837" y="662"/>
                    <a:pt x="6994" y="819"/>
                    <a:pt x="6994" y="1008"/>
                  </a:cubicBezTo>
                  <a:cubicBezTo>
                    <a:pt x="6994" y="1197"/>
                    <a:pt x="6837" y="1355"/>
                    <a:pt x="6648" y="1355"/>
                  </a:cubicBezTo>
                  <a:lnTo>
                    <a:pt x="5955" y="1355"/>
                  </a:lnTo>
                  <a:cubicBezTo>
                    <a:pt x="5734" y="1355"/>
                    <a:pt x="5577" y="1197"/>
                    <a:pt x="5577" y="1008"/>
                  </a:cubicBezTo>
                  <a:cubicBezTo>
                    <a:pt x="5577" y="819"/>
                    <a:pt x="5734" y="662"/>
                    <a:pt x="5955" y="662"/>
                  </a:cubicBezTo>
                  <a:close/>
                  <a:moveTo>
                    <a:pt x="8727" y="662"/>
                  </a:moveTo>
                  <a:cubicBezTo>
                    <a:pt x="8948" y="662"/>
                    <a:pt x="9105" y="819"/>
                    <a:pt x="9105" y="1008"/>
                  </a:cubicBezTo>
                  <a:cubicBezTo>
                    <a:pt x="9105" y="1197"/>
                    <a:pt x="8948" y="1355"/>
                    <a:pt x="8727" y="1355"/>
                  </a:cubicBezTo>
                  <a:lnTo>
                    <a:pt x="8034" y="1355"/>
                  </a:lnTo>
                  <a:cubicBezTo>
                    <a:pt x="7845" y="1355"/>
                    <a:pt x="7688" y="1197"/>
                    <a:pt x="7688" y="1008"/>
                  </a:cubicBezTo>
                  <a:cubicBezTo>
                    <a:pt x="7688" y="819"/>
                    <a:pt x="7845" y="662"/>
                    <a:pt x="8034" y="662"/>
                  </a:cubicBezTo>
                  <a:close/>
                  <a:moveTo>
                    <a:pt x="2426" y="2080"/>
                  </a:moveTo>
                  <a:cubicBezTo>
                    <a:pt x="2647" y="2080"/>
                    <a:pt x="2804" y="2237"/>
                    <a:pt x="2804" y="2426"/>
                  </a:cubicBezTo>
                  <a:cubicBezTo>
                    <a:pt x="2804" y="2647"/>
                    <a:pt x="2647" y="2773"/>
                    <a:pt x="2426" y="2773"/>
                  </a:cubicBezTo>
                  <a:lnTo>
                    <a:pt x="1733" y="2773"/>
                  </a:lnTo>
                  <a:cubicBezTo>
                    <a:pt x="1544" y="2773"/>
                    <a:pt x="1387" y="2647"/>
                    <a:pt x="1387" y="2426"/>
                  </a:cubicBezTo>
                  <a:cubicBezTo>
                    <a:pt x="1387" y="2206"/>
                    <a:pt x="1544" y="2080"/>
                    <a:pt x="1733" y="2080"/>
                  </a:cubicBezTo>
                  <a:close/>
                  <a:moveTo>
                    <a:pt x="4537" y="2080"/>
                  </a:moveTo>
                  <a:cubicBezTo>
                    <a:pt x="4726" y="2080"/>
                    <a:pt x="4884" y="2237"/>
                    <a:pt x="4884" y="2426"/>
                  </a:cubicBezTo>
                  <a:cubicBezTo>
                    <a:pt x="4884" y="2647"/>
                    <a:pt x="4695" y="2773"/>
                    <a:pt x="4537" y="2773"/>
                  </a:cubicBezTo>
                  <a:lnTo>
                    <a:pt x="3812" y="2773"/>
                  </a:lnTo>
                  <a:cubicBezTo>
                    <a:pt x="3623" y="2773"/>
                    <a:pt x="3466" y="2647"/>
                    <a:pt x="3466" y="2426"/>
                  </a:cubicBezTo>
                  <a:cubicBezTo>
                    <a:pt x="3466" y="2206"/>
                    <a:pt x="3623" y="2080"/>
                    <a:pt x="3812" y="2080"/>
                  </a:cubicBezTo>
                  <a:close/>
                  <a:moveTo>
                    <a:pt x="6648" y="2080"/>
                  </a:moveTo>
                  <a:cubicBezTo>
                    <a:pt x="6837" y="2080"/>
                    <a:pt x="6994" y="2237"/>
                    <a:pt x="6994" y="2426"/>
                  </a:cubicBezTo>
                  <a:cubicBezTo>
                    <a:pt x="6994" y="2647"/>
                    <a:pt x="6837" y="2773"/>
                    <a:pt x="6648" y="2773"/>
                  </a:cubicBezTo>
                  <a:lnTo>
                    <a:pt x="5955" y="2773"/>
                  </a:lnTo>
                  <a:cubicBezTo>
                    <a:pt x="5734" y="2773"/>
                    <a:pt x="5577" y="2647"/>
                    <a:pt x="5577" y="2426"/>
                  </a:cubicBezTo>
                  <a:cubicBezTo>
                    <a:pt x="5577" y="2206"/>
                    <a:pt x="5734" y="2080"/>
                    <a:pt x="5955" y="2080"/>
                  </a:cubicBezTo>
                  <a:close/>
                  <a:moveTo>
                    <a:pt x="8727" y="2080"/>
                  </a:moveTo>
                  <a:cubicBezTo>
                    <a:pt x="8948" y="2080"/>
                    <a:pt x="9105" y="2237"/>
                    <a:pt x="9105" y="2426"/>
                  </a:cubicBezTo>
                  <a:cubicBezTo>
                    <a:pt x="9105" y="2647"/>
                    <a:pt x="8948" y="2773"/>
                    <a:pt x="8727" y="2773"/>
                  </a:cubicBezTo>
                  <a:lnTo>
                    <a:pt x="8034" y="2773"/>
                  </a:lnTo>
                  <a:cubicBezTo>
                    <a:pt x="7845" y="2773"/>
                    <a:pt x="7688" y="2647"/>
                    <a:pt x="7688" y="2426"/>
                  </a:cubicBezTo>
                  <a:cubicBezTo>
                    <a:pt x="7688" y="2206"/>
                    <a:pt x="7845" y="2080"/>
                    <a:pt x="8034" y="2080"/>
                  </a:cubicBezTo>
                  <a:close/>
                  <a:moveTo>
                    <a:pt x="2426" y="3466"/>
                  </a:moveTo>
                  <a:cubicBezTo>
                    <a:pt x="2647" y="3466"/>
                    <a:pt x="2804" y="3623"/>
                    <a:pt x="2804" y="3812"/>
                  </a:cubicBezTo>
                  <a:cubicBezTo>
                    <a:pt x="2804" y="4001"/>
                    <a:pt x="2647" y="4159"/>
                    <a:pt x="2426" y="4159"/>
                  </a:cubicBezTo>
                  <a:lnTo>
                    <a:pt x="1733" y="4159"/>
                  </a:lnTo>
                  <a:cubicBezTo>
                    <a:pt x="1544" y="4159"/>
                    <a:pt x="1387" y="4001"/>
                    <a:pt x="1387" y="3812"/>
                  </a:cubicBezTo>
                  <a:cubicBezTo>
                    <a:pt x="1387" y="3623"/>
                    <a:pt x="1544" y="3466"/>
                    <a:pt x="1733" y="3466"/>
                  </a:cubicBezTo>
                  <a:close/>
                  <a:moveTo>
                    <a:pt x="4537" y="3466"/>
                  </a:moveTo>
                  <a:cubicBezTo>
                    <a:pt x="4726" y="3466"/>
                    <a:pt x="4884" y="3623"/>
                    <a:pt x="4884" y="3812"/>
                  </a:cubicBezTo>
                  <a:cubicBezTo>
                    <a:pt x="4884" y="4001"/>
                    <a:pt x="4695" y="4159"/>
                    <a:pt x="4537" y="4159"/>
                  </a:cubicBezTo>
                  <a:lnTo>
                    <a:pt x="3812" y="4159"/>
                  </a:lnTo>
                  <a:cubicBezTo>
                    <a:pt x="3623" y="4159"/>
                    <a:pt x="3466" y="4001"/>
                    <a:pt x="3466" y="3812"/>
                  </a:cubicBezTo>
                  <a:cubicBezTo>
                    <a:pt x="3466" y="3623"/>
                    <a:pt x="3623" y="3466"/>
                    <a:pt x="3812" y="3466"/>
                  </a:cubicBezTo>
                  <a:close/>
                  <a:moveTo>
                    <a:pt x="6648" y="3466"/>
                  </a:moveTo>
                  <a:cubicBezTo>
                    <a:pt x="6837" y="3466"/>
                    <a:pt x="6994" y="3623"/>
                    <a:pt x="6994" y="3812"/>
                  </a:cubicBezTo>
                  <a:cubicBezTo>
                    <a:pt x="6994" y="4001"/>
                    <a:pt x="6837" y="4159"/>
                    <a:pt x="6648" y="4159"/>
                  </a:cubicBezTo>
                  <a:lnTo>
                    <a:pt x="5955" y="4159"/>
                  </a:lnTo>
                  <a:cubicBezTo>
                    <a:pt x="5734" y="4159"/>
                    <a:pt x="5577" y="4001"/>
                    <a:pt x="5577" y="3812"/>
                  </a:cubicBezTo>
                  <a:cubicBezTo>
                    <a:pt x="5577" y="3623"/>
                    <a:pt x="5734" y="3466"/>
                    <a:pt x="5955" y="3466"/>
                  </a:cubicBezTo>
                  <a:close/>
                  <a:moveTo>
                    <a:pt x="2426" y="4852"/>
                  </a:moveTo>
                  <a:cubicBezTo>
                    <a:pt x="2647" y="4852"/>
                    <a:pt x="2804" y="5010"/>
                    <a:pt x="2804" y="5199"/>
                  </a:cubicBezTo>
                  <a:cubicBezTo>
                    <a:pt x="2804" y="5388"/>
                    <a:pt x="2647" y="5545"/>
                    <a:pt x="2426" y="5545"/>
                  </a:cubicBezTo>
                  <a:lnTo>
                    <a:pt x="1733" y="5545"/>
                  </a:lnTo>
                  <a:cubicBezTo>
                    <a:pt x="1544" y="5545"/>
                    <a:pt x="1387" y="5388"/>
                    <a:pt x="1387" y="5199"/>
                  </a:cubicBezTo>
                  <a:cubicBezTo>
                    <a:pt x="1387" y="5010"/>
                    <a:pt x="1544" y="4852"/>
                    <a:pt x="1733" y="4852"/>
                  </a:cubicBezTo>
                  <a:close/>
                  <a:moveTo>
                    <a:pt x="4537" y="4852"/>
                  </a:moveTo>
                  <a:cubicBezTo>
                    <a:pt x="4726" y="4852"/>
                    <a:pt x="4884" y="5010"/>
                    <a:pt x="4884" y="5199"/>
                  </a:cubicBezTo>
                  <a:cubicBezTo>
                    <a:pt x="4884" y="5388"/>
                    <a:pt x="4695" y="5545"/>
                    <a:pt x="4537" y="5545"/>
                  </a:cubicBezTo>
                  <a:lnTo>
                    <a:pt x="3812" y="5545"/>
                  </a:lnTo>
                  <a:cubicBezTo>
                    <a:pt x="3623" y="5545"/>
                    <a:pt x="3466" y="5388"/>
                    <a:pt x="3466" y="5199"/>
                  </a:cubicBezTo>
                  <a:cubicBezTo>
                    <a:pt x="3466" y="5010"/>
                    <a:pt x="3623" y="4852"/>
                    <a:pt x="3812" y="4852"/>
                  </a:cubicBezTo>
                  <a:close/>
                  <a:moveTo>
                    <a:pt x="0" y="0"/>
                  </a:moveTo>
                  <a:lnTo>
                    <a:pt x="0" y="5892"/>
                  </a:lnTo>
                  <a:cubicBezTo>
                    <a:pt x="0" y="6459"/>
                    <a:pt x="473" y="6931"/>
                    <a:pt x="1071" y="6931"/>
                  </a:cubicBezTo>
                  <a:lnTo>
                    <a:pt x="6490" y="6931"/>
                  </a:lnTo>
                  <a:cubicBezTo>
                    <a:pt x="6364" y="6616"/>
                    <a:pt x="6301" y="6270"/>
                    <a:pt x="6301" y="5892"/>
                  </a:cubicBezTo>
                  <a:cubicBezTo>
                    <a:pt x="6301" y="5797"/>
                    <a:pt x="6333" y="5671"/>
                    <a:pt x="6333" y="5545"/>
                  </a:cubicBezTo>
                  <a:lnTo>
                    <a:pt x="5955" y="5545"/>
                  </a:lnTo>
                  <a:cubicBezTo>
                    <a:pt x="5734" y="5545"/>
                    <a:pt x="5577" y="5388"/>
                    <a:pt x="5577" y="5199"/>
                  </a:cubicBezTo>
                  <a:cubicBezTo>
                    <a:pt x="5577" y="5010"/>
                    <a:pt x="5734" y="4852"/>
                    <a:pt x="5955" y="4852"/>
                  </a:cubicBezTo>
                  <a:lnTo>
                    <a:pt x="6490" y="4852"/>
                  </a:lnTo>
                  <a:cubicBezTo>
                    <a:pt x="6931" y="3623"/>
                    <a:pt x="8066" y="2741"/>
                    <a:pt x="9420" y="2741"/>
                  </a:cubicBezTo>
                  <a:cubicBezTo>
                    <a:pt x="9767" y="2741"/>
                    <a:pt x="10113" y="2836"/>
                    <a:pt x="10428" y="2962"/>
                  </a:cubicBezTo>
                  <a:lnTo>
                    <a:pt x="1042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1" name="Google Shape;7871;p96"/>
            <p:cNvSpPr/>
            <p:nvPr/>
          </p:nvSpPr>
          <p:spPr>
            <a:xfrm>
              <a:off x="3859600" y="3591950"/>
              <a:ext cx="261525" cy="70900"/>
            </a:xfrm>
            <a:custGeom>
              <a:avLst/>
              <a:gdLst/>
              <a:ahLst/>
              <a:cxnLst/>
              <a:rect l="l" t="t" r="r" b="b"/>
              <a:pathLst>
                <a:path w="10461" h="2836" extrusionOk="0">
                  <a:moveTo>
                    <a:pt x="1734" y="0"/>
                  </a:moveTo>
                  <a:cubicBezTo>
                    <a:pt x="1513" y="0"/>
                    <a:pt x="1356" y="158"/>
                    <a:pt x="1356" y="347"/>
                  </a:cubicBezTo>
                  <a:lnTo>
                    <a:pt x="1356" y="693"/>
                  </a:lnTo>
                  <a:lnTo>
                    <a:pt x="1009" y="693"/>
                  </a:lnTo>
                  <a:cubicBezTo>
                    <a:pt x="410" y="693"/>
                    <a:pt x="1" y="1166"/>
                    <a:pt x="1" y="1733"/>
                  </a:cubicBezTo>
                  <a:lnTo>
                    <a:pt x="1" y="2836"/>
                  </a:lnTo>
                  <a:lnTo>
                    <a:pt x="10429" y="2836"/>
                  </a:lnTo>
                  <a:lnTo>
                    <a:pt x="10429" y="1733"/>
                  </a:lnTo>
                  <a:lnTo>
                    <a:pt x="10460" y="1733"/>
                  </a:lnTo>
                  <a:cubicBezTo>
                    <a:pt x="10460" y="1134"/>
                    <a:pt x="9988" y="693"/>
                    <a:pt x="9421" y="693"/>
                  </a:cubicBezTo>
                  <a:lnTo>
                    <a:pt x="9074" y="693"/>
                  </a:lnTo>
                  <a:lnTo>
                    <a:pt x="9074" y="347"/>
                  </a:lnTo>
                  <a:cubicBezTo>
                    <a:pt x="9074" y="158"/>
                    <a:pt x="8917" y="0"/>
                    <a:pt x="8728" y="0"/>
                  </a:cubicBezTo>
                  <a:cubicBezTo>
                    <a:pt x="8539" y="0"/>
                    <a:pt x="8381" y="158"/>
                    <a:pt x="8381" y="347"/>
                  </a:cubicBezTo>
                  <a:lnTo>
                    <a:pt x="8381" y="693"/>
                  </a:lnTo>
                  <a:lnTo>
                    <a:pt x="6995" y="693"/>
                  </a:lnTo>
                  <a:lnTo>
                    <a:pt x="6995" y="347"/>
                  </a:lnTo>
                  <a:cubicBezTo>
                    <a:pt x="6995" y="158"/>
                    <a:pt x="6837" y="0"/>
                    <a:pt x="6648" y="0"/>
                  </a:cubicBezTo>
                  <a:cubicBezTo>
                    <a:pt x="6459" y="0"/>
                    <a:pt x="6302" y="158"/>
                    <a:pt x="6302" y="347"/>
                  </a:cubicBezTo>
                  <a:lnTo>
                    <a:pt x="6302" y="693"/>
                  </a:lnTo>
                  <a:lnTo>
                    <a:pt x="4159" y="693"/>
                  </a:lnTo>
                  <a:lnTo>
                    <a:pt x="4159" y="347"/>
                  </a:lnTo>
                  <a:cubicBezTo>
                    <a:pt x="4159" y="158"/>
                    <a:pt x="4002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693"/>
                  </a:ln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2" name="Google Shape;7872;p96"/>
          <p:cNvGrpSpPr/>
          <p:nvPr/>
        </p:nvGrpSpPr>
        <p:grpSpPr>
          <a:xfrm>
            <a:off x="5318952" y="3807186"/>
            <a:ext cx="350079" cy="350079"/>
            <a:chOff x="3860400" y="3955025"/>
            <a:chExt cx="296175" cy="296175"/>
          </a:xfrm>
        </p:grpSpPr>
        <p:sp>
          <p:nvSpPr>
            <p:cNvPr id="7873" name="Google Shape;7873;p96"/>
            <p:cNvSpPr/>
            <p:nvPr/>
          </p:nvSpPr>
          <p:spPr>
            <a:xfrm>
              <a:off x="3973825" y="3955025"/>
              <a:ext cx="68525" cy="68550"/>
            </a:xfrm>
            <a:custGeom>
              <a:avLst/>
              <a:gdLst/>
              <a:ahLst/>
              <a:cxnLst/>
              <a:rect l="l" t="t" r="r" b="b"/>
              <a:pathLst>
                <a:path w="2741" h="2742" extrusionOk="0">
                  <a:moveTo>
                    <a:pt x="1355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12"/>
                    <a:pt x="630" y="2742"/>
                    <a:pt x="1355" y="2742"/>
                  </a:cubicBezTo>
                  <a:cubicBezTo>
                    <a:pt x="2111" y="2742"/>
                    <a:pt x="2741" y="2112"/>
                    <a:pt x="2741" y="1387"/>
                  </a:cubicBezTo>
                  <a:cubicBezTo>
                    <a:pt x="2741" y="631"/>
                    <a:pt x="2142" y="1"/>
                    <a:pt x="135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4" name="Google Shape;7874;p96"/>
            <p:cNvSpPr/>
            <p:nvPr/>
          </p:nvSpPr>
          <p:spPr>
            <a:xfrm>
              <a:off x="3947025" y="4021975"/>
              <a:ext cx="122125" cy="71700"/>
            </a:xfrm>
            <a:custGeom>
              <a:avLst/>
              <a:gdLst/>
              <a:ahLst/>
              <a:cxnLst/>
              <a:rect l="l" t="t" r="r" b="b"/>
              <a:pathLst>
                <a:path w="4885" h="2868" extrusionOk="0">
                  <a:moveTo>
                    <a:pt x="820" y="1"/>
                  </a:moveTo>
                  <a:cubicBezTo>
                    <a:pt x="316" y="442"/>
                    <a:pt x="1" y="1104"/>
                    <a:pt x="1" y="1797"/>
                  </a:cubicBezTo>
                  <a:lnTo>
                    <a:pt x="1" y="2521"/>
                  </a:lnTo>
                  <a:cubicBezTo>
                    <a:pt x="1" y="2710"/>
                    <a:pt x="158" y="2868"/>
                    <a:pt x="347" y="2868"/>
                  </a:cubicBezTo>
                  <a:lnTo>
                    <a:pt x="4506" y="2868"/>
                  </a:lnTo>
                  <a:cubicBezTo>
                    <a:pt x="4727" y="2868"/>
                    <a:pt x="4884" y="2710"/>
                    <a:pt x="4884" y="2521"/>
                  </a:cubicBezTo>
                  <a:lnTo>
                    <a:pt x="4884" y="1860"/>
                  </a:lnTo>
                  <a:cubicBezTo>
                    <a:pt x="4884" y="1135"/>
                    <a:pt x="4569" y="473"/>
                    <a:pt x="4034" y="32"/>
                  </a:cubicBezTo>
                  <a:cubicBezTo>
                    <a:pt x="3655" y="473"/>
                    <a:pt x="3120" y="788"/>
                    <a:pt x="2427" y="788"/>
                  </a:cubicBezTo>
                  <a:cubicBezTo>
                    <a:pt x="1797" y="788"/>
                    <a:pt x="1198" y="473"/>
                    <a:pt x="8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5" name="Google Shape;7875;p96"/>
            <p:cNvSpPr/>
            <p:nvPr/>
          </p:nvSpPr>
          <p:spPr>
            <a:xfrm>
              <a:off x="4086450" y="4145650"/>
              <a:ext cx="70125" cy="104775"/>
            </a:xfrm>
            <a:custGeom>
              <a:avLst/>
              <a:gdLst/>
              <a:ahLst/>
              <a:cxnLst/>
              <a:rect l="l" t="t" r="r" b="b"/>
              <a:pathLst>
                <a:path w="2805" h="4191" extrusionOk="0">
                  <a:moveTo>
                    <a:pt x="0" y="0"/>
                  </a:moveTo>
                  <a:lnTo>
                    <a:pt x="0" y="4190"/>
                  </a:lnTo>
                  <a:lnTo>
                    <a:pt x="2458" y="4190"/>
                  </a:lnTo>
                  <a:cubicBezTo>
                    <a:pt x="2647" y="4190"/>
                    <a:pt x="2804" y="4033"/>
                    <a:pt x="2804" y="3844"/>
                  </a:cubicBezTo>
                  <a:lnTo>
                    <a:pt x="2804" y="315"/>
                  </a:lnTo>
                  <a:cubicBezTo>
                    <a:pt x="2773" y="158"/>
                    <a:pt x="2647" y="0"/>
                    <a:pt x="24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6" name="Google Shape;7876;p96"/>
            <p:cNvSpPr/>
            <p:nvPr/>
          </p:nvSpPr>
          <p:spPr>
            <a:xfrm>
              <a:off x="3860400" y="4180300"/>
              <a:ext cx="70125" cy="70125"/>
            </a:xfrm>
            <a:custGeom>
              <a:avLst/>
              <a:gdLst/>
              <a:ahLst/>
              <a:cxnLst/>
              <a:rect l="l" t="t" r="r" b="b"/>
              <a:pathLst>
                <a:path w="2805" h="2805" extrusionOk="0">
                  <a:moveTo>
                    <a:pt x="347" y="0"/>
                  </a:moveTo>
                  <a:cubicBezTo>
                    <a:pt x="158" y="0"/>
                    <a:pt x="0" y="189"/>
                    <a:pt x="0" y="347"/>
                  </a:cubicBezTo>
                  <a:lnTo>
                    <a:pt x="0" y="2458"/>
                  </a:lnTo>
                  <a:cubicBezTo>
                    <a:pt x="0" y="2678"/>
                    <a:pt x="158" y="2804"/>
                    <a:pt x="347" y="2804"/>
                  </a:cubicBezTo>
                  <a:lnTo>
                    <a:pt x="2804" y="2804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7" name="Google Shape;7877;p96"/>
            <p:cNvSpPr/>
            <p:nvPr/>
          </p:nvSpPr>
          <p:spPr>
            <a:xfrm>
              <a:off x="3947025" y="4111775"/>
              <a:ext cx="122125" cy="139425"/>
            </a:xfrm>
            <a:custGeom>
              <a:avLst/>
              <a:gdLst/>
              <a:ahLst/>
              <a:cxnLst/>
              <a:rect l="l" t="t" r="r" b="b"/>
              <a:pathLst>
                <a:path w="4885" h="5577" extrusionOk="0">
                  <a:moveTo>
                    <a:pt x="2466" y="1377"/>
                  </a:moveTo>
                  <a:cubicBezTo>
                    <a:pt x="2522" y="1377"/>
                    <a:pt x="2582" y="1392"/>
                    <a:pt x="2647" y="1418"/>
                  </a:cubicBezTo>
                  <a:cubicBezTo>
                    <a:pt x="2742" y="1450"/>
                    <a:pt x="2836" y="1607"/>
                    <a:pt x="2836" y="1733"/>
                  </a:cubicBezTo>
                  <a:lnTo>
                    <a:pt x="2836" y="3497"/>
                  </a:lnTo>
                  <a:lnTo>
                    <a:pt x="3183" y="3497"/>
                  </a:lnTo>
                  <a:cubicBezTo>
                    <a:pt x="3372" y="3497"/>
                    <a:pt x="3529" y="3655"/>
                    <a:pt x="3529" y="3844"/>
                  </a:cubicBezTo>
                  <a:cubicBezTo>
                    <a:pt x="3529" y="4033"/>
                    <a:pt x="3340" y="4159"/>
                    <a:pt x="3151" y="4159"/>
                  </a:cubicBezTo>
                  <a:lnTo>
                    <a:pt x="1765" y="4159"/>
                  </a:lnTo>
                  <a:cubicBezTo>
                    <a:pt x="1576" y="4159"/>
                    <a:pt x="1419" y="4002"/>
                    <a:pt x="1419" y="3812"/>
                  </a:cubicBezTo>
                  <a:cubicBezTo>
                    <a:pt x="1419" y="3623"/>
                    <a:pt x="1576" y="3466"/>
                    <a:pt x="1765" y="3466"/>
                  </a:cubicBezTo>
                  <a:lnTo>
                    <a:pt x="2112" y="3466"/>
                  </a:lnTo>
                  <a:lnTo>
                    <a:pt x="2112" y="2552"/>
                  </a:lnTo>
                  <a:lnTo>
                    <a:pt x="1986" y="2678"/>
                  </a:lnTo>
                  <a:cubicBezTo>
                    <a:pt x="1938" y="2726"/>
                    <a:pt x="1852" y="2749"/>
                    <a:pt x="1765" y="2749"/>
                  </a:cubicBezTo>
                  <a:cubicBezTo>
                    <a:pt x="1679" y="2749"/>
                    <a:pt x="1592" y="2726"/>
                    <a:pt x="1545" y="2678"/>
                  </a:cubicBezTo>
                  <a:cubicBezTo>
                    <a:pt x="1419" y="2552"/>
                    <a:pt x="1419" y="2300"/>
                    <a:pt x="1545" y="2206"/>
                  </a:cubicBezTo>
                  <a:lnTo>
                    <a:pt x="2238" y="1481"/>
                  </a:lnTo>
                  <a:cubicBezTo>
                    <a:pt x="2312" y="1407"/>
                    <a:pt x="2385" y="1377"/>
                    <a:pt x="2466" y="1377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5577"/>
                  </a:lnTo>
                  <a:lnTo>
                    <a:pt x="4853" y="5577"/>
                  </a:lnTo>
                  <a:cubicBezTo>
                    <a:pt x="4884" y="3245"/>
                    <a:pt x="4884" y="2678"/>
                    <a:pt x="4884" y="347"/>
                  </a:cubicBezTo>
                  <a:cubicBezTo>
                    <a:pt x="4884" y="158"/>
                    <a:pt x="4727" y="0"/>
                    <a:pt x="453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8" name="Google Shape;7878;p96"/>
          <p:cNvGrpSpPr/>
          <p:nvPr/>
        </p:nvGrpSpPr>
        <p:grpSpPr>
          <a:xfrm>
            <a:off x="7534167" y="2883584"/>
            <a:ext cx="355664" cy="349133"/>
            <a:chOff x="5716825" y="3235950"/>
            <a:chExt cx="300900" cy="295375"/>
          </a:xfrm>
        </p:grpSpPr>
        <p:sp>
          <p:nvSpPr>
            <p:cNvPr id="7879" name="Google Shape;7879;p96"/>
            <p:cNvSpPr/>
            <p:nvPr/>
          </p:nvSpPr>
          <p:spPr>
            <a:xfrm>
              <a:off x="5716825" y="3309975"/>
              <a:ext cx="137075" cy="146525"/>
            </a:xfrm>
            <a:custGeom>
              <a:avLst/>
              <a:gdLst/>
              <a:ahLst/>
              <a:cxnLst/>
              <a:rect l="l" t="t" r="r" b="b"/>
              <a:pathLst>
                <a:path w="5483" h="5861" extrusionOk="0">
                  <a:moveTo>
                    <a:pt x="2584" y="1"/>
                  </a:moveTo>
                  <a:lnTo>
                    <a:pt x="410" y="2206"/>
                  </a:lnTo>
                  <a:cubicBezTo>
                    <a:pt x="1" y="2615"/>
                    <a:pt x="1" y="3277"/>
                    <a:pt x="410" y="3655"/>
                  </a:cubicBezTo>
                  <a:lnTo>
                    <a:pt x="2584" y="5860"/>
                  </a:lnTo>
                  <a:lnTo>
                    <a:pt x="3781" y="4632"/>
                  </a:lnTo>
                  <a:cubicBezTo>
                    <a:pt x="3844" y="4584"/>
                    <a:pt x="3939" y="4561"/>
                    <a:pt x="4029" y="4561"/>
                  </a:cubicBezTo>
                  <a:cubicBezTo>
                    <a:pt x="4120" y="4561"/>
                    <a:pt x="4206" y="4584"/>
                    <a:pt x="4254" y="4632"/>
                  </a:cubicBezTo>
                  <a:lnTo>
                    <a:pt x="4726" y="5104"/>
                  </a:lnTo>
                  <a:cubicBezTo>
                    <a:pt x="4789" y="5167"/>
                    <a:pt x="4884" y="5199"/>
                    <a:pt x="4974" y="5199"/>
                  </a:cubicBezTo>
                  <a:cubicBezTo>
                    <a:pt x="5065" y="5199"/>
                    <a:pt x="5152" y="5167"/>
                    <a:pt x="5199" y="5104"/>
                  </a:cubicBezTo>
                  <a:cubicBezTo>
                    <a:pt x="5325" y="5010"/>
                    <a:pt x="5325" y="4758"/>
                    <a:pt x="5199" y="4632"/>
                  </a:cubicBezTo>
                  <a:lnTo>
                    <a:pt x="4726" y="4159"/>
                  </a:lnTo>
                  <a:cubicBezTo>
                    <a:pt x="4632" y="4065"/>
                    <a:pt x="4632" y="3813"/>
                    <a:pt x="4726" y="3687"/>
                  </a:cubicBezTo>
                  <a:lnTo>
                    <a:pt x="5482" y="2962"/>
                  </a:lnTo>
                  <a:lnTo>
                    <a:pt x="5010" y="2489"/>
                  </a:lnTo>
                  <a:lnTo>
                    <a:pt x="4789" y="2710"/>
                  </a:lnTo>
                  <a:cubicBezTo>
                    <a:pt x="4584" y="2915"/>
                    <a:pt x="4317" y="3017"/>
                    <a:pt x="4049" y="3017"/>
                  </a:cubicBezTo>
                  <a:cubicBezTo>
                    <a:pt x="3781" y="3017"/>
                    <a:pt x="3513" y="2915"/>
                    <a:pt x="3309" y="2710"/>
                  </a:cubicBezTo>
                  <a:cubicBezTo>
                    <a:pt x="2930" y="2332"/>
                    <a:pt x="2930" y="1670"/>
                    <a:pt x="3309" y="1261"/>
                  </a:cubicBezTo>
                  <a:lnTo>
                    <a:pt x="3561" y="1040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0" name="Google Shape;7880;p96"/>
            <p:cNvSpPr/>
            <p:nvPr/>
          </p:nvSpPr>
          <p:spPr>
            <a:xfrm>
              <a:off x="5794025" y="3235950"/>
              <a:ext cx="145725" cy="133900"/>
            </a:xfrm>
            <a:custGeom>
              <a:avLst/>
              <a:gdLst/>
              <a:ahLst/>
              <a:cxnLst/>
              <a:rect l="l" t="t" r="r" b="b"/>
              <a:pathLst>
                <a:path w="5829" h="5356" extrusionOk="0">
                  <a:moveTo>
                    <a:pt x="2926" y="0"/>
                  </a:moveTo>
                  <a:cubicBezTo>
                    <a:pt x="2662" y="0"/>
                    <a:pt x="2394" y="95"/>
                    <a:pt x="2205" y="284"/>
                  </a:cubicBezTo>
                  <a:lnTo>
                    <a:pt x="0" y="2457"/>
                  </a:lnTo>
                  <a:lnTo>
                    <a:pt x="1229" y="3686"/>
                  </a:lnTo>
                  <a:cubicBezTo>
                    <a:pt x="1323" y="3781"/>
                    <a:pt x="1323" y="4033"/>
                    <a:pt x="1229" y="4127"/>
                  </a:cubicBezTo>
                  <a:lnTo>
                    <a:pt x="725" y="4600"/>
                  </a:lnTo>
                  <a:cubicBezTo>
                    <a:pt x="630" y="4726"/>
                    <a:pt x="630" y="4978"/>
                    <a:pt x="725" y="5072"/>
                  </a:cubicBezTo>
                  <a:cubicBezTo>
                    <a:pt x="788" y="5135"/>
                    <a:pt x="882" y="5167"/>
                    <a:pt x="977" y="5167"/>
                  </a:cubicBezTo>
                  <a:cubicBezTo>
                    <a:pt x="1071" y="5167"/>
                    <a:pt x="1166" y="5135"/>
                    <a:pt x="1229" y="5072"/>
                  </a:cubicBezTo>
                  <a:lnTo>
                    <a:pt x="1701" y="4600"/>
                  </a:lnTo>
                  <a:cubicBezTo>
                    <a:pt x="1749" y="4553"/>
                    <a:pt x="1835" y="4529"/>
                    <a:pt x="1926" y="4529"/>
                  </a:cubicBezTo>
                  <a:cubicBezTo>
                    <a:pt x="2016" y="4529"/>
                    <a:pt x="2111" y="4553"/>
                    <a:pt x="2174" y="4600"/>
                  </a:cubicBezTo>
                  <a:lnTo>
                    <a:pt x="2898" y="5356"/>
                  </a:lnTo>
                  <a:lnTo>
                    <a:pt x="3371" y="4883"/>
                  </a:lnTo>
                  <a:lnTo>
                    <a:pt x="3151" y="4663"/>
                  </a:lnTo>
                  <a:cubicBezTo>
                    <a:pt x="2741" y="4253"/>
                    <a:pt x="2741" y="3592"/>
                    <a:pt x="3151" y="3214"/>
                  </a:cubicBezTo>
                  <a:cubicBezTo>
                    <a:pt x="3340" y="3009"/>
                    <a:pt x="3607" y="2906"/>
                    <a:pt x="3875" y="2906"/>
                  </a:cubicBezTo>
                  <a:cubicBezTo>
                    <a:pt x="4143" y="2906"/>
                    <a:pt x="4411" y="3009"/>
                    <a:pt x="4600" y="3214"/>
                  </a:cubicBezTo>
                  <a:lnTo>
                    <a:pt x="4852" y="3434"/>
                  </a:lnTo>
                  <a:lnTo>
                    <a:pt x="5828" y="2457"/>
                  </a:lnTo>
                  <a:lnTo>
                    <a:pt x="3623" y="284"/>
                  </a:lnTo>
                  <a:cubicBezTo>
                    <a:pt x="3450" y="95"/>
                    <a:pt x="3190" y="0"/>
                    <a:pt x="292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1" name="Google Shape;7881;p96"/>
            <p:cNvSpPr/>
            <p:nvPr/>
          </p:nvSpPr>
          <p:spPr>
            <a:xfrm>
              <a:off x="5880650" y="3309975"/>
              <a:ext cx="137075" cy="145725"/>
            </a:xfrm>
            <a:custGeom>
              <a:avLst/>
              <a:gdLst/>
              <a:ahLst/>
              <a:cxnLst/>
              <a:rect l="l" t="t" r="r" b="b"/>
              <a:pathLst>
                <a:path w="5483" h="5829" extrusionOk="0">
                  <a:moveTo>
                    <a:pt x="2899" y="1"/>
                  </a:moveTo>
                  <a:lnTo>
                    <a:pt x="1702" y="1229"/>
                  </a:lnTo>
                  <a:cubicBezTo>
                    <a:pt x="1639" y="1292"/>
                    <a:pt x="1544" y="1324"/>
                    <a:pt x="1450" y="1324"/>
                  </a:cubicBezTo>
                  <a:cubicBezTo>
                    <a:pt x="1355" y="1324"/>
                    <a:pt x="1261" y="1292"/>
                    <a:pt x="1198" y="1229"/>
                  </a:cubicBezTo>
                  <a:lnTo>
                    <a:pt x="725" y="757"/>
                  </a:lnTo>
                  <a:cubicBezTo>
                    <a:pt x="678" y="694"/>
                    <a:pt x="591" y="662"/>
                    <a:pt x="501" y="662"/>
                  </a:cubicBezTo>
                  <a:cubicBezTo>
                    <a:pt x="410" y="662"/>
                    <a:pt x="316" y="694"/>
                    <a:pt x="253" y="757"/>
                  </a:cubicBezTo>
                  <a:cubicBezTo>
                    <a:pt x="158" y="883"/>
                    <a:pt x="158" y="1103"/>
                    <a:pt x="253" y="1229"/>
                  </a:cubicBezTo>
                  <a:lnTo>
                    <a:pt x="725" y="1702"/>
                  </a:lnTo>
                  <a:cubicBezTo>
                    <a:pt x="851" y="1828"/>
                    <a:pt x="851" y="2048"/>
                    <a:pt x="725" y="2174"/>
                  </a:cubicBezTo>
                  <a:lnTo>
                    <a:pt x="1" y="2899"/>
                  </a:lnTo>
                  <a:lnTo>
                    <a:pt x="473" y="3372"/>
                  </a:lnTo>
                  <a:lnTo>
                    <a:pt x="694" y="3151"/>
                  </a:lnTo>
                  <a:cubicBezTo>
                    <a:pt x="898" y="2946"/>
                    <a:pt x="1166" y="2844"/>
                    <a:pt x="1434" y="2844"/>
                  </a:cubicBezTo>
                  <a:cubicBezTo>
                    <a:pt x="1702" y="2844"/>
                    <a:pt x="1970" y="2946"/>
                    <a:pt x="2174" y="3151"/>
                  </a:cubicBezTo>
                  <a:cubicBezTo>
                    <a:pt x="2552" y="3529"/>
                    <a:pt x="2552" y="4222"/>
                    <a:pt x="2174" y="4600"/>
                  </a:cubicBezTo>
                  <a:lnTo>
                    <a:pt x="1922" y="4852"/>
                  </a:lnTo>
                  <a:lnTo>
                    <a:pt x="2899" y="5829"/>
                  </a:lnTo>
                  <a:lnTo>
                    <a:pt x="5073" y="3655"/>
                  </a:lnTo>
                  <a:cubicBezTo>
                    <a:pt x="5482" y="3277"/>
                    <a:pt x="5482" y="2615"/>
                    <a:pt x="5073" y="2206"/>
                  </a:cubicBezTo>
                  <a:lnTo>
                    <a:pt x="289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2" name="Google Shape;7882;p96"/>
            <p:cNvSpPr/>
            <p:nvPr/>
          </p:nvSpPr>
          <p:spPr>
            <a:xfrm>
              <a:off x="5794025" y="3396625"/>
              <a:ext cx="147300" cy="134700"/>
            </a:xfrm>
            <a:custGeom>
              <a:avLst/>
              <a:gdLst/>
              <a:ahLst/>
              <a:cxnLst/>
              <a:rect l="l" t="t" r="r" b="b"/>
              <a:pathLst>
                <a:path w="5892" h="5388" extrusionOk="0">
                  <a:moveTo>
                    <a:pt x="2993" y="0"/>
                  </a:moveTo>
                  <a:lnTo>
                    <a:pt x="2520" y="473"/>
                  </a:lnTo>
                  <a:lnTo>
                    <a:pt x="2741" y="725"/>
                  </a:lnTo>
                  <a:cubicBezTo>
                    <a:pt x="3151" y="1103"/>
                    <a:pt x="3151" y="1764"/>
                    <a:pt x="2741" y="2174"/>
                  </a:cubicBezTo>
                  <a:cubicBezTo>
                    <a:pt x="2505" y="2363"/>
                    <a:pt x="2221" y="2457"/>
                    <a:pt x="1949" y="2457"/>
                  </a:cubicBezTo>
                  <a:cubicBezTo>
                    <a:pt x="1678" y="2457"/>
                    <a:pt x="1418" y="2363"/>
                    <a:pt x="1229" y="2174"/>
                  </a:cubicBezTo>
                  <a:lnTo>
                    <a:pt x="977" y="1922"/>
                  </a:lnTo>
                  <a:lnTo>
                    <a:pt x="0" y="2930"/>
                  </a:lnTo>
                  <a:lnTo>
                    <a:pt x="2205" y="5072"/>
                  </a:lnTo>
                  <a:cubicBezTo>
                    <a:pt x="2394" y="5293"/>
                    <a:pt x="2678" y="5387"/>
                    <a:pt x="2930" y="5387"/>
                  </a:cubicBezTo>
                  <a:cubicBezTo>
                    <a:pt x="3214" y="5387"/>
                    <a:pt x="3497" y="5293"/>
                    <a:pt x="3686" y="5072"/>
                  </a:cubicBezTo>
                  <a:lnTo>
                    <a:pt x="5891" y="2930"/>
                  </a:lnTo>
                  <a:lnTo>
                    <a:pt x="4663" y="1701"/>
                  </a:lnTo>
                  <a:cubicBezTo>
                    <a:pt x="4568" y="1575"/>
                    <a:pt x="4568" y="1355"/>
                    <a:pt x="4663" y="1229"/>
                  </a:cubicBezTo>
                  <a:lnTo>
                    <a:pt x="5167" y="756"/>
                  </a:lnTo>
                  <a:cubicBezTo>
                    <a:pt x="5261" y="630"/>
                    <a:pt x="5261" y="410"/>
                    <a:pt x="5167" y="284"/>
                  </a:cubicBezTo>
                  <a:cubicBezTo>
                    <a:pt x="5104" y="221"/>
                    <a:pt x="5009" y="189"/>
                    <a:pt x="4915" y="189"/>
                  </a:cubicBezTo>
                  <a:cubicBezTo>
                    <a:pt x="4820" y="189"/>
                    <a:pt x="4726" y="221"/>
                    <a:pt x="4663" y="284"/>
                  </a:cubicBezTo>
                  <a:lnTo>
                    <a:pt x="4190" y="756"/>
                  </a:lnTo>
                  <a:cubicBezTo>
                    <a:pt x="4143" y="819"/>
                    <a:pt x="4056" y="851"/>
                    <a:pt x="3966" y="851"/>
                  </a:cubicBezTo>
                  <a:cubicBezTo>
                    <a:pt x="3875" y="851"/>
                    <a:pt x="3781" y="819"/>
                    <a:pt x="3718" y="756"/>
                  </a:cubicBezTo>
                  <a:lnTo>
                    <a:pt x="299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3" name="Google Shape;7883;p96"/>
          <p:cNvGrpSpPr/>
          <p:nvPr/>
        </p:nvGrpSpPr>
        <p:grpSpPr>
          <a:xfrm>
            <a:off x="7547199" y="3342272"/>
            <a:ext cx="329601" cy="327739"/>
            <a:chOff x="5727850" y="3609275"/>
            <a:chExt cx="278850" cy="277275"/>
          </a:xfrm>
        </p:grpSpPr>
        <p:sp>
          <p:nvSpPr>
            <p:cNvPr id="7884" name="Google Shape;7884;p96"/>
            <p:cNvSpPr/>
            <p:nvPr/>
          </p:nvSpPr>
          <p:spPr>
            <a:xfrm>
              <a:off x="5884600" y="3765225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6" y="662"/>
                  </a:moveTo>
                  <a:cubicBezTo>
                    <a:pt x="2646" y="662"/>
                    <a:pt x="2804" y="819"/>
                    <a:pt x="2804" y="1008"/>
                  </a:cubicBezTo>
                  <a:cubicBezTo>
                    <a:pt x="2804" y="1197"/>
                    <a:pt x="2646" y="1355"/>
                    <a:pt x="2426" y="1355"/>
                  </a:cubicBezTo>
                  <a:cubicBezTo>
                    <a:pt x="2237" y="1355"/>
                    <a:pt x="2079" y="1197"/>
                    <a:pt x="2079" y="1008"/>
                  </a:cubicBezTo>
                  <a:cubicBezTo>
                    <a:pt x="2079" y="819"/>
                    <a:pt x="2237" y="662"/>
                    <a:pt x="2426" y="662"/>
                  </a:cubicBezTo>
                  <a:close/>
                  <a:moveTo>
                    <a:pt x="2426" y="1670"/>
                  </a:moveTo>
                  <a:cubicBezTo>
                    <a:pt x="2646" y="1670"/>
                    <a:pt x="2804" y="1828"/>
                    <a:pt x="2804" y="2048"/>
                  </a:cubicBezTo>
                  <a:lnTo>
                    <a:pt x="2804" y="3781"/>
                  </a:lnTo>
                  <a:cubicBezTo>
                    <a:pt x="2804" y="3970"/>
                    <a:pt x="2646" y="4127"/>
                    <a:pt x="2426" y="4127"/>
                  </a:cubicBezTo>
                  <a:cubicBezTo>
                    <a:pt x="2237" y="4127"/>
                    <a:pt x="2079" y="3970"/>
                    <a:pt x="2079" y="3781"/>
                  </a:cubicBezTo>
                  <a:lnTo>
                    <a:pt x="2079" y="2048"/>
                  </a:lnTo>
                  <a:cubicBezTo>
                    <a:pt x="2079" y="1828"/>
                    <a:pt x="2237" y="1670"/>
                    <a:pt x="2426" y="1670"/>
                  </a:cubicBezTo>
                  <a:close/>
                  <a:moveTo>
                    <a:pt x="2426" y="0"/>
                  </a:moveTo>
                  <a:cubicBezTo>
                    <a:pt x="1103" y="0"/>
                    <a:pt x="0" y="1103"/>
                    <a:pt x="0" y="2426"/>
                  </a:cubicBezTo>
                  <a:cubicBezTo>
                    <a:pt x="0" y="3749"/>
                    <a:pt x="1103" y="4852"/>
                    <a:pt x="2426" y="4852"/>
                  </a:cubicBezTo>
                  <a:cubicBezTo>
                    <a:pt x="3781" y="4852"/>
                    <a:pt x="4883" y="3749"/>
                    <a:pt x="4883" y="2426"/>
                  </a:cubicBezTo>
                  <a:cubicBezTo>
                    <a:pt x="4883" y="1040"/>
                    <a:pt x="3781" y="0"/>
                    <a:pt x="242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5" name="Google Shape;7885;p96"/>
            <p:cNvSpPr/>
            <p:nvPr/>
          </p:nvSpPr>
          <p:spPr>
            <a:xfrm>
              <a:off x="5727850" y="3669125"/>
              <a:ext cx="35475" cy="216625"/>
            </a:xfrm>
            <a:custGeom>
              <a:avLst/>
              <a:gdLst/>
              <a:ahLst/>
              <a:cxnLst/>
              <a:rect l="l" t="t" r="r" b="b"/>
              <a:pathLst>
                <a:path w="1419" h="8665" extrusionOk="0">
                  <a:moveTo>
                    <a:pt x="32" y="1"/>
                  </a:moveTo>
                  <a:lnTo>
                    <a:pt x="32" y="7310"/>
                  </a:lnTo>
                  <a:cubicBezTo>
                    <a:pt x="1" y="8034"/>
                    <a:pt x="631" y="8665"/>
                    <a:pt x="1418" y="8665"/>
                  </a:cubicBezTo>
                  <a:lnTo>
                    <a:pt x="1418" y="347"/>
                  </a:lnTo>
                  <a:lnTo>
                    <a:pt x="1072" y="347"/>
                  </a:lnTo>
                  <a:cubicBezTo>
                    <a:pt x="662" y="347"/>
                    <a:pt x="316" y="253"/>
                    <a:pt x="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6" name="Google Shape;7886;p96"/>
            <p:cNvSpPr/>
            <p:nvPr/>
          </p:nvSpPr>
          <p:spPr>
            <a:xfrm>
              <a:off x="5779825" y="3677800"/>
              <a:ext cx="174900" cy="207950"/>
            </a:xfrm>
            <a:custGeom>
              <a:avLst/>
              <a:gdLst/>
              <a:ahLst/>
              <a:cxnLst/>
              <a:rect l="l" t="t" r="r" b="b"/>
              <a:pathLst>
                <a:path w="6996" h="8318" extrusionOk="0">
                  <a:moveTo>
                    <a:pt x="5262" y="693"/>
                  </a:moveTo>
                  <a:cubicBezTo>
                    <a:pt x="5451" y="693"/>
                    <a:pt x="5609" y="851"/>
                    <a:pt x="5609" y="1040"/>
                  </a:cubicBezTo>
                  <a:cubicBezTo>
                    <a:pt x="5609" y="1229"/>
                    <a:pt x="5451" y="1386"/>
                    <a:pt x="5262" y="1386"/>
                  </a:cubicBezTo>
                  <a:lnTo>
                    <a:pt x="1072" y="1386"/>
                  </a:lnTo>
                  <a:cubicBezTo>
                    <a:pt x="883" y="1386"/>
                    <a:pt x="726" y="1229"/>
                    <a:pt x="726" y="1040"/>
                  </a:cubicBezTo>
                  <a:cubicBezTo>
                    <a:pt x="726" y="851"/>
                    <a:pt x="883" y="693"/>
                    <a:pt x="1072" y="693"/>
                  </a:cubicBezTo>
                  <a:close/>
                  <a:moveTo>
                    <a:pt x="5262" y="2080"/>
                  </a:moveTo>
                  <a:cubicBezTo>
                    <a:pt x="5451" y="2080"/>
                    <a:pt x="5609" y="2237"/>
                    <a:pt x="5609" y="2426"/>
                  </a:cubicBezTo>
                  <a:cubicBezTo>
                    <a:pt x="5609" y="2615"/>
                    <a:pt x="5451" y="2773"/>
                    <a:pt x="5262" y="2773"/>
                  </a:cubicBezTo>
                  <a:lnTo>
                    <a:pt x="1072" y="2773"/>
                  </a:lnTo>
                  <a:cubicBezTo>
                    <a:pt x="883" y="2773"/>
                    <a:pt x="726" y="2615"/>
                    <a:pt x="726" y="2426"/>
                  </a:cubicBezTo>
                  <a:cubicBezTo>
                    <a:pt x="726" y="2237"/>
                    <a:pt x="883" y="2080"/>
                    <a:pt x="1072" y="2080"/>
                  </a:cubicBezTo>
                  <a:close/>
                  <a:moveTo>
                    <a:pt x="1" y="0"/>
                  </a:moveTo>
                  <a:lnTo>
                    <a:pt x="1" y="8318"/>
                  </a:lnTo>
                  <a:lnTo>
                    <a:pt x="4695" y="8318"/>
                  </a:lnTo>
                  <a:cubicBezTo>
                    <a:pt x="4002" y="7750"/>
                    <a:pt x="3498" y="6868"/>
                    <a:pt x="3498" y="5892"/>
                  </a:cubicBezTo>
                  <a:cubicBezTo>
                    <a:pt x="3498" y="5766"/>
                    <a:pt x="3561" y="5640"/>
                    <a:pt x="3561" y="5545"/>
                  </a:cubicBezTo>
                  <a:lnTo>
                    <a:pt x="1072" y="5545"/>
                  </a:lnTo>
                  <a:cubicBezTo>
                    <a:pt x="883" y="5545"/>
                    <a:pt x="726" y="5388"/>
                    <a:pt x="726" y="5167"/>
                  </a:cubicBezTo>
                  <a:lnTo>
                    <a:pt x="726" y="3812"/>
                  </a:lnTo>
                  <a:cubicBezTo>
                    <a:pt x="726" y="3592"/>
                    <a:pt x="883" y="3434"/>
                    <a:pt x="1072" y="3434"/>
                  </a:cubicBezTo>
                  <a:lnTo>
                    <a:pt x="4695" y="3434"/>
                  </a:lnTo>
                  <a:cubicBezTo>
                    <a:pt x="5199" y="3056"/>
                    <a:pt x="5861" y="2773"/>
                    <a:pt x="6617" y="2773"/>
                  </a:cubicBezTo>
                  <a:cubicBezTo>
                    <a:pt x="6743" y="2773"/>
                    <a:pt x="6869" y="2804"/>
                    <a:pt x="6995" y="2804"/>
                  </a:cubicBezTo>
                  <a:lnTo>
                    <a:pt x="699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7" name="Google Shape;7887;p96"/>
            <p:cNvSpPr/>
            <p:nvPr/>
          </p:nvSpPr>
          <p:spPr>
            <a:xfrm>
              <a:off x="5815275" y="3781750"/>
              <a:ext cx="66200" cy="17350"/>
            </a:xfrm>
            <a:custGeom>
              <a:avLst/>
              <a:gdLst/>
              <a:ahLst/>
              <a:cxnLst/>
              <a:rect l="l" t="t" r="r" b="b"/>
              <a:pathLst>
                <a:path w="2648" h="694" extrusionOk="0">
                  <a:moveTo>
                    <a:pt x="1" y="1"/>
                  </a:moveTo>
                  <a:lnTo>
                    <a:pt x="1" y="694"/>
                  </a:lnTo>
                  <a:lnTo>
                    <a:pt x="2301" y="694"/>
                  </a:lnTo>
                  <a:cubicBezTo>
                    <a:pt x="2364" y="473"/>
                    <a:pt x="2490" y="221"/>
                    <a:pt x="26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8" name="Google Shape;7888;p96"/>
            <p:cNvSpPr/>
            <p:nvPr/>
          </p:nvSpPr>
          <p:spPr>
            <a:xfrm>
              <a:off x="5727850" y="3609275"/>
              <a:ext cx="226075" cy="51225"/>
            </a:xfrm>
            <a:custGeom>
              <a:avLst/>
              <a:gdLst/>
              <a:ahLst/>
              <a:cxnLst/>
              <a:rect l="l" t="t" r="r" b="b"/>
              <a:pathLst>
                <a:path w="9043" h="2049" extrusionOk="0">
                  <a:moveTo>
                    <a:pt x="1072" y="0"/>
                  </a:moveTo>
                  <a:cubicBezTo>
                    <a:pt x="473" y="0"/>
                    <a:pt x="32" y="473"/>
                    <a:pt x="32" y="1040"/>
                  </a:cubicBezTo>
                  <a:cubicBezTo>
                    <a:pt x="1" y="1576"/>
                    <a:pt x="473" y="2048"/>
                    <a:pt x="1072" y="2048"/>
                  </a:cubicBezTo>
                  <a:lnTo>
                    <a:pt x="9043" y="2048"/>
                  </a:lnTo>
                  <a:cubicBezTo>
                    <a:pt x="8475" y="2048"/>
                    <a:pt x="8034" y="1576"/>
                    <a:pt x="8034" y="1040"/>
                  </a:cubicBezTo>
                  <a:cubicBezTo>
                    <a:pt x="8034" y="441"/>
                    <a:pt x="8507" y="0"/>
                    <a:pt x="90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9" name="Google Shape;7889;p96"/>
          <p:cNvGrpSpPr/>
          <p:nvPr/>
        </p:nvGrpSpPr>
        <p:grpSpPr>
          <a:xfrm>
            <a:off x="7558383" y="3807659"/>
            <a:ext cx="307231" cy="349133"/>
            <a:chOff x="5736525" y="3963700"/>
            <a:chExt cx="259925" cy="295375"/>
          </a:xfrm>
        </p:grpSpPr>
        <p:sp>
          <p:nvSpPr>
            <p:cNvPr id="7890" name="Google Shape;7890;p96"/>
            <p:cNvSpPr/>
            <p:nvPr/>
          </p:nvSpPr>
          <p:spPr>
            <a:xfrm>
              <a:off x="5736525" y="4153525"/>
              <a:ext cx="121300" cy="105550"/>
            </a:xfrm>
            <a:custGeom>
              <a:avLst/>
              <a:gdLst/>
              <a:ahLst/>
              <a:cxnLst/>
              <a:rect l="l" t="t" r="r" b="b"/>
              <a:pathLst>
                <a:path w="4852" h="4222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3875"/>
                  </a:lnTo>
                  <a:cubicBezTo>
                    <a:pt x="0" y="4064"/>
                    <a:pt x="158" y="4222"/>
                    <a:pt x="378" y="4222"/>
                  </a:cubicBezTo>
                  <a:lnTo>
                    <a:pt x="4852" y="4222"/>
                  </a:lnTo>
                  <a:lnTo>
                    <a:pt x="4852" y="2584"/>
                  </a:lnTo>
                  <a:lnTo>
                    <a:pt x="230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1" name="Google Shape;7891;p96"/>
            <p:cNvSpPr/>
            <p:nvPr/>
          </p:nvSpPr>
          <p:spPr>
            <a:xfrm>
              <a:off x="5833400" y="4168475"/>
              <a:ext cx="66975" cy="33900"/>
            </a:xfrm>
            <a:custGeom>
              <a:avLst/>
              <a:gdLst/>
              <a:ahLst/>
              <a:cxnLst/>
              <a:rect l="l" t="t" r="r" b="b"/>
              <a:pathLst>
                <a:path w="2679" h="1356" extrusionOk="0">
                  <a:moveTo>
                    <a:pt x="2678" y="1"/>
                  </a:moveTo>
                  <a:lnTo>
                    <a:pt x="2678" y="1"/>
                  </a:lnTo>
                  <a:cubicBezTo>
                    <a:pt x="2458" y="32"/>
                    <a:pt x="2237" y="127"/>
                    <a:pt x="1985" y="127"/>
                  </a:cubicBezTo>
                  <a:lnTo>
                    <a:pt x="662" y="127"/>
                  </a:lnTo>
                  <a:cubicBezTo>
                    <a:pt x="441" y="127"/>
                    <a:pt x="221" y="95"/>
                    <a:pt x="0" y="1"/>
                  </a:cubicBezTo>
                  <a:lnTo>
                    <a:pt x="0" y="1"/>
                  </a:lnTo>
                  <a:lnTo>
                    <a:pt x="1323" y="1355"/>
                  </a:lnTo>
                  <a:lnTo>
                    <a:pt x="267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2" name="Google Shape;7892;p96"/>
            <p:cNvSpPr/>
            <p:nvPr/>
          </p:nvSpPr>
          <p:spPr>
            <a:xfrm>
              <a:off x="5875925" y="4153525"/>
              <a:ext cx="120525" cy="105550"/>
            </a:xfrm>
            <a:custGeom>
              <a:avLst/>
              <a:gdLst/>
              <a:ahLst/>
              <a:cxnLst/>
              <a:rect l="l" t="t" r="r" b="b"/>
              <a:pathLst>
                <a:path w="4821" h="4222" extrusionOk="0">
                  <a:moveTo>
                    <a:pt x="2426" y="2048"/>
                  </a:moveTo>
                  <a:cubicBezTo>
                    <a:pt x="2615" y="2048"/>
                    <a:pt x="2773" y="2205"/>
                    <a:pt x="2773" y="2426"/>
                  </a:cubicBezTo>
                  <a:cubicBezTo>
                    <a:pt x="2773" y="2615"/>
                    <a:pt x="2615" y="2773"/>
                    <a:pt x="2426" y="2773"/>
                  </a:cubicBezTo>
                  <a:lnTo>
                    <a:pt x="1733" y="2773"/>
                  </a:lnTo>
                  <a:cubicBezTo>
                    <a:pt x="1513" y="2773"/>
                    <a:pt x="1355" y="2615"/>
                    <a:pt x="1355" y="2426"/>
                  </a:cubicBezTo>
                  <a:cubicBezTo>
                    <a:pt x="1355" y="2205"/>
                    <a:pt x="1513" y="2048"/>
                    <a:pt x="1733" y="2048"/>
                  </a:cubicBezTo>
                  <a:close/>
                  <a:moveTo>
                    <a:pt x="2552" y="0"/>
                  </a:moveTo>
                  <a:lnTo>
                    <a:pt x="1" y="2584"/>
                  </a:lnTo>
                  <a:lnTo>
                    <a:pt x="1" y="4222"/>
                  </a:lnTo>
                  <a:lnTo>
                    <a:pt x="4474" y="4222"/>
                  </a:lnTo>
                  <a:cubicBezTo>
                    <a:pt x="4663" y="4222"/>
                    <a:pt x="4821" y="4064"/>
                    <a:pt x="4821" y="3875"/>
                  </a:cubicBezTo>
                  <a:lnTo>
                    <a:pt x="4821" y="1733"/>
                  </a:lnTo>
                  <a:cubicBezTo>
                    <a:pt x="4821" y="788"/>
                    <a:pt x="4033" y="0"/>
                    <a:pt x="30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3" name="Google Shape;7893;p96"/>
            <p:cNvSpPr/>
            <p:nvPr/>
          </p:nvSpPr>
          <p:spPr>
            <a:xfrm>
              <a:off x="5754625" y="3963700"/>
              <a:ext cx="224500" cy="154400"/>
            </a:xfrm>
            <a:custGeom>
              <a:avLst/>
              <a:gdLst/>
              <a:ahLst/>
              <a:cxnLst/>
              <a:rect l="l" t="t" r="r" b="b"/>
              <a:pathLst>
                <a:path w="8980" h="6176" extrusionOk="0">
                  <a:moveTo>
                    <a:pt x="3120" y="1"/>
                  </a:moveTo>
                  <a:cubicBezTo>
                    <a:pt x="1387" y="1"/>
                    <a:pt x="1" y="1418"/>
                    <a:pt x="1" y="3119"/>
                  </a:cubicBezTo>
                  <a:lnTo>
                    <a:pt x="1" y="4506"/>
                  </a:lnTo>
                  <a:cubicBezTo>
                    <a:pt x="1" y="5325"/>
                    <a:pt x="568" y="6018"/>
                    <a:pt x="1355" y="6175"/>
                  </a:cubicBezTo>
                  <a:lnTo>
                    <a:pt x="1355" y="2773"/>
                  </a:lnTo>
                  <a:lnTo>
                    <a:pt x="1009" y="2773"/>
                  </a:lnTo>
                  <a:cubicBezTo>
                    <a:pt x="914" y="2773"/>
                    <a:pt x="820" y="2804"/>
                    <a:pt x="694" y="2804"/>
                  </a:cubicBezTo>
                  <a:cubicBezTo>
                    <a:pt x="851" y="1607"/>
                    <a:pt x="1860" y="662"/>
                    <a:pt x="3120" y="662"/>
                  </a:cubicBezTo>
                  <a:lnTo>
                    <a:pt x="5861" y="662"/>
                  </a:lnTo>
                  <a:cubicBezTo>
                    <a:pt x="7089" y="662"/>
                    <a:pt x="8098" y="1607"/>
                    <a:pt x="8255" y="2804"/>
                  </a:cubicBezTo>
                  <a:cubicBezTo>
                    <a:pt x="8161" y="2773"/>
                    <a:pt x="8066" y="2773"/>
                    <a:pt x="7940" y="2773"/>
                  </a:cubicBezTo>
                  <a:lnTo>
                    <a:pt x="7593" y="2773"/>
                  </a:lnTo>
                  <a:lnTo>
                    <a:pt x="7593" y="6175"/>
                  </a:lnTo>
                  <a:cubicBezTo>
                    <a:pt x="8381" y="6018"/>
                    <a:pt x="8980" y="5325"/>
                    <a:pt x="8980" y="4506"/>
                  </a:cubicBezTo>
                  <a:lnTo>
                    <a:pt x="8980" y="3119"/>
                  </a:lnTo>
                  <a:cubicBezTo>
                    <a:pt x="8980" y="1387"/>
                    <a:pt x="7562" y="1"/>
                    <a:pt x="586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4" name="Google Shape;7894;p96"/>
            <p:cNvSpPr/>
            <p:nvPr/>
          </p:nvSpPr>
          <p:spPr>
            <a:xfrm>
              <a:off x="5806625" y="3998350"/>
              <a:ext cx="69325" cy="52025"/>
            </a:xfrm>
            <a:custGeom>
              <a:avLst/>
              <a:gdLst/>
              <a:ahLst/>
              <a:cxnLst/>
              <a:rect l="l" t="t" r="r" b="b"/>
              <a:pathLst>
                <a:path w="2773" h="2081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lnTo>
                    <a:pt x="0" y="2080"/>
                  </a:lnTo>
                  <a:lnTo>
                    <a:pt x="1733" y="2080"/>
                  </a:lnTo>
                  <a:cubicBezTo>
                    <a:pt x="2300" y="2049"/>
                    <a:pt x="2773" y="1607"/>
                    <a:pt x="2773" y="1009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5" name="Google Shape;7895;p96"/>
            <p:cNvSpPr/>
            <p:nvPr/>
          </p:nvSpPr>
          <p:spPr>
            <a:xfrm>
              <a:off x="5893250" y="3999150"/>
              <a:ext cx="34675" cy="51225"/>
            </a:xfrm>
            <a:custGeom>
              <a:avLst/>
              <a:gdLst/>
              <a:ahLst/>
              <a:cxnLst/>
              <a:rect l="l" t="t" r="r" b="b"/>
              <a:pathLst>
                <a:path w="1387" h="2049" extrusionOk="0">
                  <a:moveTo>
                    <a:pt x="1" y="0"/>
                  </a:moveTo>
                  <a:lnTo>
                    <a:pt x="1" y="1040"/>
                  </a:lnTo>
                  <a:cubicBezTo>
                    <a:pt x="1" y="1607"/>
                    <a:pt x="473" y="2048"/>
                    <a:pt x="1040" y="2048"/>
                  </a:cubicBezTo>
                  <a:lnTo>
                    <a:pt x="1387" y="2048"/>
                  </a:lnTo>
                  <a:lnTo>
                    <a:pt x="1387" y="1701"/>
                  </a:lnTo>
                  <a:cubicBezTo>
                    <a:pt x="1387" y="882"/>
                    <a:pt x="788" y="158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6" name="Google Shape;7896;p96"/>
            <p:cNvSpPr/>
            <p:nvPr/>
          </p:nvSpPr>
          <p:spPr>
            <a:xfrm>
              <a:off x="5806625" y="4049550"/>
              <a:ext cx="121300" cy="104000"/>
            </a:xfrm>
            <a:custGeom>
              <a:avLst/>
              <a:gdLst/>
              <a:ahLst/>
              <a:cxnLst/>
              <a:rect l="l" t="t" r="r" b="b"/>
              <a:pathLst>
                <a:path w="4852" h="4160" extrusionOk="0">
                  <a:moveTo>
                    <a:pt x="3119" y="1"/>
                  </a:moveTo>
                  <a:cubicBezTo>
                    <a:pt x="2804" y="442"/>
                    <a:pt x="2300" y="694"/>
                    <a:pt x="1733" y="694"/>
                  </a:cubicBezTo>
                  <a:lnTo>
                    <a:pt x="0" y="694"/>
                  </a:lnTo>
                  <a:lnTo>
                    <a:pt x="0" y="2426"/>
                  </a:lnTo>
                  <a:cubicBezTo>
                    <a:pt x="0" y="3372"/>
                    <a:pt x="788" y="4159"/>
                    <a:pt x="1733" y="4159"/>
                  </a:cubicBezTo>
                  <a:lnTo>
                    <a:pt x="3119" y="4159"/>
                  </a:lnTo>
                  <a:cubicBezTo>
                    <a:pt x="4064" y="4159"/>
                    <a:pt x="4852" y="3372"/>
                    <a:pt x="4852" y="2426"/>
                  </a:cubicBezTo>
                  <a:lnTo>
                    <a:pt x="4852" y="694"/>
                  </a:lnTo>
                  <a:lnTo>
                    <a:pt x="4505" y="694"/>
                  </a:lnTo>
                  <a:cubicBezTo>
                    <a:pt x="3938" y="694"/>
                    <a:pt x="3434" y="442"/>
                    <a:pt x="31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7" name="Google Shape;7897;p96"/>
          <p:cNvGrpSpPr/>
          <p:nvPr/>
        </p:nvGrpSpPr>
        <p:grpSpPr>
          <a:xfrm>
            <a:off x="6649963" y="4256985"/>
            <a:ext cx="351024" cy="350079"/>
            <a:chOff x="6553275" y="3604550"/>
            <a:chExt cx="296975" cy="296175"/>
          </a:xfrm>
        </p:grpSpPr>
        <p:sp>
          <p:nvSpPr>
            <p:cNvPr id="7898" name="Google Shape;7898;p96"/>
            <p:cNvSpPr/>
            <p:nvPr/>
          </p:nvSpPr>
          <p:spPr>
            <a:xfrm>
              <a:off x="6657250" y="3604550"/>
              <a:ext cx="86650" cy="86650"/>
            </a:xfrm>
            <a:custGeom>
              <a:avLst/>
              <a:gdLst/>
              <a:ahLst/>
              <a:cxnLst/>
              <a:rect l="l" t="t" r="r" b="b"/>
              <a:pathLst>
                <a:path w="3466" h="3466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678" y="3466"/>
                    <a:pt x="3466" y="2678"/>
                    <a:pt x="3466" y="1733"/>
                  </a:cubicBez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9" name="Google Shape;7899;p96"/>
            <p:cNvSpPr/>
            <p:nvPr/>
          </p:nvSpPr>
          <p:spPr>
            <a:xfrm>
              <a:off x="6553275" y="3777825"/>
              <a:ext cx="296975" cy="122900"/>
            </a:xfrm>
            <a:custGeom>
              <a:avLst/>
              <a:gdLst/>
              <a:ahLst/>
              <a:cxnLst/>
              <a:rect l="l" t="t" r="r" b="b"/>
              <a:pathLst>
                <a:path w="11879" h="4916" extrusionOk="0">
                  <a:moveTo>
                    <a:pt x="694" y="0"/>
                  </a:moveTo>
                  <a:cubicBezTo>
                    <a:pt x="316" y="0"/>
                    <a:pt x="1" y="315"/>
                    <a:pt x="1" y="693"/>
                  </a:cubicBezTo>
                  <a:cubicBezTo>
                    <a:pt x="1" y="1103"/>
                    <a:pt x="316" y="1418"/>
                    <a:pt x="694" y="1418"/>
                  </a:cubicBezTo>
                  <a:lnTo>
                    <a:pt x="694" y="4569"/>
                  </a:lnTo>
                  <a:cubicBezTo>
                    <a:pt x="694" y="4758"/>
                    <a:pt x="851" y="4915"/>
                    <a:pt x="1040" y="4915"/>
                  </a:cubicBezTo>
                  <a:lnTo>
                    <a:pt x="10807" y="4915"/>
                  </a:lnTo>
                  <a:cubicBezTo>
                    <a:pt x="11028" y="4915"/>
                    <a:pt x="11185" y="4758"/>
                    <a:pt x="11185" y="4569"/>
                  </a:cubicBezTo>
                  <a:lnTo>
                    <a:pt x="11185" y="1418"/>
                  </a:lnTo>
                  <a:cubicBezTo>
                    <a:pt x="11563" y="1418"/>
                    <a:pt x="11878" y="1103"/>
                    <a:pt x="11878" y="693"/>
                  </a:cubicBezTo>
                  <a:cubicBezTo>
                    <a:pt x="11815" y="315"/>
                    <a:pt x="11500" y="0"/>
                    <a:pt x="111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0" name="Google Shape;7900;p96"/>
            <p:cNvSpPr/>
            <p:nvPr/>
          </p:nvSpPr>
          <p:spPr>
            <a:xfrm>
              <a:off x="6755700" y="3640000"/>
              <a:ext cx="74850" cy="121300"/>
            </a:xfrm>
            <a:custGeom>
              <a:avLst/>
              <a:gdLst/>
              <a:ahLst/>
              <a:cxnLst/>
              <a:rect l="l" t="t" r="r" b="b"/>
              <a:pathLst>
                <a:path w="2994" h="4852" extrusionOk="0">
                  <a:moveTo>
                    <a:pt x="190" y="0"/>
                  </a:moveTo>
                  <a:cubicBezTo>
                    <a:pt x="190" y="126"/>
                    <a:pt x="253" y="221"/>
                    <a:pt x="253" y="347"/>
                  </a:cubicBezTo>
                  <a:cubicBezTo>
                    <a:pt x="253" y="693"/>
                    <a:pt x="158" y="1071"/>
                    <a:pt x="1" y="1386"/>
                  </a:cubicBezTo>
                  <a:cubicBezTo>
                    <a:pt x="977" y="2079"/>
                    <a:pt x="1607" y="3182"/>
                    <a:pt x="1607" y="4474"/>
                  </a:cubicBezTo>
                  <a:lnTo>
                    <a:pt x="1607" y="4852"/>
                  </a:lnTo>
                  <a:lnTo>
                    <a:pt x="2994" y="4852"/>
                  </a:lnTo>
                  <a:lnTo>
                    <a:pt x="2489" y="756"/>
                  </a:lnTo>
                  <a:cubicBezTo>
                    <a:pt x="2363" y="315"/>
                    <a:pt x="1922" y="0"/>
                    <a:pt x="145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1" name="Google Shape;7901;p96"/>
            <p:cNvSpPr/>
            <p:nvPr/>
          </p:nvSpPr>
          <p:spPr>
            <a:xfrm>
              <a:off x="6570600" y="3640000"/>
              <a:ext cx="74850" cy="121300"/>
            </a:xfrm>
            <a:custGeom>
              <a:avLst/>
              <a:gdLst/>
              <a:ahLst/>
              <a:cxnLst/>
              <a:rect l="l" t="t" r="r" b="b"/>
              <a:pathLst>
                <a:path w="2994" h="4852" extrusionOk="0">
                  <a:moveTo>
                    <a:pt x="1545" y="0"/>
                  </a:moveTo>
                  <a:cubicBezTo>
                    <a:pt x="1072" y="0"/>
                    <a:pt x="663" y="315"/>
                    <a:pt x="505" y="788"/>
                  </a:cubicBezTo>
                  <a:lnTo>
                    <a:pt x="1" y="4852"/>
                  </a:lnTo>
                  <a:lnTo>
                    <a:pt x="1356" y="4852"/>
                  </a:lnTo>
                  <a:lnTo>
                    <a:pt x="1356" y="4474"/>
                  </a:lnTo>
                  <a:lnTo>
                    <a:pt x="1387" y="4474"/>
                  </a:lnTo>
                  <a:cubicBezTo>
                    <a:pt x="1387" y="3182"/>
                    <a:pt x="2017" y="2048"/>
                    <a:pt x="2994" y="1386"/>
                  </a:cubicBezTo>
                  <a:cubicBezTo>
                    <a:pt x="2836" y="1071"/>
                    <a:pt x="2773" y="693"/>
                    <a:pt x="2773" y="347"/>
                  </a:cubicBezTo>
                  <a:cubicBezTo>
                    <a:pt x="2773" y="221"/>
                    <a:pt x="2773" y="95"/>
                    <a:pt x="28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2" name="Google Shape;7902;p96"/>
            <p:cNvSpPr/>
            <p:nvPr/>
          </p:nvSpPr>
          <p:spPr>
            <a:xfrm>
              <a:off x="6707650" y="3688025"/>
              <a:ext cx="70925" cy="70925"/>
            </a:xfrm>
            <a:custGeom>
              <a:avLst/>
              <a:gdLst/>
              <a:ahLst/>
              <a:cxnLst/>
              <a:rect l="l" t="t" r="r" b="b"/>
              <a:pathLst>
                <a:path w="2837" h="2837" extrusionOk="0">
                  <a:moveTo>
                    <a:pt x="1482" y="1"/>
                  </a:moveTo>
                  <a:cubicBezTo>
                    <a:pt x="1450" y="32"/>
                    <a:pt x="1418" y="64"/>
                    <a:pt x="1324" y="127"/>
                  </a:cubicBezTo>
                  <a:cubicBezTo>
                    <a:pt x="1324" y="190"/>
                    <a:pt x="1292" y="253"/>
                    <a:pt x="1261" y="284"/>
                  </a:cubicBezTo>
                  <a:lnTo>
                    <a:pt x="1" y="1923"/>
                  </a:lnTo>
                  <a:lnTo>
                    <a:pt x="1" y="2836"/>
                  </a:lnTo>
                  <a:lnTo>
                    <a:pt x="2742" y="2836"/>
                  </a:lnTo>
                  <a:lnTo>
                    <a:pt x="2742" y="2553"/>
                  </a:lnTo>
                  <a:lnTo>
                    <a:pt x="2836" y="2553"/>
                  </a:lnTo>
                  <a:cubicBezTo>
                    <a:pt x="2836" y="1513"/>
                    <a:pt x="2332" y="599"/>
                    <a:pt x="148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3" name="Google Shape;7903;p96"/>
            <p:cNvSpPr/>
            <p:nvPr/>
          </p:nvSpPr>
          <p:spPr>
            <a:xfrm>
              <a:off x="6621025" y="3688825"/>
              <a:ext cx="70900" cy="73275"/>
            </a:xfrm>
            <a:custGeom>
              <a:avLst/>
              <a:gdLst/>
              <a:ahLst/>
              <a:cxnLst/>
              <a:rect l="l" t="t" r="r" b="b"/>
              <a:pathLst>
                <a:path w="2836" h="2931" extrusionOk="0">
                  <a:moveTo>
                    <a:pt x="1323" y="0"/>
                  </a:moveTo>
                  <a:cubicBezTo>
                    <a:pt x="536" y="567"/>
                    <a:pt x="0" y="1513"/>
                    <a:pt x="0" y="2584"/>
                  </a:cubicBezTo>
                  <a:lnTo>
                    <a:pt x="0" y="2930"/>
                  </a:lnTo>
                  <a:lnTo>
                    <a:pt x="2741" y="2930"/>
                  </a:lnTo>
                  <a:lnTo>
                    <a:pt x="2741" y="1922"/>
                  </a:lnTo>
                  <a:lnTo>
                    <a:pt x="2836" y="1922"/>
                  </a:lnTo>
                  <a:lnTo>
                    <a:pt x="1575" y="284"/>
                  </a:lnTo>
                  <a:cubicBezTo>
                    <a:pt x="1512" y="252"/>
                    <a:pt x="1512" y="158"/>
                    <a:pt x="1481" y="126"/>
                  </a:cubicBezTo>
                  <a:cubicBezTo>
                    <a:pt x="1449" y="95"/>
                    <a:pt x="1355" y="63"/>
                    <a:pt x="132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4"/>
          <p:cNvSpPr txBox="1">
            <a:spLocks noGrp="1"/>
          </p:cNvSpPr>
          <p:nvPr>
            <p:ph type="subTitle" idx="1"/>
          </p:nvPr>
        </p:nvSpPr>
        <p:spPr>
          <a:xfrm>
            <a:off x="1417527" y="954029"/>
            <a:ext cx="250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600" b="1">
                <a:latin typeface="+mn-lt"/>
              </a:rPr>
              <a:t>Обоснование выбора гибкой методологии</a:t>
            </a:r>
            <a:endParaRPr sz="1600" b="1">
              <a:latin typeface="+mn-lt"/>
            </a:endParaRPr>
          </a:p>
        </p:txBody>
      </p:sp>
      <p:sp>
        <p:nvSpPr>
          <p:cNvPr id="623" name="Google Shape;623;p34"/>
          <p:cNvSpPr txBox="1">
            <a:spLocks noGrp="1"/>
          </p:cNvSpPr>
          <p:nvPr>
            <p:ph type="title" idx="2"/>
          </p:nvPr>
        </p:nvSpPr>
        <p:spPr>
          <a:xfrm>
            <a:off x="713251" y="955488"/>
            <a:ext cx="5882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01</a:t>
            </a:r>
            <a:endParaRPr sz="3200"/>
          </a:p>
        </p:txBody>
      </p:sp>
      <p:sp>
        <p:nvSpPr>
          <p:cNvPr id="626" name="Google Shape;626;p34"/>
          <p:cNvSpPr txBox="1">
            <a:spLocks noGrp="1"/>
          </p:cNvSpPr>
          <p:nvPr>
            <p:ph type="title" idx="5"/>
          </p:nvPr>
        </p:nvSpPr>
        <p:spPr>
          <a:xfrm>
            <a:off x="713251" y="1575261"/>
            <a:ext cx="586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/>
              <a:t>02</a:t>
            </a:r>
            <a:endParaRPr sz="3200"/>
          </a:p>
        </p:txBody>
      </p:sp>
      <p:sp>
        <p:nvSpPr>
          <p:cNvPr id="629" name="Google Shape;629;p34"/>
          <p:cNvSpPr txBox="1">
            <a:spLocks noGrp="1"/>
          </p:cNvSpPr>
          <p:nvPr>
            <p:ph type="title" idx="8"/>
          </p:nvPr>
        </p:nvSpPr>
        <p:spPr>
          <a:xfrm>
            <a:off x="713251" y="2194734"/>
            <a:ext cx="586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03</a:t>
            </a:r>
            <a:endParaRPr sz="3200"/>
          </a:p>
        </p:txBody>
      </p:sp>
      <p:sp>
        <p:nvSpPr>
          <p:cNvPr id="632" name="Google Shape;632;p34"/>
          <p:cNvSpPr txBox="1">
            <a:spLocks noGrp="1"/>
          </p:cNvSpPr>
          <p:nvPr>
            <p:ph type="title" idx="14"/>
          </p:nvPr>
        </p:nvSpPr>
        <p:spPr>
          <a:xfrm>
            <a:off x="713251" y="2814207"/>
            <a:ext cx="586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04</a:t>
            </a:r>
            <a:endParaRPr sz="3200"/>
          </a:p>
        </p:txBody>
      </p:sp>
      <p:sp>
        <p:nvSpPr>
          <p:cNvPr id="17" name="Google Shape;622;p34">
            <a:extLst>
              <a:ext uri="{FF2B5EF4-FFF2-40B4-BE49-F238E27FC236}">
                <a16:creationId xmlns:a16="http://schemas.microsoft.com/office/drawing/2014/main" id="{E18F354A-6D99-405B-B3F3-830FF686B15C}"/>
              </a:ext>
            </a:extLst>
          </p:cNvPr>
          <p:cNvSpPr txBox="1">
            <a:spLocks/>
          </p:cNvSpPr>
          <p:nvPr/>
        </p:nvSpPr>
        <p:spPr>
          <a:xfrm>
            <a:off x="1417527" y="1670045"/>
            <a:ext cx="250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2400" b="0" i="0" u="none" strike="noStrike" cap="none">
                <a:solidFill>
                  <a:srgbClr val="1500B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ru-RU" sz="1600" b="1">
                <a:latin typeface="+mn-lt"/>
              </a:rPr>
              <a:t>Цели проекта</a:t>
            </a:r>
          </a:p>
        </p:txBody>
      </p:sp>
      <p:sp>
        <p:nvSpPr>
          <p:cNvPr id="18" name="Google Shape;622;p34">
            <a:extLst>
              <a:ext uri="{FF2B5EF4-FFF2-40B4-BE49-F238E27FC236}">
                <a16:creationId xmlns:a16="http://schemas.microsoft.com/office/drawing/2014/main" id="{A6B4355F-3F28-47AC-8F79-F65D60A3F29D}"/>
              </a:ext>
            </a:extLst>
          </p:cNvPr>
          <p:cNvSpPr txBox="1">
            <a:spLocks/>
          </p:cNvSpPr>
          <p:nvPr/>
        </p:nvSpPr>
        <p:spPr>
          <a:xfrm>
            <a:off x="1417527" y="2194734"/>
            <a:ext cx="250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2400" b="0" i="0" u="none" strike="noStrike" cap="none">
                <a:solidFill>
                  <a:srgbClr val="1500B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ru-RU" sz="1600" b="1">
                <a:latin typeface="+mn-lt"/>
              </a:rPr>
              <a:t>Критерии успешности проекта</a:t>
            </a:r>
          </a:p>
        </p:txBody>
      </p:sp>
      <p:sp>
        <p:nvSpPr>
          <p:cNvPr id="23" name="Google Shape;622;p34">
            <a:extLst>
              <a:ext uri="{FF2B5EF4-FFF2-40B4-BE49-F238E27FC236}">
                <a16:creationId xmlns:a16="http://schemas.microsoft.com/office/drawing/2014/main" id="{0B59C623-FF27-4120-8BCA-2ADBA8D4A56F}"/>
              </a:ext>
            </a:extLst>
          </p:cNvPr>
          <p:cNvSpPr txBox="1">
            <a:spLocks/>
          </p:cNvSpPr>
          <p:nvPr/>
        </p:nvSpPr>
        <p:spPr>
          <a:xfrm>
            <a:off x="1417527" y="2906503"/>
            <a:ext cx="250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2400" b="0" i="0" u="none" strike="noStrike" cap="none">
                <a:solidFill>
                  <a:srgbClr val="1500B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ru-RU" sz="1600" b="1">
                <a:latin typeface="+mn-lt"/>
              </a:rPr>
              <a:t>Рамки/за рамками</a:t>
            </a:r>
          </a:p>
        </p:txBody>
      </p:sp>
      <p:sp>
        <p:nvSpPr>
          <p:cNvPr id="24" name="Google Shape;632;p34">
            <a:extLst>
              <a:ext uri="{FF2B5EF4-FFF2-40B4-BE49-F238E27FC236}">
                <a16:creationId xmlns:a16="http://schemas.microsoft.com/office/drawing/2014/main" id="{D7F25EBD-7CFD-44E2-86F2-A30047E38EF1}"/>
              </a:ext>
            </a:extLst>
          </p:cNvPr>
          <p:cNvSpPr txBox="1">
            <a:spLocks/>
          </p:cNvSpPr>
          <p:nvPr/>
        </p:nvSpPr>
        <p:spPr>
          <a:xfrm>
            <a:off x="713251" y="3433680"/>
            <a:ext cx="586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taatliches"/>
              <a:buNone/>
              <a:defRPr sz="4000" b="0" i="0" u="none" strike="noStrike" cap="none">
                <a:solidFill>
                  <a:srgbClr val="DE4C4D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 Regular"/>
              <a:buNone/>
              <a:defRPr sz="40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 Regular"/>
              <a:buNone/>
              <a:defRPr sz="40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 Regular"/>
              <a:buNone/>
              <a:defRPr sz="40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 Regular"/>
              <a:buNone/>
              <a:defRPr sz="40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 Regular"/>
              <a:buNone/>
              <a:defRPr sz="40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 Regular"/>
              <a:buNone/>
              <a:defRPr sz="40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 Regular"/>
              <a:buNone/>
              <a:defRPr sz="40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 Regular"/>
              <a:buNone/>
              <a:defRPr sz="40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en" sz="3200"/>
              <a:t>0</a:t>
            </a:r>
            <a:r>
              <a:rPr lang="ru-RU" sz="3200"/>
              <a:t>5</a:t>
            </a:r>
            <a:endParaRPr lang="en" sz="3200"/>
          </a:p>
        </p:txBody>
      </p:sp>
      <p:sp>
        <p:nvSpPr>
          <p:cNvPr id="26" name="Google Shape;622;p34">
            <a:extLst>
              <a:ext uri="{FF2B5EF4-FFF2-40B4-BE49-F238E27FC236}">
                <a16:creationId xmlns:a16="http://schemas.microsoft.com/office/drawing/2014/main" id="{737C3AD0-6EE0-4BF9-BA47-77697E7454AC}"/>
              </a:ext>
            </a:extLst>
          </p:cNvPr>
          <p:cNvSpPr txBox="1">
            <a:spLocks/>
          </p:cNvSpPr>
          <p:nvPr/>
        </p:nvSpPr>
        <p:spPr>
          <a:xfrm>
            <a:off x="1417527" y="3563727"/>
            <a:ext cx="250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2400" b="0" i="0" u="none" strike="noStrike" cap="none">
                <a:solidFill>
                  <a:srgbClr val="1500B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ru-RU" sz="1600" b="1">
                <a:latin typeface="+mn-lt"/>
              </a:rPr>
              <a:t>Описание персон</a:t>
            </a:r>
          </a:p>
        </p:txBody>
      </p:sp>
      <p:sp>
        <p:nvSpPr>
          <p:cNvPr id="35" name="Google Shape;622;p34">
            <a:extLst>
              <a:ext uri="{FF2B5EF4-FFF2-40B4-BE49-F238E27FC236}">
                <a16:creationId xmlns:a16="http://schemas.microsoft.com/office/drawing/2014/main" id="{80692B00-9666-4E35-8745-C9A6D1E0486E}"/>
              </a:ext>
            </a:extLst>
          </p:cNvPr>
          <p:cNvSpPr txBox="1">
            <a:spLocks/>
          </p:cNvSpPr>
          <p:nvPr/>
        </p:nvSpPr>
        <p:spPr>
          <a:xfrm>
            <a:off x="5922750" y="1027811"/>
            <a:ext cx="250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2400" b="0" i="0" u="none" strike="noStrike" cap="none">
                <a:solidFill>
                  <a:srgbClr val="1500B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ru-RU" sz="1600" b="1">
                <a:latin typeface="+mn-lt"/>
              </a:rPr>
              <a:t>Дорожная карта</a:t>
            </a:r>
          </a:p>
        </p:txBody>
      </p:sp>
      <p:sp>
        <p:nvSpPr>
          <p:cNvPr id="36" name="Google Shape;623;p34">
            <a:extLst>
              <a:ext uri="{FF2B5EF4-FFF2-40B4-BE49-F238E27FC236}">
                <a16:creationId xmlns:a16="http://schemas.microsoft.com/office/drawing/2014/main" id="{110E76FE-23FD-4C27-9780-C170029E1BBB}"/>
              </a:ext>
            </a:extLst>
          </p:cNvPr>
          <p:cNvSpPr txBox="1">
            <a:spLocks/>
          </p:cNvSpPr>
          <p:nvPr/>
        </p:nvSpPr>
        <p:spPr>
          <a:xfrm>
            <a:off x="5218474" y="955488"/>
            <a:ext cx="58820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taatliches"/>
              <a:buNone/>
              <a:defRPr sz="4000" b="0" i="0" u="none" strike="noStrike" cap="none">
                <a:solidFill>
                  <a:srgbClr val="DE4C4D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 Regular"/>
              <a:buNone/>
              <a:defRPr sz="40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 Regular"/>
              <a:buNone/>
              <a:defRPr sz="40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 Regular"/>
              <a:buNone/>
              <a:defRPr sz="40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 Regular"/>
              <a:buNone/>
              <a:defRPr sz="40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 Regular"/>
              <a:buNone/>
              <a:defRPr sz="40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 Regular"/>
              <a:buNone/>
              <a:defRPr sz="40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 Regular"/>
              <a:buNone/>
              <a:defRPr sz="40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 Regular"/>
              <a:buNone/>
              <a:defRPr sz="40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en" sz="3200"/>
              <a:t>0</a:t>
            </a:r>
            <a:r>
              <a:rPr lang="ru-RU" sz="3200"/>
              <a:t>6</a:t>
            </a:r>
            <a:endParaRPr lang="en" sz="3200"/>
          </a:p>
        </p:txBody>
      </p:sp>
      <p:sp>
        <p:nvSpPr>
          <p:cNvPr id="37" name="Google Shape;626;p34">
            <a:extLst>
              <a:ext uri="{FF2B5EF4-FFF2-40B4-BE49-F238E27FC236}">
                <a16:creationId xmlns:a16="http://schemas.microsoft.com/office/drawing/2014/main" id="{FC5E16CE-24CE-47F3-9E7A-BC3FBAA7104E}"/>
              </a:ext>
            </a:extLst>
          </p:cNvPr>
          <p:cNvSpPr txBox="1">
            <a:spLocks/>
          </p:cNvSpPr>
          <p:nvPr/>
        </p:nvSpPr>
        <p:spPr>
          <a:xfrm>
            <a:off x="5218474" y="1575261"/>
            <a:ext cx="586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taatliches"/>
              <a:buNone/>
              <a:defRPr sz="4000" b="0" i="0" u="none" strike="noStrike" cap="none">
                <a:solidFill>
                  <a:srgbClr val="DE4C4D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 Regular"/>
              <a:buNone/>
              <a:defRPr sz="40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 Regular"/>
              <a:buNone/>
              <a:defRPr sz="40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 Regular"/>
              <a:buNone/>
              <a:defRPr sz="40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 Regular"/>
              <a:buNone/>
              <a:defRPr sz="40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 Regular"/>
              <a:buNone/>
              <a:defRPr sz="40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 Regular"/>
              <a:buNone/>
              <a:defRPr sz="40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 Regular"/>
              <a:buNone/>
              <a:defRPr sz="40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 Regular"/>
              <a:buNone/>
              <a:defRPr sz="40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en" sz="3200"/>
              <a:t>0</a:t>
            </a:r>
            <a:r>
              <a:rPr lang="ru-RU" sz="3200"/>
              <a:t>7</a:t>
            </a:r>
            <a:endParaRPr lang="en" sz="3200"/>
          </a:p>
        </p:txBody>
      </p:sp>
      <p:sp>
        <p:nvSpPr>
          <p:cNvPr id="38" name="Google Shape;629;p34">
            <a:extLst>
              <a:ext uri="{FF2B5EF4-FFF2-40B4-BE49-F238E27FC236}">
                <a16:creationId xmlns:a16="http://schemas.microsoft.com/office/drawing/2014/main" id="{563093FB-B223-4015-8386-BF8161597225}"/>
              </a:ext>
            </a:extLst>
          </p:cNvPr>
          <p:cNvSpPr txBox="1">
            <a:spLocks/>
          </p:cNvSpPr>
          <p:nvPr/>
        </p:nvSpPr>
        <p:spPr>
          <a:xfrm>
            <a:off x="5218474" y="2194734"/>
            <a:ext cx="586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taatliches"/>
              <a:buNone/>
              <a:defRPr sz="4000" b="0" i="0" u="none" strike="noStrike" cap="none">
                <a:solidFill>
                  <a:srgbClr val="DE4C4D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 Regular"/>
              <a:buNone/>
              <a:defRPr sz="40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 Regular"/>
              <a:buNone/>
              <a:defRPr sz="40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 Regular"/>
              <a:buNone/>
              <a:defRPr sz="40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 Regular"/>
              <a:buNone/>
              <a:defRPr sz="40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 Regular"/>
              <a:buNone/>
              <a:defRPr sz="40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 Regular"/>
              <a:buNone/>
              <a:defRPr sz="40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 Regular"/>
              <a:buNone/>
              <a:defRPr sz="40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 Regular"/>
              <a:buNone/>
              <a:defRPr sz="40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en" sz="3200"/>
              <a:t>0</a:t>
            </a:r>
            <a:r>
              <a:rPr lang="ru-RU" sz="3200"/>
              <a:t>8</a:t>
            </a:r>
            <a:endParaRPr lang="en" sz="3200"/>
          </a:p>
        </p:txBody>
      </p:sp>
      <p:sp>
        <p:nvSpPr>
          <p:cNvPr id="39" name="Google Shape;632;p34">
            <a:extLst>
              <a:ext uri="{FF2B5EF4-FFF2-40B4-BE49-F238E27FC236}">
                <a16:creationId xmlns:a16="http://schemas.microsoft.com/office/drawing/2014/main" id="{701401EA-7750-44CD-AF66-212A8CA8DEAB}"/>
              </a:ext>
            </a:extLst>
          </p:cNvPr>
          <p:cNvSpPr txBox="1">
            <a:spLocks/>
          </p:cNvSpPr>
          <p:nvPr/>
        </p:nvSpPr>
        <p:spPr>
          <a:xfrm>
            <a:off x="5218474" y="2814207"/>
            <a:ext cx="586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taatliches"/>
              <a:buNone/>
              <a:defRPr sz="4000" b="0" i="0" u="none" strike="noStrike" cap="none">
                <a:solidFill>
                  <a:srgbClr val="DE4C4D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 Regular"/>
              <a:buNone/>
              <a:defRPr sz="40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 Regular"/>
              <a:buNone/>
              <a:defRPr sz="40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 Regular"/>
              <a:buNone/>
              <a:defRPr sz="40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 Regular"/>
              <a:buNone/>
              <a:defRPr sz="40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 Regular"/>
              <a:buNone/>
              <a:defRPr sz="40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 Regular"/>
              <a:buNone/>
              <a:defRPr sz="40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 Regular"/>
              <a:buNone/>
              <a:defRPr sz="40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 Regular"/>
              <a:buNone/>
              <a:defRPr sz="40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en" sz="3200"/>
              <a:t>0</a:t>
            </a:r>
            <a:r>
              <a:rPr lang="ru-RU" sz="3200"/>
              <a:t>9</a:t>
            </a:r>
            <a:endParaRPr lang="en" sz="3200"/>
          </a:p>
        </p:txBody>
      </p:sp>
      <p:sp>
        <p:nvSpPr>
          <p:cNvPr id="40" name="Google Shape;622;p34">
            <a:extLst>
              <a:ext uri="{FF2B5EF4-FFF2-40B4-BE49-F238E27FC236}">
                <a16:creationId xmlns:a16="http://schemas.microsoft.com/office/drawing/2014/main" id="{A6D3D8FD-A721-4DCC-8370-5DDA09E11A45}"/>
              </a:ext>
            </a:extLst>
          </p:cNvPr>
          <p:cNvSpPr txBox="1">
            <a:spLocks/>
          </p:cNvSpPr>
          <p:nvPr/>
        </p:nvSpPr>
        <p:spPr>
          <a:xfrm>
            <a:off x="5922750" y="1677729"/>
            <a:ext cx="250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2400" b="0" i="0" u="none" strike="noStrike" cap="none">
                <a:solidFill>
                  <a:srgbClr val="1500B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ru-RU" sz="1600" b="1" err="1">
                <a:latin typeface="+mn-lt"/>
              </a:rPr>
              <a:t>Бэклог</a:t>
            </a:r>
            <a:r>
              <a:rPr lang="ru-RU" sz="1600" b="1">
                <a:latin typeface="+mn-lt"/>
              </a:rPr>
              <a:t> продукта</a:t>
            </a:r>
          </a:p>
        </p:txBody>
      </p:sp>
      <p:sp>
        <p:nvSpPr>
          <p:cNvPr id="41" name="Google Shape;622;p34">
            <a:extLst>
              <a:ext uri="{FF2B5EF4-FFF2-40B4-BE49-F238E27FC236}">
                <a16:creationId xmlns:a16="http://schemas.microsoft.com/office/drawing/2014/main" id="{2929821C-A899-4214-BB9C-8741504D3EA5}"/>
              </a:ext>
            </a:extLst>
          </p:cNvPr>
          <p:cNvSpPr txBox="1">
            <a:spLocks/>
          </p:cNvSpPr>
          <p:nvPr/>
        </p:nvSpPr>
        <p:spPr>
          <a:xfrm>
            <a:off x="5922750" y="2312279"/>
            <a:ext cx="250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2400" b="0" i="0" u="none" strike="noStrike" cap="none">
                <a:solidFill>
                  <a:srgbClr val="1500B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ru-RU" sz="1600" b="1">
                <a:latin typeface="+mn-lt"/>
              </a:rPr>
              <a:t>Команда и роли</a:t>
            </a:r>
          </a:p>
        </p:txBody>
      </p:sp>
      <p:sp>
        <p:nvSpPr>
          <p:cNvPr id="42" name="Google Shape;622;p34">
            <a:extLst>
              <a:ext uri="{FF2B5EF4-FFF2-40B4-BE49-F238E27FC236}">
                <a16:creationId xmlns:a16="http://schemas.microsoft.com/office/drawing/2014/main" id="{29210A94-04AF-482F-8A93-1CDED57568C7}"/>
              </a:ext>
            </a:extLst>
          </p:cNvPr>
          <p:cNvSpPr txBox="1">
            <a:spLocks/>
          </p:cNvSpPr>
          <p:nvPr/>
        </p:nvSpPr>
        <p:spPr>
          <a:xfrm>
            <a:off x="5922750" y="2814207"/>
            <a:ext cx="250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2400" b="0" i="0" u="none" strike="noStrike" cap="none">
                <a:solidFill>
                  <a:srgbClr val="1500B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ru-RU" sz="1600" b="1">
                <a:latin typeface="+mn-lt"/>
              </a:rPr>
              <a:t>План мероприятий(встреч)</a:t>
            </a:r>
          </a:p>
        </p:txBody>
      </p:sp>
      <p:sp>
        <p:nvSpPr>
          <p:cNvPr id="43" name="Google Shape;632;p34">
            <a:extLst>
              <a:ext uri="{FF2B5EF4-FFF2-40B4-BE49-F238E27FC236}">
                <a16:creationId xmlns:a16="http://schemas.microsoft.com/office/drawing/2014/main" id="{E80FF08B-B4DD-4020-A95B-67E51CE269DC}"/>
              </a:ext>
            </a:extLst>
          </p:cNvPr>
          <p:cNvSpPr txBox="1">
            <a:spLocks/>
          </p:cNvSpPr>
          <p:nvPr/>
        </p:nvSpPr>
        <p:spPr>
          <a:xfrm>
            <a:off x="5218474" y="3433680"/>
            <a:ext cx="586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taatliches"/>
              <a:buNone/>
              <a:defRPr sz="4000" b="0" i="0" u="none" strike="noStrike" cap="none">
                <a:solidFill>
                  <a:srgbClr val="DE4C4D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 Regular"/>
              <a:buNone/>
              <a:defRPr sz="40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 Regular"/>
              <a:buNone/>
              <a:defRPr sz="40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 Regular"/>
              <a:buNone/>
              <a:defRPr sz="40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 Regular"/>
              <a:buNone/>
              <a:defRPr sz="40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 Regular"/>
              <a:buNone/>
              <a:defRPr sz="40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 Regular"/>
              <a:buNone/>
              <a:defRPr sz="40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 Regular"/>
              <a:buNone/>
              <a:defRPr sz="40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 Regular"/>
              <a:buNone/>
              <a:defRPr sz="40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ru-RU" sz="3200"/>
              <a:t>10</a:t>
            </a:r>
            <a:endParaRPr lang="en" sz="3200"/>
          </a:p>
        </p:txBody>
      </p:sp>
      <p:sp>
        <p:nvSpPr>
          <p:cNvPr id="44" name="Google Shape;622;p34">
            <a:extLst>
              <a:ext uri="{FF2B5EF4-FFF2-40B4-BE49-F238E27FC236}">
                <a16:creationId xmlns:a16="http://schemas.microsoft.com/office/drawing/2014/main" id="{EC60A6FC-E7C1-41DA-98AD-41FB1897221F}"/>
              </a:ext>
            </a:extLst>
          </p:cNvPr>
          <p:cNvSpPr txBox="1">
            <a:spLocks/>
          </p:cNvSpPr>
          <p:nvPr/>
        </p:nvSpPr>
        <p:spPr>
          <a:xfrm>
            <a:off x="5922750" y="3563727"/>
            <a:ext cx="250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2400" b="0" i="0" u="none" strike="noStrike" cap="none">
                <a:solidFill>
                  <a:srgbClr val="1500B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ru-RU" sz="1600" b="1">
                <a:latin typeface="+mn-lt"/>
              </a:rPr>
              <a:t>Доска задач</a:t>
            </a:r>
          </a:p>
        </p:txBody>
      </p:sp>
      <p:sp>
        <p:nvSpPr>
          <p:cNvPr id="50" name="Google Shape;910;p48">
            <a:extLst>
              <a:ext uri="{FF2B5EF4-FFF2-40B4-BE49-F238E27FC236}">
                <a16:creationId xmlns:a16="http://schemas.microsoft.com/office/drawing/2014/main" id="{63DC6527-32EC-45D4-A39C-D556C7D7AF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8600" y="343184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tx1"/>
                </a:solidFill>
                <a:latin typeface="+mj-lt"/>
              </a:rPr>
              <a:t>Контент</a:t>
            </a:r>
            <a:endParaRPr sz="2400" b="1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E2A47"/>
        </a:solidFill>
        <a:effectLst/>
      </p:bgPr>
    </p:bg>
    <p:spTree>
      <p:nvGrpSpPr>
        <p:cNvPr id="1" name="Shape 7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8" name="Google Shape;7908;p97"/>
          <p:cNvSpPr txBox="1">
            <a:spLocks noGrp="1"/>
          </p:cNvSpPr>
          <p:nvPr>
            <p:ph type="title" idx="4294967295"/>
          </p:nvPr>
        </p:nvSpPr>
        <p:spPr>
          <a:xfrm>
            <a:off x="849675" y="943800"/>
            <a:ext cx="3482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Help &amp; Support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9" name="Google Shape;7909;p97"/>
          <p:cNvSpPr txBox="1">
            <a:spLocks noGrp="1"/>
          </p:cNvSpPr>
          <p:nvPr>
            <p:ph type="title" idx="4294967295"/>
          </p:nvPr>
        </p:nvSpPr>
        <p:spPr>
          <a:xfrm>
            <a:off x="4858400" y="943800"/>
            <a:ext cx="3482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Avatar Icons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10" name="Google Shape;7910;p97"/>
          <p:cNvGrpSpPr/>
          <p:nvPr/>
        </p:nvGrpSpPr>
        <p:grpSpPr>
          <a:xfrm>
            <a:off x="877057" y="1532946"/>
            <a:ext cx="294401" cy="353645"/>
            <a:chOff x="-35814600" y="3202075"/>
            <a:chExt cx="242625" cy="291450"/>
          </a:xfrm>
        </p:grpSpPr>
        <p:sp>
          <p:nvSpPr>
            <p:cNvPr id="7911" name="Google Shape;7911;p97"/>
            <p:cNvSpPr/>
            <p:nvPr/>
          </p:nvSpPr>
          <p:spPr>
            <a:xfrm>
              <a:off x="-35814600" y="3202075"/>
              <a:ext cx="51225" cy="202450"/>
            </a:xfrm>
            <a:custGeom>
              <a:avLst/>
              <a:gdLst/>
              <a:ahLst/>
              <a:cxnLst/>
              <a:rect l="l" t="t" r="r" b="b"/>
              <a:pathLst>
                <a:path w="2049" h="8098" extrusionOk="0">
                  <a:moveTo>
                    <a:pt x="1702" y="0"/>
                  </a:moveTo>
                  <a:cubicBezTo>
                    <a:pt x="757" y="0"/>
                    <a:pt x="1" y="788"/>
                    <a:pt x="1" y="1733"/>
                  </a:cubicBezTo>
                  <a:lnTo>
                    <a:pt x="1" y="8097"/>
                  </a:lnTo>
                  <a:cubicBezTo>
                    <a:pt x="348" y="7782"/>
                    <a:pt x="820" y="7562"/>
                    <a:pt x="1387" y="7562"/>
                  </a:cubicBezTo>
                  <a:lnTo>
                    <a:pt x="2049" y="7562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2" name="Google Shape;7912;p97"/>
            <p:cNvSpPr/>
            <p:nvPr/>
          </p:nvSpPr>
          <p:spPr>
            <a:xfrm>
              <a:off x="-35814600" y="3407650"/>
              <a:ext cx="242625" cy="68550"/>
            </a:xfrm>
            <a:custGeom>
              <a:avLst/>
              <a:gdLst/>
              <a:ahLst/>
              <a:cxnLst/>
              <a:rect l="l" t="t" r="r" b="b"/>
              <a:pathLst>
                <a:path w="9705" h="2742" extrusionOk="0">
                  <a:moveTo>
                    <a:pt x="1387" y="0"/>
                  </a:moveTo>
                  <a:cubicBezTo>
                    <a:pt x="631" y="0"/>
                    <a:pt x="1" y="630"/>
                    <a:pt x="1" y="1386"/>
                  </a:cubicBezTo>
                  <a:cubicBezTo>
                    <a:pt x="1" y="2111"/>
                    <a:pt x="600" y="2741"/>
                    <a:pt x="1356" y="2741"/>
                  </a:cubicBezTo>
                  <a:lnTo>
                    <a:pt x="4758" y="2741"/>
                  </a:lnTo>
                  <a:lnTo>
                    <a:pt x="4758" y="1733"/>
                  </a:lnTo>
                  <a:lnTo>
                    <a:pt x="1702" y="1733"/>
                  </a:lnTo>
                  <a:cubicBezTo>
                    <a:pt x="1513" y="1733"/>
                    <a:pt x="1356" y="1575"/>
                    <a:pt x="1356" y="1355"/>
                  </a:cubicBezTo>
                  <a:cubicBezTo>
                    <a:pt x="1356" y="1166"/>
                    <a:pt x="1513" y="1008"/>
                    <a:pt x="1702" y="1008"/>
                  </a:cubicBezTo>
                  <a:lnTo>
                    <a:pt x="9232" y="1008"/>
                  </a:lnTo>
                  <a:cubicBezTo>
                    <a:pt x="9263" y="851"/>
                    <a:pt x="9326" y="662"/>
                    <a:pt x="9452" y="536"/>
                  </a:cubicBezTo>
                  <a:cubicBezTo>
                    <a:pt x="9704" y="221"/>
                    <a:pt x="9484" y="0"/>
                    <a:pt x="92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3" name="Google Shape;7913;p97"/>
            <p:cNvSpPr/>
            <p:nvPr/>
          </p:nvSpPr>
          <p:spPr>
            <a:xfrm>
              <a:off x="-35627125" y="3450950"/>
              <a:ext cx="55150" cy="25250"/>
            </a:xfrm>
            <a:custGeom>
              <a:avLst/>
              <a:gdLst/>
              <a:ahLst/>
              <a:cxnLst/>
              <a:rect l="l" t="t" r="r" b="b"/>
              <a:pathLst>
                <a:path w="2206" h="1010" extrusionOk="0">
                  <a:moveTo>
                    <a:pt x="0" y="1"/>
                  </a:moveTo>
                  <a:lnTo>
                    <a:pt x="0" y="1009"/>
                  </a:lnTo>
                  <a:lnTo>
                    <a:pt x="1670" y="1009"/>
                  </a:lnTo>
                  <a:cubicBezTo>
                    <a:pt x="1953" y="1009"/>
                    <a:pt x="2205" y="788"/>
                    <a:pt x="1953" y="505"/>
                  </a:cubicBezTo>
                  <a:cubicBezTo>
                    <a:pt x="1827" y="347"/>
                    <a:pt x="1764" y="190"/>
                    <a:pt x="167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4" name="Google Shape;7914;p97"/>
            <p:cNvSpPr/>
            <p:nvPr/>
          </p:nvSpPr>
          <p:spPr>
            <a:xfrm>
              <a:off x="-35703525" y="3305250"/>
              <a:ext cx="84300" cy="34675"/>
            </a:xfrm>
            <a:custGeom>
              <a:avLst/>
              <a:gdLst/>
              <a:ahLst/>
              <a:cxnLst/>
              <a:rect l="l" t="t" r="r" b="b"/>
              <a:pathLst>
                <a:path w="3372" h="1387" extrusionOk="0">
                  <a:moveTo>
                    <a:pt x="1701" y="0"/>
                  </a:moveTo>
                  <a:cubicBezTo>
                    <a:pt x="882" y="0"/>
                    <a:pt x="221" y="599"/>
                    <a:pt x="0" y="1387"/>
                  </a:cubicBezTo>
                  <a:lnTo>
                    <a:pt x="3371" y="1387"/>
                  </a:lnTo>
                  <a:cubicBezTo>
                    <a:pt x="3214" y="599"/>
                    <a:pt x="2521" y="0"/>
                    <a:pt x="17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5" name="Google Shape;7915;p97"/>
            <p:cNvSpPr/>
            <p:nvPr/>
          </p:nvSpPr>
          <p:spPr>
            <a:xfrm>
              <a:off x="-35677550" y="3254050"/>
              <a:ext cx="33100" cy="33100"/>
            </a:xfrm>
            <a:custGeom>
              <a:avLst/>
              <a:gdLst/>
              <a:ahLst/>
              <a:cxnLst/>
              <a:rect l="l" t="t" r="r" b="b"/>
              <a:pathLst>
                <a:path w="1324" h="1324" extrusionOk="0">
                  <a:moveTo>
                    <a:pt x="662" y="1"/>
                  </a:moveTo>
                  <a:cubicBezTo>
                    <a:pt x="316" y="1"/>
                    <a:pt x="1" y="284"/>
                    <a:pt x="1" y="662"/>
                  </a:cubicBezTo>
                  <a:cubicBezTo>
                    <a:pt x="1" y="1040"/>
                    <a:pt x="316" y="1324"/>
                    <a:pt x="662" y="1324"/>
                  </a:cubicBezTo>
                  <a:cubicBezTo>
                    <a:pt x="1040" y="1324"/>
                    <a:pt x="1324" y="1040"/>
                    <a:pt x="1324" y="662"/>
                  </a:cubicBezTo>
                  <a:cubicBezTo>
                    <a:pt x="1324" y="284"/>
                    <a:pt x="1040" y="1"/>
                    <a:pt x="66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6" name="Google Shape;7916;p97"/>
            <p:cNvSpPr/>
            <p:nvPr/>
          </p:nvSpPr>
          <p:spPr>
            <a:xfrm>
              <a:off x="-35746850" y="3202075"/>
              <a:ext cx="171725" cy="189050"/>
            </a:xfrm>
            <a:custGeom>
              <a:avLst/>
              <a:gdLst/>
              <a:ahLst/>
              <a:cxnLst/>
              <a:rect l="l" t="t" r="r" b="b"/>
              <a:pathLst>
                <a:path w="6869" h="7562" extrusionOk="0">
                  <a:moveTo>
                    <a:pt x="3434" y="1355"/>
                  </a:moveTo>
                  <a:cubicBezTo>
                    <a:pt x="4191" y="1355"/>
                    <a:pt x="4821" y="1985"/>
                    <a:pt x="4821" y="2741"/>
                  </a:cubicBezTo>
                  <a:cubicBezTo>
                    <a:pt x="4821" y="3088"/>
                    <a:pt x="4663" y="3403"/>
                    <a:pt x="4474" y="3655"/>
                  </a:cubicBezTo>
                  <a:cubicBezTo>
                    <a:pt x="5293" y="4033"/>
                    <a:pt x="5829" y="4852"/>
                    <a:pt x="5829" y="5829"/>
                  </a:cubicBezTo>
                  <a:cubicBezTo>
                    <a:pt x="5829" y="6018"/>
                    <a:pt x="5671" y="6175"/>
                    <a:pt x="5482" y="6175"/>
                  </a:cubicBezTo>
                  <a:lnTo>
                    <a:pt x="1387" y="6175"/>
                  </a:lnTo>
                  <a:cubicBezTo>
                    <a:pt x="1198" y="6175"/>
                    <a:pt x="1040" y="6018"/>
                    <a:pt x="1040" y="5829"/>
                  </a:cubicBezTo>
                  <a:cubicBezTo>
                    <a:pt x="1040" y="4852"/>
                    <a:pt x="1576" y="4033"/>
                    <a:pt x="2426" y="3655"/>
                  </a:cubicBezTo>
                  <a:cubicBezTo>
                    <a:pt x="2174" y="3403"/>
                    <a:pt x="2048" y="3088"/>
                    <a:pt x="2048" y="2741"/>
                  </a:cubicBezTo>
                  <a:cubicBezTo>
                    <a:pt x="2048" y="1985"/>
                    <a:pt x="2678" y="1355"/>
                    <a:pt x="3434" y="1355"/>
                  </a:cubicBezTo>
                  <a:close/>
                  <a:moveTo>
                    <a:pt x="0" y="0"/>
                  </a:moveTo>
                  <a:lnTo>
                    <a:pt x="0" y="7562"/>
                  </a:lnTo>
                  <a:lnTo>
                    <a:pt x="6868" y="7562"/>
                  </a:lnTo>
                  <a:lnTo>
                    <a:pt x="6868" y="1009"/>
                  </a:lnTo>
                  <a:cubicBezTo>
                    <a:pt x="6868" y="473"/>
                    <a:pt x="6396" y="0"/>
                    <a:pt x="58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7" name="Google Shape;7917;p97"/>
            <p:cNvSpPr/>
            <p:nvPr/>
          </p:nvSpPr>
          <p:spPr>
            <a:xfrm>
              <a:off x="-35677550" y="3450950"/>
              <a:ext cx="34675" cy="42575"/>
            </a:xfrm>
            <a:custGeom>
              <a:avLst/>
              <a:gdLst/>
              <a:ahLst/>
              <a:cxnLst/>
              <a:rect l="l" t="t" r="r" b="b"/>
              <a:pathLst>
                <a:path w="1387" h="1703" extrusionOk="0">
                  <a:moveTo>
                    <a:pt x="1" y="1"/>
                  </a:moveTo>
                  <a:lnTo>
                    <a:pt x="1" y="1702"/>
                  </a:lnTo>
                  <a:lnTo>
                    <a:pt x="505" y="1387"/>
                  </a:lnTo>
                  <a:cubicBezTo>
                    <a:pt x="536" y="1324"/>
                    <a:pt x="631" y="1324"/>
                    <a:pt x="694" y="1324"/>
                  </a:cubicBezTo>
                  <a:cubicBezTo>
                    <a:pt x="711" y="1316"/>
                    <a:pt x="725" y="1312"/>
                    <a:pt x="739" y="1312"/>
                  </a:cubicBezTo>
                  <a:cubicBezTo>
                    <a:pt x="776" y="1312"/>
                    <a:pt x="805" y="1341"/>
                    <a:pt x="851" y="1387"/>
                  </a:cubicBezTo>
                  <a:lnTo>
                    <a:pt x="1387" y="1702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8" name="Google Shape;7918;p97"/>
          <p:cNvGrpSpPr/>
          <p:nvPr/>
        </p:nvGrpSpPr>
        <p:grpSpPr>
          <a:xfrm>
            <a:off x="847435" y="1973866"/>
            <a:ext cx="353645" cy="353888"/>
            <a:chOff x="-35839800" y="3561025"/>
            <a:chExt cx="291450" cy="291650"/>
          </a:xfrm>
        </p:grpSpPr>
        <p:sp>
          <p:nvSpPr>
            <p:cNvPr id="7919" name="Google Shape;7919;p97"/>
            <p:cNvSpPr/>
            <p:nvPr/>
          </p:nvSpPr>
          <p:spPr>
            <a:xfrm>
              <a:off x="-35772850" y="3612425"/>
              <a:ext cx="155200" cy="142575"/>
            </a:xfrm>
            <a:custGeom>
              <a:avLst/>
              <a:gdLst/>
              <a:ahLst/>
              <a:cxnLst/>
              <a:rect l="l" t="t" r="r" b="b"/>
              <a:pathLst>
                <a:path w="6208" h="5703" extrusionOk="0">
                  <a:moveTo>
                    <a:pt x="3088" y="693"/>
                  </a:moveTo>
                  <a:cubicBezTo>
                    <a:pt x="3655" y="693"/>
                    <a:pt x="4128" y="1166"/>
                    <a:pt x="4128" y="1733"/>
                  </a:cubicBezTo>
                  <a:cubicBezTo>
                    <a:pt x="4128" y="2174"/>
                    <a:pt x="3844" y="2552"/>
                    <a:pt x="3466" y="2710"/>
                  </a:cubicBezTo>
                  <a:lnTo>
                    <a:pt x="3466" y="3119"/>
                  </a:lnTo>
                  <a:cubicBezTo>
                    <a:pt x="3466" y="3308"/>
                    <a:pt x="3309" y="3466"/>
                    <a:pt x="3088" y="3466"/>
                  </a:cubicBezTo>
                  <a:cubicBezTo>
                    <a:pt x="2899" y="3466"/>
                    <a:pt x="2742" y="3308"/>
                    <a:pt x="2742" y="3119"/>
                  </a:cubicBezTo>
                  <a:lnTo>
                    <a:pt x="2742" y="2710"/>
                  </a:lnTo>
                  <a:cubicBezTo>
                    <a:pt x="2742" y="2426"/>
                    <a:pt x="2931" y="2174"/>
                    <a:pt x="3214" y="2080"/>
                  </a:cubicBezTo>
                  <a:cubicBezTo>
                    <a:pt x="3340" y="2048"/>
                    <a:pt x="3466" y="1891"/>
                    <a:pt x="3466" y="1765"/>
                  </a:cubicBezTo>
                  <a:cubicBezTo>
                    <a:pt x="3466" y="1576"/>
                    <a:pt x="3309" y="1418"/>
                    <a:pt x="3088" y="1418"/>
                  </a:cubicBezTo>
                  <a:cubicBezTo>
                    <a:pt x="2899" y="1418"/>
                    <a:pt x="2742" y="1576"/>
                    <a:pt x="2742" y="1765"/>
                  </a:cubicBezTo>
                  <a:cubicBezTo>
                    <a:pt x="2742" y="1954"/>
                    <a:pt x="2584" y="2111"/>
                    <a:pt x="2395" y="2111"/>
                  </a:cubicBezTo>
                  <a:cubicBezTo>
                    <a:pt x="2206" y="2111"/>
                    <a:pt x="2049" y="1954"/>
                    <a:pt x="2049" y="1765"/>
                  </a:cubicBezTo>
                  <a:cubicBezTo>
                    <a:pt x="2080" y="1166"/>
                    <a:pt x="2553" y="693"/>
                    <a:pt x="3088" y="693"/>
                  </a:cubicBezTo>
                  <a:close/>
                  <a:moveTo>
                    <a:pt x="3088" y="3781"/>
                  </a:moveTo>
                  <a:cubicBezTo>
                    <a:pt x="3309" y="3781"/>
                    <a:pt x="3466" y="3938"/>
                    <a:pt x="3466" y="4127"/>
                  </a:cubicBezTo>
                  <a:cubicBezTo>
                    <a:pt x="3466" y="4317"/>
                    <a:pt x="3309" y="4474"/>
                    <a:pt x="3088" y="4474"/>
                  </a:cubicBezTo>
                  <a:cubicBezTo>
                    <a:pt x="2899" y="4474"/>
                    <a:pt x="2742" y="4317"/>
                    <a:pt x="2742" y="4127"/>
                  </a:cubicBezTo>
                  <a:cubicBezTo>
                    <a:pt x="2742" y="3938"/>
                    <a:pt x="2899" y="3781"/>
                    <a:pt x="3088" y="3781"/>
                  </a:cubicBezTo>
                  <a:close/>
                  <a:moveTo>
                    <a:pt x="347" y="0"/>
                  </a:moveTo>
                  <a:cubicBezTo>
                    <a:pt x="158" y="32"/>
                    <a:pt x="1" y="189"/>
                    <a:pt x="1" y="347"/>
                  </a:cubicBezTo>
                  <a:lnTo>
                    <a:pt x="1" y="5010"/>
                  </a:lnTo>
                  <a:lnTo>
                    <a:pt x="694" y="5703"/>
                  </a:lnTo>
                  <a:cubicBezTo>
                    <a:pt x="1371" y="5088"/>
                    <a:pt x="2238" y="4781"/>
                    <a:pt x="3104" y="4781"/>
                  </a:cubicBezTo>
                  <a:cubicBezTo>
                    <a:pt x="3970" y="4781"/>
                    <a:pt x="4837" y="5088"/>
                    <a:pt x="5514" y="5703"/>
                  </a:cubicBezTo>
                  <a:lnTo>
                    <a:pt x="6207" y="5010"/>
                  </a:lnTo>
                  <a:lnTo>
                    <a:pt x="6207" y="347"/>
                  </a:lnTo>
                  <a:cubicBezTo>
                    <a:pt x="6207" y="158"/>
                    <a:pt x="6050" y="0"/>
                    <a:pt x="586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0" name="Google Shape;7920;p97"/>
            <p:cNvSpPr/>
            <p:nvPr/>
          </p:nvSpPr>
          <p:spPr>
            <a:xfrm>
              <a:off x="-35621625" y="3694325"/>
              <a:ext cx="73275" cy="143375"/>
            </a:xfrm>
            <a:custGeom>
              <a:avLst/>
              <a:gdLst/>
              <a:ahLst/>
              <a:cxnLst/>
              <a:rect l="l" t="t" r="r" b="b"/>
              <a:pathLst>
                <a:path w="2931" h="5735" extrusionOk="0">
                  <a:moveTo>
                    <a:pt x="2931" y="1"/>
                  </a:moveTo>
                  <a:lnTo>
                    <a:pt x="1" y="2899"/>
                  </a:lnTo>
                  <a:lnTo>
                    <a:pt x="2805" y="5735"/>
                  </a:lnTo>
                  <a:cubicBezTo>
                    <a:pt x="2868" y="5609"/>
                    <a:pt x="2931" y="5451"/>
                    <a:pt x="2931" y="5294"/>
                  </a:cubicBezTo>
                  <a:lnTo>
                    <a:pt x="293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1" name="Google Shape;7921;p97"/>
            <p:cNvSpPr/>
            <p:nvPr/>
          </p:nvSpPr>
          <p:spPr>
            <a:xfrm>
              <a:off x="-35827200" y="3748675"/>
              <a:ext cx="263100" cy="104000"/>
            </a:xfrm>
            <a:custGeom>
              <a:avLst/>
              <a:gdLst/>
              <a:ahLst/>
              <a:cxnLst/>
              <a:rect l="l" t="t" r="r" b="b"/>
              <a:pathLst>
                <a:path w="10524" h="4160" extrusionOk="0">
                  <a:moveTo>
                    <a:pt x="5235" y="1"/>
                  </a:moveTo>
                  <a:cubicBezTo>
                    <a:pt x="4482" y="1"/>
                    <a:pt x="3734" y="284"/>
                    <a:pt x="3183" y="851"/>
                  </a:cubicBezTo>
                  <a:lnTo>
                    <a:pt x="1" y="4033"/>
                  </a:lnTo>
                  <a:cubicBezTo>
                    <a:pt x="158" y="4128"/>
                    <a:pt x="316" y="4159"/>
                    <a:pt x="473" y="4159"/>
                  </a:cubicBezTo>
                  <a:lnTo>
                    <a:pt x="10082" y="4159"/>
                  </a:lnTo>
                  <a:cubicBezTo>
                    <a:pt x="10240" y="4159"/>
                    <a:pt x="10398" y="4128"/>
                    <a:pt x="10524" y="4033"/>
                  </a:cubicBezTo>
                  <a:lnTo>
                    <a:pt x="7310" y="851"/>
                  </a:lnTo>
                  <a:cubicBezTo>
                    <a:pt x="6743" y="284"/>
                    <a:pt x="5987" y="1"/>
                    <a:pt x="523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2" name="Google Shape;7922;p97"/>
            <p:cNvSpPr/>
            <p:nvPr/>
          </p:nvSpPr>
          <p:spPr>
            <a:xfrm>
              <a:off x="-35831925" y="3635275"/>
              <a:ext cx="41775" cy="85075"/>
            </a:xfrm>
            <a:custGeom>
              <a:avLst/>
              <a:gdLst/>
              <a:ahLst/>
              <a:cxnLst/>
              <a:rect l="l" t="t" r="r" b="b"/>
              <a:pathLst>
                <a:path w="1671" h="3403" extrusionOk="0">
                  <a:moveTo>
                    <a:pt x="1671" y="0"/>
                  </a:moveTo>
                  <a:lnTo>
                    <a:pt x="1" y="1701"/>
                  </a:lnTo>
                  <a:lnTo>
                    <a:pt x="1671" y="3403"/>
                  </a:lnTo>
                  <a:lnTo>
                    <a:pt x="167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3" name="Google Shape;7923;p97"/>
            <p:cNvSpPr/>
            <p:nvPr/>
          </p:nvSpPr>
          <p:spPr>
            <a:xfrm>
              <a:off x="-35601150" y="3635275"/>
              <a:ext cx="43350" cy="85075"/>
            </a:xfrm>
            <a:custGeom>
              <a:avLst/>
              <a:gdLst/>
              <a:ahLst/>
              <a:cxnLst/>
              <a:rect l="l" t="t" r="r" b="b"/>
              <a:pathLst>
                <a:path w="1734" h="3403" extrusionOk="0">
                  <a:moveTo>
                    <a:pt x="1" y="0"/>
                  </a:moveTo>
                  <a:lnTo>
                    <a:pt x="1" y="3403"/>
                  </a:lnTo>
                  <a:lnTo>
                    <a:pt x="1734" y="17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4" name="Google Shape;7924;p97"/>
            <p:cNvSpPr/>
            <p:nvPr/>
          </p:nvSpPr>
          <p:spPr>
            <a:xfrm>
              <a:off x="-35750000" y="3561025"/>
              <a:ext cx="111075" cy="35675"/>
            </a:xfrm>
            <a:custGeom>
              <a:avLst/>
              <a:gdLst/>
              <a:ahLst/>
              <a:cxnLst/>
              <a:rect l="l" t="t" r="r" b="b"/>
              <a:pathLst>
                <a:path w="4443" h="1427" extrusionOk="0">
                  <a:moveTo>
                    <a:pt x="2182" y="1"/>
                  </a:moveTo>
                  <a:cubicBezTo>
                    <a:pt x="1686" y="1"/>
                    <a:pt x="1198" y="182"/>
                    <a:pt x="851" y="544"/>
                  </a:cubicBezTo>
                  <a:lnTo>
                    <a:pt x="0" y="1426"/>
                  </a:lnTo>
                  <a:lnTo>
                    <a:pt x="4443" y="1426"/>
                  </a:lnTo>
                  <a:lnTo>
                    <a:pt x="3560" y="544"/>
                  </a:lnTo>
                  <a:cubicBezTo>
                    <a:pt x="3182" y="182"/>
                    <a:pt x="2678" y="1"/>
                    <a:pt x="218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5" name="Google Shape;7925;p97"/>
            <p:cNvSpPr/>
            <p:nvPr/>
          </p:nvSpPr>
          <p:spPr>
            <a:xfrm>
              <a:off x="-35839800" y="3694325"/>
              <a:ext cx="72500" cy="143375"/>
            </a:xfrm>
            <a:custGeom>
              <a:avLst/>
              <a:gdLst/>
              <a:ahLst/>
              <a:cxnLst/>
              <a:rect l="l" t="t" r="r" b="b"/>
              <a:pathLst>
                <a:path w="2900" h="5735" extrusionOk="0">
                  <a:moveTo>
                    <a:pt x="1" y="1"/>
                  </a:moveTo>
                  <a:lnTo>
                    <a:pt x="1" y="5294"/>
                  </a:lnTo>
                  <a:cubicBezTo>
                    <a:pt x="1" y="5451"/>
                    <a:pt x="32" y="5609"/>
                    <a:pt x="95" y="5735"/>
                  </a:cubicBezTo>
                  <a:lnTo>
                    <a:pt x="2899" y="28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26" name="Google Shape;7926;p97"/>
          <p:cNvSpPr/>
          <p:nvPr/>
        </p:nvSpPr>
        <p:spPr>
          <a:xfrm>
            <a:off x="845859" y="2409404"/>
            <a:ext cx="355557" cy="353645"/>
          </a:xfrm>
          <a:custGeom>
            <a:avLst/>
            <a:gdLst/>
            <a:ahLst/>
            <a:cxnLst/>
            <a:rect l="l" t="t" r="r" b="b"/>
            <a:pathLst>
              <a:path w="11721" h="11658" extrusionOk="0">
                <a:moveTo>
                  <a:pt x="6144" y="2773"/>
                </a:moveTo>
                <a:cubicBezTo>
                  <a:pt x="7467" y="2868"/>
                  <a:pt x="8570" y="3813"/>
                  <a:pt x="8885" y="5042"/>
                </a:cubicBezTo>
                <a:cubicBezTo>
                  <a:pt x="8917" y="5231"/>
                  <a:pt x="8791" y="5388"/>
                  <a:pt x="8633" y="5483"/>
                </a:cubicBezTo>
                <a:cubicBezTo>
                  <a:pt x="8613" y="5486"/>
                  <a:pt x="8594" y="5487"/>
                  <a:pt x="8575" y="5487"/>
                </a:cubicBezTo>
                <a:cubicBezTo>
                  <a:pt x="8412" y="5487"/>
                  <a:pt x="8277" y="5372"/>
                  <a:pt x="8192" y="5231"/>
                </a:cubicBezTo>
                <a:cubicBezTo>
                  <a:pt x="7972" y="4254"/>
                  <a:pt x="7089" y="3561"/>
                  <a:pt x="6113" y="3466"/>
                </a:cubicBezTo>
                <a:cubicBezTo>
                  <a:pt x="5924" y="3466"/>
                  <a:pt x="5798" y="3277"/>
                  <a:pt x="5798" y="3120"/>
                </a:cubicBezTo>
                <a:cubicBezTo>
                  <a:pt x="5798" y="2868"/>
                  <a:pt x="5955" y="2773"/>
                  <a:pt x="6144" y="2773"/>
                </a:cubicBezTo>
                <a:close/>
                <a:moveTo>
                  <a:pt x="6222" y="1414"/>
                </a:moveTo>
                <a:cubicBezTo>
                  <a:pt x="6238" y="1414"/>
                  <a:pt x="6254" y="1416"/>
                  <a:pt x="6270" y="1418"/>
                </a:cubicBezTo>
                <a:cubicBezTo>
                  <a:pt x="8161" y="1576"/>
                  <a:pt x="9862" y="2962"/>
                  <a:pt x="10240" y="5136"/>
                </a:cubicBezTo>
                <a:cubicBezTo>
                  <a:pt x="10303" y="5325"/>
                  <a:pt x="10177" y="5483"/>
                  <a:pt x="9988" y="5514"/>
                </a:cubicBezTo>
                <a:cubicBezTo>
                  <a:pt x="9960" y="5518"/>
                  <a:pt x="9934" y="5520"/>
                  <a:pt x="9908" y="5520"/>
                </a:cubicBezTo>
                <a:cubicBezTo>
                  <a:pt x="9730" y="5520"/>
                  <a:pt x="9606" y="5424"/>
                  <a:pt x="9578" y="5231"/>
                </a:cubicBezTo>
                <a:cubicBezTo>
                  <a:pt x="9263" y="3466"/>
                  <a:pt x="7846" y="2238"/>
                  <a:pt x="6239" y="2143"/>
                </a:cubicBezTo>
                <a:cubicBezTo>
                  <a:pt x="6050" y="2143"/>
                  <a:pt x="5924" y="1923"/>
                  <a:pt x="5924" y="1765"/>
                </a:cubicBezTo>
                <a:cubicBezTo>
                  <a:pt x="5924" y="1563"/>
                  <a:pt x="6055" y="1414"/>
                  <a:pt x="6222" y="1414"/>
                </a:cubicBezTo>
                <a:close/>
                <a:moveTo>
                  <a:pt x="5907" y="4124"/>
                </a:moveTo>
                <a:cubicBezTo>
                  <a:pt x="5923" y="4124"/>
                  <a:pt x="5939" y="4125"/>
                  <a:pt x="5955" y="4128"/>
                </a:cubicBezTo>
                <a:cubicBezTo>
                  <a:pt x="6680" y="4191"/>
                  <a:pt x="7247" y="4663"/>
                  <a:pt x="7499" y="5325"/>
                </a:cubicBezTo>
                <a:cubicBezTo>
                  <a:pt x="7530" y="5514"/>
                  <a:pt x="7467" y="5672"/>
                  <a:pt x="7247" y="5766"/>
                </a:cubicBezTo>
                <a:cubicBezTo>
                  <a:pt x="7223" y="5770"/>
                  <a:pt x="7199" y="5772"/>
                  <a:pt x="7177" y="5772"/>
                </a:cubicBezTo>
                <a:cubicBezTo>
                  <a:pt x="7019" y="5772"/>
                  <a:pt x="6892" y="5679"/>
                  <a:pt x="6837" y="5514"/>
                </a:cubicBezTo>
                <a:cubicBezTo>
                  <a:pt x="6711" y="5136"/>
                  <a:pt x="6365" y="4852"/>
                  <a:pt x="5924" y="4821"/>
                </a:cubicBezTo>
                <a:cubicBezTo>
                  <a:pt x="5735" y="4821"/>
                  <a:pt x="5609" y="4663"/>
                  <a:pt x="5609" y="4443"/>
                </a:cubicBezTo>
                <a:cubicBezTo>
                  <a:pt x="5609" y="4270"/>
                  <a:pt x="5740" y="4124"/>
                  <a:pt x="5907" y="4124"/>
                </a:cubicBezTo>
                <a:close/>
                <a:moveTo>
                  <a:pt x="3385" y="3199"/>
                </a:moveTo>
                <a:cubicBezTo>
                  <a:pt x="3455" y="3199"/>
                  <a:pt x="3527" y="3225"/>
                  <a:pt x="3592" y="3277"/>
                </a:cubicBezTo>
                <a:lnTo>
                  <a:pt x="4695" y="4096"/>
                </a:lnTo>
                <a:cubicBezTo>
                  <a:pt x="4853" y="4222"/>
                  <a:pt x="4884" y="4411"/>
                  <a:pt x="4790" y="4569"/>
                </a:cubicBezTo>
                <a:lnTo>
                  <a:pt x="4159" y="5388"/>
                </a:lnTo>
                <a:lnTo>
                  <a:pt x="6869" y="7436"/>
                </a:lnTo>
                <a:lnTo>
                  <a:pt x="7499" y="6617"/>
                </a:lnTo>
                <a:cubicBezTo>
                  <a:pt x="7572" y="6525"/>
                  <a:pt x="7667" y="6476"/>
                  <a:pt x="7765" y="6476"/>
                </a:cubicBezTo>
                <a:cubicBezTo>
                  <a:pt x="7835" y="6476"/>
                  <a:pt x="7906" y="6501"/>
                  <a:pt x="7972" y="6554"/>
                </a:cubicBezTo>
                <a:lnTo>
                  <a:pt x="9074" y="7373"/>
                </a:lnTo>
                <a:cubicBezTo>
                  <a:pt x="9232" y="7499"/>
                  <a:pt x="9263" y="7688"/>
                  <a:pt x="9137" y="7845"/>
                </a:cubicBezTo>
                <a:lnTo>
                  <a:pt x="8507" y="8665"/>
                </a:lnTo>
                <a:cubicBezTo>
                  <a:pt x="8225" y="9022"/>
                  <a:pt x="7819" y="9211"/>
                  <a:pt x="7403" y="9211"/>
                </a:cubicBezTo>
                <a:cubicBezTo>
                  <a:pt x="7123" y="9211"/>
                  <a:pt x="6839" y="9126"/>
                  <a:pt x="6585" y="8948"/>
                </a:cubicBezTo>
                <a:lnTo>
                  <a:pt x="2773" y="6081"/>
                </a:lnTo>
                <a:cubicBezTo>
                  <a:pt x="2143" y="5672"/>
                  <a:pt x="2017" y="4821"/>
                  <a:pt x="2490" y="4191"/>
                </a:cubicBezTo>
                <a:lnTo>
                  <a:pt x="3120" y="3340"/>
                </a:lnTo>
                <a:cubicBezTo>
                  <a:pt x="3193" y="3248"/>
                  <a:pt x="3288" y="3199"/>
                  <a:pt x="3385" y="3199"/>
                </a:cubicBezTo>
                <a:close/>
                <a:moveTo>
                  <a:pt x="5829" y="1"/>
                </a:moveTo>
                <a:cubicBezTo>
                  <a:pt x="2647" y="1"/>
                  <a:pt x="1" y="2647"/>
                  <a:pt x="1" y="5829"/>
                </a:cubicBezTo>
                <a:cubicBezTo>
                  <a:pt x="64" y="9011"/>
                  <a:pt x="2647" y="11658"/>
                  <a:pt x="5892" y="11658"/>
                </a:cubicBezTo>
                <a:cubicBezTo>
                  <a:pt x="6900" y="11658"/>
                  <a:pt x="7940" y="11374"/>
                  <a:pt x="8822" y="10838"/>
                </a:cubicBezTo>
                <a:lnTo>
                  <a:pt x="11248" y="11626"/>
                </a:lnTo>
                <a:cubicBezTo>
                  <a:pt x="11272" y="11634"/>
                  <a:pt x="11299" y="11638"/>
                  <a:pt x="11329" y="11638"/>
                </a:cubicBezTo>
                <a:cubicBezTo>
                  <a:pt x="11417" y="11638"/>
                  <a:pt x="11524" y="11602"/>
                  <a:pt x="11595" y="11531"/>
                </a:cubicBezTo>
                <a:cubicBezTo>
                  <a:pt x="11658" y="11468"/>
                  <a:pt x="11721" y="11311"/>
                  <a:pt x="11658" y="11185"/>
                </a:cubicBezTo>
                <a:lnTo>
                  <a:pt x="10838" y="8791"/>
                </a:lnTo>
                <a:cubicBezTo>
                  <a:pt x="11406" y="7877"/>
                  <a:pt x="11658" y="6869"/>
                  <a:pt x="11658" y="5829"/>
                </a:cubicBezTo>
                <a:cubicBezTo>
                  <a:pt x="11658" y="2647"/>
                  <a:pt x="9043" y="1"/>
                  <a:pt x="5829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27" name="Google Shape;7927;p97"/>
          <p:cNvGrpSpPr/>
          <p:nvPr/>
        </p:nvGrpSpPr>
        <p:grpSpPr>
          <a:xfrm>
            <a:off x="3084980" y="1532946"/>
            <a:ext cx="353645" cy="353645"/>
            <a:chOff x="-34003850" y="3227275"/>
            <a:chExt cx="291450" cy="291450"/>
          </a:xfrm>
        </p:grpSpPr>
        <p:sp>
          <p:nvSpPr>
            <p:cNvPr id="7928" name="Google Shape;7928;p97"/>
            <p:cNvSpPr/>
            <p:nvPr/>
          </p:nvSpPr>
          <p:spPr>
            <a:xfrm>
              <a:off x="-33852625" y="3313925"/>
              <a:ext cx="128425" cy="49625"/>
            </a:xfrm>
            <a:custGeom>
              <a:avLst/>
              <a:gdLst/>
              <a:ahLst/>
              <a:cxnLst/>
              <a:rect l="l" t="t" r="r" b="b"/>
              <a:pathLst>
                <a:path w="5137" h="1985" extrusionOk="0">
                  <a:moveTo>
                    <a:pt x="473" y="0"/>
                  </a:moveTo>
                  <a:cubicBezTo>
                    <a:pt x="316" y="0"/>
                    <a:pt x="158" y="32"/>
                    <a:pt x="1" y="126"/>
                  </a:cubicBezTo>
                  <a:lnTo>
                    <a:pt x="2521" y="1985"/>
                  </a:lnTo>
                  <a:lnTo>
                    <a:pt x="5136" y="158"/>
                  </a:lnTo>
                  <a:cubicBezTo>
                    <a:pt x="4979" y="32"/>
                    <a:pt x="4790" y="0"/>
                    <a:pt x="45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9" name="Google Shape;7929;p97"/>
            <p:cNvSpPr/>
            <p:nvPr/>
          </p:nvSpPr>
          <p:spPr>
            <a:xfrm>
              <a:off x="-33866000" y="3328875"/>
              <a:ext cx="153600" cy="103200"/>
            </a:xfrm>
            <a:custGeom>
              <a:avLst/>
              <a:gdLst/>
              <a:ahLst/>
              <a:cxnLst/>
              <a:rect l="l" t="t" r="r" b="b"/>
              <a:pathLst>
                <a:path w="6144" h="4128" extrusionOk="0">
                  <a:moveTo>
                    <a:pt x="63" y="1"/>
                  </a:moveTo>
                  <a:cubicBezTo>
                    <a:pt x="32" y="127"/>
                    <a:pt x="0" y="284"/>
                    <a:pt x="0" y="379"/>
                  </a:cubicBezTo>
                  <a:lnTo>
                    <a:pt x="0" y="3120"/>
                  </a:lnTo>
                  <a:cubicBezTo>
                    <a:pt x="0" y="3655"/>
                    <a:pt x="473" y="4128"/>
                    <a:pt x="1040" y="4128"/>
                  </a:cubicBezTo>
                  <a:lnTo>
                    <a:pt x="5136" y="4128"/>
                  </a:lnTo>
                  <a:cubicBezTo>
                    <a:pt x="5671" y="4128"/>
                    <a:pt x="6144" y="3655"/>
                    <a:pt x="6144" y="3120"/>
                  </a:cubicBezTo>
                  <a:lnTo>
                    <a:pt x="6144" y="379"/>
                  </a:lnTo>
                  <a:cubicBezTo>
                    <a:pt x="6144" y="284"/>
                    <a:pt x="6112" y="190"/>
                    <a:pt x="6112" y="64"/>
                  </a:cubicBezTo>
                  <a:lnTo>
                    <a:pt x="3277" y="2048"/>
                  </a:lnTo>
                  <a:cubicBezTo>
                    <a:pt x="3214" y="2080"/>
                    <a:pt x="3151" y="2080"/>
                    <a:pt x="3056" y="2080"/>
                  </a:cubicBezTo>
                  <a:cubicBezTo>
                    <a:pt x="2993" y="2080"/>
                    <a:pt x="2962" y="2080"/>
                    <a:pt x="2867" y="2048"/>
                  </a:cubicBezTo>
                  <a:lnTo>
                    <a:pt x="6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0" name="Google Shape;7930;p97"/>
            <p:cNvSpPr/>
            <p:nvPr/>
          </p:nvSpPr>
          <p:spPr>
            <a:xfrm>
              <a:off x="-34003850" y="3279250"/>
              <a:ext cx="189050" cy="188275"/>
            </a:xfrm>
            <a:custGeom>
              <a:avLst/>
              <a:gdLst/>
              <a:ahLst/>
              <a:cxnLst/>
              <a:rect l="l" t="t" r="r" b="b"/>
              <a:pathLst>
                <a:path w="7562" h="7531" extrusionOk="0">
                  <a:moveTo>
                    <a:pt x="3781" y="2017"/>
                  </a:moveTo>
                  <a:cubicBezTo>
                    <a:pt x="3970" y="2017"/>
                    <a:pt x="4128" y="2175"/>
                    <a:pt x="4128" y="2364"/>
                  </a:cubicBezTo>
                  <a:cubicBezTo>
                    <a:pt x="4128" y="2584"/>
                    <a:pt x="3970" y="2742"/>
                    <a:pt x="3781" y="2742"/>
                  </a:cubicBezTo>
                  <a:lnTo>
                    <a:pt x="1702" y="2742"/>
                  </a:lnTo>
                  <a:cubicBezTo>
                    <a:pt x="1482" y="2742"/>
                    <a:pt x="1324" y="2584"/>
                    <a:pt x="1324" y="2364"/>
                  </a:cubicBezTo>
                  <a:cubicBezTo>
                    <a:pt x="1324" y="2175"/>
                    <a:pt x="1482" y="2017"/>
                    <a:pt x="1702" y="2017"/>
                  </a:cubicBezTo>
                  <a:close/>
                  <a:moveTo>
                    <a:pt x="3057" y="3403"/>
                  </a:moveTo>
                  <a:cubicBezTo>
                    <a:pt x="3277" y="3403"/>
                    <a:pt x="3435" y="3561"/>
                    <a:pt x="3435" y="3750"/>
                  </a:cubicBezTo>
                  <a:cubicBezTo>
                    <a:pt x="3466" y="3939"/>
                    <a:pt x="3277" y="4096"/>
                    <a:pt x="3057" y="4096"/>
                  </a:cubicBezTo>
                  <a:lnTo>
                    <a:pt x="1702" y="4096"/>
                  </a:lnTo>
                  <a:cubicBezTo>
                    <a:pt x="1482" y="4096"/>
                    <a:pt x="1324" y="3939"/>
                    <a:pt x="1324" y="3750"/>
                  </a:cubicBezTo>
                  <a:cubicBezTo>
                    <a:pt x="1324" y="3561"/>
                    <a:pt x="1482" y="3403"/>
                    <a:pt x="1702" y="3403"/>
                  </a:cubicBezTo>
                  <a:close/>
                  <a:moveTo>
                    <a:pt x="2395" y="4790"/>
                  </a:moveTo>
                  <a:cubicBezTo>
                    <a:pt x="2584" y="4790"/>
                    <a:pt x="2742" y="4947"/>
                    <a:pt x="2742" y="5136"/>
                  </a:cubicBezTo>
                  <a:cubicBezTo>
                    <a:pt x="2742" y="5325"/>
                    <a:pt x="2584" y="5483"/>
                    <a:pt x="2395" y="5483"/>
                  </a:cubicBezTo>
                  <a:lnTo>
                    <a:pt x="1702" y="5483"/>
                  </a:lnTo>
                  <a:cubicBezTo>
                    <a:pt x="1482" y="5483"/>
                    <a:pt x="1324" y="5325"/>
                    <a:pt x="1324" y="5136"/>
                  </a:cubicBezTo>
                  <a:cubicBezTo>
                    <a:pt x="1324" y="4947"/>
                    <a:pt x="1482" y="4790"/>
                    <a:pt x="1702" y="4790"/>
                  </a:cubicBezTo>
                  <a:close/>
                  <a:moveTo>
                    <a:pt x="1" y="1"/>
                  </a:moveTo>
                  <a:lnTo>
                    <a:pt x="1" y="7530"/>
                  </a:lnTo>
                  <a:lnTo>
                    <a:pt x="7562" y="7530"/>
                  </a:lnTo>
                  <a:lnTo>
                    <a:pt x="7562" y="6837"/>
                  </a:lnTo>
                  <a:lnTo>
                    <a:pt x="6522" y="6837"/>
                  </a:lnTo>
                  <a:cubicBezTo>
                    <a:pt x="5577" y="6837"/>
                    <a:pt x="4853" y="6081"/>
                    <a:pt x="4853" y="5136"/>
                  </a:cubicBezTo>
                  <a:lnTo>
                    <a:pt x="4853" y="2395"/>
                  </a:lnTo>
                  <a:cubicBezTo>
                    <a:pt x="4853" y="1450"/>
                    <a:pt x="5577" y="725"/>
                    <a:pt x="6522" y="725"/>
                  </a:cubicBezTo>
                  <a:lnTo>
                    <a:pt x="7562" y="725"/>
                  </a:lnTo>
                  <a:lnTo>
                    <a:pt x="756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1" name="Google Shape;7931;p97"/>
            <p:cNvSpPr/>
            <p:nvPr/>
          </p:nvSpPr>
          <p:spPr>
            <a:xfrm>
              <a:off x="-34003850" y="3227275"/>
              <a:ext cx="189050" cy="34675"/>
            </a:xfrm>
            <a:custGeom>
              <a:avLst/>
              <a:gdLst/>
              <a:ahLst/>
              <a:cxnLst/>
              <a:rect l="l" t="t" r="r" b="b"/>
              <a:pathLst>
                <a:path w="7562" h="1387" extrusionOk="0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1387"/>
                  </a:lnTo>
                  <a:lnTo>
                    <a:pt x="7562" y="1387"/>
                  </a:lnTo>
                  <a:lnTo>
                    <a:pt x="7562" y="1040"/>
                  </a:lnTo>
                  <a:cubicBezTo>
                    <a:pt x="7562" y="473"/>
                    <a:pt x="7089" y="1"/>
                    <a:pt x="652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2" name="Google Shape;7932;p97"/>
            <p:cNvSpPr/>
            <p:nvPr/>
          </p:nvSpPr>
          <p:spPr>
            <a:xfrm>
              <a:off x="-34003850" y="3484050"/>
              <a:ext cx="189050" cy="34675"/>
            </a:xfrm>
            <a:custGeom>
              <a:avLst/>
              <a:gdLst/>
              <a:ahLst/>
              <a:cxnLst/>
              <a:rect l="l" t="t" r="r" b="b"/>
              <a:pathLst>
                <a:path w="7562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5"/>
                    <a:pt x="442" y="1386"/>
                    <a:pt x="1009" y="1386"/>
                  </a:cubicBezTo>
                  <a:lnTo>
                    <a:pt x="6522" y="1386"/>
                  </a:lnTo>
                  <a:cubicBezTo>
                    <a:pt x="7089" y="1386"/>
                    <a:pt x="7562" y="914"/>
                    <a:pt x="7562" y="347"/>
                  </a:cubicBezTo>
                  <a:lnTo>
                    <a:pt x="756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3" name="Google Shape;7933;p97"/>
          <p:cNvGrpSpPr/>
          <p:nvPr/>
        </p:nvGrpSpPr>
        <p:grpSpPr>
          <a:xfrm>
            <a:off x="3084510" y="1973638"/>
            <a:ext cx="354586" cy="354343"/>
            <a:chOff x="-34004625" y="3585850"/>
            <a:chExt cx="292225" cy="292025"/>
          </a:xfrm>
        </p:grpSpPr>
        <p:sp>
          <p:nvSpPr>
            <p:cNvPr id="7934" name="Google Shape;7934;p97"/>
            <p:cNvSpPr/>
            <p:nvPr/>
          </p:nvSpPr>
          <p:spPr>
            <a:xfrm>
              <a:off x="-33832150" y="3585850"/>
              <a:ext cx="103200" cy="154200"/>
            </a:xfrm>
            <a:custGeom>
              <a:avLst/>
              <a:gdLst/>
              <a:ahLst/>
              <a:cxnLst/>
              <a:rect l="l" t="t" r="r" b="b"/>
              <a:pathLst>
                <a:path w="4128" h="6168" extrusionOk="0">
                  <a:moveTo>
                    <a:pt x="2426" y="1"/>
                  </a:moveTo>
                  <a:cubicBezTo>
                    <a:pt x="2286" y="1"/>
                    <a:pt x="2136" y="77"/>
                    <a:pt x="2112" y="244"/>
                  </a:cubicBezTo>
                  <a:lnTo>
                    <a:pt x="64" y="5064"/>
                  </a:lnTo>
                  <a:cubicBezTo>
                    <a:pt x="1" y="5222"/>
                    <a:pt x="64" y="5474"/>
                    <a:pt x="253" y="5506"/>
                  </a:cubicBezTo>
                  <a:cubicBezTo>
                    <a:pt x="295" y="5531"/>
                    <a:pt x="342" y="5543"/>
                    <a:pt x="389" y="5543"/>
                  </a:cubicBezTo>
                  <a:cubicBezTo>
                    <a:pt x="517" y="5543"/>
                    <a:pt x="648" y="5455"/>
                    <a:pt x="694" y="5317"/>
                  </a:cubicBezTo>
                  <a:lnTo>
                    <a:pt x="1261" y="4025"/>
                  </a:lnTo>
                  <a:cubicBezTo>
                    <a:pt x="1419" y="4088"/>
                    <a:pt x="1576" y="4119"/>
                    <a:pt x="1765" y="4119"/>
                  </a:cubicBezTo>
                  <a:cubicBezTo>
                    <a:pt x="1891" y="4119"/>
                    <a:pt x="1986" y="4088"/>
                    <a:pt x="2112" y="4056"/>
                  </a:cubicBezTo>
                  <a:lnTo>
                    <a:pt x="2112" y="4844"/>
                  </a:lnTo>
                  <a:cubicBezTo>
                    <a:pt x="1450" y="4970"/>
                    <a:pt x="946" y="5506"/>
                    <a:pt x="789" y="6167"/>
                  </a:cubicBezTo>
                  <a:lnTo>
                    <a:pt x="4128" y="6167"/>
                  </a:lnTo>
                  <a:cubicBezTo>
                    <a:pt x="4002" y="5506"/>
                    <a:pt x="3466" y="5001"/>
                    <a:pt x="2773" y="4844"/>
                  </a:cubicBezTo>
                  <a:lnTo>
                    <a:pt x="2773" y="3143"/>
                  </a:lnTo>
                  <a:cubicBezTo>
                    <a:pt x="2773" y="2670"/>
                    <a:pt x="2458" y="2324"/>
                    <a:pt x="2080" y="2166"/>
                  </a:cubicBezTo>
                  <a:lnTo>
                    <a:pt x="2773" y="496"/>
                  </a:lnTo>
                  <a:cubicBezTo>
                    <a:pt x="2773" y="307"/>
                    <a:pt x="2710" y="118"/>
                    <a:pt x="2553" y="24"/>
                  </a:cubicBezTo>
                  <a:cubicBezTo>
                    <a:pt x="2515" y="8"/>
                    <a:pt x="2471" y="1"/>
                    <a:pt x="242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5" name="Google Shape;7935;p97"/>
            <p:cNvSpPr/>
            <p:nvPr/>
          </p:nvSpPr>
          <p:spPr>
            <a:xfrm>
              <a:off x="-34004625" y="3690400"/>
              <a:ext cx="155175" cy="187475"/>
            </a:xfrm>
            <a:custGeom>
              <a:avLst/>
              <a:gdLst/>
              <a:ahLst/>
              <a:cxnLst/>
              <a:rect l="l" t="t" r="r" b="b"/>
              <a:pathLst>
                <a:path w="6207" h="7499" extrusionOk="0">
                  <a:moveTo>
                    <a:pt x="693" y="0"/>
                  </a:moveTo>
                  <a:cubicBezTo>
                    <a:pt x="315" y="0"/>
                    <a:pt x="0" y="315"/>
                    <a:pt x="0" y="662"/>
                  </a:cubicBezTo>
                  <a:lnTo>
                    <a:pt x="0" y="6490"/>
                  </a:lnTo>
                  <a:cubicBezTo>
                    <a:pt x="32" y="7026"/>
                    <a:pt x="504" y="7498"/>
                    <a:pt x="1103" y="7498"/>
                  </a:cubicBezTo>
                  <a:lnTo>
                    <a:pt x="6207" y="7498"/>
                  </a:lnTo>
                  <a:lnTo>
                    <a:pt x="6207" y="5797"/>
                  </a:lnTo>
                  <a:cubicBezTo>
                    <a:pt x="6207" y="5608"/>
                    <a:pt x="6049" y="5451"/>
                    <a:pt x="5860" y="5451"/>
                  </a:cubicBezTo>
                  <a:lnTo>
                    <a:pt x="1765" y="5451"/>
                  </a:lnTo>
                  <a:cubicBezTo>
                    <a:pt x="1576" y="5451"/>
                    <a:pt x="1418" y="5293"/>
                    <a:pt x="1418" y="5104"/>
                  </a:cubicBezTo>
                  <a:lnTo>
                    <a:pt x="1418" y="662"/>
                  </a:lnTo>
                  <a:cubicBezTo>
                    <a:pt x="1418" y="252"/>
                    <a:pt x="1103" y="0"/>
                    <a:pt x="69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6" name="Google Shape;7936;p97"/>
            <p:cNvSpPr/>
            <p:nvPr/>
          </p:nvSpPr>
          <p:spPr>
            <a:xfrm>
              <a:off x="-33936100" y="3621075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40" y="1"/>
                  </a:moveTo>
                  <a:cubicBezTo>
                    <a:pt x="473" y="1"/>
                    <a:pt x="0" y="473"/>
                    <a:pt x="0" y="1041"/>
                  </a:cubicBezTo>
                  <a:cubicBezTo>
                    <a:pt x="0" y="1576"/>
                    <a:pt x="473" y="2049"/>
                    <a:pt x="1040" y="2049"/>
                  </a:cubicBezTo>
                  <a:cubicBezTo>
                    <a:pt x="1576" y="2049"/>
                    <a:pt x="2048" y="1576"/>
                    <a:pt x="2048" y="1041"/>
                  </a:cubicBezTo>
                  <a:cubicBezTo>
                    <a:pt x="2048" y="473"/>
                    <a:pt x="1607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7" name="Google Shape;7937;p97"/>
            <p:cNvSpPr/>
            <p:nvPr/>
          </p:nvSpPr>
          <p:spPr>
            <a:xfrm>
              <a:off x="-33952650" y="3690125"/>
              <a:ext cx="155975" cy="186950"/>
            </a:xfrm>
            <a:custGeom>
              <a:avLst/>
              <a:gdLst/>
              <a:ahLst/>
              <a:cxnLst/>
              <a:rect l="l" t="t" r="r" b="b"/>
              <a:pathLst>
                <a:path w="6239" h="7478" extrusionOk="0">
                  <a:moveTo>
                    <a:pt x="1641" y="1"/>
                  </a:moveTo>
                  <a:cubicBezTo>
                    <a:pt x="1242" y="1"/>
                    <a:pt x="819" y="205"/>
                    <a:pt x="568" y="484"/>
                  </a:cubicBezTo>
                  <a:cubicBezTo>
                    <a:pt x="190" y="799"/>
                    <a:pt x="1" y="1209"/>
                    <a:pt x="1" y="1681"/>
                  </a:cubicBezTo>
                  <a:lnTo>
                    <a:pt x="1" y="4769"/>
                  </a:lnTo>
                  <a:lnTo>
                    <a:pt x="2679" y="4769"/>
                  </a:lnTo>
                  <a:cubicBezTo>
                    <a:pt x="2521" y="4359"/>
                    <a:pt x="2175" y="4107"/>
                    <a:pt x="1702" y="4107"/>
                  </a:cubicBezTo>
                  <a:lnTo>
                    <a:pt x="1040" y="4107"/>
                  </a:lnTo>
                  <a:cubicBezTo>
                    <a:pt x="820" y="4107"/>
                    <a:pt x="662" y="3949"/>
                    <a:pt x="662" y="3729"/>
                  </a:cubicBezTo>
                  <a:lnTo>
                    <a:pt x="662" y="2374"/>
                  </a:lnTo>
                  <a:cubicBezTo>
                    <a:pt x="662" y="2154"/>
                    <a:pt x="820" y="1996"/>
                    <a:pt x="1040" y="1996"/>
                  </a:cubicBezTo>
                  <a:cubicBezTo>
                    <a:pt x="1229" y="1996"/>
                    <a:pt x="1387" y="2154"/>
                    <a:pt x="1387" y="2374"/>
                  </a:cubicBezTo>
                  <a:lnTo>
                    <a:pt x="1387" y="3382"/>
                  </a:lnTo>
                  <a:lnTo>
                    <a:pt x="1733" y="3382"/>
                  </a:lnTo>
                  <a:cubicBezTo>
                    <a:pt x="2553" y="3382"/>
                    <a:pt x="3277" y="3981"/>
                    <a:pt x="3435" y="4769"/>
                  </a:cubicBezTo>
                  <a:lnTo>
                    <a:pt x="3813" y="4769"/>
                  </a:lnTo>
                  <a:cubicBezTo>
                    <a:pt x="4380" y="4769"/>
                    <a:pt x="4852" y="5241"/>
                    <a:pt x="4852" y="5777"/>
                  </a:cubicBezTo>
                  <a:lnTo>
                    <a:pt x="4852" y="7478"/>
                  </a:lnTo>
                  <a:lnTo>
                    <a:pt x="6239" y="7478"/>
                  </a:lnTo>
                  <a:lnTo>
                    <a:pt x="6239" y="5084"/>
                  </a:lnTo>
                  <a:cubicBezTo>
                    <a:pt x="6176" y="4580"/>
                    <a:pt x="5703" y="4107"/>
                    <a:pt x="5168" y="4107"/>
                  </a:cubicBezTo>
                  <a:lnTo>
                    <a:pt x="3781" y="4107"/>
                  </a:lnTo>
                  <a:cubicBezTo>
                    <a:pt x="3592" y="4107"/>
                    <a:pt x="3435" y="3949"/>
                    <a:pt x="3435" y="3729"/>
                  </a:cubicBezTo>
                  <a:lnTo>
                    <a:pt x="3435" y="1807"/>
                  </a:lnTo>
                  <a:cubicBezTo>
                    <a:pt x="3435" y="862"/>
                    <a:pt x="2710" y="43"/>
                    <a:pt x="1796" y="11"/>
                  </a:cubicBezTo>
                  <a:cubicBezTo>
                    <a:pt x="1745" y="4"/>
                    <a:pt x="1694" y="1"/>
                    <a:pt x="16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8" name="Google Shape;7938;p97"/>
            <p:cNvSpPr/>
            <p:nvPr/>
          </p:nvSpPr>
          <p:spPr>
            <a:xfrm>
              <a:off x="-33849475" y="3758125"/>
              <a:ext cx="137075" cy="33100"/>
            </a:xfrm>
            <a:custGeom>
              <a:avLst/>
              <a:gdLst/>
              <a:ahLst/>
              <a:cxnLst/>
              <a:rect l="l" t="t" r="r" b="b"/>
              <a:pathLst>
                <a:path w="5483" h="1324" extrusionOk="0">
                  <a:moveTo>
                    <a:pt x="1" y="1"/>
                  </a:moveTo>
                  <a:lnTo>
                    <a:pt x="1" y="662"/>
                  </a:lnTo>
                  <a:lnTo>
                    <a:pt x="1041" y="662"/>
                  </a:lnTo>
                  <a:cubicBezTo>
                    <a:pt x="1576" y="662"/>
                    <a:pt x="2080" y="946"/>
                    <a:pt x="2395" y="1324"/>
                  </a:cubicBezTo>
                  <a:lnTo>
                    <a:pt x="5136" y="1324"/>
                  </a:lnTo>
                  <a:cubicBezTo>
                    <a:pt x="5325" y="1324"/>
                    <a:pt x="5483" y="1166"/>
                    <a:pt x="5483" y="977"/>
                  </a:cubicBezTo>
                  <a:lnTo>
                    <a:pt x="5483" y="316"/>
                  </a:lnTo>
                  <a:cubicBezTo>
                    <a:pt x="5483" y="158"/>
                    <a:pt x="5325" y="1"/>
                    <a:pt x="51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9" name="Google Shape;7939;p97"/>
          <p:cNvGrpSpPr/>
          <p:nvPr/>
        </p:nvGrpSpPr>
        <p:grpSpPr>
          <a:xfrm>
            <a:off x="3084025" y="2408839"/>
            <a:ext cx="355557" cy="354616"/>
            <a:chOff x="-34005425" y="3945575"/>
            <a:chExt cx="293025" cy="292250"/>
          </a:xfrm>
        </p:grpSpPr>
        <p:sp>
          <p:nvSpPr>
            <p:cNvPr id="7940" name="Google Shape;7940;p97"/>
            <p:cNvSpPr/>
            <p:nvPr/>
          </p:nvSpPr>
          <p:spPr>
            <a:xfrm>
              <a:off x="-33952650" y="3998350"/>
              <a:ext cx="186700" cy="186700"/>
            </a:xfrm>
            <a:custGeom>
              <a:avLst/>
              <a:gdLst/>
              <a:ahLst/>
              <a:cxnLst/>
              <a:rect l="l" t="t" r="r" b="b"/>
              <a:pathLst>
                <a:path w="7468" h="7468" extrusionOk="0">
                  <a:moveTo>
                    <a:pt x="5861" y="2017"/>
                  </a:moveTo>
                  <a:cubicBezTo>
                    <a:pt x="6050" y="2017"/>
                    <a:pt x="6207" y="2143"/>
                    <a:pt x="6207" y="2364"/>
                  </a:cubicBezTo>
                  <a:lnTo>
                    <a:pt x="6207" y="3750"/>
                  </a:lnTo>
                  <a:lnTo>
                    <a:pt x="6207" y="5104"/>
                  </a:lnTo>
                  <a:cubicBezTo>
                    <a:pt x="6207" y="5325"/>
                    <a:pt x="6050" y="5451"/>
                    <a:pt x="5861" y="5451"/>
                  </a:cubicBezTo>
                  <a:cubicBezTo>
                    <a:pt x="5672" y="5451"/>
                    <a:pt x="5514" y="5325"/>
                    <a:pt x="5514" y="5104"/>
                  </a:cubicBezTo>
                  <a:lnTo>
                    <a:pt x="5514" y="4096"/>
                  </a:lnTo>
                  <a:lnTo>
                    <a:pt x="4474" y="4096"/>
                  </a:lnTo>
                  <a:cubicBezTo>
                    <a:pt x="4285" y="4096"/>
                    <a:pt x="4128" y="3939"/>
                    <a:pt x="4128" y="3750"/>
                  </a:cubicBezTo>
                  <a:lnTo>
                    <a:pt x="4128" y="2364"/>
                  </a:lnTo>
                  <a:cubicBezTo>
                    <a:pt x="4128" y="2143"/>
                    <a:pt x="4285" y="2017"/>
                    <a:pt x="4474" y="2017"/>
                  </a:cubicBezTo>
                  <a:cubicBezTo>
                    <a:pt x="4695" y="2017"/>
                    <a:pt x="4852" y="2143"/>
                    <a:pt x="4852" y="2364"/>
                  </a:cubicBezTo>
                  <a:lnTo>
                    <a:pt x="4852" y="3372"/>
                  </a:lnTo>
                  <a:lnTo>
                    <a:pt x="5514" y="3372"/>
                  </a:lnTo>
                  <a:lnTo>
                    <a:pt x="5514" y="2364"/>
                  </a:lnTo>
                  <a:cubicBezTo>
                    <a:pt x="5514" y="2143"/>
                    <a:pt x="5672" y="2017"/>
                    <a:pt x="5861" y="2017"/>
                  </a:cubicBezTo>
                  <a:close/>
                  <a:moveTo>
                    <a:pt x="2332" y="2017"/>
                  </a:moveTo>
                  <a:cubicBezTo>
                    <a:pt x="2868" y="2017"/>
                    <a:pt x="3340" y="2490"/>
                    <a:pt x="3340" y="3025"/>
                  </a:cubicBezTo>
                  <a:lnTo>
                    <a:pt x="3340" y="3309"/>
                  </a:lnTo>
                  <a:lnTo>
                    <a:pt x="3435" y="3309"/>
                  </a:lnTo>
                  <a:cubicBezTo>
                    <a:pt x="3435" y="3687"/>
                    <a:pt x="3183" y="4065"/>
                    <a:pt x="2868" y="4222"/>
                  </a:cubicBezTo>
                  <a:lnTo>
                    <a:pt x="2238" y="4537"/>
                  </a:lnTo>
                  <a:cubicBezTo>
                    <a:pt x="2175" y="4569"/>
                    <a:pt x="2080" y="4632"/>
                    <a:pt x="2049" y="4758"/>
                  </a:cubicBezTo>
                  <a:lnTo>
                    <a:pt x="3057" y="4758"/>
                  </a:lnTo>
                  <a:cubicBezTo>
                    <a:pt x="3277" y="4758"/>
                    <a:pt x="3435" y="4915"/>
                    <a:pt x="3435" y="5104"/>
                  </a:cubicBezTo>
                  <a:cubicBezTo>
                    <a:pt x="3435" y="5325"/>
                    <a:pt x="3277" y="5483"/>
                    <a:pt x="3057" y="5483"/>
                  </a:cubicBezTo>
                  <a:lnTo>
                    <a:pt x="1702" y="5483"/>
                  </a:lnTo>
                  <a:cubicBezTo>
                    <a:pt x="1481" y="5483"/>
                    <a:pt x="1324" y="5325"/>
                    <a:pt x="1324" y="5104"/>
                  </a:cubicBezTo>
                  <a:lnTo>
                    <a:pt x="1324" y="4852"/>
                  </a:lnTo>
                  <a:cubicBezTo>
                    <a:pt x="1324" y="4443"/>
                    <a:pt x="1576" y="4096"/>
                    <a:pt x="1891" y="3939"/>
                  </a:cubicBezTo>
                  <a:lnTo>
                    <a:pt x="2521" y="3624"/>
                  </a:lnTo>
                  <a:cubicBezTo>
                    <a:pt x="2647" y="3592"/>
                    <a:pt x="2710" y="3466"/>
                    <a:pt x="2710" y="3309"/>
                  </a:cubicBezTo>
                  <a:lnTo>
                    <a:pt x="2710" y="3025"/>
                  </a:lnTo>
                  <a:cubicBezTo>
                    <a:pt x="2710" y="2836"/>
                    <a:pt x="2553" y="2679"/>
                    <a:pt x="2364" y="2679"/>
                  </a:cubicBezTo>
                  <a:cubicBezTo>
                    <a:pt x="2175" y="2679"/>
                    <a:pt x="2017" y="2836"/>
                    <a:pt x="2017" y="3025"/>
                  </a:cubicBezTo>
                  <a:cubicBezTo>
                    <a:pt x="2017" y="3214"/>
                    <a:pt x="1859" y="3372"/>
                    <a:pt x="1639" y="3372"/>
                  </a:cubicBezTo>
                  <a:cubicBezTo>
                    <a:pt x="1450" y="3372"/>
                    <a:pt x="1292" y="3214"/>
                    <a:pt x="1292" y="3025"/>
                  </a:cubicBezTo>
                  <a:cubicBezTo>
                    <a:pt x="1292" y="2490"/>
                    <a:pt x="1765" y="2017"/>
                    <a:pt x="2332" y="2017"/>
                  </a:cubicBezTo>
                  <a:close/>
                  <a:moveTo>
                    <a:pt x="3214" y="1"/>
                  </a:moveTo>
                  <a:cubicBezTo>
                    <a:pt x="3214" y="127"/>
                    <a:pt x="3183" y="284"/>
                    <a:pt x="3120" y="379"/>
                  </a:cubicBezTo>
                  <a:cubicBezTo>
                    <a:pt x="2962" y="662"/>
                    <a:pt x="2679" y="914"/>
                    <a:pt x="2364" y="946"/>
                  </a:cubicBezTo>
                  <a:lnTo>
                    <a:pt x="1009" y="1135"/>
                  </a:lnTo>
                  <a:cubicBezTo>
                    <a:pt x="473" y="1733"/>
                    <a:pt x="64" y="2521"/>
                    <a:pt x="1" y="3372"/>
                  </a:cubicBezTo>
                  <a:lnTo>
                    <a:pt x="316" y="3372"/>
                  </a:lnTo>
                  <a:cubicBezTo>
                    <a:pt x="505" y="3372"/>
                    <a:pt x="662" y="3529"/>
                    <a:pt x="662" y="3750"/>
                  </a:cubicBezTo>
                  <a:cubicBezTo>
                    <a:pt x="662" y="3939"/>
                    <a:pt x="505" y="4096"/>
                    <a:pt x="316" y="4096"/>
                  </a:cubicBezTo>
                  <a:lnTo>
                    <a:pt x="1" y="4096"/>
                  </a:lnTo>
                  <a:cubicBezTo>
                    <a:pt x="158" y="5892"/>
                    <a:pt x="1607" y="7310"/>
                    <a:pt x="3372" y="7467"/>
                  </a:cubicBezTo>
                  <a:lnTo>
                    <a:pt x="3372" y="7121"/>
                  </a:lnTo>
                  <a:cubicBezTo>
                    <a:pt x="3372" y="6932"/>
                    <a:pt x="3529" y="6774"/>
                    <a:pt x="3750" y="6774"/>
                  </a:cubicBezTo>
                  <a:cubicBezTo>
                    <a:pt x="3939" y="6774"/>
                    <a:pt x="4096" y="6932"/>
                    <a:pt x="4096" y="7121"/>
                  </a:cubicBezTo>
                  <a:lnTo>
                    <a:pt x="4096" y="7436"/>
                  </a:lnTo>
                  <a:lnTo>
                    <a:pt x="4254" y="7436"/>
                  </a:lnTo>
                  <a:cubicBezTo>
                    <a:pt x="4254" y="7373"/>
                    <a:pt x="4285" y="7278"/>
                    <a:pt x="4317" y="7215"/>
                  </a:cubicBezTo>
                  <a:cubicBezTo>
                    <a:pt x="4443" y="6900"/>
                    <a:pt x="4758" y="6648"/>
                    <a:pt x="5073" y="6617"/>
                  </a:cubicBezTo>
                  <a:lnTo>
                    <a:pt x="6491" y="6333"/>
                  </a:lnTo>
                  <a:cubicBezTo>
                    <a:pt x="7089" y="5703"/>
                    <a:pt x="7404" y="5010"/>
                    <a:pt x="7467" y="4096"/>
                  </a:cubicBezTo>
                  <a:lnTo>
                    <a:pt x="7152" y="4096"/>
                  </a:lnTo>
                  <a:cubicBezTo>
                    <a:pt x="6963" y="4096"/>
                    <a:pt x="6806" y="3939"/>
                    <a:pt x="6806" y="3750"/>
                  </a:cubicBezTo>
                  <a:cubicBezTo>
                    <a:pt x="6806" y="3529"/>
                    <a:pt x="6963" y="3372"/>
                    <a:pt x="7152" y="3372"/>
                  </a:cubicBezTo>
                  <a:lnTo>
                    <a:pt x="7467" y="3372"/>
                  </a:lnTo>
                  <a:cubicBezTo>
                    <a:pt x="7310" y="1576"/>
                    <a:pt x="5861" y="158"/>
                    <a:pt x="4096" y="1"/>
                  </a:cubicBezTo>
                  <a:lnTo>
                    <a:pt x="4096" y="316"/>
                  </a:lnTo>
                  <a:cubicBezTo>
                    <a:pt x="4096" y="505"/>
                    <a:pt x="3939" y="662"/>
                    <a:pt x="3750" y="662"/>
                  </a:cubicBezTo>
                  <a:cubicBezTo>
                    <a:pt x="3529" y="662"/>
                    <a:pt x="3372" y="505"/>
                    <a:pt x="3372" y="316"/>
                  </a:cubicBezTo>
                  <a:lnTo>
                    <a:pt x="337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1" name="Google Shape;7941;p97"/>
            <p:cNvSpPr/>
            <p:nvPr/>
          </p:nvSpPr>
          <p:spPr>
            <a:xfrm>
              <a:off x="-33944775" y="3945575"/>
              <a:ext cx="232375" cy="247350"/>
            </a:xfrm>
            <a:custGeom>
              <a:avLst/>
              <a:gdLst/>
              <a:ahLst/>
              <a:cxnLst/>
              <a:rect l="l" t="t" r="r" b="b"/>
              <a:pathLst>
                <a:path w="9295" h="9894" extrusionOk="0">
                  <a:moveTo>
                    <a:pt x="3466" y="1"/>
                  </a:moveTo>
                  <a:cubicBezTo>
                    <a:pt x="2490" y="1"/>
                    <a:pt x="1450" y="316"/>
                    <a:pt x="1103" y="536"/>
                  </a:cubicBezTo>
                  <a:lnTo>
                    <a:pt x="1040" y="410"/>
                  </a:lnTo>
                  <a:cubicBezTo>
                    <a:pt x="970" y="340"/>
                    <a:pt x="881" y="304"/>
                    <a:pt x="788" y="304"/>
                  </a:cubicBezTo>
                  <a:cubicBezTo>
                    <a:pt x="757" y="304"/>
                    <a:pt x="725" y="308"/>
                    <a:pt x="694" y="316"/>
                  </a:cubicBezTo>
                  <a:cubicBezTo>
                    <a:pt x="599" y="379"/>
                    <a:pt x="505" y="473"/>
                    <a:pt x="473" y="568"/>
                  </a:cubicBezTo>
                  <a:cubicBezTo>
                    <a:pt x="347" y="1041"/>
                    <a:pt x="442" y="726"/>
                    <a:pt x="32" y="2143"/>
                  </a:cubicBezTo>
                  <a:cubicBezTo>
                    <a:pt x="1" y="2269"/>
                    <a:pt x="32" y="2395"/>
                    <a:pt x="127" y="2458"/>
                  </a:cubicBezTo>
                  <a:cubicBezTo>
                    <a:pt x="253" y="2584"/>
                    <a:pt x="316" y="2584"/>
                    <a:pt x="473" y="2584"/>
                  </a:cubicBezTo>
                  <a:lnTo>
                    <a:pt x="2049" y="2332"/>
                  </a:lnTo>
                  <a:cubicBezTo>
                    <a:pt x="2238" y="2301"/>
                    <a:pt x="2395" y="2080"/>
                    <a:pt x="2332" y="1860"/>
                  </a:cubicBezTo>
                  <a:lnTo>
                    <a:pt x="2206" y="1545"/>
                  </a:lnTo>
                  <a:cubicBezTo>
                    <a:pt x="2647" y="1450"/>
                    <a:pt x="3057" y="1356"/>
                    <a:pt x="3529" y="1356"/>
                  </a:cubicBezTo>
                  <a:cubicBezTo>
                    <a:pt x="5987" y="1356"/>
                    <a:pt x="8003" y="3372"/>
                    <a:pt x="8003" y="5798"/>
                  </a:cubicBezTo>
                  <a:cubicBezTo>
                    <a:pt x="8003" y="6806"/>
                    <a:pt x="7688" y="7657"/>
                    <a:pt x="7152" y="8413"/>
                  </a:cubicBezTo>
                  <a:cubicBezTo>
                    <a:pt x="7278" y="8444"/>
                    <a:pt x="7404" y="8539"/>
                    <a:pt x="7530" y="8633"/>
                  </a:cubicBezTo>
                  <a:cubicBezTo>
                    <a:pt x="7751" y="8885"/>
                    <a:pt x="7845" y="9232"/>
                    <a:pt x="7751" y="9578"/>
                  </a:cubicBezTo>
                  <a:lnTo>
                    <a:pt x="7593" y="9893"/>
                  </a:lnTo>
                  <a:cubicBezTo>
                    <a:pt x="8633" y="8854"/>
                    <a:pt x="9295" y="7436"/>
                    <a:pt x="9295" y="5861"/>
                  </a:cubicBezTo>
                  <a:cubicBezTo>
                    <a:pt x="9295" y="2616"/>
                    <a:pt x="6648" y="1"/>
                    <a:pt x="346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2" name="Google Shape;7942;p97"/>
            <p:cNvSpPr/>
            <p:nvPr/>
          </p:nvSpPr>
          <p:spPr>
            <a:xfrm>
              <a:off x="-34005425" y="3987325"/>
              <a:ext cx="237100" cy="250500"/>
            </a:xfrm>
            <a:custGeom>
              <a:avLst/>
              <a:gdLst/>
              <a:ahLst/>
              <a:cxnLst/>
              <a:rect l="l" t="t" r="r" b="b"/>
              <a:pathLst>
                <a:path w="9484" h="10020" extrusionOk="0">
                  <a:moveTo>
                    <a:pt x="1797" y="1"/>
                  </a:moveTo>
                  <a:lnTo>
                    <a:pt x="1797" y="1"/>
                  </a:lnTo>
                  <a:cubicBezTo>
                    <a:pt x="694" y="1072"/>
                    <a:pt x="1" y="2521"/>
                    <a:pt x="1" y="4191"/>
                  </a:cubicBezTo>
                  <a:cubicBezTo>
                    <a:pt x="64" y="7373"/>
                    <a:pt x="2647" y="10019"/>
                    <a:pt x="5892" y="10019"/>
                  </a:cubicBezTo>
                  <a:cubicBezTo>
                    <a:pt x="6239" y="10019"/>
                    <a:pt x="7972" y="9736"/>
                    <a:pt x="8224" y="9547"/>
                  </a:cubicBezTo>
                  <a:cubicBezTo>
                    <a:pt x="8255" y="9547"/>
                    <a:pt x="8287" y="9484"/>
                    <a:pt x="8350" y="9484"/>
                  </a:cubicBezTo>
                  <a:lnTo>
                    <a:pt x="8507" y="9641"/>
                  </a:lnTo>
                  <a:cubicBezTo>
                    <a:pt x="8576" y="9710"/>
                    <a:pt x="8661" y="9741"/>
                    <a:pt x="8743" y="9741"/>
                  </a:cubicBezTo>
                  <a:cubicBezTo>
                    <a:pt x="8887" y="9741"/>
                    <a:pt x="9023" y="9644"/>
                    <a:pt x="9043" y="9484"/>
                  </a:cubicBezTo>
                  <a:lnTo>
                    <a:pt x="9169" y="9011"/>
                  </a:lnTo>
                  <a:lnTo>
                    <a:pt x="9452" y="7814"/>
                  </a:lnTo>
                  <a:cubicBezTo>
                    <a:pt x="9484" y="7688"/>
                    <a:pt x="9452" y="7562"/>
                    <a:pt x="9358" y="7467"/>
                  </a:cubicBezTo>
                  <a:cubicBezTo>
                    <a:pt x="9278" y="7407"/>
                    <a:pt x="9211" y="7385"/>
                    <a:pt x="9132" y="7385"/>
                  </a:cubicBezTo>
                  <a:cubicBezTo>
                    <a:pt x="9087" y="7385"/>
                    <a:pt x="9037" y="7393"/>
                    <a:pt x="8980" y="7404"/>
                  </a:cubicBezTo>
                  <a:lnTo>
                    <a:pt x="7310" y="7719"/>
                  </a:lnTo>
                  <a:cubicBezTo>
                    <a:pt x="7089" y="7751"/>
                    <a:pt x="6963" y="8034"/>
                    <a:pt x="7089" y="8223"/>
                  </a:cubicBezTo>
                  <a:lnTo>
                    <a:pt x="7184" y="8444"/>
                  </a:lnTo>
                  <a:cubicBezTo>
                    <a:pt x="6774" y="8538"/>
                    <a:pt x="6333" y="8633"/>
                    <a:pt x="5861" y="8633"/>
                  </a:cubicBezTo>
                  <a:cubicBezTo>
                    <a:pt x="3403" y="8633"/>
                    <a:pt x="1419" y="6648"/>
                    <a:pt x="1419" y="4191"/>
                  </a:cubicBezTo>
                  <a:cubicBezTo>
                    <a:pt x="1419" y="3183"/>
                    <a:pt x="1734" y="2269"/>
                    <a:pt x="2269" y="1544"/>
                  </a:cubicBezTo>
                  <a:cubicBezTo>
                    <a:pt x="2143" y="1481"/>
                    <a:pt x="2049" y="1418"/>
                    <a:pt x="1954" y="1292"/>
                  </a:cubicBezTo>
                  <a:cubicBezTo>
                    <a:pt x="1734" y="1009"/>
                    <a:pt x="1639" y="662"/>
                    <a:pt x="1734" y="316"/>
                  </a:cubicBezTo>
                  <a:lnTo>
                    <a:pt x="179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3" name="Google Shape;7943;p97"/>
          <p:cNvGrpSpPr/>
          <p:nvPr/>
        </p:nvGrpSpPr>
        <p:grpSpPr>
          <a:xfrm>
            <a:off x="1731124" y="2882015"/>
            <a:ext cx="358408" cy="355557"/>
            <a:chOff x="-32174975" y="3192625"/>
            <a:chExt cx="295375" cy="293025"/>
          </a:xfrm>
        </p:grpSpPr>
        <p:sp>
          <p:nvSpPr>
            <p:cNvPr id="7944" name="Google Shape;7944;p97"/>
            <p:cNvSpPr/>
            <p:nvPr/>
          </p:nvSpPr>
          <p:spPr>
            <a:xfrm>
              <a:off x="-32171050" y="3279250"/>
              <a:ext cx="291450" cy="153625"/>
            </a:xfrm>
            <a:custGeom>
              <a:avLst/>
              <a:gdLst/>
              <a:ahLst/>
              <a:cxnLst/>
              <a:rect l="l" t="t" r="r" b="b"/>
              <a:pathLst>
                <a:path w="11658" h="6145" extrusionOk="0">
                  <a:moveTo>
                    <a:pt x="5829" y="694"/>
                  </a:moveTo>
                  <a:cubicBezTo>
                    <a:pt x="7184" y="694"/>
                    <a:pt x="8255" y="1734"/>
                    <a:pt x="8255" y="3088"/>
                  </a:cubicBezTo>
                  <a:cubicBezTo>
                    <a:pt x="8255" y="4412"/>
                    <a:pt x="7153" y="5483"/>
                    <a:pt x="5829" y="5483"/>
                  </a:cubicBezTo>
                  <a:cubicBezTo>
                    <a:pt x="4506" y="5483"/>
                    <a:pt x="3435" y="4412"/>
                    <a:pt x="3435" y="3088"/>
                  </a:cubicBezTo>
                  <a:cubicBezTo>
                    <a:pt x="3435" y="1734"/>
                    <a:pt x="4506" y="694"/>
                    <a:pt x="5829" y="694"/>
                  </a:cubicBezTo>
                  <a:close/>
                  <a:moveTo>
                    <a:pt x="1" y="1"/>
                  </a:moveTo>
                  <a:lnTo>
                    <a:pt x="1" y="6144"/>
                  </a:lnTo>
                  <a:lnTo>
                    <a:pt x="11658" y="6144"/>
                  </a:lnTo>
                  <a:lnTo>
                    <a:pt x="1165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5" name="Google Shape;7945;p97"/>
            <p:cNvSpPr/>
            <p:nvPr/>
          </p:nvSpPr>
          <p:spPr>
            <a:xfrm>
              <a:off x="-32067075" y="3313925"/>
              <a:ext cx="84300" cy="85075"/>
            </a:xfrm>
            <a:custGeom>
              <a:avLst/>
              <a:gdLst/>
              <a:ahLst/>
              <a:cxnLst/>
              <a:rect l="l" t="t" r="r" b="b"/>
              <a:pathLst>
                <a:path w="3372" h="3403" extrusionOk="0">
                  <a:moveTo>
                    <a:pt x="1670" y="662"/>
                  </a:moveTo>
                  <a:cubicBezTo>
                    <a:pt x="1891" y="662"/>
                    <a:pt x="2048" y="819"/>
                    <a:pt x="2048" y="1040"/>
                  </a:cubicBezTo>
                  <a:lnTo>
                    <a:pt x="2048" y="1386"/>
                  </a:lnTo>
                  <a:lnTo>
                    <a:pt x="2395" y="1386"/>
                  </a:lnTo>
                  <a:cubicBezTo>
                    <a:pt x="2584" y="1386"/>
                    <a:pt x="2741" y="1544"/>
                    <a:pt x="2741" y="1733"/>
                  </a:cubicBezTo>
                  <a:cubicBezTo>
                    <a:pt x="2710" y="1890"/>
                    <a:pt x="2552" y="2048"/>
                    <a:pt x="2363" y="2048"/>
                  </a:cubicBezTo>
                  <a:lnTo>
                    <a:pt x="1670" y="2048"/>
                  </a:lnTo>
                  <a:cubicBezTo>
                    <a:pt x="1481" y="2048"/>
                    <a:pt x="1324" y="1890"/>
                    <a:pt x="1324" y="1701"/>
                  </a:cubicBezTo>
                  <a:lnTo>
                    <a:pt x="1324" y="1040"/>
                  </a:lnTo>
                  <a:cubicBezTo>
                    <a:pt x="1324" y="819"/>
                    <a:pt x="1481" y="662"/>
                    <a:pt x="1670" y="662"/>
                  </a:cubicBezTo>
                  <a:close/>
                  <a:moveTo>
                    <a:pt x="1670" y="0"/>
                  </a:moveTo>
                  <a:cubicBezTo>
                    <a:pt x="725" y="0"/>
                    <a:pt x="1" y="756"/>
                    <a:pt x="1" y="1701"/>
                  </a:cubicBezTo>
                  <a:cubicBezTo>
                    <a:pt x="1" y="2646"/>
                    <a:pt x="725" y="3403"/>
                    <a:pt x="1670" y="3403"/>
                  </a:cubicBezTo>
                  <a:cubicBezTo>
                    <a:pt x="2615" y="3403"/>
                    <a:pt x="3372" y="2646"/>
                    <a:pt x="3372" y="1701"/>
                  </a:cubicBezTo>
                  <a:cubicBezTo>
                    <a:pt x="3372" y="756"/>
                    <a:pt x="2615" y="0"/>
                    <a:pt x="16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6" name="Google Shape;7946;p97"/>
            <p:cNvSpPr/>
            <p:nvPr/>
          </p:nvSpPr>
          <p:spPr>
            <a:xfrm>
              <a:off x="-32171050" y="3450950"/>
              <a:ext cx="291450" cy="34700"/>
            </a:xfrm>
            <a:custGeom>
              <a:avLst/>
              <a:gdLst/>
              <a:ahLst/>
              <a:cxnLst/>
              <a:rect l="l" t="t" r="r" b="b"/>
              <a:pathLst>
                <a:path w="11658" h="1388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915"/>
                    <a:pt x="442" y="1387"/>
                    <a:pt x="1041" y="1387"/>
                  </a:cubicBezTo>
                  <a:lnTo>
                    <a:pt x="10650" y="1387"/>
                  </a:lnTo>
                  <a:cubicBezTo>
                    <a:pt x="11217" y="1387"/>
                    <a:pt x="11658" y="915"/>
                    <a:pt x="11658" y="347"/>
                  </a:cubicBezTo>
                  <a:lnTo>
                    <a:pt x="1165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7" name="Google Shape;7947;p97"/>
            <p:cNvSpPr/>
            <p:nvPr/>
          </p:nvSpPr>
          <p:spPr>
            <a:xfrm>
              <a:off x="-32174975" y="3192625"/>
              <a:ext cx="295375" cy="70125"/>
            </a:xfrm>
            <a:custGeom>
              <a:avLst/>
              <a:gdLst/>
              <a:ahLst/>
              <a:cxnLst/>
              <a:rect l="l" t="t" r="r" b="b"/>
              <a:pathLst>
                <a:path w="11815" h="2805" extrusionOk="0">
                  <a:moveTo>
                    <a:pt x="1733" y="0"/>
                  </a:moveTo>
                  <a:cubicBezTo>
                    <a:pt x="1544" y="0"/>
                    <a:pt x="1387" y="158"/>
                    <a:pt x="1387" y="378"/>
                  </a:cubicBezTo>
                  <a:lnTo>
                    <a:pt x="1387" y="725"/>
                  </a:lnTo>
                  <a:lnTo>
                    <a:pt x="1040" y="725"/>
                  </a:lnTo>
                  <a:cubicBezTo>
                    <a:pt x="473" y="725"/>
                    <a:pt x="0" y="1197"/>
                    <a:pt x="0" y="1733"/>
                  </a:cubicBezTo>
                  <a:lnTo>
                    <a:pt x="0" y="2804"/>
                  </a:lnTo>
                  <a:lnTo>
                    <a:pt x="11657" y="2804"/>
                  </a:lnTo>
                  <a:lnTo>
                    <a:pt x="11657" y="1733"/>
                  </a:lnTo>
                  <a:lnTo>
                    <a:pt x="11815" y="1733"/>
                  </a:lnTo>
                  <a:cubicBezTo>
                    <a:pt x="11815" y="1197"/>
                    <a:pt x="11374" y="725"/>
                    <a:pt x="10807" y="725"/>
                  </a:cubicBezTo>
                  <a:lnTo>
                    <a:pt x="10460" y="725"/>
                  </a:lnTo>
                  <a:lnTo>
                    <a:pt x="10460" y="378"/>
                  </a:lnTo>
                  <a:cubicBezTo>
                    <a:pt x="10460" y="158"/>
                    <a:pt x="10303" y="0"/>
                    <a:pt x="10082" y="0"/>
                  </a:cubicBezTo>
                  <a:cubicBezTo>
                    <a:pt x="9893" y="0"/>
                    <a:pt x="9735" y="158"/>
                    <a:pt x="9735" y="378"/>
                  </a:cubicBezTo>
                  <a:lnTo>
                    <a:pt x="9735" y="725"/>
                  </a:lnTo>
                  <a:lnTo>
                    <a:pt x="8349" y="725"/>
                  </a:lnTo>
                  <a:lnTo>
                    <a:pt x="8349" y="378"/>
                  </a:lnTo>
                  <a:cubicBezTo>
                    <a:pt x="8349" y="158"/>
                    <a:pt x="8192" y="0"/>
                    <a:pt x="8003" y="0"/>
                  </a:cubicBezTo>
                  <a:cubicBezTo>
                    <a:pt x="7814" y="0"/>
                    <a:pt x="7656" y="158"/>
                    <a:pt x="7656" y="378"/>
                  </a:cubicBezTo>
                  <a:lnTo>
                    <a:pt x="7656" y="725"/>
                  </a:lnTo>
                  <a:lnTo>
                    <a:pt x="6270" y="725"/>
                  </a:lnTo>
                  <a:lnTo>
                    <a:pt x="6270" y="378"/>
                  </a:lnTo>
                  <a:cubicBezTo>
                    <a:pt x="6270" y="158"/>
                    <a:pt x="6112" y="0"/>
                    <a:pt x="5923" y="0"/>
                  </a:cubicBezTo>
                  <a:cubicBezTo>
                    <a:pt x="5734" y="0"/>
                    <a:pt x="5577" y="158"/>
                    <a:pt x="5577" y="378"/>
                  </a:cubicBezTo>
                  <a:lnTo>
                    <a:pt x="5577" y="725"/>
                  </a:lnTo>
                  <a:lnTo>
                    <a:pt x="4191" y="725"/>
                  </a:lnTo>
                  <a:lnTo>
                    <a:pt x="4191" y="378"/>
                  </a:lnTo>
                  <a:cubicBezTo>
                    <a:pt x="4191" y="158"/>
                    <a:pt x="4033" y="0"/>
                    <a:pt x="3844" y="0"/>
                  </a:cubicBezTo>
                  <a:cubicBezTo>
                    <a:pt x="3623" y="0"/>
                    <a:pt x="3466" y="158"/>
                    <a:pt x="3466" y="378"/>
                  </a:cubicBezTo>
                  <a:lnTo>
                    <a:pt x="3466" y="725"/>
                  </a:lnTo>
                  <a:lnTo>
                    <a:pt x="2111" y="725"/>
                  </a:lnTo>
                  <a:lnTo>
                    <a:pt x="2111" y="378"/>
                  </a:lnTo>
                  <a:cubicBezTo>
                    <a:pt x="2111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48" name="Google Shape;7948;p97"/>
          <p:cNvSpPr/>
          <p:nvPr/>
        </p:nvSpPr>
        <p:spPr>
          <a:xfrm>
            <a:off x="1728170" y="3353079"/>
            <a:ext cx="363201" cy="354859"/>
          </a:xfrm>
          <a:custGeom>
            <a:avLst/>
            <a:gdLst/>
            <a:ahLst/>
            <a:cxnLst/>
            <a:rect l="l" t="t" r="r" b="b"/>
            <a:pathLst>
              <a:path w="11973" h="11698" extrusionOk="0">
                <a:moveTo>
                  <a:pt x="8928" y="1750"/>
                </a:moveTo>
                <a:cubicBezTo>
                  <a:pt x="9192" y="1750"/>
                  <a:pt x="9452" y="1852"/>
                  <a:pt x="9641" y="2057"/>
                </a:cubicBezTo>
                <a:cubicBezTo>
                  <a:pt x="10050" y="2435"/>
                  <a:pt x="10050" y="3096"/>
                  <a:pt x="9641" y="3506"/>
                </a:cubicBezTo>
                <a:cubicBezTo>
                  <a:pt x="9452" y="3695"/>
                  <a:pt x="9192" y="3790"/>
                  <a:pt x="8928" y="3790"/>
                </a:cubicBezTo>
                <a:cubicBezTo>
                  <a:pt x="8664" y="3790"/>
                  <a:pt x="8396" y="3695"/>
                  <a:pt x="8192" y="3506"/>
                </a:cubicBezTo>
                <a:cubicBezTo>
                  <a:pt x="7814" y="3096"/>
                  <a:pt x="7814" y="2435"/>
                  <a:pt x="8192" y="2057"/>
                </a:cubicBezTo>
                <a:cubicBezTo>
                  <a:pt x="8396" y="1852"/>
                  <a:pt x="8664" y="1750"/>
                  <a:pt x="8928" y="1750"/>
                </a:cubicBezTo>
                <a:close/>
                <a:moveTo>
                  <a:pt x="7901" y="1"/>
                </a:moveTo>
                <a:cubicBezTo>
                  <a:pt x="6958" y="1"/>
                  <a:pt x="6010" y="363"/>
                  <a:pt x="5293" y="1080"/>
                </a:cubicBezTo>
                <a:cubicBezTo>
                  <a:pt x="4285" y="2088"/>
                  <a:pt x="3939" y="3569"/>
                  <a:pt x="4380" y="4924"/>
                </a:cubicBezTo>
                <a:lnTo>
                  <a:pt x="126" y="9177"/>
                </a:lnTo>
                <a:cubicBezTo>
                  <a:pt x="32" y="9240"/>
                  <a:pt x="0" y="9334"/>
                  <a:pt x="0" y="9397"/>
                </a:cubicBezTo>
                <a:lnTo>
                  <a:pt x="0" y="11319"/>
                </a:lnTo>
                <a:cubicBezTo>
                  <a:pt x="0" y="11540"/>
                  <a:pt x="158" y="11697"/>
                  <a:pt x="347" y="11697"/>
                </a:cubicBezTo>
                <a:lnTo>
                  <a:pt x="2300" y="11697"/>
                </a:lnTo>
                <a:cubicBezTo>
                  <a:pt x="2363" y="11697"/>
                  <a:pt x="2489" y="11634"/>
                  <a:pt x="2521" y="11571"/>
                </a:cubicBezTo>
                <a:lnTo>
                  <a:pt x="2993" y="11099"/>
                </a:lnTo>
                <a:cubicBezTo>
                  <a:pt x="3088" y="11004"/>
                  <a:pt x="3119" y="10910"/>
                  <a:pt x="3088" y="10815"/>
                </a:cubicBezTo>
                <a:lnTo>
                  <a:pt x="2993" y="10311"/>
                </a:lnTo>
                <a:lnTo>
                  <a:pt x="3718" y="10217"/>
                </a:lnTo>
                <a:cubicBezTo>
                  <a:pt x="3876" y="10217"/>
                  <a:pt x="3970" y="10091"/>
                  <a:pt x="4033" y="9902"/>
                </a:cubicBezTo>
                <a:lnTo>
                  <a:pt x="4096" y="9208"/>
                </a:lnTo>
                <a:lnTo>
                  <a:pt x="4600" y="9271"/>
                </a:lnTo>
                <a:cubicBezTo>
                  <a:pt x="4695" y="9271"/>
                  <a:pt x="4821" y="9271"/>
                  <a:pt x="4884" y="9208"/>
                </a:cubicBezTo>
                <a:cubicBezTo>
                  <a:pt x="4978" y="9114"/>
                  <a:pt x="5010" y="9051"/>
                  <a:pt x="5010" y="8956"/>
                </a:cubicBezTo>
                <a:lnTo>
                  <a:pt x="5010" y="8326"/>
                </a:lnTo>
                <a:lnTo>
                  <a:pt x="5640" y="8326"/>
                </a:lnTo>
                <a:cubicBezTo>
                  <a:pt x="5703" y="8326"/>
                  <a:pt x="5829" y="8295"/>
                  <a:pt x="5860" y="8232"/>
                </a:cubicBezTo>
                <a:lnTo>
                  <a:pt x="6742" y="7350"/>
                </a:lnTo>
                <a:cubicBezTo>
                  <a:pt x="7131" y="7479"/>
                  <a:pt x="7533" y="7543"/>
                  <a:pt x="7931" y="7543"/>
                </a:cubicBezTo>
                <a:cubicBezTo>
                  <a:pt x="8891" y="7543"/>
                  <a:pt x="9833" y="7171"/>
                  <a:pt x="10523" y="6436"/>
                </a:cubicBezTo>
                <a:cubicBezTo>
                  <a:pt x="11972" y="4987"/>
                  <a:pt x="11972" y="2592"/>
                  <a:pt x="10523" y="1143"/>
                </a:cubicBezTo>
                <a:cubicBezTo>
                  <a:pt x="9823" y="379"/>
                  <a:pt x="8865" y="1"/>
                  <a:pt x="790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9" name="Google Shape;7949;p97"/>
          <p:cNvSpPr/>
          <p:nvPr/>
        </p:nvSpPr>
        <p:spPr>
          <a:xfrm>
            <a:off x="1732948" y="3818164"/>
            <a:ext cx="353645" cy="354586"/>
          </a:xfrm>
          <a:custGeom>
            <a:avLst/>
            <a:gdLst/>
            <a:ahLst/>
            <a:cxnLst/>
            <a:rect l="l" t="t" r="r" b="b"/>
            <a:pathLst>
              <a:path w="11658" h="11689" extrusionOk="0">
                <a:moveTo>
                  <a:pt x="7877" y="1386"/>
                </a:moveTo>
                <a:cubicBezTo>
                  <a:pt x="9232" y="1386"/>
                  <a:pt x="10303" y="2458"/>
                  <a:pt x="10303" y="3781"/>
                </a:cubicBezTo>
                <a:lnTo>
                  <a:pt x="10303" y="4883"/>
                </a:lnTo>
                <a:cubicBezTo>
                  <a:pt x="10240" y="4883"/>
                  <a:pt x="10209" y="4946"/>
                  <a:pt x="10177" y="4946"/>
                </a:cubicBezTo>
                <a:cubicBezTo>
                  <a:pt x="10019" y="4190"/>
                  <a:pt x="9704" y="3529"/>
                  <a:pt x="9200" y="2962"/>
                </a:cubicBezTo>
                <a:lnTo>
                  <a:pt x="7720" y="4442"/>
                </a:lnTo>
                <a:cubicBezTo>
                  <a:pt x="8192" y="5072"/>
                  <a:pt x="8318" y="5860"/>
                  <a:pt x="8098" y="6648"/>
                </a:cubicBezTo>
                <a:cubicBezTo>
                  <a:pt x="8003" y="6868"/>
                  <a:pt x="7877" y="7057"/>
                  <a:pt x="7720" y="7278"/>
                </a:cubicBezTo>
                <a:lnTo>
                  <a:pt x="9200" y="8727"/>
                </a:lnTo>
                <a:cubicBezTo>
                  <a:pt x="9673" y="8160"/>
                  <a:pt x="10019" y="7498"/>
                  <a:pt x="10177" y="6742"/>
                </a:cubicBezTo>
                <a:cubicBezTo>
                  <a:pt x="10209" y="6742"/>
                  <a:pt x="10240" y="6805"/>
                  <a:pt x="10303" y="6805"/>
                </a:cubicBezTo>
                <a:lnTo>
                  <a:pt x="10303" y="7908"/>
                </a:lnTo>
                <a:cubicBezTo>
                  <a:pt x="10303" y="9231"/>
                  <a:pt x="9232" y="10302"/>
                  <a:pt x="7877" y="10302"/>
                </a:cubicBezTo>
                <a:lnTo>
                  <a:pt x="6774" y="10302"/>
                </a:lnTo>
                <a:cubicBezTo>
                  <a:pt x="6774" y="10271"/>
                  <a:pt x="6743" y="10208"/>
                  <a:pt x="6743" y="10176"/>
                </a:cubicBezTo>
                <a:cubicBezTo>
                  <a:pt x="7499" y="10019"/>
                  <a:pt x="8161" y="9704"/>
                  <a:pt x="8728" y="9200"/>
                </a:cubicBezTo>
                <a:lnTo>
                  <a:pt x="7279" y="7750"/>
                </a:lnTo>
                <a:cubicBezTo>
                  <a:pt x="7058" y="7908"/>
                  <a:pt x="6869" y="8002"/>
                  <a:pt x="6648" y="8097"/>
                </a:cubicBezTo>
                <a:cubicBezTo>
                  <a:pt x="6365" y="8160"/>
                  <a:pt x="6081" y="8223"/>
                  <a:pt x="5861" y="8223"/>
                </a:cubicBezTo>
                <a:cubicBezTo>
                  <a:pt x="5325" y="8223"/>
                  <a:pt x="4821" y="8065"/>
                  <a:pt x="4443" y="7750"/>
                </a:cubicBezTo>
                <a:lnTo>
                  <a:pt x="2962" y="9200"/>
                </a:lnTo>
                <a:cubicBezTo>
                  <a:pt x="3529" y="9672"/>
                  <a:pt x="4191" y="10019"/>
                  <a:pt x="4947" y="10176"/>
                </a:cubicBezTo>
                <a:cubicBezTo>
                  <a:pt x="4947" y="10208"/>
                  <a:pt x="4916" y="10271"/>
                  <a:pt x="4916" y="10302"/>
                </a:cubicBezTo>
                <a:lnTo>
                  <a:pt x="3813" y="10302"/>
                </a:lnTo>
                <a:cubicBezTo>
                  <a:pt x="2458" y="10302"/>
                  <a:pt x="1387" y="9231"/>
                  <a:pt x="1387" y="7908"/>
                </a:cubicBezTo>
                <a:lnTo>
                  <a:pt x="1387" y="6805"/>
                </a:lnTo>
                <a:cubicBezTo>
                  <a:pt x="1450" y="6805"/>
                  <a:pt x="1482" y="6742"/>
                  <a:pt x="1513" y="6742"/>
                </a:cubicBezTo>
                <a:cubicBezTo>
                  <a:pt x="1671" y="7498"/>
                  <a:pt x="1986" y="8160"/>
                  <a:pt x="2490" y="8727"/>
                </a:cubicBezTo>
                <a:lnTo>
                  <a:pt x="3971" y="7278"/>
                </a:lnTo>
                <a:cubicBezTo>
                  <a:pt x="3498" y="6648"/>
                  <a:pt x="3372" y="5860"/>
                  <a:pt x="3592" y="5072"/>
                </a:cubicBezTo>
                <a:cubicBezTo>
                  <a:pt x="3687" y="4820"/>
                  <a:pt x="3813" y="4631"/>
                  <a:pt x="3971" y="4442"/>
                </a:cubicBezTo>
                <a:lnTo>
                  <a:pt x="2490" y="2962"/>
                </a:lnTo>
                <a:cubicBezTo>
                  <a:pt x="2017" y="3529"/>
                  <a:pt x="1671" y="4190"/>
                  <a:pt x="1513" y="4946"/>
                </a:cubicBezTo>
                <a:cubicBezTo>
                  <a:pt x="1482" y="4946"/>
                  <a:pt x="1450" y="4883"/>
                  <a:pt x="1387" y="4883"/>
                </a:cubicBezTo>
                <a:lnTo>
                  <a:pt x="1387" y="3781"/>
                </a:lnTo>
                <a:cubicBezTo>
                  <a:pt x="1387" y="2458"/>
                  <a:pt x="2458" y="1386"/>
                  <a:pt x="3813" y="1386"/>
                </a:cubicBezTo>
                <a:lnTo>
                  <a:pt x="4916" y="1386"/>
                </a:lnTo>
                <a:cubicBezTo>
                  <a:pt x="4916" y="1418"/>
                  <a:pt x="4947" y="1481"/>
                  <a:pt x="4947" y="1512"/>
                </a:cubicBezTo>
                <a:cubicBezTo>
                  <a:pt x="4191" y="1670"/>
                  <a:pt x="3529" y="1985"/>
                  <a:pt x="2962" y="2489"/>
                </a:cubicBezTo>
                <a:lnTo>
                  <a:pt x="4443" y="3938"/>
                </a:lnTo>
                <a:cubicBezTo>
                  <a:pt x="4632" y="3781"/>
                  <a:pt x="4821" y="3686"/>
                  <a:pt x="5073" y="3592"/>
                </a:cubicBezTo>
                <a:cubicBezTo>
                  <a:pt x="5339" y="3496"/>
                  <a:pt x="5605" y="3451"/>
                  <a:pt x="5865" y="3451"/>
                </a:cubicBezTo>
                <a:cubicBezTo>
                  <a:pt x="6375" y="3451"/>
                  <a:pt x="6861" y="3625"/>
                  <a:pt x="7279" y="3938"/>
                </a:cubicBezTo>
                <a:lnTo>
                  <a:pt x="8728" y="2489"/>
                </a:lnTo>
                <a:cubicBezTo>
                  <a:pt x="8161" y="2016"/>
                  <a:pt x="7499" y="1670"/>
                  <a:pt x="6743" y="1512"/>
                </a:cubicBezTo>
                <a:cubicBezTo>
                  <a:pt x="6743" y="1481"/>
                  <a:pt x="6774" y="1418"/>
                  <a:pt x="6774" y="1386"/>
                </a:cubicBezTo>
                <a:close/>
                <a:moveTo>
                  <a:pt x="5829" y="0"/>
                </a:moveTo>
                <a:cubicBezTo>
                  <a:pt x="5420" y="0"/>
                  <a:pt x="5010" y="315"/>
                  <a:pt x="4884" y="725"/>
                </a:cubicBezTo>
                <a:lnTo>
                  <a:pt x="3782" y="725"/>
                </a:lnTo>
                <a:cubicBezTo>
                  <a:pt x="2112" y="725"/>
                  <a:pt x="726" y="2111"/>
                  <a:pt x="726" y="3781"/>
                </a:cubicBezTo>
                <a:lnTo>
                  <a:pt x="726" y="4883"/>
                </a:lnTo>
                <a:cubicBezTo>
                  <a:pt x="316" y="5041"/>
                  <a:pt x="1" y="5419"/>
                  <a:pt x="1" y="5829"/>
                </a:cubicBezTo>
                <a:cubicBezTo>
                  <a:pt x="1" y="6270"/>
                  <a:pt x="316" y="6679"/>
                  <a:pt x="726" y="6774"/>
                </a:cubicBezTo>
                <a:lnTo>
                  <a:pt x="726" y="7876"/>
                </a:lnTo>
                <a:cubicBezTo>
                  <a:pt x="726" y="9578"/>
                  <a:pt x="2112" y="10964"/>
                  <a:pt x="3782" y="10964"/>
                </a:cubicBezTo>
                <a:lnTo>
                  <a:pt x="4884" y="10964"/>
                </a:lnTo>
                <a:cubicBezTo>
                  <a:pt x="5042" y="11342"/>
                  <a:pt x="5420" y="11688"/>
                  <a:pt x="5829" y="11688"/>
                </a:cubicBezTo>
                <a:cubicBezTo>
                  <a:pt x="6270" y="11688"/>
                  <a:pt x="6680" y="11342"/>
                  <a:pt x="6774" y="10964"/>
                </a:cubicBezTo>
                <a:lnTo>
                  <a:pt x="7877" y="10964"/>
                </a:lnTo>
                <a:cubicBezTo>
                  <a:pt x="9578" y="10964"/>
                  <a:pt x="10965" y="9578"/>
                  <a:pt x="10965" y="7876"/>
                </a:cubicBezTo>
                <a:lnTo>
                  <a:pt x="10965" y="6774"/>
                </a:lnTo>
                <a:cubicBezTo>
                  <a:pt x="11343" y="6616"/>
                  <a:pt x="11658" y="6270"/>
                  <a:pt x="11658" y="5829"/>
                </a:cubicBezTo>
                <a:cubicBezTo>
                  <a:pt x="11658" y="5419"/>
                  <a:pt x="11343" y="5072"/>
                  <a:pt x="10965" y="4883"/>
                </a:cubicBezTo>
                <a:lnTo>
                  <a:pt x="10965" y="3781"/>
                </a:lnTo>
                <a:cubicBezTo>
                  <a:pt x="10965" y="2111"/>
                  <a:pt x="9578" y="725"/>
                  <a:pt x="7877" y="725"/>
                </a:cubicBezTo>
                <a:lnTo>
                  <a:pt x="6774" y="725"/>
                </a:lnTo>
                <a:cubicBezTo>
                  <a:pt x="6617" y="315"/>
                  <a:pt x="6270" y="0"/>
                  <a:pt x="582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50" name="Google Shape;7950;p97"/>
          <p:cNvGrpSpPr/>
          <p:nvPr/>
        </p:nvGrpSpPr>
        <p:grpSpPr>
          <a:xfrm>
            <a:off x="3970274" y="2882970"/>
            <a:ext cx="354586" cy="353645"/>
            <a:chOff x="-30345325" y="3184750"/>
            <a:chExt cx="292225" cy="291450"/>
          </a:xfrm>
        </p:grpSpPr>
        <p:sp>
          <p:nvSpPr>
            <p:cNvPr id="7951" name="Google Shape;7951;p97"/>
            <p:cNvSpPr/>
            <p:nvPr/>
          </p:nvSpPr>
          <p:spPr>
            <a:xfrm>
              <a:off x="-30328000" y="3184750"/>
              <a:ext cx="258375" cy="120950"/>
            </a:xfrm>
            <a:custGeom>
              <a:avLst/>
              <a:gdLst/>
              <a:ahLst/>
              <a:cxnLst/>
              <a:rect l="l" t="t" r="r" b="b"/>
              <a:pathLst>
                <a:path w="10335" h="4838" extrusionOk="0">
                  <a:moveTo>
                    <a:pt x="1040" y="0"/>
                  </a:moveTo>
                  <a:cubicBezTo>
                    <a:pt x="473" y="0"/>
                    <a:pt x="1" y="473"/>
                    <a:pt x="1" y="1071"/>
                  </a:cubicBezTo>
                  <a:lnTo>
                    <a:pt x="1" y="2458"/>
                  </a:lnTo>
                  <a:cubicBezTo>
                    <a:pt x="1" y="2993"/>
                    <a:pt x="473" y="3466"/>
                    <a:pt x="1040" y="3466"/>
                  </a:cubicBezTo>
                  <a:lnTo>
                    <a:pt x="2048" y="3466"/>
                  </a:lnTo>
                  <a:lnTo>
                    <a:pt x="2048" y="4505"/>
                  </a:lnTo>
                  <a:cubicBezTo>
                    <a:pt x="2048" y="4663"/>
                    <a:pt x="2143" y="4757"/>
                    <a:pt x="2269" y="4820"/>
                  </a:cubicBezTo>
                  <a:cubicBezTo>
                    <a:pt x="2300" y="4831"/>
                    <a:pt x="2339" y="4838"/>
                    <a:pt x="2380" y="4838"/>
                  </a:cubicBezTo>
                  <a:cubicBezTo>
                    <a:pt x="2461" y="4838"/>
                    <a:pt x="2552" y="4810"/>
                    <a:pt x="2615" y="4726"/>
                  </a:cubicBezTo>
                  <a:lnTo>
                    <a:pt x="3876" y="3466"/>
                  </a:lnTo>
                  <a:lnTo>
                    <a:pt x="6365" y="3466"/>
                  </a:lnTo>
                  <a:lnTo>
                    <a:pt x="7625" y="4726"/>
                  </a:lnTo>
                  <a:cubicBezTo>
                    <a:pt x="7688" y="4810"/>
                    <a:pt x="7765" y="4838"/>
                    <a:pt x="7846" y="4838"/>
                  </a:cubicBezTo>
                  <a:cubicBezTo>
                    <a:pt x="7887" y="4838"/>
                    <a:pt x="7929" y="4831"/>
                    <a:pt x="7971" y="4820"/>
                  </a:cubicBezTo>
                  <a:cubicBezTo>
                    <a:pt x="8097" y="4789"/>
                    <a:pt x="8160" y="4631"/>
                    <a:pt x="8160" y="4505"/>
                  </a:cubicBezTo>
                  <a:lnTo>
                    <a:pt x="8160" y="3466"/>
                  </a:lnTo>
                  <a:lnTo>
                    <a:pt x="9231" y="3466"/>
                  </a:lnTo>
                  <a:cubicBezTo>
                    <a:pt x="9862" y="3466"/>
                    <a:pt x="10334" y="2993"/>
                    <a:pt x="10334" y="2458"/>
                  </a:cubicBezTo>
                  <a:lnTo>
                    <a:pt x="10334" y="1071"/>
                  </a:lnTo>
                  <a:cubicBezTo>
                    <a:pt x="10334" y="536"/>
                    <a:pt x="9862" y="0"/>
                    <a:pt x="929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2" name="Google Shape;7952;p97"/>
            <p:cNvSpPr/>
            <p:nvPr/>
          </p:nvSpPr>
          <p:spPr>
            <a:xfrm>
              <a:off x="-30310675" y="3322575"/>
              <a:ext cx="68550" cy="69350"/>
            </a:xfrm>
            <a:custGeom>
              <a:avLst/>
              <a:gdLst/>
              <a:ahLst/>
              <a:cxnLst/>
              <a:rect l="l" t="t" r="r" b="b"/>
              <a:pathLst>
                <a:path w="2742" h="2774" extrusionOk="0">
                  <a:moveTo>
                    <a:pt x="1387" y="1"/>
                  </a:moveTo>
                  <a:cubicBezTo>
                    <a:pt x="599" y="1"/>
                    <a:pt x="1" y="631"/>
                    <a:pt x="1" y="1387"/>
                  </a:cubicBezTo>
                  <a:cubicBezTo>
                    <a:pt x="1" y="2143"/>
                    <a:pt x="599" y="2773"/>
                    <a:pt x="1387" y="2773"/>
                  </a:cubicBezTo>
                  <a:cubicBezTo>
                    <a:pt x="2143" y="2773"/>
                    <a:pt x="2742" y="2143"/>
                    <a:pt x="2742" y="1387"/>
                  </a:cubicBezTo>
                  <a:cubicBezTo>
                    <a:pt x="2742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3" name="Google Shape;7953;p97"/>
            <p:cNvSpPr/>
            <p:nvPr/>
          </p:nvSpPr>
          <p:spPr>
            <a:xfrm>
              <a:off x="-30345325" y="3408425"/>
              <a:ext cx="137075" cy="67775"/>
            </a:xfrm>
            <a:custGeom>
              <a:avLst/>
              <a:gdLst/>
              <a:ahLst/>
              <a:cxnLst/>
              <a:rect l="l" t="t" r="r" b="b"/>
              <a:pathLst>
                <a:path w="5483" h="2711" extrusionOk="0">
                  <a:moveTo>
                    <a:pt x="2741" y="1"/>
                  </a:moveTo>
                  <a:cubicBezTo>
                    <a:pt x="1387" y="1"/>
                    <a:pt x="221" y="1040"/>
                    <a:pt x="32" y="2332"/>
                  </a:cubicBezTo>
                  <a:cubicBezTo>
                    <a:pt x="0" y="2521"/>
                    <a:pt x="158" y="2710"/>
                    <a:pt x="378" y="2710"/>
                  </a:cubicBezTo>
                  <a:lnTo>
                    <a:pt x="5104" y="2710"/>
                  </a:lnTo>
                  <a:cubicBezTo>
                    <a:pt x="5325" y="2710"/>
                    <a:pt x="5482" y="2521"/>
                    <a:pt x="5482" y="2332"/>
                  </a:cubicBezTo>
                  <a:cubicBezTo>
                    <a:pt x="5262" y="977"/>
                    <a:pt x="4128" y="1"/>
                    <a:pt x="27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4" name="Google Shape;7954;p97"/>
            <p:cNvSpPr/>
            <p:nvPr/>
          </p:nvSpPr>
          <p:spPr>
            <a:xfrm>
              <a:off x="-30156300" y="3322575"/>
              <a:ext cx="68550" cy="69350"/>
            </a:xfrm>
            <a:custGeom>
              <a:avLst/>
              <a:gdLst/>
              <a:ahLst/>
              <a:cxnLst/>
              <a:rect l="l" t="t" r="r" b="b"/>
              <a:pathLst>
                <a:path w="2742" h="2774" extrusionOk="0">
                  <a:moveTo>
                    <a:pt x="1387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43"/>
                    <a:pt x="631" y="2773"/>
                    <a:pt x="1387" y="2773"/>
                  </a:cubicBezTo>
                  <a:cubicBezTo>
                    <a:pt x="2111" y="2773"/>
                    <a:pt x="2742" y="2143"/>
                    <a:pt x="2742" y="1387"/>
                  </a:cubicBezTo>
                  <a:cubicBezTo>
                    <a:pt x="2742" y="631"/>
                    <a:pt x="2111" y="1"/>
                    <a:pt x="13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5" name="Google Shape;7955;p97"/>
            <p:cNvSpPr/>
            <p:nvPr/>
          </p:nvSpPr>
          <p:spPr>
            <a:xfrm>
              <a:off x="-30190950" y="3408425"/>
              <a:ext cx="137850" cy="67775"/>
            </a:xfrm>
            <a:custGeom>
              <a:avLst/>
              <a:gdLst/>
              <a:ahLst/>
              <a:cxnLst/>
              <a:rect l="l" t="t" r="r" b="b"/>
              <a:pathLst>
                <a:path w="5514" h="2711" extrusionOk="0">
                  <a:moveTo>
                    <a:pt x="2773" y="1"/>
                  </a:moveTo>
                  <a:cubicBezTo>
                    <a:pt x="1387" y="1"/>
                    <a:pt x="252" y="1040"/>
                    <a:pt x="32" y="2332"/>
                  </a:cubicBezTo>
                  <a:cubicBezTo>
                    <a:pt x="0" y="2521"/>
                    <a:pt x="158" y="2710"/>
                    <a:pt x="410" y="2710"/>
                  </a:cubicBezTo>
                  <a:lnTo>
                    <a:pt x="5167" y="2710"/>
                  </a:lnTo>
                  <a:cubicBezTo>
                    <a:pt x="5356" y="2710"/>
                    <a:pt x="5514" y="2521"/>
                    <a:pt x="5514" y="2332"/>
                  </a:cubicBezTo>
                  <a:cubicBezTo>
                    <a:pt x="5293" y="977"/>
                    <a:pt x="4128" y="1"/>
                    <a:pt x="277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6" name="Google Shape;7956;p97"/>
          <p:cNvGrpSpPr/>
          <p:nvPr/>
        </p:nvGrpSpPr>
        <p:grpSpPr>
          <a:xfrm>
            <a:off x="1295026" y="1532946"/>
            <a:ext cx="353645" cy="353645"/>
            <a:chOff x="-35481425" y="3202075"/>
            <a:chExt cx="291450" cy="291450"/>
          </a:xfrm>
        </p:grpSpPr>
        <p:sp>
          <p:nvSpPr>
            <p:cNvPr id="7957" name="Google Shape;7957;p97"/>
            <p:cNvSpPr/>
            <p:nvPr/>
          </p:nvSpPr>
          <p:spPr>
            <a:xfrm>
              <a:off x="-35414475" y="3304600"/>
              <a:ext cx="154400" cy="85975"/>
            </a:xfrm>
            <a:custGeom>
              <a:avLst/>
              <a:gdLst/>
              <a:ahLst/>
              <a:cxnLst/>
              <a:rect l="l" t="t" r="r" b="b"/>
              <a:pathLst>
                <a:path w="6176" h="3439" extrusionOk="0">
                  <a:moveTo>
                    <a:pt x="4433" y="0"/>
                  </a:moveTo>
                  <a:cubicBezTo>
                    <a:pt x="4393" y="0"/>
                    <a:pt x="4354" y="8"/>
                    <a:pt x="4317" y="26"/>
                  </a:cubicBezTo>
                  <a:cubicBezTo>
                    <a:pt x="4191" y="58"/>
                    <a:pt x="4128" y="216"/>
                    <a:pt x="4128" y="342"/>
                  </a:cubicBezTo>
                  <a:lnTo>
                    <a:pt x="4128" y="1003"/>
                  </a:lnTo>
                  <a:lnTo>
                    <a:pt x="2048" y="1003"/>
                  </a:lnTo>
                  <a:lnTo>
                    <a:pt x="2048" y="342"/>
                  </a:lnTo>
                  <a:cubicBezTo>
                    <a:pt x="2048" y="184"/>
                    <a:pt x="1954" y="58"/>
                    <a:pt x="1828" y="26"/>
                  </a:cubicBezTo>
                  <a:cubicBezTo>
                    <a:pt x="1793" y="15"/>
                    <a:pt x="1750" y="8"/>
                    <a:pt x="1705" y="8"/>
                  </a:cubicBezTo>
                  <a:cubicBezTo>
                    <a:pt x="1626" y="8"/>
                    <a:pt x="1541" y="30"/>
                    <a:pt x="1481" y="89"/>
                  </a:cubicBezTo>
                  <a:lnTo>
                    <a:pt x="95" y="1476"/>
                  </a:lnTo>
                  <a:cubicBezTo>
                    <a:pt x="0" y="1602"/>
                    <a:pt x="0" y="1822"/>
                    <a:pt x="95" y="1948"/>
                  </a:cubicBezTo>
                  <a:lnTo>
                    <a:pt x="1481" y="3334"/>
                  </a:lnTo>
                  <a:cubicBezTo>
                    <a:pt x="1548" y="3379"/>
                    <a:pt x="1646" y="3424"/>
                    <a:pt x="1732" y="3424"/>
                  </a:cubicBezTo>
                  <a:cubicBezTo>
                    <a:pt x="1767" y="3424"/>
                    <a:pt x="1800" y="3416"/>
                    <a:pt x="1828" y="3398"/>
                  </a:cubicBezTo>
                  <a:cubicBezTo>
                    <a:pt x="1954" y="3366"/>
                    <a:pt x="2048" y="3208"/>
                    <a:pt x="2048" y="3082"/>
                  </a:cubicBezTo>
                  <a:lnTo>
                    <a:pt x="2048" y="2421"/>
                  </a:lnTo>
                  <a:lnTo>
                    <a:pt x="4128" y="2421"/>
                  </a:lnTo>
                  <a:lnTo>
                    <a:pt x="4128" y="3082"/>
                  </a:lnTo>
                  <a:cubicBezTo>
                    <a:pt x="4128" y="3240"/>
                    <a:pt x="4191" y="3366"/>
                    <a:pt x="4317" y="3398"/>
                  </a:cubicBezTo>
                  <a:cubicBezTo>
                    <a:pt x="4369" y="3424"/>
                    <a:pt x="4426" y="3439"/>
                    <a:pt x="4483" y="3439"/>
                  </a:cubicBezTo>
                  <a:cubicBezTo>
                    <a:pt x="4562" y="3439"/>
                    <a:pt x="4639" y="3408"/>
                    <a:pt x="4695" y="3334"/>
                  </a:cubicBezTo>
                  <a:lnTo>
                    <a:pt x="6049" y="1948"/>
                  </a:lnTo>
                  <a:cubicBezTo>
                    <a:pt x="6175" y="1822"/>
                    <a:pt x="6175" y="1602"/>
                    <a:pt x="6049" y="1476"/>
                  </a:cubicBezTo>
                  <a:lnTo>
                    <a:pt x="4695" y="89"/>
                  </a:lnTo>
                  <a:cubicBezTo>
                    <a:pt x="4628" y="45"/>
                    <a:pt x="4530" y="0"/>
                    <a:pt x="44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8" name="Google Shape;7958;p97"/>
            <p:cNvSpPr/>
            <p:nvPr/>
          </p:nvSpPr>
          <p:spPr>
            <a:xfrm>
              <a:off x="-35413700" y="3202075"/>
              <a:ext cx="34700" cy="103200"/>
            </a:xfrm>
            <a:custGeom>
              <a:avLst/>
              <a:gdLst/>
              <a:ahLst/>
              <a:cxnLst/>
              <a:rect l="l" t="t" r="r" b="b"/>
              <a:pathLst>
                <a:path w="1388" h="4128" extrusionOk="0">
                  <a:moveTo>
                    <a:pt x="1" y="0"/>
                  </a:moveTo>
                  <a:lnTo>
                    <a:pt x="1" y="4127"/>
                  </a:lnTo>
                  <a:lnTo>
                    <a:pt x="348" y="4127"/>
                  </a:lnTo>
                  <a:cubicBezTo>
                    <a:pt x="915" y="4127"/>
                    <a:pt x="1387" y="3655"/>
                    <a:pt x="1387" y="3088"/>
                  </a:cubicBezTo>
                  <a:lnTo>
                    <a:pt x="1387" y="1009"/>
                  </a:lnTo>
                  <a:cubicBezTo>
                    <a:pt x="1387" y="473"/>
                    <a:pt x="915" y="0"/>
                    <a:pt x="34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9" name="Google Shape;7959;p97"/>
            <p:cNvSpPr/>
            <p:nvPr/>
          </p:nvSpPr>
          <p:spPr>
            <a:xfrm>
              <a:off x="-35413700" y="3389525"/>
              <a:ext cx="34700" cy="103250"/>
            </a:xfrm>
            <a:custGeom>
              <a:avLst/>
              <a:gdLst/>
              <a:ahLst/>
              <a:cxnLst/>
              <a:rect l="l" t="t" r="r" b="b"/>
              <a:pathLst>
                <a:path w="1388" h="4130" extrusionOk="0">
                  <a:moveTo>
                    <a:pt x="1" y="1"/>
                  </a:moveTo>
                  <a:lnTo>
                    <a:pt x="1" y="4128"/>
                  </a:lnTo>
                  <a:lnTo>
                    <a:pt x="348" y="4128"/>
                  </a:lnTo>
                  <a:cubicBezTo>
                    <a:pt x="367" y="4129"/>
                    <a:pt x="386" y="4129"/>
                    <a:pt x="405" y="4129"/>
                  </a:cubicBezTo>
                  <a:cubicBezTo>
                    <a:pt x="946" y="4129"/>
                    <a:pt x="1387" y="3698"/>
                    <a:pt x="1387" y="3119"/>
                  </a:cubicBezTo>
                  <a:lnTo>
                    <a:pt x="1387" y="1040"/>
                  </a:lnTo>
                  <a:cubicBezTo>
                    <a:pt x="1387" y="473"/>
                    <a:pt x="915" y="1"/>
                    <a:pt x="3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0" name="Google Shape;7960;p97"/>
            <p:cNvSpPr/>
            <p:nvPr/>
          </p:nvSpPr>
          <p:spPr>
            <a:xfrm>
              <a:off x="-35292400" y="3202075"/>
              <a:ext cx="33900" cy="103200"/>
            </a:xfrm>
            <a:custGeom>
              <a:avLst/>
              <a:gdLst/>
              <a:ahLst/>
              <a:cxnLst/>
              <a:rect l="l" t="t" r="r" b="b"/>
              <a:pathLst>
                <a:path w="1356" h="4128" extrusionOk="0"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3088"/>
                  </a:lnTo>
                  <a:cubicBezTo>
                    <a:pt x="1" y="3655"/>
                    <a:pt x="410" y="4127"/>
                    <a:pt x="1009" y="4127"/>
                  </a:cubicBezTo>
                  <a:lnTo>
                    <a:pt x="1355" y="4127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1" name="Google Shape;7961;p97"/>
            <p:cNvSpPr/>
            <p:nvPr/>
          </p:nvSpPr>
          <p:spPr>
            <a:xfrm>
              <a:off x="-35241200" y="3202850"/>
              <a:ext cx="51225" cy="290675"/>
            </a:xfrm>
            <a:custGeom>
              <a:avLst/>
              <a:gdLst/>
              <a:ahLst/>
              <a:cxnLst/>
              <a:rect l="l" t="t" r="r" b="b"/>
              <a:pathLst>
                <a:path w="2049" h="11627" extrusionOk="0">
                  <a:moveTo>
                    <a:pt x="1" y="1"/>
                  </a:moveTo>
                  <a:lnTo>
                    <a:pt x="1" y="11626"/>
                  </a:lnTo>
                  <a:cubicBezTo>
                    <a:pt x="1135" y="11469"/>
                    <a:pt x="2048" y="10460"/>
                    <a:pt x="2048" y="9263"/>
                  </a:cubicBezTo>
                  <a:lnTo>
                    <a:pt x="2048" y="2395"/>
                  </a:lnTo>
                  <a:cubicBezTo>
                    <a:pt x="2048" y="1167"/>
                    <a:pt x="1135" y="158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2" name="Google Shape;7962;p97"/>
            <p:cNvSpPr/>
            <p:nvPr/>
          </p:nvSpPr>
          <p:spPr>
            <a:xfrm>
              <a:off x="-35292400" y="3389525"/>
              <a:ext cx="33900" cy="104000"/>
            </a:xfrm>
            <a:custGeom>
              <a:avLst/>
              <a:gdLst/>
              <a:ahLst/>
              <a:cxnLst/>
              <a:rect l="l" t="t" r="r" b="b"/>
              <a:pathLst>
                <a:path w="1356" h="4160" extrusionOk="0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3119"/>
                  </a:lnTo>
                  <a:cubicBezTo>
                    <a:pt x="1" y="3718"/>
                    <a:pt x="410" y="4159"/>
                    <a:pt x="1009" y="4159"/>
                  </a:cubicBezTo>
                  <a:lnTo>
                    <a:pt x="1355" y="4159"/>
                  </a:lnTo>
                  <a:lnTo>
                    <a:pt x="135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3" name="Google Shape;7963;p97"/>
            <p:cNvSpPr/>
            <p:nvPr/>
          </p:nvSpPr>
          <p:spPr>
            <a:xfrm>
              <a:off x="-35481425" y="3202075"/>
              <a:ext cx="51225" cy="289875"/>
            </a:xfrm>
            <a:custGeom>
              <a:avLst/>
              <a:gdLst/>
              <a:ahLst/>
              <a:cxnLst/>
              <a:rect l="l" t="t" r="r" b="b"/>
              <a:pathLst>
                <a:path w="2049" h="11595" extrusionOk="0">
                  <a:moveTo>
                    <a:pt x="2048" y="0"/>
                  </a:moveTo>
                  <a:cubicBezTo>
                    <a:pt x="883" y="158"/>
                    <a:pt x="1" y="1166"/>
                    <a:pt x="1" y="2363"/>
                  </a:cubicBezTo>
                  <a:lnTo>
                    <a:pt x="1" y="9200"/>
                  </a:lnTo>
                  <a:cubicBezTo>
                    <a:pt x="1" y="10460"/>
                    <a:pt x="851" y="11437"/>
                    <a:pt x="2048" y="11594"/>
                  </a:cubicBezTo>
                  <a:lnTo>
                    <a:pt x="204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64" name="Google Shape;7964;p97"/>
          <p:cNvGrpSpPr/>
          <p:nvPr/>
        </p:nvGrpSpPr>
        <p:grpSpPr>
          <a:xfrm>
            <a:off x="1294556" y="1974472"/>
            <a:ext cx="354586" cy="352675"/>
            <a:chOff x="-35482200" y="3561225"/>
            <a:chExt cx="292225" cy="290650"/>
          </a:xfrm>
        </p:grpSpPr>
        <p:sp>
          <p:nvSpPr>
            <p:cNvPr id="7965" name="Google Shape;7965;p97"/>
            <p:cNvSpPr/>
            <p:nvPr/>
          </p:nvSpPr>
          <p:spPr>
            <a:xfrm>
              <a:off x="-35482200" y="3749475"/>
              <a:ext cx="292225" cy="102400"/>
            </a:xfrm>
            <a:custGeom>
              <a:avLst/>
              <a:gdLst/>
              <a:ahLst/>
              <a:cxnLst/>
              <a:rect l="l" t="t" r="r" b="b"/>
              <a:pathLst>
                <a:path w="11689" h="4096" extrusionOk="0">
                  <a:moveTo>
                    <a:pt x="1701" y="0"/>
                  </a:moveTo>
                  <a:cubicBezTo>
                    <a:pt x="1040" y="0"/>
                    <a:pt x="473" y="315"/>
                    <a:pt x="63" y="819"/>
                  </a:cubicBezTo>
                  <a:cubicBezTo>
                    <a:pt x="0" y="945"/>
                    <a:pt x="0" y="1040"/>
                    <a:pt x="32" y="1166"/>
                  </a:cubicBezTo>
                  <a:cubicBezTo>
                    <a:pt x="63" y="1292"/>
                    <a:pt x="189" y="1355"/>
                    <a:pt x="347" y="1355"/>
                  </a:cubicBezTo>
                  <a:lnTo>
                    <a:pt x="1008" y="1355"/>
                  </a:lnTo>
                  <a:cubicBezTo>
                    <a:pt x="1418" y="1355"/>
                    <a:pt x="1670" y="1670"/>
                    <a:pt x="1670" y="2048"/>
                  </a:cubicBezTo>
                  <a:cubicBezTo>
                    <a:pt x="1670" y="2426"/>
                    <a:pt x="1355" y="2710"/>
                    <a:pt x="1008" y="2710"/>
                  </a:cubicBezTo>
                  <a:lnTo>
                    <a:pt x="347" y="2710"/>
                  </a:lnTo>
                  <a:cubicBezTo>
                    <a:pt x="221" y="2710"/>
                    <a:pt x="95" y="2773"/>
                    <a:pt x="32" y="2899"/>
                  </a:cubicBezTo>
                  <a:cubicBezTo>
                    <a:pt x="0" y="3025"/>
                    <a:pt x="0" y="3151"/>
                    <a:pt x="63" y="3245"/>
                  </a:cubicBezTo>
                  <a:cubicBezTo>
                    <a:pt x="410" y="3781"/>
                    <a:pt x="1040" y="4096"/>
                    <a:pt x="1701" y="4096"/>
                  </a:cubicBezTo>
                  <a:cubicBezTo>
                    <a:pt x="2615" y="4096"/>
                    <a:pt x="3371" y="3497"/>
                    <a:pt x="3655" y="2710"/>
                  </a:cubicBezTo>
                  <a:lnTo>
                    <a:pt x="8065" y="2710"/>
                  </a:lnTo>
                  <a:cubicBezTo>
                    <a:pt x="8317" y="3497"/>
                    <a:pt x="9073" y="4096"/>
                    <a:pt x="9987" y="4096"/>
                  </a:cubicBezTo>
                  <a:cubicBezTo>
                    <a:pt x="10649" y="4096"/>
                    <a:pt x="11247" y="3781"/>
                    <a:pt x="11594" y="3245"/>
                  </a:cubicBezTo>
                  <a:cubicBezTo>
                    <a:pt x="11688" y="3119"/>
                    <a:pt x="11688" y="3025"/>
                    <a:pt x="11625" y="2899"/>
                  </a:cubicBezTo>
                  <a:cubicBezTo>
                    <a:pt x="11594" y="2773"/>
                    <a:pt x="11468" y="2710"/>
                    <a:pt x="11310" y="2710"/>
                  </a:cubicBezTo>
                  <a:lnTo>
                    <a:pt x="10649" y="2710"/>
                  </a:lnTo>
                  <a:cubicBezTo>
                    <a:pt x="10271" y="2710"/>
                    <a:pt x="9987" y="2395"/>
                    <a:pt x="9987" y="2048"/>
                  </a:cubicBezTo>
                  <a:cubicBezTo>
                    <a:pt x="9987" y="1670"/>
                    <a:pt x="10302" y="1355"/>
                    <a:pt x="10649" y="1355"/>
                  </a:cubicBezTo>
                  <a:lnTo>
                    <a:pt x="11310" y="1355"/>
                  </a:lnTo>
                  <a:cubicBezTo>
                    <a:pt x="11436" y="1355"/>
                    <a:pt x="11562" y="1292"/>
                    <a:pt x="11625" y="1166"/>
                  </a:cubicBezTo>
                  <a:cubicBezTo>
                    <a:pt x="11688" y="1040"/>
                    <a:pt x="11688" y="945"/>
                    <a:pt x="11594" y="819"/>
                  </a:cubicBezTo>
                  <a:cubicBezTo>
                    <a:pt x="11247" y="315"/>
                    <a:pt x="10649" y="0"/>
                    <a:pt x="9987" y="0"/>
                  </a:cubicBezTo>
                  <a:cubicBezTo>
                    <a:pt x="9073" y="0"/>
                    <a:pt x="8349" y="567"/>
                    <a:pt x="8065" y="1355"/>
                  </a:cubicBezTo>
                  <a:lnTo>
                    <a:pt x="3655" y="1355"/>
                  </a:lnTo>
                  <a:cubicBezTo>
                    <a:pt x="3371" y="567"/>
                    <a:pt x="2615" y="0"/>
                    <a:pt x="17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6" name="Google Shape;7966;p97"/>
            <p:cNvSpPr/>
            <p:nvPr/>
          </p:nvSpPr>
          <p:spPr>
            <a:xfrm>
              <a:off x="-35371150" y="35612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5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11"/>
                    <a:pt x="630" y="2741"/>
                    <a:pt x="1355" y="2741"/>
                  </a:cubicBezTo>
                  <a:cubicBezTo>
                    <a:pt x="2111" y="2741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5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7" name="Google Shape;7967;p97"/>
            <p:cNvSpPr/>
            <p:nvPr/>
          </p:nvSpPr>
          <p:spPr>
            <a:xfrm>
              <a:off x="-35405025" y="3647075"/>
              <a:ext cx="136275" cy="119750"/>
            </a:xfrm>
            <a:custGeom>
              <a:avLst/>
              <a:gdLst/>
              <a:ahLst/>
              <a:cxnLst/>
              <a:rect l="l" t="t" r="r" b="b"/>
              <a:pathLst>
                <a:path w="5451" h="4790" extrusionOk="0">
                  <a:moveTo>
                    <a:pt x="2710" y="1"/>
                  </a:moveTo>
                  <a:cubicBezTo>
                    <a:pt x="1387" y="1"/>
                    <a:pt x="253" y="1009"/>
                    <a:pt x="32" y="2300"/>
                  </a:cubicBezTo>
                  <a:cubicBezTo>
                    <a:pt x="1" y="2521"/>
                    <a:pt x="158" y="2710"/>
                    <a:pt x="410" y="2710"/>
                  </a:cubicBezTo>
                  <a:lnTo>
                    <a:pt x="2395" y="2710"/>
                  </a:lnTo>
                  <a:lnTo>
                    <a:pt x="2395" y="4789"/>
                  </a:lnTo>
                  <a:lnTo>
                    <a:pt x="3088" y="4789"/>
                  </a:lnTo>
                  <a:lnTo>
                    <a:pt x="3088" y="2710"/>
                  </a:lnTo>
                  <a:lnTo>
                    <a:pt x="5073" y="2710"/>
                  </a:lnTo>
                  <a:cubicBezTo>
                    <a:pt x="5293" y="2710"/>
                    <a:pt x="5451" y="2521"/>
                    <a:pt x="5451" y="2300"/>
                  </a:cubicBezTo>
                  <a:cubicBezTo>
                    <a:pt x="5230" y="977"/>
                    <a:pt x="4096" y="1"/>
                    <a:pt x="27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68" name="Google Shape;7968;p97"/>
          <p:cNvGrpSpPr/>
          <p:nvPr/>
        </p:nvGrpSpPr>
        <p:grpSpPr>
          <a:xfrm>
            <a:off x="1295026" y="2409340"/>
            <a:ext cx="353645" cy="353615"/>
            <a:chOff x="-35481425" y="3919600"/>
            <a:chExt cx="291450" cy="291425"/>
          </a:xfrm>
        </p:grpSpPr>
        <p:sp>
          <p:nvSpPr>
            <p:cNvPr id="7969" name="Google Shape;7969;p97"/>
            <p:cNvSpPr/>
            <p:nvPr/>
          </p:nvSpPr>
          <p:spPr>
            <a:xfrm>
              <a:off x="-35327050" y="4125150"/>
              <a:ext cx="84300" cy="85100"/>
            </a:xfrm>
            <a:custGeom>
              <a:avLst/>
              <a:gdLst/>
              <a:ahLst/>
              <a:cxnLst/>
              <a:rect l="l" t="t" r="r" b="b"/>
              <a:pathLst>
                <a:path w="3372" h="3404" extrusionOk="0">
                  <a:moveTo>
                    <a:pt x="3025" y="1"/>
                  </a:moveTo>
                  <a:cubicBezTo>
                    <a:pt x="2836" y="1"/>
                    <a:pt x="2678" y="159"/>
                    <a:pt x="2678" y="348"/>
                  </a:cubicBezTo>
                  <a:lnTo>
                    <a:pt x="2678" y="1041"/>
                  </a:lnTo>
                  <a:cubicBezTo>
                    <a:pt x="2678" y="1576"/>
                    <a:pt x="2206" y="2049"/>
                    <a:pt x="1639" y="2049"/>
                  </a:cubicBezTo>
                  <a:lnTo>
                    <a:pt x="1103" y="2049"/>
                  </a:lnTo>
                  <a:lnTo>
                    <a:pt x="1229" y="1923"/>
                  </a:lnTo>
                  <a:cubicBezTo>
                    <a:pt x="1387" y="1860"/>
                    <a:pt x="1387" y="1608"/>
                    <a:pt x="1261" y="1513"/>
                  </a:cubicBezTo>
                  <a:cubicBezTo>
                    <a:pt x="1198" y="1450"/>
                    <a:pt x="1111" y="1419"/>
                    <a:pt x="1024" y="1419"/>
                  </a:cubicBezTo>
                  <a:cubicBezTo>
                    <a:pt x="938" y="1419"/>
                    <a:pt x="851" y="1450"/>
                    <a:pt x="788" y="1513"/>
                  </a:cubicBezTo>
                  <a:lnTo>
                    <a:pt x="127" y="2175"/>
                  </a:lnTo>
                  <a:cubicBezTo>
                    <a:pt x="1" y="2301"/>
                    <a:pt x="1" y="2521"/>
                    <a:pt x="127" y="2647"/>
                  </a:cubicBezTo>
                  <a:lnTo>
                    <a:pt x="788" y="3309"/>
                  </a:lnTo>
                  <a:cubicBezTo>
                    <a:pt x="851" y="3372"/>
                    <a:pt x="938" y="3404"/>
                    <a:pt x="1024" y="3404"/>
                  </a:cubicBezTo>
                  <a:cubicBezTo>
                    <a:pt x="1111" y="3404"/>
                    <a:pt x="1198" y="3372"/>
                    <a:pt x="1261" y="3309"/>
                  </a:cubicBezTo>
                  <a:cubicBezTo>
                    <a:pt x="1387" y="3183"/>
                    <a:pt x="1387" y="2962"/>
                    <a:pt x="1261" y="2836"/>
                  </a:cubicBezTo>
                  <a:lnTo>
                    <a:pt x="1135" y="2710"/>
                  </a:lnTo>
                  <a:lnTo>
                    <a:pt x="1702" y="2710"/>
                  </a:lnTo>
                  <a:cubicBezTo>
                    <a:pt x="2647" y="2710"/>
                    <a:pt x="3372" y="1986"/>
                    <a:pt x="3372" y="1041"/>
                  </a:cubicBezTo>
                  <a:lnTo>
                    <a:pt x="3372" y="348"/>
                  </a:lnTo>
                  <a:cubicBezTo>
                    <a:pt x="3372" y="159"/>
                    <a:pt x="3214" y="1"/>
                    <a:pt x="30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0" name="Google Shape;7970;p97"/>
            <p:cNvSpPr/>
            <p:nvPr/>
          </p:nvSpPr>
          <p:spPr>
            <a:xfrm>
              <a:off x="-35429450" y="3921175"/>
              <a:ext cx="84300" cy="85075"/>
            </a:xfrm>
            <a:custGeom>
              <a:avLst/>
              <a:gdLst/>
              <a:ahLst/>
              <a:cxnLst/>
              <a:rect l="l" t="t" r="r" b="b"/>
              <a:pathLst>
                <a:path w="3372" h="3403" extrusionOk="0">
                  <a:moveTo>
                    <a:pt x="2360" y="0"/>
                  </a:moveTo>
                  <a:cubicBezTo>
                    <a:pt x="2269" y="0"/>
                    <a:pt x="2175" y="32"/>
                    <a:pt x="2112" y="95"/>
                  </a:cubicBezTo>
                  <a:cubicBezTo>
                    <a:pt x="2017" y="221"/>
                    <a:pt x="2017" y="441"/>
                    <a:pt x="2112" y="567"/>
                  </a:cubicBezTo>
                  <a:lnTo>
                    <a:pt x="2238" y="693"/>
                  </a:lnTo>
                  <a:lnTo>
                    <a:pt x="1702" y="693"/>
                  </a:lnTo>
                  <a:cubicBezTo>
                    <a:pt x="757" y="693"/>
                    <a:pt x="1" y="1418"/>
                    <a:pt x="1" y="2363"/>
                  </a:cubicBezTo>
                  <a:lnTo>
                    <a:pt x="1" y="3056"/>
                  </a:lnTo>
                  <a:cubicBezTo>
                    <a:pt x="1" y="3245"/>
                    <a:pt x="158" y="3403"/>
                    <a:pt x="347" y="3403"/>
                  </a:cubicBezTo>
                  <a:cubicBezTo>
                    <a:pt x="536" y="3403"/>
                    <a:pt x="694" y="3245"/>
                    <a:pt x="694" y="3056"/>
                  </a:cubicBezTo>
                  <a:lnTo>
                    <a:pt x="694" y="2332"/>
                  </a:lnTo>
                  <a:cubicBezTo>
                    <a:pt x="694" y="1796"/>
                    <a:pt x="1167" y="1292"/>
                    <a:pt x="1734" y="1292"/>
                  </a:cubicBezTo>
                  <a:lnTo>
                    <a:pt x="2269" y="1292"/>
                  </a:lnTo>
                  <a:lnTo>
                    <a:pt x="2175" y="1418"/>
                  </a:lnTo>
                  <a:cubicBezTo>
                    <a:pt x="2017" y="1544"/>
                    <a:pt x="2017" y="1733"/>
                    <a:pt x="2112" y="1891"/>
                  </a:cubicBezTo>
                  <a:cubicBezTo>
                    <a:pt x="2175" y="1954"/>
                    <a:pt x="2269" y="1985"/>
                    <a:pt x="2360" y="1985"/>
                  </a:cubicBezTo>
                  <a:cubicBezTo>
                    <a:pt x="2450" y="1985"/>
                    <a:pt x="2537" y="1954"/>
                    <a:pt x="2584" y="1891"/>
                  </a:cubicBezTo>
                  <a:lnTo>
                    <a:pt x="3277" y="1229"/>
                  </a:lnTo>
                  <a:cubicBezTo>
                    <a:pt x="3372" y="1103"/>
                    <a:pt x="3372" y="882"/>
                    <a:pt x="3277" y="756"/>
                  </a:cubicBezTo>
                  <a:lnTo>
                    <a:pt x="2584" y="95"/>
                  </a:lnTo>
                  <a:cubicBezTo>
                    <a:pt x="2537" y="32"/>
                    <a:pt x="2450" y="0"/>
                    <a:pt x="236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1" name="Google Shape;7971;p97"/>
            <p:cNvSpPr/>
            <p:nvPr/>
          </p:nvSpPr>
          <p:spPr>
            <a:xfrm>
              <a:off x="-35481425" y="4021975"/>
              <a:ext cx="137075" cy="35475"/>
            </a:xfrm>
            <a:custGeom>
              <a:avLst/>
              <a:gdLst/>
              <a:ahLst/>
              <a:cxnLst/>
              <a:rect l="l" t="t" r="r" b="b"/>
              <a:pathLst>
                <a:path w="5483" h="1419" extrusionOk="0">
                  <a:moveTo>
                    <a:pt x="1009" y="1"/>
                  </a:moveTo>
                  <a:cubicBezTo>
                    <a:pt x="473" y="1"/>
                    <a:pt x="1" y="473"/>
                    <a:pt x="1" y="1072"/>
                  </a:cubicBezTo>
                  <a:lnTo>
                    <a:pt x="1" y="1419"/>
                  </a:lnTo>
                  <a:lnTo>
                    <a:pt x="5482" y="1419"/>
                  </a:lnTo>
                  <a:lnTo>
                    <a:pt x="5482" y="1072"/>
                  </a:lnTo>
                  <a:lnTo>
                    <a:pt x="5451" y="1072"/>
                  </a:lnTo>
                  <a:cubicBezTo>
                    <a:pt x="5451" y="505"/>
                    <a:pt x="5010" y="1"/>
                    <a:pt x="444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2" name="Google Shape;7972;p97"/>
            <p:cNvSpPr/>
            <p:nvPr/>
          </p:nvSpPr>
          <p:spPr>
            <a:xfrm>
              <a:off x="-35481425" y="4073975"/>
              <a:ext cx="136275" cy="85875"/>
            </a:xfrm>
            <a:custGeom>
              <a:avLst/>
              <a:gdLst/>
              <a:ahLst/>
              <a:cxnLst/>
              <a:rect l="l" t="t" r="r" b="b"/>
              <a:pathLst>
                <a:path w="5451" h="3435" extrusionOk="0">
                  <a:moveTo>
                    <a:pt x="1" y="0"/>
                  </a:moveTo>
                  <a:lnTo>
                    <a:pt x="1" y="3434"/>
                  </a:lnTo>
                  <a:lnTo>
                    <a:pt x="5451" y="3434"/>
                  </a:lnTo>
                  <a:lnTo>
                    <a:pt x="545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3" name="Google Shape;7973;p97"/>
            <p:cNvSpPr/>
            <p:nvPr/>
          </p:nvSpPr>
          <p:spPr>
            <a:xfrm>
              <a:off x="-35481425" y="4176350"/>
              <a:ext cx="136275" cy="34675"/>
            </a:xfrm>
            <a:custGeom>
              <a:avLst/>
              <a:gdLst/>
              <a:ahLst/>
              <a:cxnLst/>
              <a:rect l="l" t="t" r="r" b="b"/>
              <a:pathLst>
                <a:path w="5451" h="1387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946"/>
                    <a:pt x="410" y="1387"/>
                    <a:pt x="1009" y="1387"/>
                  </a:cubicBezTo>
                  <a:lnTo>
                    <a:pt x="4443" y="1387"/>
                  </a:lnTo>
                  <a:cubicBezTo>
                    <a:pt x="4978" y="1387"/>
                    <a:pt x="5451" y="914"/>
                    <a:pt x="5451" y="347"/>
                  </a:cubicBezTo>
                  <a:lnTo>
                    <a:pt x="545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4" name="Google Shape;7974;p97"/>
            <p:cNvSpPr/>
            <p:nvPr/>
          </p:nvSpPr>
          <p:spPr>
            <a:xfrm>
              <a:off x="-35327050" y="3919600"/>
              <a:ext cx="137075" cy="33875"/>
            </a:xfrm>
            <a:custGeom>
              <a:avLst/>
              <a:gdLst/>
              <a:ahLst/>
              <a:cxnLst/>
              <a:rect l="l" t="t" r="r" b="b"/>
              <a:pathLst>
                <a:path w="5483" h="1355" extrusionOk="0"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lnTo>
                    <a:pt x="1" y="1355"/>
                  </a:lnTo>
                  <a:lnTo>
                    <a:pt x="5482" y="1355"/>
                  </a:lnTo>
                  <a:lnTo>
                    <a:pt x="5482" y="1008"/>
                  </a:lnTo>
                  <a:cubicBezTo>
                    <a:pt x="5482" y="473"/>
                    <a:pt x="5010" y="0"/>
                    <a:pt x="44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5" name="Google Shape;7975;p97"/>
            <p:cNvSpPr/>
            <p:nvPr/>
          </p:nvSpPr>
          <p:spPr>
            <a:xfrm>
              <a:off x="-35327825" y="3970800"/>
              <a:ext cx="136275" cy="85875"/>
            </a:xfrm>
            <a:custGeom>
              <a:avLst/>
              <a:gdLst/>
              <a:ahLst/>
              <a:cxnLst/>
              <a:rect l="l" t="t" r="r" b="b"/>
              <a:pathLst>
                <a:path w="5451" h="3435" extrusionOk="0">
                  <a:moveTo>
                    <a:pt x="0" y="0"/>
                  </a:moveTo>
                  <a:lnTo>
                    <a:pt x="0" y="3434"/>
                  </a:lnTo>
                  <a:lnTo>
                    <a:pt x="5450" y="3434"/>
                  </a:lnTo>
                  <a:lnTo>
                    <a:pt x="545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6" name="Google Shape;7976;p97"/>
            <p:cNvSpPr/>
            <p:nvPr/>
          </p:nvSpPr>
          <p:spPr>
            <a:xfrm>
              <a:off x="-35327825" y="4073975"/>
              <a:ext cx="136275" cy="35450"/>
            </a:xfrm>
            <a:custGeom>
              <a:avLst/>
              <a:gdLst/>
              <a:ahLst/>
              <a:cxnLst/>
              <a:rect l="l" t="t" r="r" b="b"/>
              <a:pathLst>
                <a:path w="5451" h="1418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914"/>
                    <a:pt x="473" y="1418"/>
                    <a:pt x="1008" y="1418"/>
                  </a:cubicBezTo>
                  <a:lnTo>
                    <a:pt x="4442" y="1418"/>
                  </a:lnTo>
                  <a:cubicBezTo>
                    <a:pt x="4978" y="1418"/>
                    <a:pt x="5450" y="945"/>
                    <a:pt x="5450" y="347"/>
                  </a:cubicBezTo>
                  <a:lnTo>
                    <a:pt x="545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7" name="Google Shape;7977;p97"/>
          <p:cNvGrpSpPr/>
          <p:nvPr/>
        </p:nvGrpSpPr>
        <p:grpSpPr>
          <a:xfrm>
            <a:off x="3530661" y="1533431"/>
            <a:ext cx="357468" cy="352675"/>
            <a:chOff x="-33645475" y="3228075"/>
            <a:chExt cx="294600" cy="290650"/>
          </a:xfrm>
        </p:grpSpPr>
        <p:sp>
          <p:nvSpPr>
            <p:cNvPr id="7978" name="Google Shape;7978;p97"/>
            <p:cNvSpPr/>
            <p:nvPr/>
          </p:nvSpPr>
          <p:spPr>
            <a:xfrm>
              <a:off x="-33456450" y="3261925"/>
              <a:ext cx="84300" cy="85100"/>
            </a:xfrm>
            <a:custGeom>
              <a:avLst/>
              <a:gdLst/>
              <a:ahLst/>
              <a:cxnLst/>
              <a:rect l="l" t="t" r="r" b="b"/>
              <a:pathLst>
                <a:path w="3372" h="340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1009" y="694"/>
                  </a:lnTo>
                  <a:cubicBezTo>
                    <a:pt x="1576" y="694"/>
                    <a:pt x="2049" y="1166"/>
                    <a:pt x="2049" y="1733"/>
                  </a:cubicBezTo>
                  <a:lnTo>
                    <a:pt x="2049" y="2269"/>
                  </a:lnTo>
                  <a:lnTo>
                    <a:pt x="1923" y="2175"/>
                  </a:lnTo>
                  <a:cubicBezTo>
                    <a:pt x="1860" y="2112"/>
                    <a:pt x="1773" y="2080"/>
                    <a:pt x="1686" y="2080"/>
                  </a:cubicBezTo>
                  <a:cubicBezTo>
                    <a:pt x="1600" y="2080"/>
                    <a:pt x="1513" y="2112"/>
                    <a:pt x="1450" y="2175"/>
                  </a:cubicBezTo>
                  <a:cubicBezTo>
                    <a:pt x="1324" y="2269"/>
                    <a:pt x="1324" y="2521"/>
                    <a:pt x="1450" y="2647"/>
                  </a:cubicBezTo>
                  <a:lnTo>
                    <a:pt x="2112" y="3309"/>
                  </a:lnTo>
                  <a:cubicBezTo>
                    <a:pt x="2175" y="3372"/>
                    <a:pt x="2269" y="3403"/>
                    <a:pt x="2360" y="3403"/>
                  </a:cubicBezTo>
                  <a:cubicBezTo>
                    <a:pt x="2450" y="3403"/>
                    <a:pt x="2537" y="3372"/>
                    <a:pt x="2584" y="3309"/>
                  </a:cubicBezTo>
                  <a:lnTo>
                    <a:pt x="3277" y="2647"/>
                  </a:lnTo>
                  <a:cubicBezTo>
                    <a:pt x="3372" y="2521"/>
                    <a:pt x="3372" y="2269"/>
                    <a:pt x="3277" y="2175"/>
                  </a:cubicBezTo>
                  <a:cubicBezTo>
                    <a:pt x="3214" y="2112"/>
                    <a:pt x="3120" y="2080"/>
                    <a:pt x="3029" y="2080"/>
                  </a:cubicBezTo>
                  <a:cubicBezTo>
                    <a:pt x="2939" y="2080"/>
                    <a:pt x="2852" y="2112"/>
                    <a:pt x="2805" y="2175"/>
                  </a:cubicBezTo>
                  <a:lnTo>
                    <a:pt x="2679" y="2269"/>
                  </a:lnTo>
                  <a:lnTo>
                    <a:pt x="2679" y="1733"/>
                  </a:lnTo>
                  <a:cubicBezTo>
                    <a:pt x="2742" y="788"/>
                    <a:pt x="1954" y="1"/>
                    <a:pt x="1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9" name="Google Shape;7979;p97"/>
            <p:cNvSpPr/>
            <p:nvPr/>
          </p:nvSpPr>
          <p:spPr>
            <a:xfrm>
              <a:off x="-33575375" y="3433625"/>
              <a:ext cx="85075" cy="85100"/>
            </a:xfrm>
            <a:custGeom>
              <a:avLst/>
              <a:gdLst/>
              <a:ahLst/>
              <a:cxnLst/>
              <a:rect l="l" t="t" r="r" b="b"/>
              <a:pathLst>
                <a:path w="3403" h="3404" extrusionOk="0">
                  <a:moveTo>
                    <a:pt x="1013" y="1"/>
                  </a:moveTo>
                  <a:cubicBezTo>
                    <a:pt x="922" y="1"/>
                    <a:pt x="835" y="32"/>
                    <a:pt x="788" y="95"/>
                  </a:cubicBezTo>
                  <a:lnTo>
                    <a:pt x="127" y="757"/>
                  </a:lnTo>
                  <a:cubicBezTo>
                    <a:pt x="1" y="883"/>
                    <a:pt x="1" y="1135"/>
                    <a:pt x="127" y="1229"/>
                  </a:cubicBezTo>
                  <a:cubicBezTo>
                    <a:pt x="174" y="1292"/>
                    <a:pt x="260" y="1324"/>
                    <a:pt x="351" y="1324"/>
                  </a:cubicBezTo>
                  <a:cubicBezTo>
                    <a:pt x="442" y="1324"/>
                    <a:pt x="536" y="1292"/>
                    <a:pt x="599" y="1229"/>
                  </a:cubicBezTo>
                  <a:lnTo>
                    <a:pt x="694" y="1135"/>
                  </a:lnTo>
                  <a:lnTo>
                    <a:pt x="694" y="1671"/>
                  </a:lnTo>
                  <a:cubicBezTo>
                    <a:pt x="694" y="2616"/>
                    <a:pt x="1450" y="3372"/>
                    <a:pt x="2395" y="3372"/>
                  </a:cubicBezTo>
                  <a:lnTo>
                    <a:pt x="3057" y="3372"/>
                  </a:lnTo>
                  <a:lnTo>
                    <a:pt x="3057" y="3403"/>
                  </a:lnTo>
                  <a:cubicBezTo>
                    <a:pt x="3246" y="3403"/>
                    <a:pt x="3403" y="3246"/>
                    <a:pt x="3403" y="3057"/>
                  </a:cubicBezTo>
                  <a:cubicBezTo>
                    <a:pt x="3403" y="2868"/>
                    <a:pt x="3246" y="2710"/>
                    <a:pt x="3057" y="2710"/>
                  </a:cubicBezTo>
                  <a:lnTo>
                    <a:pt x="2363" y="2710"/>
                  </a:lnTo>
                  <a:cubicBezTo>
                    <a:pt x="1796" y="2710"/>
                    <a:pt x="1324" y="2238"/>
                    <a:pt x="1324" y="1671"/>
                  </a:cubicBezTo>
                  <a:lnTo>
                    <a:pt x="1324" y="1135"/>
                  </a:lnTo>
                  <a:lnTo>
                    <a:pt x="1450" y="1229"/>
                  </a:lnTo>
                  <a:cubicBezTo>
                    <a:pt x="1513" y="1292"/>
                    <a:pt x="1599" y="1324"/>
                    <a:pt x="1686" y="1324"/>
                  </a:cubicBezTo>
                  <a:cubicBezTo>
                    <a:pt x="1773" y="1324"/>
                    <a:pt x="1859" y="1292"/>
                    <a:pt x="1922" y="1229"/>
                  </a:cubicBezTo>
                  <a:cubicBezTo>
                    <a:pt x="2048" y="1135"/>
                    <a:pt x="2048" y="883"/>
                    <a:pt x="1922" y="757"/>
                  </a:cubicBezTo>
                  <a:lnTo>
                    <a:pt x="1261" y="95"/>
                  </a:lnTo>
                  <a:cubicBezTo>
                    <a:pt x="1198" y="32"/>
                    <a:pt x="1103" y="1"/>
                    <a:pt x="10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0" name="Google Shape;7980;p97"/>
            <p:cNvSpPr/>
            <p:nvPr/>
          </p:nvSpPr>
          <p:spPr>
            <a:xfrm>
              <a:off x="-33645475" y="3228075"/>
              <a:ext cx="206375" cy="153600"/>
            </a:xfrm>
            <a:custGeom>
              <a:avLst/>
              <a:gdLst/>
              <a:ahLst/>
              <a:cxnLst/>
              <a:rect l="l" t="t" r="r" b="b"/>
              <a:pathLst>
                <a:path w="8255" h="6144" extrusionOk="0">
                  <a:moveTo>
                    <a:pt x="4191" y="0"/>
                  </a:moveTo>
                  <a:cubicBezTo>
                    <a:pt x="2300" y="0"/>
                    <a:pt x="757" y="1544"/>
                    <a:pt x="757" y="3434"/>
                  </a:cubicBezTo>
                  <a:lnTo>
                    <a:pt x="757" y="3529"/>
                  </a:lnTo>
                  <a:cubicBezTo>
                    <a:pt x="347" y="3686"/>
                    <a:pt x="95" y="4033"/>
                    <a:pt x="95" y="4474"/>
                  </a:cubicBezTo>
                  <a:lnTo>
                    <a:pt x="95" y="5135"/>
                  </a:lnTo>
                  <a:cubicBezTo>
                    <a:pt x="1" y="5671"/>
                    <a:pt x="473" y="6143"/>
                    <a:pt x="1009" y="6143"/>
                  </a:cubicBezTo>
                  <a:cubicBezTo>
                    <a:pt x="1135" y="6143"/>
                    <a:pt x="1261" y="6112"/>
                    <a:pt x="1387" y="6080"/>
                  </a:cubicBezTo>
                  <a:lnTo>
                    <a:pt x="1387" y="3403"/>
                  </a:lnTo>
                  <a:cubicBezTo>
                    <a:pt x="1387" y="1890"/>
                    <a:pt x="2647" y="630"/>
                    <a:pt x="4128" y="630"/>
                  </a:cubicBezTo>
                  <a:cubicBezTo>
                    <a:pt x="5640" y="630"/>
                    <a:pt x="6900" y="1890"/>
                    <a:pt x="6900" y="3403"/>
                  </a:cubicBezTo>
                  <a:lnTo>
                    <a:pt x="6900" y="6080"/>
                  </a:lnTo>
                  <a:cubicBezTo>
                    <a:pt x="6995" y="6112"/>
                    <a:pt x="7121" y="6143"/>
                    <a:pt x="7247" y="6143"/>
                  </a:cubicBezTo>
                  <a:cubicBezTo>
                    <a:pt x="7782" y="6143"/>
                    <a:pt x="8255" y="5671"/>
                    <a:pt x="8255" y="5135"/>
                  </a:cubicBezTo>
                  <a:lnTo>
                    <a:pt x="8255" y="4474"/>
                  </a:lnTo>
                  <a:cubicBezTo>
                    <a:pt x="8255" y="4033"/>
                    <a:pt x="8003" y="3623"/>
                    <a:pt x="7593" y="3529"/>
                  </a:cubicBezTo>
                  <a:lnTo>
                    <a:pt x="7593" y="3434"/>
                  </a:lnTo>
                  <a:cubicBezTo>
                    <a:pt x="7593" y="1544"/>
                    <a:pt x="6050" y="0"/>
                    <a:pt x="419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1" name="Google Shape;7981;p97"/>
            <p:cNvSpPr/>
            <p:nvPr/>
          </p:nvSpPr>
          <p:spPr>
            <a:xfrm>
              <a:off x="-33593500" y="3279250"/>
              <a:ext cx="104775" cy="52275"/>
            </a:xfrm>
            <a:custGeom>
              <a:avLst/>
              <a:gdLst/>
              <a:ahLst/>
              <a:cxnLst/>
              <a:rect l="l" t="t" r="r" b="b"/>
              <a:pathLst>
                <a:path w="4191" h="2091" extrusionOk="0">
                  <a:moveTo>
                    <a:pt x="1734" y="1"/>
                  </a:moveTo>
                  <a:cubicBezTo>
                    <a:pt x="789" y="1"/>
                    <a:pt x="1" y="757"/>
                    <a:pt x="1" y="1702"/>
                  </a:cubicBezTo>
                  <a:lnTo>
                    <a:pt x="1" y="2049"/>
                  </a:lnTo>
                  <a:lnTo>
                    <a:pt x="1230" y="2049"/>
                  </a:lnTo>
                  <a:cubicBezTo>
                    <a:pt x="1545" y="2049"/>
                    <a:pt x="1891" y="2049"/>
                    <a:pt x="2017" y="1986"/>
                  </a:cubicBezTo>
                  <a:cubicBezTo>
                    <a:pt x="2049" y="1954"/>
                    <a:pt x="2080" y="1828"/>
                    <a:pt x="2080" y="1734"/>
                  </a:cubicBezTo>
                  <a:cubicBezTo>
                    <a:pt x="2080" y="1545"/>
                    <a:pt x="2238" y="1387"/>
                    <a:pt x="2458" y="1387"/>
                  </a:cubicBezTo>
                  <a:cubicBezTo>
                    <a:pt x="2647" y="1387"/>
                    <a:pt x="2805" y="1545"/>
                    <a:pt x="2805" y="1734"/>
                  </a:cubicBezTo>
                  <a:cubicBezTo>
                    <a:pt x="2805" y="1828"/>
                    <a:pt x="2805" y="1954"/>
                    <a:pt x="2868" y="1986"/>
                  </a:cubicBezTo>
                  <a:cubicBezTo>
                    <a:pt x="2942" y="2059"/>
                    <a:pt x="3091" y="2090"/>
                    <a:pt x="3266" y="2090"/>
                  </a:cubicBezTo>
                  <a:cubicBezTo>
                    <a:pt x="3389" y="2090"/>
                    <a:pt x="3525" y="2075"/>
                    <a:pt x="3656" y="2049"/>
                  </a:cubicBezTo>
                  <a:lnTo>
                    <a:pt x="4191" y="2049"/>
                  </a:lnTo>
                  <a:lnTo>
                    <a:pt x="4191" y="1702"/>
                  </a:lnTo>
                  <a:lnTo>
                    <a:pt x="4128" y="1702"/>
                  </a:lnTo>
                  <a:cubicBezTo>
                    <a:pt x="4128" y="757"/>
                    <a:pt x="3340" y="1"/>
                    <a:pt x="239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2" name="Google Shape;7982;p97"/>
            <p:cNvSpPr/>
            <p:nvPr/>
          </p:nvSpPr>
          <p:spPr>
            <a:xfrm>
              <a:off x="-33593500" y="3341475"/>
              <a:ext cx="104775" cy="74075"/>
            </a:xfrm>
            <a:custGeom>
              <a:avLst/>
              <a:gdLst/>
              <a:ahLst/>
              <a:cxnLst/>
              <a:rect l="l" t="t" r="r" b="b"/>
              <a:pathLst>
                <a:path w="4191" h="2963" extrusionOk="0">
                  <a:moveTo>
                    <a:pt x="2395" y="1"/>
                  </a:moveTo>
                  <a:cubicBezTo>
                    <a:pt x="2080" y="253"/>
                    <a:pt x="1671" y="253"/>
                    <a:pt x="1230" y="253"/>
                  </a:cubicBezTo>
                  <a:lnTo>
                    <a:pt x="1" y="253"/>
                  </a:lnTo>
                  <a:lnTo>
                    <a:pt x="1" y="914"/>
                  </a:lnTo>
                  <a:cubicBezTo>
                    <a:pt x="1" y="2049"/>
                    <a:pt x="946" y="2962"/>
                    <a:pt x="2112" y="2962"/>
                  </a:cubicBezTo>
                  <a:cubicBezTo>
                    <a:pt x="3246" y="2962"/>
                    <a:pt x="4191" y="2049"/>
                    <a:pt x="4191" y="914"/>
                  </a:cubicBezTo>
                  <a:lnTo>
                    <a:pt x="4191" y="253"/>
                  </a:lnTo>
                  <a:lnTo>
                    <a:pt x="3466" y="253"/>
                  </a:lnTo>
                  <a:cubicBezTo>
                    <a:pt x="3088" y="253"/>
                    <a:pt x="2679" y="190"/>
                    <a:pt x="239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3" name="Google Shape;7983;p97"/>
            <p:cNvSpPr/>
            <p:nvPr/>
          </p:nvSpPr>
          <p:spPr>
            <a:xfrm>
              <a:off x="-33455650" y="3381650"/>
              <a:ext cx="104775" cy="52250"/>
            </a:xfrm>
            <a:custGeom>
              <a:avLst/>
              <a:gdLst/>
              <a:ahLst/>
              <a:cxnLst/>
              <a:rect l="l" t="t" r="r" b="b"/>
              <a:pathLst>
                <a:path w="4191" h="2090" extrusionOk="0">
                  <a:moveTo>
                    <a:pt x="1702" y="0"/>
                  </a:moveTo>
                  <a:cubicBezTo>
                    <a:pt x="756" y="0"/>
                    <a:pt x="0" y="757"/>
                    <a:pt x="0" y="1702"/>
                  </a:cubicBezTo>
                  <a:lnTo>
                    <a:pt x="0" y="2048"/>
                  </a:lnTo>
                  <a:lnTo>
                    <a:pt x="1229" y="2048"/>
                  </a:lnTo>
                  <a:cubicBezTo>
                    <a:pt x="1544" y="2048"/>
                    <a:pt x="1891" y="2048"/>
                    <a:pt x="2017" y="1985"/>
                  </a:cubicBezTo>
                  <a:cubicBezTo>
                    <a:pt x="2048" y="1954"/>
                    <a:pt x="2080" y="1828"/>
                    <a:pt x="2080" y="1733"/>
                  </a:cubicBezTo>
                  <a:cubicBezTo>
                    <a:pt x="2080" y="1544"/>
                    <a:pt x="2237" y="1387"/>
                    <a:pt x="2458" y="1387"/>
                  </a:cubicBezTo>
                  <a:cubicBezTo>
                    <a:pt x="2647" y="1387"/>
                    <a:pt x="2804" y="1544"/>
                    <a:pt x="2804" y="1733"/>
                  </a:cubicBezTo>
                  <a:cubicBezTo>
                    <a:pt x="2804" y="1828"/>
                    <a:pt x="2804" y="1954"/>
                    <a:pt x="2867" y="1985"/>
                  </a:cubicBezTo>
                  <a:cubicBezTo>
                    <a:pt x="2941" y="2059"/>
                    <a:pt x="3091" y="2090"/>
                    <a:pt x="3265" y="2090"/>
                  </a:cubicBezTo>
                  <a:cubicBezTo>
                    <a:pt x="3388" y="2090"/>
                    <a:pt x="3524" y="2074"/>
                    <a:pt x="3655" y="2048"/>
                  </a:cubicBezTo>
                  <a:lnTo>
                    <a:pt x="4190" y="2048"/>
                  </a:lnTo>
                  <a:lnTo>
                    <a:pt x="4190" y="1702"/>
                  </a:lnTo>
                  <a:cubicBezTo>
                    <a:pt x="4096" y="757"/>
                    <a:pt x="3308" y="0"/>
                    <a:pt x="23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4" name="Google Shape;7984;p97"/>
            <p:cNvSpPr/>
            <p:nvPr/>
          </p:nvSpPr>
          <p:spPr>
            <a:xfrm>
              <a:off x="-33456450" y="3443875"/>
              <a:ext cx="102425" cy="74850"/>
            </a:xfrm>
            <a:custGeom>
              <a:avLst/>
              <a:gdLst/>
              <a:ahLst/>
              <a:cxnLst/>
              <a:rect l="l" t="t" r="r" b="b"/>
              <a:pathLst>
                <a:path w="4097" h="2994" extrusionOk="0">
                  <a:moveTo>
                    <a:pt x="2395" y="0"/>
                  </a:moveTo>
                  <a:cubicBezTo>
                    <a:pt x="2080" y="252"/>
                    <a:pt x="1639" y="252"/>
                    <a:pt x="1230" y="252"/>
                  </a:cubicBezTo>
                  <a:lnTo>
                    <a:pt x="1" y="252"/>
                  </a:lnTo>
                  <a:lnTo>
                    <a:pt x="1" y="914"/>
                  </a:lnTo>
                  <a:cubicBezTo>
                    <a:pt x="1" y="2048"/>
                    <a:pt x="914" y="2993"/>
                    <a:pt x="2049" y="2993"/>
                  </a:cubicBezTo>
                  <a:cubicBezTo>
                    <a:pt x="3183" y="2993"/>
                    <a:pt x="4096" y="2048"/>
                    <a:pt x="4096" y="914"/>
                  </a:cubicBezTo>
                  <a:lnTo>
                    <a:pt x="4096" y="252"/>
                  </a:lnTo>
                  <a:lnTo>
                    <a:pt x="3435" y="252"/>
                  </a:lnTo>
                  <a:cubicBezTo>
                    <a:pt x="3025" y="252"/>
                    <a:pt x="2679" y="189"/>
                    <a:pt x="239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5" name="Google Shape;7985;p97"/>
          <p:cNvGrpSpPr/>
          <p:nvPr/>
        </p:nvGrpSpPr>
        <p:grpSpPr>
          <a:xfrm>
            <a:off x="3531631" y="1973516"/>
            <a:ext cx="355526" cy="354586"/>
            <a:chOff x="-33646250" y="3586425"/>
            <a:chExt cx="293000" cy="292225"/>
          </a:xfrm>
        </p:grpSpPr>
        <p:sp>
          <p:nvSpPr>
            <p:cNvPr id="7986" name="Google Shape;7986;p97"/>
            <p:cNvSpPr/>
            <p:nvPr/>
          </p:nvSpPr>
          <p:spPr>
            <a:xfrm>
              <a:off x="-33646250" y="3739225"/>
              <a:ext cx="141775" cy="139425"/>
            </a:xfrm>
            <a:custGeom>
              <a:avLst/>
              <a:gdLst/>
              <a:ahLst/>
              <a:cxnLst/>
              <a:rect l="l" t="t" r="r" b="b"/>
              <a:pathLst>
                <a:path w="5671" h="5577" extrusionOk="0">
                  <a:moveTo>
                    <a:pt x="4190" y="1"/>
                  </a:moveTo>
                  <a:cubicBezTo>
                    <a:pt x="4001" y="316"/>
                    <a:pt x="3970" y="725"/>
                    <a:pt x="4127" y="1040"/>
                  </a:cubicBezTo>
                  <a:lnTo>
                    <a:pt x="3497" y="1670"/>
                  </a:lnTo>
                  <a:cubicBezTo>
                    <a:pt x="3345" y="1589"/>
                    <a:pt x="3194" y="1550"/>
                    <a:pt x="3047" y="1550"/>
                  </a:cubicBezTo>
                  <a:cubicBezTo>
                    <a:pt x="2797" y="1550"/>
                    <a:pt x="2561" y="1661"/>
                    <a:pt x="2363" y="1859"/>
                  </a:cubicBezTo>
                  <a:lnTo>
                    <a:pt x="378" y="3813"/>
                  </a:lnTo>
                  <a:cubicBezTo>
                    <a:pt x="0" y="4222"/>
                    <a:pt x="0" y="4884"/>
                    <a:pt x="378" y="5293"/>
                  </a:cubicBezTo>
                  <a:cubicBezTo>
                    <a:pt x="583" y="5482"/>
                    <a:pt x="851" y="5577"/>
                    <a:pt x="1115" y="5577"/>
                  </a:cubicBezTo>
                  <a:cubicBezTo>
                    <a:pt x="1378" y="5577"/>
                    <a:pt x="1638" y="5482"/>
                    <a:pt x="1827" y="5293"/>
                  </a:cubicBezTo>
                  <a:lnTo>
                    <a:pt x="3812" y="3309"/>
                  </a:lnTo>
                  <a:cubicBezTo>
                    <a:pt x="4096" y="3025"/>
                    <a:pt x="4190" y="2553"/>
                    <a:pt x="4001" y="2143"/>
                  </a:cubicBezTo>
                  <a:lnTo>
                    <a:pt x="4631" y="1513"/>
                  </a:lnTo>
                  <a:cubicBezTo>
                    <a:pt x="4789" y="1576"/>
                    <a:pt x="4915" y="1607"/>
                    <a:pt x="5072" y="1607"/>
                  </a:cubicBezTo>
                  <a:cubicBezTo>
                    <a:pt x="5261" y="1607"/>
                    <a:pt x="5450" y="1544"/>
                    <a:pt x="5671" y="1418"/>
                  </a:cubicBezTo>
                  <a:cubicBezTo>
                    <a:pt x="5041" y="1040"/>
                    <a:pt x="4568" y="568"/>
                    <a:pt x="419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7" name="Google Shape;7987;p97"/>
            <p:cNvSpPr/>
            <p:nvPr/>
          </p:nvSpPr>
          <p:spPr>
            <a:xfrm>
              <a:off x="-33541500" y="3586425"/>
              <a:ext cx="188250" cy="187475"/>
            </a:xfrm>
            <a:custGeom>
              <a:avLst/>
              <a:gdLst/>
              <a:ahLst/>
              <a:cxnLst/>
              <a:rect l="l" t="t" r="r" b="b"/>
              <a:pathLst>
                <a:path w="7530" h="7499" extrusionOk="0">
                  <a:moveTo>
                    <a:pt x="3718" y="1387"/>
                  </a:moveTo>
                  <a:cubicBezTo>
                    <a:pt x="4253" y="1387"/>
                    <a:pt x="4726" y="1859"/>
                    <a:pt x="4726" y="2427"/>
                  </a:cubicBezTo>
                  <a:cubicBezTo>
                    <a:pt x="4789" y="2805"/>
                    <a:pt x="4505" y="3214"/>
                    <a:pt x="4096" y="3372"/>
                  </a:cubicBezTo>
                  <a:lnTo>
                    <a:pt x="4096" y="3750"/>
                  </a:lnTo>
                  <a:cubicBezTo>
                    <a:pt x="4096" y="3939"/>
                    <a:pt x="3938" y="4096"/>
                    <a:pt x="3749" y="4096"/>
                  </a:cubicBezTo>
                  <a:cubicBezTo>
                    <a:pt x="3560" y="4096"/>
                    <a:pt x="3403" y="3939"/>
                    <a:pt x="3403" y="3750"/>
                  </a:cubicBezTo>
                  <a:lnTo>
                    <a:pt x="3403" y="3372"/>
                  </a:lnTo>
                  <a:cubicBezTo>
                    <a:pt x="3403" y="3088"/>
                    <a:pt x="3592" y="2805"/>
                    <a:pt x="3875" y="2742"/>
                  </a:cubicBezTo>
                  <a:cubicBezTo>
                    <a:pt x="4001" y="2679"/>
                    <a:pt x="4096" y="2521"/>
                    <a:pt x="4096" y="2427"/>
                  </a:cubicBezTo>
                  <a:cubicBezTo>
                    <a:pt x="4096" y="2206"/>
                    <a:pt x="3938" y="2049"/>
                    <a:pt x="3749" y="2049"/>
                  </a:cubicBezTo>
                  <a:cubicBezTo>
                    <a:pt x="3560" y="2049"/>
                    <a:pt x="3403" y="2206"/>
                    <a:pt x="3403" y="2427"/>
                  </a:cubicBezTo>
                  <a:cubicBezTo>
                    <a:pt x="3403" y="2616"/>
                    <a:pt x="3245" y="2773"/>
                    <a:pt x="3056" y="2773"/>
                  </a:cubicBezTo>
                  <a:cubicBezTo>
                    <a:pt x="2836" y="2773"/>
                    <a:pt x="2678" y="2616"/>
                    <a:pt x="2678" y="2427"/>
                  </a:cubicBezTo>
                  <a:cubicBezTo>
                    <a:pt x="2678" y="1859"/>
                    <a:pt x="3151" y="1387"/>
                    <a:pt x="3718" y="1387"/>
                  </a:cubicBezTo>
                  <a:close/>
                  <a:moveTo>
                    <a:pt x="3749" y="4726"/>
                  </a:moveTo>
                  <a:cubicBezTo>
                    <a:pt x="3938" y="4726"/>
                    <a:pt x="4096" y="4884"/>
                    <a:pt x="4096" y="5104"/>
                  </a:cubicBezTo>
                  <a:cubicBezTo>
                    <a:pt x="4096" y="5294"/>
                    <a:pt x="3938" y="5451"/>
                    <a:pt x="3749" y="5451"/>
                  </a:cubicBezTo>
                  <a:cubicBezTo>
                    <a:pt x="3560" y="5451"/>
                    <a:pt x="3403" y="5294"/>
                    <a:pt x="3403" y="5104"/>
                  </a:cubicBezTo>
                  <a:cubicBezTo>
                    <a:pt x="3403" y="4884"/>
                    <a:pt x="3560" y="4726"/>
                    <a:pt x="3749" y="4726"/>
                  </a:cubicBezTo>
                  <a:close/>
                  <a:moveTo>
                    <a:pt x="3749" y="1"/>
                  </a:moveTo>
                  <a:cubicBezTo>
                    <a:pt x="1670" y="1"/>
                    <a:pt x="0" y="1702"/>
                    <a:pt x="0" y="3750"/>
                  </a:cubicBezTo>
                  <a:cubicBezTo>
                    <a:pt x="0" y="5829"/>
                    <a:pt x="1702" y="7499"/>
                    <a:pt x="3749" y="7499"/>
                  </a:cubicBezTo>
                  <a:cubicBezTo>
                    <a:pt x="5829" y="7499"/>
                    <a:pt x="7498" y="5798"/>
                    <a:pt x="7498" y="3750"/>
                  </a:cubicBezTo>
                  <a:cubicBezTo>
                    <a:pt x="7530" y="1670"/>
                    <a:pt x="5829" y="1"/>
                    <a:pt x="37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8" name="Google Shape;7988;p97"/>
          <p:cNvGrpSpPr/>
          <p:nvPr/>
        </p:nvGrpSpPr>
        <p:grpSpPr>
          <a:xfrm>
            <a:off x="3532101" y="2408369"/>
            <a:ext cx="354586" cy="355557"/>
            <a:chOff x="-33645475" y="3944800"/>
            <a:chExt cx="292225" cy="293025"/>
          </a:xfrm>
        </p:grpSpPr>
        <p:sp>
          <p:nvSpPr>
            <p:cNvPr id="7989" name="Google Shape;7989;p97"/>
            <p:cNvSpPr/>
            <p:nvPr/>
          </p:nvSpPr>
          <p:spPr>
            <a:xfrm>
              <a:off x="-33549375" y="3944800"/>
              <a:ext cx="98475" cy="70900"/>
            </a:xfrm>
            <a:custGeom>
              <a:avLst/>
              <a:gdLst/>
              <a:ahLst/>
              <a:cxnLst/>
              <a:rect l="l" t="t" r="r" b="b"/>
              <a:pathLst>
                <a:path w="3939" h="2836" extrusionOk="0">
                  <a:moveTo>
                    <a:pt x="1985" y="0"/>
                  </a:moveTo>
                  <a:cubicBezTo>
                    <a:pt x="1260" y="0"/>
                    <a:pt x="473" y="946"/>
                    <a:pt x="0" y="2521"/>
                  </a:cubicBezTo>
                  <a:cubicBezTo>
                    <a:pt x="158" y="2615"/>
                    <a:pt x="284" y="2710"/>
                    <a:pt x="410" y="2836"/>
                  </a:cubicBezTo>
                  <a:cubicBezTo>
                    <a:pt x="914" y="2773"/>
                    <a:pt x="1481" y="2773"/>
                    <a:pt x="1985" y="2773"/>
                  </a:cubicBezTo>
                  <a:cubicBezTo>
                    <a:pt x="2489" y="2773"/>
                    <a:pt x="3056" y="2804"/>
                    <a:pt x="3560" y="2836"/>
                  </a:cubicBezTo>
                  <a:cubicBezTo>
                    <a:pt x="3623" y="2678"/>
                    <a:pt x="3781" y="2584"/>
                    <a:pt x="3938" y="2521"/>
                  </a:cubicBezTo>
                  <a:cubicBezTo>
                    <a:pt x="3529" y="946"/>
                    <a:pt x="2741" y="0"/>
                    <a:pt x="198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0" name="Google Shape;7990;p97"/>
            <p:cNvSpPr/>
            <p:nvPr/>
          </p:nvSpPr>
          <p:spPr>
            <a:xfrm>
              <a:off x="-33645475" y="4041675"/>
              <a:ext cx="70900" cy="98475"/>
            </a:xfrm>
            <a:custGeom>
              <a:avLst/>
              <a:gdLst/>
              <a:ahLst/>
              <a:cxnLst/>
              <a:rect l="l" t="t" r="r" b="b"/>
              <a:pathLst>
                <a:path w="2836" h="3939" extrusionOk="0">
                  <a:moveTo>
                    <a:pt x="2521" y="0"/>
                  </a:moveTo>
                  <a:cubicBezTo>
                    <a:pt x="946" y="473"/>
                    <a:pt x="32" y="1229"/>
                    <a:pt x="32" y="1954"/>
                  </a:cubicBezTo>
                  <a:cubicBezTo>
                    <a:pt x="1" y="2710"/>
                    <a:pt x="946" y="3466"/>
                    <a:pt x="2521" y="3939"/>
                  </a:cubicBezTo>
                  <a:cubicBezTo>
                    <a:pt x="2584" y="3781"/>
                    <a:pt x="2710" y="3655"/>
                    <a:pt x="2836" y="3529"/>
                  </a:cubicBezTo>
                  <a:cubicBezTo>
                    <a:pt x="2773" y="3025"/>
                    <a:pt x="2773" y="2521"/>
                    <a:pt x="2773" y="1954"/>
                  </a:cubicBezTo>
                  <a:cubicBezTo>
                    <a:pt x="2773" y="1418"/>
                    <a:pt x="2805" y="914"/>
                    <a:pt x="2836" y="379"/>
                  </a:cubicBezTo>
                  <a:cubicBezTo>
                    <a:pt x="2679" y="316"/>
                    <a:pt x="2553" y="158"/>
                    <a:pt x="252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1" name="Google Shape;7991;p97"/>
            <p:cNvSpPr/>
            <p:nvPr/>
          </p:nvSpPr>
          <p:spPr>
            <a:xfrm>
              <a:off x="-33424150" y="4042450"/>
              <a:ext cx="70900" cy="52025"/>
            </a:xfrm>
            <a:custGeom>
              <a:avLst/>
              <a:gdLst/>
              <a:ahLst/>
              <a:cxnLst/>
              <a:rect l="l" t="t" r="r" b="b"/>
              <a:pathLst>
                <a:path w="2836" h="2081" extrusionOk="0">
                  <a:moveTo>
                    <a:pt x="316" y="1"/>
                  </a:moveTo>
                  <a:cubicBezTo>
                    <a:pt x="253" y="159"/>
                    <a:pt x="127" y="285"/>
                    <a:pt x="1" y="379"/>
                  </a:cubicBezTo>
                  <a:cubicBezTo>
                    <a:pt x="32" y="600"/>
                    <a:pt x="32" y="789"/>
                    <a:pt x="32" y="978"/>
                  </a:cubicBezTo>
                  <a:cubicBezTo>
                    <a:pt x="158" y="978"/>
                    <a:pt x="284" y="946"/>
                    <a:pt x="442" y="946"/>
                  </a:cubicBezTo>
                  <a:cubicBezTo>
                    <a:pt x="1387" y="946"/>
                    <a:pt x="2237" y="1387"/>
                    <a:pt x="2804" y="2080"/>
                  </a:cubicBezTo>
                  <a:lnTo>
                    <a:pt x="2804" y="1954"/>
                  </a:lnTo>
                  <a:cubicBezTo>
                    <a:pt x="2836" y="1230"/>
                    <a:pt x="1891" y="474"/>
                    <a:pt x="31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2" name="Google Shape;7992;p97"/>
            <p:cNvSpPr/>
            <p:nvPr/>
          </p:nvSpPr>
          <p:spPr>
            <a:xfrm>
              <a:off x="-33549375" y="4165325"/>
              <a:ext cx="86650" cy="70925"/>
            </a:xfrm>
            <a:custGeom>
              <a:avLst/>
              <a:gdLst/>
              <a:ahLst/>
              <a:cxnLst/>
              <a:rect l="l" t="t" r="r" b="b"/>
              <a:pathLst>
                <a:path w="3466" h="2837" extrusionOk="0">
                  <a:moveTo>
                    <a:pt x="410" y="1"/>
                  </a:moveTo>
                  <a:cubicBezTo>
                    <a:pt x="315" y="158"/>
                    <a:pt x="158" y="284"/>
                    <a:pt x="0" y="316"/>
                  </a:cubicBezTo>
                  <a:cubicBezTo>
                    <a:pt x="473" y="1891"/>
                    <a:pt x="1260" y="2836"/>
                    <a:pt x="1985" y="2836"/>
                  </a:cubicBezTo>
                  <a:cubicBezTo>
                    <a:pt x="2489" y="2836"/>
                    <a:pt x="3056" y="2364"/>
                    <a:pt x="3466" y="1544"/>
                  </a:cubicBezTo>
                  <a:lnTo>
                    <a:pt x="3119" y="1072"/>
                  </a:lnTo>
                  <a:cubicBezTo>
                    <a:pt x="2836" y="851"/>
                    <a:pt x="2678" y="473"/>
                    <a:pt x="2521" y="95"/>
                  </a:cubicBezTo>
                  <a:lnTo>
                    <a:pt x="1985" y="95"/>
                  </a:lnTo>
                  <a:cubicBezTo>
                    <a:pt x="1418" y="95"/>
                    <a:pt x="882" y="64"/>
                    <a:pt x="4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3" name="Google Shape;7993;p97"/>
            <p:cNvSpPr/>
            <p:nvPr/>
          </p:nvSpPr>
          <p:spPr>
            <a:xfrm>
              <a:off x="-33558825" y="4030650"/>
              <a:ext cx="118950" cy="120525"/>
            </a:xfrm>
            <a:custGeom>
              <a:avLst/>
              <a:gdLst/>
              <a:ahLst/>
              <a:cxnLst/>
              <a:rect l="l" t="t" r="r" b="b"/>
              <a:pathLst>
                <a:path w="4758" h="4821" extrusionOk="0">
                  <a:moveTo>
                    <a:pt x="2395" y="0"/>
                  </a:moveTo>
                  <a:cubicBezTo>
                    <a:pt x="1922" y="0"/>
                    <a:pt x="1418" y="32"/>
                    <a:pt x="1008" y="95"/>
                  </a:cubicBezTo>
                  <a:cubicBezTo>
                    <a:pt x="977" y="599"/>
                    <a:pt x="599" y="977"/>
                    <a:pt x="63" y="1040"/>
                  </a:cubicBezTo>
                  <a:cubicBezTo>
                    <a:pt x="32" y="1450"/>
                    <a:pt x="0" y="1922"/>
                    <a:pt x="0" y="2395"/>
                  </a:cubicBezTo>
                  <a:cubicBezTo>
                    <a:pt x="0" y="2867"/>
                    <a:pt x="32" y="3340"/>
                    <a:pt x="63" y="3781"/>
                  </a:cubicBezTo>
                  <a:cubicBezTo>
                    <a:pt x="599" y="3812"/>
                    <a:pt x="977" y="4222"/>
                    <a:pt x="1008" y="4726"/>
                  </a:cubicBezTo>
                  <a:cubicBezTo>
                    <a:pt x="1449" y="4758"/>
                    <a:pt x="1922" y="4821"/>
                    <a:pt x="2395" y="4821"/>
                  </a:cubicBezTo>
                  <a:lnTo>
                    <a:pt x="2804" y="4821"/>
                  </a:lnTo>
                  <a:cubicBezTo>
                    <a:pt x="2804" y="4695"/>
                    <a:pt x="2741" y="4569"/>
                    <a:pt x="2741" y="4506"/>
                  </a:cubicBezTo>
                  <a:cubicBezTo>
                    <a:pt x="2741" y="3151"/>
                    <a:pt x="3592" y="2017"/>
                    <a:pt x="4757" y="1576"/>
                  </a:cubicBezTo>
                  <a:cubicBezTo>
                    <a:pt x="4757" y="1387"/>
                    <a:pt x="4726" y="1229"/>
                    <a:pt x="4726" y="1040"/>
                  </a:cubicBezTo>
                  <a:cubicBezTo>
                    <a:pt x="4222" y="977"/>
                    <a:pt x="3812" y="599"/>
                    <a:pt x="3781" y="95"/>
                  </a:cubicBezTo>
                  <a:cubicBezTo>
                    <a:pt x="3340" y="32"/>
                    <a:pt x="2867" y="0"/>
                    <a:pt x="239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4" name="Google Shape;7994;p97"/>
            <p:cNvSpPr/>
            <p:nvPr/>
          </p:nvSpPr>
          <p:spPr>
            <a:xfrm>
              <a:off x="-33639950" y="4129900"/>
              <a:ext cx="100825" cy="100825"/>
            </a:xfrm>
            <a:custGeom>
              <a:avLst/>
              <a:gdLst/>
              <a:ahLst/>
              <a:cxnLst/>
              <a:rect l="l" t="t" r="r" b="b"/>
              <a:pathLst>
                <a:path w="4033" h="4033" extrusionOk="0">
                  <a:moveTo>
                    <a:pt x="0" y="0"/>
                  </a:moveTo>
                  <a:lnTo>
                    <a:pt x="0" y="0"/>
                  </a:lnTo>
                  <a:cubicBezTo>
                    <a:pt x="567" y="1953"/>
                    <a:pt x="2111" y="3466"/>
                    <a:pt x="4033" y="4033"/>
                  </a:cubicBezTo>
                  <a:cubicBezTo>
                    <a:pt x="3592" y="3466"/>
                    <a:pt x="3245" y="2741"/>
                    <a:pt x="2962" y="1827"/>
                  </a:cubicBezTo>
                  <a:cubicBezTo>
                    <a:pt x="2584" y="1733"/>
                    <a:pt x="2300" y="1481"/>
                    <a:pt x="2206" y="1071"/>
                  </a:cubicBezTo>
                  <a:cubicBezTo>
                    <a:pt x="1323" y="851"/>
                    <a:pt x="567" y="441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5" name="Google Shape;7995;p97"/>
            <p:cNvSpPr/>
            <p:nvPr/>
          </p:nvSpPr>
          <p:spPr>
            <a:xfrm>
              <a:off x="-33459600" y="3951875"/>
              <a:ext cx="100850" cy="100075"/>
            </a:xfrm>
            <a:custGeom>
              <a:avLst/>
              <a:gdLst/>
              <a:ahLst/>
              <a:cxnLst/>
              <a:rect l="l" t="t" r="r" b="b"/>
              <a:pathLst>
                <a:path w="4034" h="4003" extrusionOk="0">
                  <a:moveTo>
                    <a:pt x="1" y="1"/>
                  </a:moveTo>
                  <a:lnTo>
                    <a:pt x="1" y="1"/>
                  </a:lnTo>
                  <a:cubicBezTo>
                    <a:pt x="442" y="537"/>
                    <a:pt x="788" y="1293"/>
                    <a:pt x="1072" y="2206"/>
                  </a:cubicBezTo>
                  <a:cubicBezTo>
                    <a:pt x="1419" y="2238"/>
                    <a:pt x="1734" y="2553"/>
                    <a:pt x="1828" y="2962"/>
                  </a:cubicBezTo>
                  <a:cubicBezTo>
                    <a:pt x="2710" y="3183"/>
                    <a:pt x="3466" y="3592"/>
                    <a:pt x="4033" y="4002"/>
                  </a:cubicBezTo>
                  <a:cubicBezTo>
                    <a:pt x="3466" y="2080"/>
                    <a:pt x="1923" y="537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6" name="Google Shape;7996;p97"/>
            <p:cNvSpPr/>
            <p:nvPr/>
          </p:nvSpPr>
          <p:spPr>
            <a:xfrm>
              <a:off x="-33639950" y="3951100"/>
              <a:ext cx="100825" cy="100050"/>
            </a:xfrm>
            <a:custGeom>
              <a:avLst/>
              <a:gdLst/>
              <a:ahLst/>
              <a:cxnLst/>
              <a:rect l="l" t="t" r="r" b="b"/>
              <a:pathLst>
                <a:path w="4033" h="4002" extrusionOk="0">
                  <a:moveTo>
                    <a:pt x="4033" y="0"/>
                  </a:moveTo>
                  <a:lnTo>
                    <a:pt x="4033" y="0"/>
                  </a:lnTo>
                  <a:cubicBezTo>
                    <a:pt x="2111" y="536"/>
                    <a:pt x="567" y="2080"/>
                    <a:pt x="0" y="4002"/>
                  </a:cubicBezTo>
                  <a:cubicBezTo>
                    <a:pt x="567" y="3592"/>
                    <a:pt x="1323" y="3214"/>
                    <a:pt x="2206" y="2962"/>
                  </a:cubicBezTo>
                  <a:cubicBezTo>
                    <a:pt x="2300" y="2552"/>
                    <a:pt x="2615" y="2269"/>
                    <a:pt x="2962" y="2206"/>
                  </a:cubicBezTo>
                  <a:cubicBezTo>
                    <a:pt x="3214" y="1292"/>
                    <a:pt x="3592" y="505"/>
                    <a:pt x="40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7" name="Google Shape;7997;p97"/>
            <p:cNvSpPr/>
            <p:nvPr/>
          </p:nvSpPr>
          <p:spPr>
            <a:xfrm>
              <a:off x="-33472975" y="4082625"/>
              <a:ext cx="119725" cy="155200"/>
            </a:xfrm>
            <a:custGeom>
              <a:avLst/>
              <a:gdLst/>
              <a:ahLst/>
              <a:cxnLst/>
              <a:rect l="l" t="t" r="r" b="b"/>
              <a:pathLst>
                <a:path w="4789" h="6208" extrusionOk="0">
                  <a:moveTo>
                    <a:pt x="2395" y="1355"/>
                  </a:moveTo>
                  <a:cubicBezTo>
                    <a:pt x="2930" y="1355"/>
                    <a:pt x="3403" y="1828"/>
                    <a:pt x="3403" y="2364"/>
                  </a:cubicBezTo>
                  <a:cubicBezTo>
                    <a:pt x="3403" y="2962"/>
                    <a:pt x="2930" y="3403"/>
                    <a:pt x="2395" y="3403"/>
                  </a:cubicBezTo>
                  <a:cubicBezTo>
                    <a:pt x="1827" y="3403"/>
                    <a:pt x="1355" y="2931"/>
                    <a:pt x="1355" y="2364"/>
                  </a:cubicBezTo>
                  <a:cubicBezTo>
                    <a:pt x="1355" y="1828"/>
                    <a:pt x="1827" y="1355"/>
                    <a:pt x="2395" y="1355"/>
                  </a:cubicBezTo>
                  <a:close/>
                  <a:moveTo>
                    <a:pt x="2395" y="1"/>
                  </a:moveTo>
                  <a:cubicBezTo>
                    <a:pt x="1040" y="1"/>
                    <a:pt x="0" y="1072"/>
                    <a:pt x="0" y="2427"/>
                  </a:cubicBezTo>
                  <a:cubicBezTo>
                    <a:pt x="0" y="2994"/>
                    <a:pt x="221" y="3592"/>
                    <a:pt x="630" y="4002"/>
                  </a:cubicBezTo>
                  <a:lnTo>
                    <a:pt x="2111" y="6050"/>
                  </a:lnTo>
                  <a:cubicBezTo>
                    <a:pt x="2206" y="6113"/>
                    <a:pt x="2269" y="6207"/>
                    <a:pt x="2395" y="6207"/>
                  </a:cubicBezTo>
                  <a:cubicBezTo>
                    <a:pt x="2521" y="6207"/>
                    <a:pt x="2584" y="6144"/>
                    <a:pt x="2678" y="6050"/>
                  </a:cubicBezTo>
                  <a:lnTo>
                    <a:pt x="4442" y="3592"/>
                  </a:lnTo>
                  <a:cubicBezTo>
                    <a:pt x="4663" y="3246"/>
                    <a:pt x="4757" y="2805"/>
                    <a:pt x="4757" y="2364"/>
                  </a:cubicBezTo>
                  <a:cubicBezTo>
                    <a:pt x="4789" y="1072"/>
                    <a:pt x="3686" y="1"/>
                    <a:pt x="239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8" name="Google Shape;7998;p97"/>
            <p:cNvSpPr/>
            <p:nvPr/>
          </p:nvSpPr>
          <p:spPr>
            <a:xfrm>
              <a:off x="-33421775" y="41338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79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9" name="Google Shape;7999;p97"/>
          <p:cNvGrpSpPr/>
          <p:nvPr/>
        </p:nvGrpSpPr>
        <p:grpSpPr>
          <a:xfrm>
            <a:off x="2185320" y="2882106"/>
            <a:ext cx="352675" cy="355375"/>
            <a:chOff x="-31809525" y="3192625"/>
            <a:chExt cx="290650" cy="292875"/>
          </a:xfrm>
        </p:grpSpPr>
        <p:sp>
          <p:nvSpPr>
            <p:cNvPr id="8000" name="Google Shape;8000;p97"/>
            <p:cNvSpPr/>
            <p:nvPr/>
          </p:nvSpPr>
          <p:spPr>
            <a:xfrm>
              <a:off x="-31767775" y="3192625"/>
              <a:ext cx="204800" cy="153600"/>
            </a:xfrm>
            <a:custGeom>
              <a:avLst/>
              <a:gdLst/>
              <a:ahLst/>
              <a:cxnLst/>
              <a:rect l="l" t="t" r="r" b="b"/>
              <a:pathLst>
                <a:path w="8192" h="6144" extrusionOk="0">
                  <a:moveTo>
                    <a:pt x="4096" y="0"/>
                  </a:moveTo>
                  <a:cubicBezTo>
                    <a:pt x="2206" y="0"/>
                    <a:pt x="662" y="1544"/>
                    <a:pt x="662" y="3434"/>
                  </a:cubicBezTo>
                  <a:lnTo>
                    <a:pt x="662" y="3497"/>
                  </a:lnTo>
                  <a:cubicBezTo>
                    <a:pt x="252" y="3655"/>
                    <a:pt x="0" y="4033"/>
                    <a:pt x="0" y="4442"/>
                  </a:cubicBezTo>
                  <a:lnTo>
                    <a:pt x="0" y="5136"/>
                  </a:lnTo>
                  <a:cubicBezTo>
                    <a:pt x="0" y="5671"/>
                    <a:pt x="473" y="6144"/>
                    <a:pt x="1009" y="6144"/>
                  </a:cubicBezTo>
                  <a:cubicBezTo>
                    <a:pt x="1135" y="6144"/>
                    <a:pt x="1261" y="6112"/>
                    <a:pt x="1387" y="6081"/>
                  </a:cubicBezTo>
                  <a:lnTo>
                    <a:pt x="1387" y="3403"/>
                  </a:lnTo>
                  <a:cubicBezTo>
                    <a:pt x="1387" y="1891"/>
                    <a:pt x="2584" y="630"/>
                    <a:pt x="4096" y="630"/>
                  </a:cubicBezTo>
                  <a:cubicBezTo>
                    <a:pt x="5577" y="630"/>
                    <a:pt x="6806" y="1891"/>
                    <a:pt x="6806" y="3403"/>
                  </a:cubicBezTo>
                  <a:lnTo>
                    <a:pt x="6806" y="6081"/>
                  </a:lnTo>
                  <a:cubicBezTo>
                    <a:pt x="6932" y="6112"/>
                    <a:pt x="7058" y="6144"/>
                    <a:pt x="7152" y="6144"/>
                  </a:cubicBezTo>
                  <a:cubicBezTo>
                    <a:pt x="7719" y="6144"/>
                    <a:pt x="8192" y="5671"/>
                    <a:pt x="8192" y="5136"/>
                  </a:cubicBezTo>
                  <a:lnTo>
                    <a:pt x="8192" y="4442"/>
                  </a:lnTo>
                  <a:cubicBezTo>
                    <a:pt x="8192" y="4033"/>
                    <a:pt x="7908" y="3623"/>
                    <a:pt x="7530" y="3497"/>
                  </a:cubicBezTo>
                  <a:lnTo>
                    <a:pt x="7530" y="3434"/>
                  </a:lnTo>
                  <a:cubicBezTo>
                    <a:pt x="7467" y="1576"/>
                    <a:pt x="5986" y="0"/>
                    <a:pt x="40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1" name="Google Shape;8001;p97"/>
            <p:cNvSpPr/>
            <p:nvPr/>
          </p:nvSpPr>
          <p:spPr>
            <a:xfrm>
              <a:off x="-31715000" y="3244600"/>
              <a:ext cx="101625" cy="52450"/>
            </a:xfrm>
            <a:custGeom>
              <a:avLst/>
              <a:gdLst/>
              <a:ahLst/>
              <a:cxnLst/>
              <a:rect l="l" t="t" r="r" b="b"/>
              <a:pathLst>
                <a:path w="4065" h="2098" extrusionOk="0">
                  <a:moveTo>
                    <a:pt x="1702" y="1"/>
                  </a:moveTo>
                  <a:cubicBezTo>
                    <a:pt x="756" y="1"/>
                    <a:pt x="0" y="757"/>
                    <a:pt x="0" y="1702"/>
                  </a:cubicBezTo>
                  <a:lnTo>
                    <a:pt x="0" y="2080"/>
                  </a:lnTo>
                  <a:lnTo>
                    <a:pt x="1229" y="2080"/>
                  </a:lnTo>
                  <a:cubicBezTo>
                    <a:pt x="1418" y="2080"/>
                    <a:pt x="1765" y="2080"/>
                    <a:pt x="1891" y="1985"/>
                  </a:cubicBezTo>
                  <a:cubicBezTo>
                    <a:pt x="1922" y="1954"/>
                    <a:pt x="1985" y="1828"/>
                    <a:pt x="1985" y="1765"/>
                  </a:cubicBezTo>
                  <a:cubicBezTo>
                    <a:pt x="1985" y="1544"/>
                    <a:pt x="2143" y="1387"/>
                    <a:pt x="2332" y="1387"/>
                  </a:cubicBezTo>
                  <a:cubicBezTo>
                    <a:pt x="2521" y="1387"/>
                    <a:pt x="2678" y="1544"/>
                    <a:pt x="2678" y="1765"/>
                  </a:cubicBezTo>
                  <a:cubicBezTo>
                    <a:pt x="2678" y="1828"/>
                    <a:pt x="2678" y="1954"/>
                    <a:pt x="2773" y="1985"/>
                  </a:cubicBezTo>
                  <a:cubicBezTo>
                    <a:pt x="2836" y="2069"/>
                    <a:pt x="3025" y="2097"/>
                    <a:pt x="3237" y="2097"/>
                  </a:cubicBezTo>
                  <a:cubicBezTo>
                    <a:pt x="3343" y="2097"/>
                    <a:pt x="3455" y="2090"/>
                    <a:pt x="3560" y="2080"/>
                  </a:cubicBezTo>
                  <a:lnTo>
                    <a:pt x="4064" y="2080"/>
                  </a:lnTo>
                  <a:lnTo>
                    <a:pt x="4064" y="1702"/>
                  </a:lnTo>
                  <a:cubicBezTo>
                    <a:pt x="4064" y="757"/>
                    <a:pt x="3308" y="1"/>
                    <a:pt x="236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2" name="Google Shape;8002;p97"/>
            <p:cNvSpPr/>
            <p:nvPr/>
          </p:nvSpPr>
          <p:spPr>
            <a:xfrm>
              <a:off x="-31716575" y="3308400"/>
              <a:ext cx="102400" cy="73275"/>
            </a:xfrm>
            <a:custGeom>
              <a:avLst/>
              <a:gdLst/>
              <a:ahLst/>
              <a:cxnLst/>
              <a:rect l="l" t="t" r="r" b="b"/>
              <a:pathLst>
                <a:path w="4096" h="2931" extrusionOk="0">
                  <a:moveTo>
                    <a:pt x="2395" y="1"/>
                  </a:moveTo>
                  <a:cubicBezTo>
                    <a:pt x="2080" y="221"/>
                    <a:pt x="1639" y="221"/>
                    <a:pt x="1197" y="221"/>
                  </a:cubicBezTo>
                  <a:lnTo>
                    <a:pt x="0" y="221"/>
                  </a:lnTo>
                  <a:lnTo>
                    <a:pt x="0" y="883"/>
                  </a:lnTo>
                  <a:cubicBezTo>
                    <a:pt x="0" y="2048"/>
                    <a:pt x="914" y="2930"/>
                    <a:pt x="2048" y="2930"/>
                  </a:cubicBezTo>
                  <a:cubicBezTo>
                    <a:pt x="3182" y="2930"/>
                    <a:pt x="4096" y="2048"/>
                    <a:pt x="4096" y="883"/>
                  </a:cubicBezTo>
                  <a:lnTo>
                    <a:pt x="4096" y="221"/>
                  </a:lnTo>
                  <a:lnTo>
                    <a:pt x="3403" y="221"/>
                  </a:lnTo>
                  <a:cubicBezTo>
                    <a:pt x="3025" y="221"/>
                    <a:pt x="2678" y="190"/>
                    <a:pt x="239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3" name="Google Shape;8003;p97"/>
            <p:cNvSpPr/>
            <p:nvPr/>
          </p:nvSpPr>
          <p:spPr>
            <a:xfrm>
              <a:off x="-31809525" y="3386375"/>
              <a:ext cx="290650" cy="99125"/>
            </a:xfrm>
            <a:custGeom>
              <a:avLst/>
              <a:gdLst/>
              <a:ahLst/>
              <a:cxnLst/>
              <a:rect l="l" t="t" r="r" b="b"/>
              <a:pathLst>
                <a:path w="11626" h="3965" extrusionOk="0">
                  <a:moveTo>
                    <a:pt x="2092" y="0"/>
                  </a:moveTo>
                  <a:cubicBezTo>
                    <a:pt x="1962" y="0"/>
                    <a:pt x="1828" y="63"/>
                    <a:pt x="1765" y="190"/>
                  </a:cubicBezTo>
                  <a:lnTo>
                    <a:pt x="1355" y="1072"/>
                  </a:lnTo>
                  <a:lnTo>
                    <a:pt x="316" y="1229"/>
                  </a:lnTo>
                  <a:cubicBezTo>
                    <a:pt x="190" y="1229"/>
                    <a:pt x="95" y="1355"/>
                    <a:pt x="64" y="1481"/>
                  </a:cubicBezTo>
                  <a:cubicBezTo>
                    <a:pt x="1" y="1607"/>
                    <a:pt x="64" y="1765"/>
                    <a:pt x="127" y="1828"/>
                  </a:cubicBezTo>
                  <a:lnTo>
                    <a:pt x="883" y="2552"/>
                  </a:lnTo>
                  <a:lnTo>
                    <a:pt x="725" y="3561"/>
                  </a:lnTo>
                  <a:cubicBezTo>
                    <a:pt x="694" y="3687"/>
                    <a:pt x="757" y="3844"/>
                    <a:pt x="851" y="3876"/>
                  </a:cubicBezTo>
                  <a:cubicBezTo>
                    <a:pt x="903" y="3928"/>
                    <a:pt x="965" y="3951"/>
                    <a:pt x="1031" y="3951"/>
                  </a:cubicBezTo>
                  <a:cubicBezTo>
                    <a:pt x="1085" y="3951"/>
                    <a:pt x="1141" y="3935"/>
                    <a:pt x="1198" y="3907"/>
                  </a:cubicBezTo>
                  <a:lnTo>
                    <a:pt x="2112" y="3435"/>
                  </a:lnTo>
                  <a:lnTo>
                    <a:pt x="2994" y="3907"/>
                  </a:lnTo>
                  <a:cubicBezTo>
                    <a:pt x="3046" y="3947"/>
                    <a:pt x="3099" y="3964"/>
                    <a:pt x="3152" y="3964"/>
                  </a:cubicBezTo>
                  <a:cubicBezTo>
                    <a:pt x="3225" y="3964"/>
                    <a:pt x="3298" y="3930"/>
                    <a:pt x="3372" y="3876"/>
                  </a:cubicBezTo>
                  <a:cubicBezTo>
                    <a:pt x="3466" y="3813"/>
                    <a:pt x="3529" y="3687"/>
                    <a:pt x="3466" y="3561"/>
                  </a:cubicBezTo>
                  <a:lnTo>
                    <a:pt x="3309" y="2552"/>
                  </a:lnTo>
                  <a:lnTo>
                    <a:pt x="4002" y="1891"/>
                  </a:lnTo>
                  <a:lnTo>
                    <a:pt x="4663" y="2552"/>
                  </a:lnTo>
                  <a:lnTo>
                    <a:pt x="4506" y="3561"/>
                  </a:lnTo>
                  <a:cubicBezTo>
                    <a:pt x="4474" y="3687"/>
                    <a:pt x="4537" y="3844"/>
                    <a:pt x="4632" y="3876"/>
                  </a:cubicBezTo>
                  <a:cubicBezTo>
                    <a:pt x="4684" y="3928"/>
                    <a:pt x="4746" y="3951"/>
                    <a:pt x="4811" y="3951"/>
                  </a:cubicBezTo>
                  <a:cubicBezTo>
                    <a:pt x="4865" y="3951"/>
                    <a:pt x="4922" y="3935"/>
                    <a:pt x="4978" y="3907"/>
                  </a:cubicBezTo>
                  <a:lnTo>
                    <a:pt x="5892" y="3435"/>
                  </a:lnTo>
                  <a:lnTo>
                    <a:pt x="6774" y="3907"/>
                  </a:lnTo>
                  <a:cubicBezTo>
                    <a:pt x="6827" y="3947"/>
                    <a:pt x="6880" y="3964"/>
                    <a:pt x="6933" y="3964"/>
                  </a:cubicBezTo>
                  <a:cubicBezTo>
                    <a:pt x="7006" y="3964"/>
                    <a:pt x="7079" y="3930"/>
                    <a:pt x="7152" y="3876"/>
                  </a:cubicBezTo>
                  <a:cubicBezTo>
                    <a:pt x="7247" y="3813"/>
                    <a:pt x="7310" y="3687"/>
                    <a:pt x="7247" y="3561"/>
                  </a:cubicBezTo>
                  <a:lnTo>
                    <a:pt x="7089" y="2552"/>
                  </a:lnTo>
                  <a:lnTo>
                    <a:pt x="7782" y="1891"/>
                  </a:lnTo>
                  <a:lnTo>
                    <a:pt x="8444" y="2552"/>
                  </a:lnTo>
                  <a:lnTo>
                    <a:pt x="8286" y="3561"/>
                  </a:lnTo>
                  <a:cubicBezTo>
                    <a:pt x="8255" y="3687"/>
                    <a:pt x="8318" y="3844"/>
                    <a:pt x="8413" y="3876"/>
                  </a:cubicBezTo>
                  <a:cubicBezTo>
                    <a:pt x="8465" y="3928"/>
                    <a:pt x="8526" y="3951"/>
                    <a:pt x="8592" y="3951"/>
                  </a:cubicBezTo>
                  <a:cubicBezTo>
                    <a:pt x="8646" y="3951"/>
                    <a:pt x="8702" y="3935"/>
                    <a:pt x="8759" y="3907"/>
                  </a:cubicBezTo>
                  <a:lnTo>
                    <a:pt x="9673" y="3435"/>
                  </a:lnTo>
                  <a:lnTo>
                    <a:pt x="10555" y="3907"/>
                  </a:lnTo>
                  <a:cubicBezTo>
                    <a:pt x="10608" y="3947"/>
                    <a:pt x="10660" y="3964"/>
                    <a:pt x="10713" y="3964"/>
                  </a:cubicBezTo>
                  <a:cubicBezTo>
                    <a:pt x="10786" y="3964"/>
                    <a:pt x="10860" y="3930"/>
                    <a:pt x="10933" y="3876"/>
                  </a:cubicBezTo>
                  <a:cubicBezTo>
                    <a:pt x="11027" y="3813"/>
                    <a:pt x="11090" y="3687"/>
                    <a:pt x="11027" y="3561"/>
                  </a:cubicBezTo>
                  <a:lnTo>
                    <a:pt x="10870" y="2552"/>
                  </a:lnTo>
                  <a:lnTo>
                    <a:pt x="11626" y="1828"/>
                  </a:lnTo>
                  <a:cubicBezTo>
                    <a:pt x="11532" y="1702"/>
                    <a:pt x="11595" y="1607"/>
                    <a:pt x="11532" y="1481"/>
                  </a:cubicBezTo>
                  <a:cubicBezTo>
                    <a:pt x="11500" y="1355"/>
                    <a:pt x="11374" y="1292"/>
                    <a:pt x="11279" y="1229"/>
                  </a:cubicBezTo>
                  <a:lnTo>
                    <a:pt x="10240" y="1072"/>
                  </a:lnTo>
                  <a:lnTo>
                    <a:pt x="9799" y="190"/>
                  </a:lnTo>
                  <a:cubicBezTo>
                    <a:pt x="9751" y="63"/>
                    <a:pt x="9625" y="0"/>
                    <a:pt x="9495" y="0"/>
                  </a:cubicBezTo>
                  <a:cubicBezTo>
                    <a:pt x="9366" y="0"/>
                    <a:pt x="9232" y="63"/>
                    <a:pt x="9169" y="190"/>
                  </a:cubicBezTo>
                  <a:lnTo>
                    <a:pt x="8759" y="1072"/>
                  </a:lnTo>
                  <a:lnTo>
                    <a:pt x="7782" y="1229"/>
                  </a:lnTo>
                  <a:cubicBezTo>
                    <a:pt x="7719" y="1229"/>
                    <a:pt x="7688" y="1292"/>
                    <a:pt x="7656" y="1292"/>
                  </a:cubicBezTo>
                  <a:cubicBezTo>
                    <a:pt x="7593" y="1229"/>
                    <a:pt x="7562" y="1229"/>
                    <a:pt x="7530" y="1229"/>
                  </a:cubicBezTo>
                  <a:lnTo>
                    <a:pt x="6554" y="1072"/>
                  </a:lnTo>
                  <a:lnTo>
                    <a:pt x="6113" y="190"/>
                  </a:lnTo>
                  <a:cubicBezTo>
                    <a:pt x="6050" y="63"/>
                    <a:pt x="5924" y="0"/>
                    <a:pt x="5798" y="0"/>
                  </a:cubicBezTo>
                  <a:cubicBezTo>
                    <a:pt x="5672" y="0"/>
                    <a:pt x="5546" y="63"/>
                    <a:pt x="5483" y="190"/>
                  </a:cubicBezTo>
                  <a:lnTo>
                    <a:pt x="5041" y="1072"/>
                  </a:lnTo>
                  <a:lnTo>
                    <a:pt x="4065" y="1229"/>
                  </a:lnTo>
                  <a:cubicBezTo>
                    <a:pt x="4033" y="1229"/>
                    <a:pt x="4002" y="1292"/>
                    <a:pt x="3939" y="1292"/>
                  </a:cubicBezTo>
                  <a:cubicBezTo>
                    <a:pt x="3907" y="1229"/>
                    <a:pt x="3876" y="1229"/>
                    <a:pt x="3813" y="1229"/>
                  </a:cubicBezTo>
                  <a:lnTo>
                    <a:pt x="2836" y="1072"/>
                  </a:lnTo>
                  <a:lnTo>
                    <a:pt x="2395" y="190"/>
                  </a:lnTo>
                  <a:cubicBezTo>
                    <a:pt x="2348" y="63"/>
                    <a:pt x="2222" y="0"/>
                    <a:pt x="20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4" name="Google Shape;8004;p97"/>
          <p:cNvGrpSpPr/>
          <p:nvPr/>
        </p:nvGrpSpPr>
        <p:grpSpPr>
          <a:xfrm>
            <a:off x="2184835" y="3352658"/>
            <a:ext cx="353645" cy="355557"/>
            <a:chOff x="-31811100" y="3550975"/>
            <a:chExt cx="291450" cy="293025"/>
          </a:xfrm>
        </p:grpSpPr>
        <p:sp>
          <p:nvSpPr>
            <p:cNvPr id="8005" name="Google Shape;8005;p97"/>
            <p:cNvSpPr/>
            <p:nvPr/>
          </p:nvSpPr>
          <p:spPr>
            <a:xfrm>
              <a:off x="-31554325" y="3595875"/>
              <a:ext cx="34675" cy="33900"/>
            </a:xfrm>
            <a:custGeom>
              <a:avLst/>
              <a:gdLst/>
              <a:ahLst/>
              <a:cxnLst/>
              <a:rect l="l" t="t" r="r" b="b"/>
              <a:pathLst>
                <a:path w="1387" h="1356" extrusionOk="0">
                  <a:moveTo>
                    <a:pt x="0" y="1"/>
                  </a:moveTo>
                  <a:lnTo>
                    <a:pt x="0" y="1355"/>
                  </a:lnTo>
                  <a:lnTo>
                    <a:pt x="662" y="1355"/>
                  </a:lnTo>
                  <a:cubicBezTo>
                    <a:pt x="1071" y="1355"/>
                    <a:pt x="1324" y="1040"/>
                    <a:pt x="1324" y="694"/>
                  </a:cubicBezTo>
                  <a:cubicBezTo>
                    <a:pt x="1387" y="316"/>
                    <a:pt x="1071" y="1"/>
                    <a:pt x="66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6" name="Google Shape;8006;p97"/>
            <p:cNvSpPr/>
            <p:nvPr/>
          </p:nvSpPr>
          <p:spPr>
            <a:xfrm>
              <a:off x="-31659075" y="3628650"/>
              <a:ext cx="139425" cy="71650"/>
            </a:xfrm>
            <a:custGeom>
              <a:avLst/>
              <a:gdLst/>
              <a:ahLst/>
              <a:cxnLst/>
              <a:rect l="l" t="t" r="r" b="b"/>
              <a:pathLst>
                <a:path w="5577" h="2866" extrusionOk="0">
                  <a:moveTo>
                    <a:pt x="1438" y="1"/>
                  </a:moveTo>
                  <a:cubicBezTo>
                    <a:pt x="1338" y="1"/>
                    <a:pt x="1235" y="30"/>
                    <a:pt x="1166" y="76"/>
                  </a:cubicBezTo>
                  <a:lnTo>
                    <a:pt x="126" y="1179"/>
                  </a:lnTo>
                  <a:cubicBezTo>
                    <a:pt x="0" y="1305"/>
                    <a:pt x="0" y="1525"/>
                    <a:pt x="126" y="1651"/>
                  </a:cubicBezTo>
                  <a:lnTo>
                    <a:pt x="1166" y="2754"/>
                  </a:lnTo>
                  <a:cubicBezTo>
                    <a:pt x="1208" y="2838"/>
                    <a:pt x="1292" y="2866"/>
                    <a:pt x="1390" y="2866"/>
                  </a:cubicBezTo>
                  <a:cubicBezTo>
                    <a:pt x="1439" y="2866"/>
                    <a:pt x="1491" y="2859"/>
                    <a:pt x="1544" y="2848"/>
                  </a:cubicBezTo>
                  <a:cubicBezTo>
                    <a:pt x="1670" y="2817"/>
                    <a:pt x="1796" y="2659"/>
                    <a:pt x="1796" y="2533"/>
                  </a:cubicBezTo>
                  <a:lnTo>
                    <a:pt x="1796" y="2124"/>
                  </a:lnTo>
                  <a:lnTo>
                    <a:pt x="4190" y="2124"/>
                  </a:lnTo>
                  <a:cubicBezTo>
                    <a:pt x="4946" y="2124"/>
                    <a:pt x="5577" y="1494"/>
                    <a:pt x="5577" y="769"/>
                  </a:cubicBezTo>
                  <a:lnTo>
                    <a:pt x="5577" y="549"/>
                  </a:lnTo>
                  <a:cubicBezTo>
                    <a:pt x="5356" y="675"/>
                    <a:pt x="5135" y="769"/>
                    <a:pt x="4883" y="769"/>
                  </a:cubicBezTo>
                  <a:cubicBezTo>
                    <a:pt x="3686" y="738"/>
                    <a:pt x="2930" y="738"/>
                    <a:pt x="1796" y="738"/>
                  </a:cubicBezTo>
                  <a:lnTo>
                    <a:pt x="1796" y="328"/>
                  </a:lnTo>
                  <a:cubicBezTo>
                    <a:pt x="1796" y="170"/>
                    <a:pt x="1701" y="44"/>
                    <a:pt x="1544" y="13"/>
                  </a:cubicBezTo>
                  <a:cubicBezTo>
                    <a:pt x="1510" y="5"/>
                    <a:pt x="1474" y="1"/>
                    <a:pt x="143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7" name="Google Shape;8007;p97"/>
            <p:cNvSpPr/>
            <p:nvPr/>
          </p:nvSpPr>
          <p:spPr>
            <a:xfrm>
              <a:off x="-31811100" y="3647075"/>
              <a:ext cx="33100" cy="33100"/>
            </a:xfrm>
            <a:custGeom>
              <a:avLst/>
              <a:gdLst/>
              <a:ahLst/>
              <a:cxnLst/>
              <a:rect l="l" t="t" r="r" b="b"/>
              <a:pathLst>
                <a:path w="1324" h="1324" extrusionOk="0">
                  <a:moveTo>
                    <a:pt x="662" y="1"/>
                  </a:moveTo>
                  <a:cubicBezTo>
                    <a:pt x="253" y="1"/>
                    <a:pt x="1" y="316"/>
                    <a:pt x="1" y="662"/>
                  </a:cubicBezTo>
                  <a:cubicBezTo>
                    <a:pt x="1" y="1040"/>
                    <a:pt x="316" y="1324"/>
                    <a:pt x="662" y="1324"/>
                  </a:cubicBezTo>
                  <a:lnTo>
                    <a:pt x="1324" y="1324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8" name="Google Shape;8008;p97"/>
            <p:cNvSpPr/>
            <p:nvPr/>
          </p:nvSpPr>
          <p:spPr>
            <a:xfrm>
              <a:off x="-31811100" y="3678325"/>
              <a:ext cx="138650" cy="72250"/>
            </a:xfrm>
            <a:custGeom>
              <a:avLst/>
              <a:gdLst/>
              <a:ahLst/>
              <a:cxnLst/>
              <a:rect l="l" t="t" r="r" b="b"/>
              <a:pathLst>
                <a:path w="5546" h="2890" extrusionOk="0">
                  <a:moveTo>
                    <a:pt x="4193" y="1"/>
                  </a:moveTo>
                  <a:cubicBezTo>
                    <a:pt x="4132" y="1"/>
                    <a:pt x="4067" y="16"/>
                    <a:pt x="4002" y="42"/>
                  </a:cubicBezTo>
                  <a:cubicBezTo>
                    <a:pt x="3876" y="74"/>
                    <a:pt x="3781" y="231"/>
                    <a:pt x="3781" y="357"/>
                  </a:cubicBezTo>
                  <a:lnTo>
                    <a:pt x="3781" y="735"/>
                  </a:lnTo>
                  <a:lnTo>
                    <a:pt x="662" y="735"/>
                  </a:lnTo>
                  <a:cubicBezTo>
                    <a:pt x="410" y="735"/>
                    <a:pt x="190" y="672"/>
                    <a:pt x="1" y="546"/>
                  </a:cubicBezTo>
                  <a:lnTo>
                    <a:pt x="1" y="767"/>
                  </a:lnTo>
                  <a:cubicBezTo>
                    <a:pt x="1" y="1523"/>
                    <a:pt x="631" y="2153"/>
                    <a:pt x="1355" y="2153"/>
                  </a:cubicBezTo>
                  <a:lnTo>
                    <a:pt x="3781" y="2153"/>
                  </a:lnTo>
                  <a:lnTo>
                    <a:pt x="3781" y="2563"/>
                  </a:lnTo>
                  <a:cubicBezTo>
                    <a:pt x="3781" y="2720"/>
                    <a:pt x="3844" y="2815"/>
                    <a:pt x="4002" y="2878"/>
                  </a:cubicBezTo>
                  <a:cubicBezTo>
                    <a:pt x="4033" y="2886"/>
                    <a:pt x="4067" y="2890"/>
                    <a:pt x="4101" y="2890"/>
                  </a:cubicBezTo>
                  <a:cubicBezTo>
                    <a:pt x="4205" y="2890"/>
                    <a:pt x="4317" y="2854"/>
                    <a:pt x="4411" y="2783"/>
                  </a:cubicBezTo>
                  <a:lnTo>
                    <a:pt x="5420" y="1681"/>
                  </a:lnTo>
                  <a:cubicBezTo>
                    <a:pt x="5546" y="1555"/>
                    <a:pt x="5546" y="1365"/>
                    <a:pt x="5420" y="1208"/>
                  </a:cubicBezTo>
                  <a:lnTo>
                    <a:pt x="4411" y="105"/>
                  </a:lnTo>
                  <a:cubicBezTo>
                    <a:pt x="4356" y="31"/>
                    <a:pt x="4279" y="1"/>
                    <a:pt x="41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9" name="Google Shape;8009;p97"/>
            <p:cNvSpPr/>
            <p:nvPr/>
          </p:nvSpPr>
          <p:spPr>
            <a:xfrm>
              <a:off x="-31759900" y="3791200"/>
              <a:ext cx="187475" cy="52800"/>
            </a:xfrm>
            <a:custGeom>
              <a:avLst/>
              <a:gdLst/>
              <a:ahLst/>
              <a:cxnLst/>
              <a:rect l="l" t="t" r="r" b="b"/>
              <a:pathLst>
                <a:path w="7499" h="2112" extrusionOk="0">
                  <a:moveTo>
                    <a:pt x="1" y="1"/>
                  </a:moveTo>
                  <a:lnTo>
                    <a:pt x="1" y="1072"/>
                  </a:lnTo>
                  <a:cubicBezTo>
                    <a:pt x="1" y="1639"/>
                    <a:pt x="473" y="2112"/>
                    <a:pt x="1009" y="2112"/>
                  </a:cubicBezTo>
                  <a:lnTo>
                    <a:pt x="6491" y="2112"/>
                  </a:lnTo>
                  <a:cubicBezTo>
                    <a:pt x="7026" y="2112"/>
                    <a:pt x="7499" y="1639"/>
                    <a:pt x="7499" y="1072"/>
                  </a:cubicBezTo>
                  <a:lnTo>
                    <a:pt x="749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0" name="Google Shape;8010;p97"/>
            <p:cNvSpPr/>
            <p:nvPr/>
          </p:nvSpPr>
          <p:spPr>
            <a:xfrm>
              <a:off x="-31759900" y="3550975"/>
              <a:ext cx="187475" cy="35475"/>
            </a:xfrm>
            <a:custGeom>
              <a:avLst/>
              <a:gdLst/>
              <a:ahLst/>
              <a:cxnLst/>
              <a:rect l="l" t="t" r="r" b="b"/>
              <a:pathLst>
                <a:path w="7499" h="1419" extrusionOk="0">
                  <a:moveTo>
                    <a:pt x="1009" y="1"/>
                  </a:moveTo>
                  <a:cubicBezTo>
                    <a:pt x="473" y="1"/>
                    <a:pt x="1" y="474"/>
                    <a:pt x="1" y="1072"/>
                  </a:cubicBezTo>
                  <a:lnTo>
                    <a:pt x="1" y="1419"/>
                  </a:lnTo>
                  <a:lnTo>
                    <a:pt x="7499" y="1419"/>
                  </a:lnTo>
                  <a:lnTo>
                    <a:pt x="7499" y="1072"/>
                  </a:lnTo>
                  <a:cubicBezTo>
                    <a:pt x="7499" y="537"/>
                    <a:pt x="7026" y="1"/>
                    <a:pt x="649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1" name="Google Shape;8011;p97"/>
            <p:cNvSpPr/>
            <p:nvPr/>
          </p:nvSpPr>
          <p:spPr>
            <a:xfrm>
              <a:off x="-31759100" y="3602975"/>
              <a:ext cx="188250" cy="172500"/>
            </a:xfrm>
            <a:custGeom>
              <a:avLst/>
              <a:gdLst/>
              <a:ahLst/>
              <a:cxnLst/>
              <a:rect l="l" t="t" r="r" b="b"/>
              <a:pathLst>
                <a:path w="7530" h="6900" extrusionOk="0">
                  <a:moveTo>
                    <a:pt x="0" y="0"/>
                  </a:moveTo>
                  <a:lnTo>
                    <a:pt x="0" y="3088"/>
                  </a:lnTo>
                  <a:lnTo>
                    <a:pt x="1071" y="3088"/>
                  </a:lnTo>
                  <a:cubicBezTo>
                    <a:pt x="1134" y="2773"/>
                    <a:pt x="1386" y="2552"/>
                    <a:pt x="1701" y="2426"/>
                  </a:cubicBezTo>
                  <a:cubicBezTo>
                    <a:pt x="1822" y="2376"/>
                    <a:pt x="1952" y="2351"/>
                    <a:pt x="2083" y="2351"/>
                  </a:cubicBezTo>
                  <a:cubicBezTo>
                    <a:pt x="2361" y="2351"/>
                    <a:pt x="2642" y="2464"/>
                    <a:pt x="2835" y="2678"/>
                  </a:cubicBezTo>
                  <a:lnTo>
                    <a:pt x="3844" y="3781"/>
                  </a:lnTo>
                  <a:cubicBezTo>
                    <a:pt x="4222" y="4190"/>
                    <a:pt x="4222" y="4789"/>
                    <a:pt x="3844" y="5167"/>
                  </a:cubicBezTo>
                  <a:lnTo>
                    <a:pt x="2835" y="6270"/>
                  </a:lnTo>
                  <a:cubicBezTo>
                    <a:pt x="2635" y="6493"/>
                    <a:pt x="2339" y="6621"/>
                    <a:pt x="2050" y="6621"/>
                  </a:cubicBezTo>
                  <a:cubicBezTo>
                    <a:pt x="1930" y="6621"/>
                    <a:pt x="1812" y="6599"/>
                    <a:pt x="1701" y="6553"/>
                  </a:cubicBezTo>
                  <a:cubicBezTo>
                    <a:pt x="1386" y="6427"/>
                    <a:pt x="1134" y="6144"/>
                    <a:pt x="1071" y="5892"/>
                  </a:cubicBezTo>
                  <a:lnTo>
                    <a:pt x="0" y="5892"/>
                  </a:lnTo>
                  <a:lnTo>
                    <a:pt x="0" y="6900"/>
                  </a:lnTo>
                  <a:lnTo>
                    <a:pt x="7530" y="6900"/>
                  </a:lnTo>
                  <a:lnTo>
                    <a:pt x="7530" y="3844"/>
                  </a:lnTo>
                  <a:lnTo>
                    <a:pt x="6459" y="3844"/>
                  </a:lnTo>
                  <a:cubicBezTo>
                    <a:pt x="6364" y="4159"/>
                    <a:pt x="6143" y="4379"/>
                    <a:pt x="5828" y="4505"/>
                  </a:cubicBezTo>
                  <a:cubicBezTo>
                    <a:pt x="5709" y="4551"/>
                    <a:pt x="5589" y="4573"/>
                    <a:pt x="5472" y="4573"/>
                  </a:cubicBezTo>
                  <a:cubicBezTo>
                    <a:pt x="5188" y="4573"/>
                    <a:pt x="4917" y="4445"/>
                    <a:pt x="4694" y="4222"/>
                  </a:cubicBezTo>
                  <a:lnTo>
                    <a:pt x="3655" y="3119"/>
                  </a:lnTo>
                  <a:cubicBezTo>
                    <a:pt x="3308" y="2741"/>
                    <a:pt x="3308" y="2143"/>
                    <a:pt x="3655" y="1765"/>
                  </a:cubicBezTo>
                  <a:lnTo>
                    <a:pt x="4694" y="630"/>
                  </a:lnTo>
                  <a:cubicBezTo>
                    <a:pt x="4866" y="416"/>
                    <a:pt x="5140" y="304"/>
                    <a:pt x="5427" y="304"/>
                  </a:cubicBezTo>
                  <a:cubicBezTo>
                    <a:pt x="5561" y="304"/>
                    <a:pt x="5698" y="328"/>
                    <a:pt x="5828" y="378"/>
                  </a:cubicBezTo>
                  <a:cubicBezTo>
                    <a:pt x="6143" y="504"/>
                    <a:pt x="6364" y="756"/>
                    <a:pt x="6459" y="1040"/>
                  </a:cubicBezTo>
                  <a:lnTo>
                    <a:pt x="7530" y="1040"/>
                  </a:lnTo>
                  <a:lnTo>
                    <a:pt x="753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2" name="Google Shape;8012;p97"/>
          <p:cNvGrpSpPr/>
          <p:nvPr/>
        </p:nvGrpSpPr>
        <p:grpSpPr>
          <a:xfrm>
            <a:off x="2178631" y="3816962"/>
            <a:ext cx="366052" cy="356831"/>
            <a:chOff x="-31817400" y="3910025"/>
            <a:chExt cx="301675" cy="294075"/>
          </a:xfrm>
        </p:grpSpPr>
        <p:sp>
          <p:nvSpPr>
            <p:cNvPr id="8013" name="Google Shape;8013;p97"/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4" name="Google Shape;8014;p97"/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5" name="Google Shape;8015;p97"/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6" name="Google Shape;8016;p97"/>
          <p:cNvGrpSpPr/>
          <p:nvPr/>
        </p:nvGrpSpPr>
        <p:grpSpPr>
          <a:xfrm>
            <a:off x="3970259" y="3353143"/>
            <a:ext cx="354616" cy="354586"/>
            <a:chOff x="-30354000" y="3569100"/>
            <a:chExt cx="292250" cy="292225"/>
          </a:xfrm>
        </p:grpSpPr>
        <p:sp>
          <p:nvSpPr>
            <p:cNvPr id="8017" name="Google Shape;8017;p97"/>
            <p:cNvSpPr/>
            <p:nvPr/>
          </p:nvSpPr>
          <p:spPr>
            <a:xfrm>
              <a:off x="-30354000" y="3604550"/>
              <a:ext cx="137875" cy="256000"/>
            </a:xfrm>
            <a:custGeom>
              <a:avLst/>
              <a:gdLst/>
              <a:ahLst/>
              <a:cxnLst/>
              <a:rect l="l" t="t" r="r" b="b"/>
              <a:pathLst>
                <a:path w="5515" h="10240" extrusionOk="0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lnTo>
                    <a:pt x="1" y="4411"/>
                  </a:lnTo>
                  <a:cubicBezTo>
                    <a:pt x="1" y="4632"/>
                    <a:pt x="64" y="4884"/>
                    <a:pt x="190" y="5073"/>
                  </a:cubicBezTo>
                  <a:lnTo>
                    <a:pt x="1639" y="7467"/>
                  </a:lnTo>
                  <a:cubicBezTo>
                    <a:pt x="1891" y="7877"/>
                    <a:pt x="2049" y="8097"/>
                    <a:pt x="2049" y="8538"/>
                  </a:cubicBezTo>
                  <a:lnTo>
                    <a:pt x="2049" y="9861"/>
                  </a:lnTo>
                  <a:cubicBezTo>
                    <a:pt x="2049" y="10082"/>
                    <a:pt x="2206" y="10239"/>
                    <a:pt x="2395" y="10239"/>
                  </a:cubicBezTo>
                  <a:lnTo>
                    <a:pt x="5514" y="10239"/>
                  </a:lnTo>
                  <a:lnTo>
                    <a:pt x="5514" y="6364"/>
                  </a:lnTo>
                  <a:cubicBezTo>
                    <a:pt x="5514" y="5986"/>
                    <a:pt x="5357" y="5671"/>
                    <a:pt x="5168" y="5419"/>
                  </a:cubicBezTo>
                  <a:cubicBezTo>
                    <a:pt x="5167" y="5420"/>
                    <a:pt x="5165" y="5421"/>
                    <a:pt x="5163" y="5421"/>
                  </a:cubicBezTo>
                  <a:cubicBezTo>
                    <a:pt x="5042" y="5421"/>
                    <a:pt x="3214" y="3623"/>
                    <a:pt x="3183" y="3592"/>
                  </a:cubicBezTo>
                  <a:cubicBezTo>
                    <a:pt x="3041" y="3432"/>
                    <a:pt x="2828" y="3332"/>
                    <a:pt x="2613" y="3332"/>
                  </a:cubicBezTo>
                  <a:cubicBezTo>
                    <a:pt x="2448" y="3332"/>
                    <a:pt x="2280" y="3392"/>
                    <a:pt x="2143" y="3529"/>
                  </a:cubicBezTo>
                  <a:cubicBezTo>
                    <a:pt x="1891" y="3812"/>
                    <a:pt x="1923" y="4285"/>
                    <a:pt x="2112" y="4442"/>
                  </a:cubicBezTo>
                  <a:lnTo>
                    <a:pt x="3970" y="6301"/>
                  </a:lnTo>
                  <a:cubicBezTo>
                    <a:pt x="4097" y="6427"/>
                    <a:pt x="4097" y="6648"/>
                    <a:pt x="3970" y="6774"/>
                  </a:cubicBezTo>
                  <a:cubicBezTo>
                    <a:pt x="3907" y="6821"/>
                    <a:pt x="3821" y="6845"/>
                    <a:pt x="3734" y="6845"/>
                  </a:cubicBezTo>
                  <a:cubicBezTo>
                    <a:pt x="3648" y="6845"/>
                    <a:pt x="3561" y="6821"/>
                    <a:pt x="3498" y="6774"/>
                  </a:cubicBezTo>
                  <a:lnTo>
                    <a:pt x="1639" y="4915"/>
                  </a:lnTo>
                  <a:cubicBezTo>
                    <a:pt x="1450" y="4726"/>
                    <a:pt x="1324" y="4442"/>
                    <a:pt x="1324" y="4190"/>
                  </a:cubicBezTo>
                  <a:lnTo>
                    <a:pt x="1324" y="662"/>
                  </a:lnTo>
                  <a:cubicBezTo>
                    <a:pt x="1324" y="252"/>
                    <a:pt x="1009" y="0"/>
                    <a:pt x="66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8" name="Google Shape;8018;p97"/>
            <p:cNvSpPr/>
            <p:nvPr/>
          </p:nvSpPr>
          <p:spPr>
            <a:xfrm>
              <a:off x="-30198825" y="3604550"/>
              <a:ext cx="137075" cy="256775"/>
            </a:xfrm>
            <a:custGeom>
              <a:avLst/>
              <a:gdLst/>
              <a:ahLst/>
              <a:cxnLst/>
              <a:rect l="l" t="t" r="r" b="b"/>
              <a:pathLst>
                <a:path w="5483" h="10271" extrusionOk="0">
                  <a:moveTo>
                    <a:pt x="4758" y="0"/>
                  </a:moveTo>
                  <a:cubicBezTo>
                    <a:pt x="4380" y="0"/>
                    <a:pt x="4096" y="315"/>
                    <a:pt x="4096" y="662"/>
                  </a:cubicBezTo>
                  <a:lnTo>
                    <a:pt x="4096" y="4190"/>
                  </a:lnTo>
                  <a:cubicBezTo>
                    <a:pt x="4096" y="4474"/>
                    <a:pt x="3970" y="4758"/>
                    <a:pt x="3781" y="4915"/>
                  </a:cubicBezTo>
                  <a:lnTo>
                    <a:pt x="1922" y="6774"/>
                  </a:lnTo>
                  <a:cubicBezTo>
                    <a:pt x="1875" y="6821"/>
                    <a:pt x="1788" y="6845"/>
                    <a:pt x="1698" y="6845"/>
                  </a:cubicBezTo>
                  <a:cubicBezTo>
                    <a:pt x="1607" y="6845"/>
                    <a:pt x="1513" y="6821"/>
                    <a:pt x="1450" y="6774"/>
                  </a:cubicBezTo>
                  <a:cubicBezTo>
                    <a:pt x="1355" y="6648"/>
                    <a:pt x="1355" y="6427"/>
                    <a:pt x="1450" y="6301"/>
                  </a:cubicBezTo>
                  <a:lnTo>
                    <a:pt x="3308" y="4442"/>
                  </a:lnTo>
                  <a:cubicBezTo>
                    <a:pt x="3497" y="4285"/>
                    <a:pt x="3560" y="3812"/>
                    <a:pt x="3277" y="3529"/>
                  </a:cubicBezTo>
                  <a:cubicBezTo>
                    <a:pt x="3140" y="3392"/>
                    <a:pt x="2972" y="3332"/>
                    <a:pt x="2807" y="3332"/>
                  </a:cubicBezTo>
                  <a:cubicBezTo>
                    <a:pt x="2592" y="3332"/>
                    <a:pt x="2379" y="3432"/>
                    <a:pt x="2237" y="3592"/>
                  </a:cubicBezTo>
                  <a:cubicBezTo>
                    <a:pt x="2237" y="3592"/>
                    <a:pt x="347" y="5419"/>
                    <a:pt x="347" y="5482"/>
                  </a:cubicBezTo>
                  <a:cubicBezTo>
                    <a:pt x="158" y="5671"/>
                    <a:pt x="0" y="6018"/>
                    <a:pt x="0" y="6427"/>
                  </a:cubicBezTo>
                  <a:lnTo>
                    <a:pt x="0" y="8129"/>
                  </a:lnTo>
                  <a:lnTo>
                    <a:pt x="0" y="8412"/>
                  </a:lnTo>
                  <a:lnTo>
                    <a:pt x="0" y="10271"/>
                  </a:lnTo>
                  <a:lnTo>
                    <a:pt x="3088" y="10271"/>
                  </a:lnTo>
                  <a:cubicBezTo>
                    <a:pt x="3277" y="10271"/>
                    <a:pt x="3434" y="10113"/>
                    <a:pt x="3434" y="9924"/>
                  </a:cubicBezTo>
                  <a:lnTo>
                    <a:pt x="3434" y="8570"/>
                  </a:lnTo>
                  <a:cubicBezTo>
                    <a:pt x="3434" y="8129"/>
                    <a:pt x="3623" y="7908"/>
                    <a:pt x="3812" y="7530"/>
                  </a:cubicBezTo>
                  <a:lnTo>
                    <a:pt x="5293" y="5104"/>
                  </a:lnTo>
                  <a:cubicBezTo>
                    <a:pt x="5388" y="4915"/>
                    <a:pt x="5482" y="4663"/>
                    <a:pt x="5482" y="4411"/>
                  </a:cubicBezTo>
                  <a:lnTo>
                    <a:pt x="5482" y="662"/>
                  </a:lnTo>
                  <a:cubicBezTo>
                    <a:pt x="5451" y="284"/>
                    <a:pt x="5136" y="0"/>
                    <a:pt x="47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9" name="Google Shape;8019;p97"/>
            <p:cNvSpPr/>
            <p:nvPr/>
          </p:nvSpPr>
          <p:spPr>
            <a:xfrm>
              <a:off x="-30139750" y="3636850"/>
              <a:ext cx="26000" cy="37825"/>
            </a:xfrm>
            <a:custGeom>
              <a:avLst/>
              <a:gdLst/>
              <a:ahLst/>
              <a:cxnLst/>
              <a:rect l="l" t="t" r="r" b="b"/>
              <a:pathLst>
                <a:path w="1040" h="1513" extrusionOk="0">
                  <a:moveTo>
                    <a:pt x="504" y="0"/>
                  </a:moveTo>
                  <a:cubicBezTo>
                    <a:pt x="252" y="32"/>
                    <a:pt x="0" y="284"/>
                    <a:pt x="0" y="567"/>
                  </a:cubicBezTo>
                  <a:lnTo>
                    <a:pt x="0" y="1418"/>
                  </a:lnTo>
                  <a:cubicBezTo>
                    <a:pt x="126" y="1386"/>
                    <a:pt x="252" y="1355"/>
                    <a:pt x="410" y="1355"/>
                  </a:cubicBezTo>
                  <a:cubicBezTo>
                    <a:pt x="630" y="1355"/>
                    <a:pt x="819" y="1386"/>
                    <a:pt x="1040" y="1512"/>
                  </a:cubicBezTo>
                  <a:lnTo>
                    <a:pt x="1040" y="504"/>
                  </a:lnTo>
                  <a:cubicBezTo>
                    <a:pt x="1040" y="252"/>
                    <a:pt x="788" y="0"/>
                    <a:pt x="5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0" name="Google Shape;8020;p97"/>
            <p:cNvSpPr/>
            <p:nvPr/>
          </p:nvSpPr>
          <p:spPr>
            <a:xfrm>
              <a:off x="-30302800" y="3638950"/>
              <a:ext cx="25225" cy="36500"/>
            </a:xfrm>
            <a:custGeom>
              <a:avLst/>
              <a:gdLst/>
              <a:ahLst/>
              <a:cxnLst/>
              <a:rect l="l" t="t" r="r" b="b"/>
              <a:pathLst>
                <a:path w="1009" h="1460" extrusionOk="0">
                  <a:moveTo>
                    <a:pt x="418" y="1"/>
                  </a:moveTo>
                  <a:cubicBezTo>
                    <a:pt x="177" y="1"/>
                    <a:pt x="1" y="229"/>
                    <a:pt x="1" y="483"/>
                  </a:cubicBezTo>
                  <a:lnTo>
                    <a:pt x="1" y="1460"/>
                  </a:lnTo>
                  <a:cubicBezTo>
                    <a:pt x="190" y="1334"/>
                    <a:pt x="379" y="1302"/>
                    <a:pt x="631" y="1302"/>
                  </a:cubicBezTo>
                  <a:cubicBezTo>
                    <a:pt x="725" y="1302"/>
                    <a:pt x="883" y="1334"/>
                    <a:pt x="1009" y="1365"/>
                  </a:cubicBezTo>
                  <a:lnTo>
                    <a:pt x="1009" y="515"/>
                  </a:lnTo>
                  <a:cubicBezTo>
                    <a:pt x="1009" y="231"/>
                    <a:pt x="788" y="11"/>
                    <a:pt x="505" y="11"/>
                  </a:cubicBezTo>
                  <a:cubicBezTo>
                    <a:pt x="475" y="4"/>
                    <a:pt x="446" y="1"/>
                    <a:pt x="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1" name="Google Shape;8021;p97"/>
            <p:cNvSpPr/>
            <p:nvPr/>
          </p:nvSpPr>
          <p:spPr>
            <a:xfrm>
              <a:off x="-30242925" y="3569100"/>
              <a:ext cx="68525" cy="68550"/>
            </a:xfrm>
            <a:custGeom>
              <a:avLst/>
              <a:gdLst/>
              <a:ahLst/>
              <a:cxnLst/>
              <a:rect l="l" t="t" r="r" b="b"/>
              <a:pathLst>
                <a:path w="2741" h="2742" extrusionOk="0">
                  <a:moveTo>
                    <a:pt x="1386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74"/>
                    <a:pt x="630" y="2742"/>
                    <a:pt x="1386" y="2742"/>
                  </a:cubicBezTo>
                  <a:cubicBezTo>
                    <a:pt x="2111" y="2742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8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2" name="Google Shape;8022;p97"/>
            <p:cNvSpPr/>
            <p:nvPr/>
          </p:nvSpPr>
          <p:spPr>
            <a:xfrm>
              <a:off x="-30262625" y="3654950"/>
              <a:ext cx="107925" cy="68550"/>
            </a:xfrm>
            <a:custGeom>
              <a:avLst/>
              <a:gdLst/>
              <a:ahLst/>
              <a:cxnLst/>
              <a:rect l="l" t="t" r="r" b="b"/>
              <a:pathLst>
                <a:path w="4317" h="2742" extrusionOk="0">
                  <a:moveTo>
                    <a:pt x="2174" y="1"/>
                  </a:moveTo>
                  <a:cubicBezTo>
                    <a:pt x="1292" y="1"/>
                    <a:pt x="505" y="379"/>
                    <a:pt x="0" y="1040"/>
                  </a:cubicBezTo>
                  <a:lnTo>
                    <a:pt x="32" y="1103"/>
                  </a:lnTo>
                  <a:cubicBezTo>
                    <a:pt x="946" y="1985"/>
                    <a:pt x="1450" y="2458"/>
                    <a:pt x="1702" y="2742"/>
                  </a:cubicBezTo>
                  <a:lnTo>
                    <a:pt x="2647" y="2742"/>
                  </a:lnTo>
                  <a:lnTo>
                    <a:pt x="4254" y="1135"/>
                  </a:lnTo>
                  <a:lnTo>
                    <a:pt x="4317" y="1040"/>
                  </a:lnTo>
                  <a:cubicBezTo>
                    <a:pt x="3813" y="410"/>
                    <a:pt x="3025" y="1"/>
                    <a:pt x="217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3" name="Google Shape;8023;p97"/>
          <p:cNvGrpSpPr/>
          <p:nvPr/>
        </p:nvGrpSpPr>
        <p:grpSpPr>
          <a:xfrm>
            <a:off x="1748837" y="1532946"/>
            <a:ext cx="342148" cy="353645"/>
            <a:chOff x="-35118325" y="3202075"/>
            <a:chExt cx="281975" cy="291450"/>
          </a:xfrm>
        </p:grpSpPr>
        <p:sp>
          <p:nvSpPr>
            <p:cNvPr id="8024" name="Google Shape;8024;p97"/>
            <p:cNvSpPr/>
            <p:nvPr/>
          </p:nvSpPr>
          <p:spPr>
            <a:xfrm>
              <a:off x="-35008050" y="3202075"/>
              <a:ext cx="171700" cy="171250"/>
            </a:xfrm>
            <a:custGeom>
              <a:avLst/>
              <a:gdLst/>
              <a:ahLst/>
              <a:cxnLst/>
              <a:rect l="l" t="t" r="r" b="b"/>
              <a:pathLst>
                <a:path w="6868" h="6850" extrusionOk="0">
                  <a:moveTo>
                    <a:pt x="3466" y="1355"/>
                  </a:moveTo>
                  <a:cubicBezTo>
                    <a:pt x="4222" y="1355"/>
                    <a:pt x="4852" y="1985"/>
                    <a:pt x="4852" y="2741"/>
                  </a:cubicBezTo>
                  <a:lnTo>
                    <a:pt x="4852" y="4127"/>
                  </a:lnTo>
                  <a:cubicBezTo>
                    <a:pt x="4852" y="4348"/>
                    <a:pt x="4757" y="4600"/>
                    <a:pt x="4631" y="4821"/>
                  </a:cubicBezTo>
                  <a:lnTo>
                    <a:pt x="4726" y="4915"/>
                  </a:lnTo>
                  <a:cubicBezTo>
                    <a:pt x="4852" y="5041"/>
                    <a:pt x="4852" y="5262"/>
                    <a:pt x="4726" y="5388"/>
                  </a:cubicBezTo>
                  <a:cubicBezTo>
                    <a:pt x="4663" y="5451"/>
                    <a:pt x="4576" y="5482"/>
                    <a:pt x="4489" y="5482"/>
                  </a:cubicBezTo>
                  <a:cubicBezTo>
                    <a:pt x="4403" y="5482"/>
                    <a:pt x="4316" y="5451"/>
                    <a:pt x="4253" y="5388"/>
                  </a:cubicBezTo>
                  <a:lnTo>
                    <a:pt x="4190" y="5293"/>
                  </a:lnTo>
                  <a:cubicBezTo>
                    <a:pt x="3970" y="5419"/>
                    <a:pt x="3749" y="5514"/>
                    <a:pt x="3466" y="5514"/>
                  </a:cubicBezTo>
                  <a:cubicBezTo>
                    <a:pt x="2709" y="5514"/>
                    <a:pt x="2079" y="4884"/>
                    <a:pt x="2079" y="4127"/>
                  </a:cubicBezTo>
                  <a:lnTo>
                    <a:pt x="2079" y="2741"/>
                  </a:lnTo>
                  <a:cubicBezTo>
                    <a:pt x="2079" y="1985"/>
                    <a:pt x="2709" y="1355"/>
                    <a:pt x="3466" y="1355"/>
                  </a:cubicBezTo>
                  <a:close/>
                  <a:moveTo>
                    <a:pt x="3466" y="0"/>
                  </a:moveTo>
                  <a:cubicBezTo>
                    <a:pt x="1575" y="0"/>
                    <a:pt x="32" y="1576"/>
                    <a:pt x="32" y="3403"/>
                  </a:cubicBezTo>
                  <a:cubicBezTo>
                    <a:pt x="32" y="4001"/>
                    <a:pt x="189" y="4569"/>
                    <a:pt x="473" y="5104"/>
                  </a:cubicBezTo>
                  <a:lnTo>
                    <a:pt x="32" y="6396"/>
                  </a:lnTo>
                  <a:cubicBezTo>
                    <a:pt x="0" y="6522"/>
                    <a:pt x="32" y="6679"/>
                    <a:pt x="126" y="6774"/>
                  </a:cubicBezTo>
                  <a:cubicBezTo>
                    <a:pt x="172" y="6820"/>
                    <a:pt x="269" y="6849"/>
                    <a:pt x="367" y="6849"/>
                  </a:cubicBezTo>
                  <a:cubicBezTo>
                    <a:pt x="403" y="6849"/>
                    <a:pt x="439" y="6845"/>
                    <a:pt x="473" y="6837"/>
                  </a:cubicBezTo>
                  <a:lnTo>
                    <a:pt x="1764" y="6396"/>
                  </a:lnTo>
                  <a:cubicBezTo>
                    <a:pt x="2300" y="6679"/>
                    <a:pt x="2867" y="6837"/>
                    <a:pt x="3466" y="6837"/>
                  </a:cubicBezTo>
                  <a:cubicBezTo>
                    <a:pt x="5356" y="6837"/>
                    <a:pt x="6868" y="5293"/>
                    <a:pt x="6868" y="3403"/>
                  </a:cubicBezTo>
                  <a:cubicBezTo>
                    <a:pt x="6868" y="1513"/>
                    <a:pt x="5356" y="0"/>
                    <a:pt x="346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5" name="Google Shape;8025;p97"/>
            <p:cNvSpPr/>
            <p:nvPr/>
          </p:nvSpPr>
          <p:spPr>
            <a:xfrm>
              <a:off x="-34937975" y="3254050"/>
              <a:ext cx="33125" cy="67775"/>
            </a:xfrm>
            <a:custGeom>
              <a:avLst/>
              <a:gdLst/>
              <a:ahLst/>
              <a:cxnLst/>
              <a:rect l="l" t="t" r="r" b="b"/>
              <a:pathLst>
                <a:path w="1325" h="2711" extrusionOk="0">
                  <a:moveTo>
                    <a:pt x="663" y="1"/>
                  </a:moveTo>
                  <a:cubicBezTo>
                    <a:pt x="253" y="1"/>
                    <a:pt x="1" y="316"/>
                    <a:pt x="1" y="662"/>
                  </a:cubicBezTo>
                  <a:lnTo>
                    <a:pt x="1" y="2048"/>
                  </a:lnTo>
                  <a:cubicBezTo>
                    <a:pt x="1" y="2427"/>
                    <a:pt x="316" y="2710"/>
                    <a:pt x="663" y="2710"/>
                  </a:cubicBezTo>
                  <a:cubicBezTo>
                    <a:pt x="694" y="2710"/>
                    <a:pt x="789" y="2710"/>
                    <a:pt x="820" y="2679"/>
                  </a:cubicBezTo>
                  <a:lnTo>
                    <a:pt x="757" y="2584"/>
                  </a:lnTo>
                  <a:cubicBezTo>
                    <a:pt x="631" y="2490"/>
                    <a:pt x="631" y="2238"/>
                    <a:pt x="757" y="2111"/>
                  </a:cubicBezTo>
                  <a:cubicBezTo>
                    <a:pt x="804" y="2064"/>
                    <a:pt x="891" y="2041"/>
                    <a:pt x="978" y="2041"/>
                  </a:cubicBezTo>
                  <a:cubicBezTo>
                    <a:pt x="1064" y="2041"/>
                    <a:pt x="1151" y="2064"/>
                    <a:pt x="1198" y="2111"/>
                  </a:cubicBezTo>
                  <a:lnTo>
                    <a:pt x="1293" y="2206"/>
                  </a:lnTo>
                  <a:cubicBezTo>
                    <a:pt x="1293" y="2175"/>
                    <a:pt x="1324" y="2080"/>
                    <a:pt x="1324" y="2048"/>
                  </a:cubicBezTo>
                  <a:lnTo>
                    <a:pt x="1324" y="662"/>
                  </a:lnTo>
                  <a:cubicBezTo>
                    <a:pt x="1324" y="284"/>
                    <a:pt x="1041" y="1"/>
                    <a:pt x="66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6" name="Google Shape;8026;p97"/>
            <p:cNvSpPr/>
            <p:nvPr/>
          </p:nvSpPr>
          <p:spPr>
            <a:xfrm>
              <a:off x="-35085250" y="3338325"/>
              <a:ext cx="69325" cy="69350"/>
            </a:xfrm>
            <a:custGeom>
              <a:avLst/>
              <a:gdLst/>
              <a:ahLst/>
              <a:cxnLst/>
              <a:rect l="l" t="t" r="r" b="b"/>
              <a:pathLst>
                <a:path w="2773" h="2774" extrusionOk="0">
                  <a:moveTo>
                    <a:pt x="1387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64" y="2143"/>
                    <a:pt x="631" y="2773"/>
                    <a:pt x="1387" y="2773"/>
                  </a:cubicBezTo>
                  <a:cubicBezTo>
                    <a:pt x="2143" y="2773"/>
                    <a:pt x="2773" y="2143"/>
                    <a:pt x="2773" y="1387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7" name="Google Shape;8027;p97"/>
            <p:cNvSpPr/>
            <p:nvPr/>
          </p:nvSpPr>
          <p:spPr>
            <a:xfrm>
              <a:off x="-35118325" y="3424175"/>
              <a:ext cx="137075" cy="69350"/>
            </a:xfrm>
            <a:custGeom>
              <a:avLst/>
              <a:gdLst/>
              <a:ahLst/>
              <a:cxnLst/>
              <a:rect l="l" t="t" r="r" b="b"/>
              <a:pathLst>
                <a:path w="5483" h="2774" extrusionOk="0">
                  <a:moveTo>
                    <a:pt x="2741" y="1"/>
                  </a:moveTo>
                  <a:cubicBezTo>
                    <a:pt x="1387" y="1"/>
                    <a:pt x="221" y="1040"/>
                    <a:pt x="32" y="2364"/>
                  </a:cubicBezTo>
                  <a:cubicBezTo>
                    <a:pt x="0" y="2553"/>
                    <a:pt x="158" y="2773"/>
                    <a:pt x="347" y="2773"/>
                  </a:cubicBezTo>
                  <a:lnTo>
                    <a:pt x="5104" y="2773"/>
                  </a:lnTo>
                  <a:cubicBezTo>
                    <a:pt x="5325" y="2773"/>
                    <a:pt x="5482" y="2553"/>
                    <a:pt x="5482" y="2364"/>
                  </a:cubicBezTo>
                  <a:cubicBezTo>
                    <a:pt x="5262" y="1040"/>
                    <a:pt x="4127" y="1"/>
                    <a:pt x="27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8" name="Google Shape;8028;p97"/>
          <p:cNvGrpSpPr/>
          <p:nvPr/>
        </p:nvGrpSpPr>
        <p:grpSpPr>
          <a:xfrm>
            <a:off x="1742618" y="1974199"/>
            <a:ext cx="354586" cy="353221"/>
            <a:chOff x="-35123050" y="3561225"/>
            <a:chExt cx="292225" cy="291100"/>
          </a:xfrm>
        </p:grpSpPr>
        <p:sp>
          <p:nvSpPr>
            <p:cNvPr id="8029" name="Google Shape;8029;p97"/>
            <p:cNvSpPr/>
            <p:nvPr/>
          </p:nvSpPr>
          <p:spPr>
            <a:xfrm>
              <a:off x="-35123050" y="3629750"/>
              <a:ext cx="205575" cy="222575"/>
            </a:xfrm>
            <a:custGeom>
              <a:avLst/>
              <a:gdLst/>
              <a:ahLst/>
              <a:cxnLst/>
              <a:rect l="l" t="t" r="r" b="b"/>
              <a:pathLst>
                <a:path w="8223" h="8903" extrusionOk="0">
                  <a:moveTo>
                    <a:pt x="2080" y="2710"/>
                  </a:moveTo>
                  <a:cubicBezTo>
                    <a:pt x="2458" y="2710"/>
                    <a:pt x="2741" y="3056"/>
                    <a:pt x="2741" y="3403"/>
                  </a:cubicBezTo>
                  <a:cubicBezTo>
                    <a:pt x="2741" y="3781"/>
                    <a:pt x="2426" y="4065"/>
                    <a:pt x="2080" y="4065"/>
                  </a:cubicBezTo>
                  <a:cubicBezTo>
                    <a:pt x="1733" y="4065"/>
                    <a:pt x="1418" y="3750"/>
                    <a:pt x="1418" y="3403"/>
                  </a:cubicBezTo>
                  <a:cubicBezTo>
                    <a:pt x="1418" y="3056"/>
                    <a:pt x="1670" y="2710"/>
                    <a:pt x="2080" y="2710"/>
                  </a:cubicBezTo>
                  <a:close/>
                  <a:moveTo>
                    <a:pt x="4127" y="2710"/>
                  </a:moveTo>
                  <a:cubicBezTo>
                    <a:pt x="4506" y="2710"/>
                    <a:pt x="4789" y="3056"/>
                    <a:pt x="4789" y="3403"/>
                  </a:cubicBezTo>
                  <a:cubicBezTo>
                    <a:pt x="4789" y="3781"/>
                    <a:pt x="4474" y="4065"/>
                    <a:pt x="4127" y="4065"/>
                  </a:cubicBezTo>
                  <a:cubicBezTo>
                    <a:pt x="3718" y="4065"/>
                    <a:pt x="3466" y="3750"/>
                    <a:pt x="3466" y="3403"/>
                  </a:cubicBezTo>
                  <a:cubicBezTo>
                    <a:pt x="3466" y="3056"/>
                    <a:pt x="3718" y="2710"/>
                    <a:pt x="4127" y="2710"/>
                  </a:cubicBezTo>
                  <a:close/>
                  <a:moveTo>
                    <a:pt x="6207" y="2710"/>
                  </a:moveTo>
                  <a:cubicBezTo>
                    <a:pt x="6616" y="2710"/>
                    <a:pt x="6868" y="3056"/>
                    <a:pt x="6868" y="3403"/>
                  </a:cubicBezTo>
                  <a:cubicBezTo>
                    <a:pt x="6868" y="3781"/>
                    <a:pt x="6553" y="4065"/>
                    <a:pt x="6207" y="4065"/>
                  </a:cubicBezTo>
                  <a:cubicBezTo>
                    <a:pt x="5829" y="4065"/>
                    <a:pt x="5545" y="3750"/>
                    <a:pt x="5545" y="3403"/>
                  </a:cubicBezTo>
                  <a:cubicBezTo>
                    <a:pt x="5514" y="3056"/>
                    <a:pt x="5829" y="2710"/>
                    <a:pt x="6207" y="2710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57"/>
                    <a:pt x="0" y="1702"/>
                  </a:cubicBezTo>
                  <a:lnTo>
                    <a:pt x="0" y="5136"/>
                  </a:lnTo>
                  <a:cubicBezTo>
                    <a:pt x="0" y="5955"/>
                    <a:pt x="630" y="6616"/>
                    <a:pt x="1418" y="6774"/>
                  </a:cubicBezTo>
                  <a:lnTo>
                    <a:pt x="1418" y="8570"/>
                  </a:lnTo>
                  <a:cubicBezTo>
                    <a:pt x="1418" y="8696"/>
                    <a:pt x="1481" y="8822"/>
                    <a:pt x="1607" y="8885"/>
                  </a:cubicBezTo>
                  <a:cubicBezTo>
                    <a:pt x="1649" y="8895"/>
                    <a:pt x="1695" y="8902"/>
                    <a:pt x="1739" y="8902"/>
                  </a:cubicBezTo>
                  <a:cubicBezTo>
                    <a:pt x="1828" y="8902"/>
                    <a:pt x="1912" y="8874"/>
                    <a:pt x="1954" y="8790"/>
                  </a:cubicBezTo>
                  <a:lnTo>
                    <a:pt x="3938" y="6837"/>
                  </a:lnTo>
                  <a:lnTo>
                    <a:pt x="6522" y="6837"/>
                  </a:lnTo>
                  <a:cubicBezTo>
                    <a:pt x="7467" y="6837"/>
                    <a:pt x="8223" y="6081"/>
                    <a:pt x="8223" y="5136"/>
                  </a:cubicBezTo>
                  <a:lnTo>
                    <a:pt x="8223" y="1702"/>
                  </a:lnTo>
                  <a:cubicBezTo>
                    <a:pt x="8223" y="757"/>
                    <a:pt x="7467" y="0"/>
                    <a:pt x="65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0" name="Google Shape;8030;p97"/>
            <p:cNvSpPr/>
            <p:nvPr/>
          </p:nvSpPr>
          <p:spPr>
            <a:xfrm>
              <a:off x="-35053750" y="3561225"/>
              <a:ext cx="222925" cy="221825"/>
            </a:xfrm>
            <a:custGeom>
              <a:avLst/>
              <a:gdLst/>
              <a:ahLst/>
              <a:cxnLst/>
              <a:rect l="l" t="t" r="r" b="b"/>
              <a:pathLst>
                <a:path w="8917" h="8873" extrusionOk="0">
                  <a:moveTo>
                    <a:pt x="1702" y="1"/>
                  </a:moveTo>
                  <a:cubicBezTo>
                    <a:pt x="757" y="1"/>
                    <a:pt x="1" y="725"/>
                    <a:pt x="1" y="1702"/>
                  </a:cubicBezTo>
                  <a:lnTo>
                    <a:pt x="1" y="2048"/>
                  </a:lnTo>
                  <a:lnTo>
                    <a:pt x="3781" y="2048"/>
                  </a:lnTo>
                  <a:cubicBezTo>
                    <a:pt x="5136" y="2048"/>
                    <a:pt x="6207" y="3088"/>
                    <a:pt x="6207" y="4443"/>
                  </a:cubicBezTo>
                  <a:lnTo>
                    <a:pt x="6207" y="7877"/>
                  </a:lnTo>
                  <a:lnTo>
                    <a:pt x="6207" y="8003"/>
                  </a:lnTo>
                  <a:lnTo>
                    <a:pt x="6995" y="8790"/>
                  </a:lnTo>
                  <a:cubicBezTo>
                    <a:pt x="7055" y="8850"/>
                    <a:pt x="7127" y="8872"/>
                    <a:pt x="7205" y="8872"/>
                  </a:cubicBezTo>
                  <a:cubicBezTo>
                    <a:pt x="7249" y="8872"/>
                    <a:pt x="7295" y="8865"/>
                    <a:pt x="7341" y="8853"/>
                  </a:cubicBezTo>
                  <a:cubicBezTo>
                    <a:pt x="7467" y="8822"/>
                    <a:pt x="7530" y="8664"/>
                    <a:pt x="7530" y="8538"/>
                  </a:cubicBezTo>
                  <a:lnTo>
                    <a:pt x="7530" y="6806"/>
                  </a:lnTo>
                  <a:cubicBezTo>
                    <a:pt x="8318" y="6648"/>
                    <a:pt x="8917" y="5955"/>
                    <a:pt x="8917" y="5104"/>
                  </a:cubicBezTo>
                  <a:lnTo>
                    <a:pt x="8917" y="1702"/>
                  </a:lnTo>
                  <a:cubicBezTo>
                    <a:pt x="8917" y="725"/>
                    <a:pt x="8129" y="1"/>
                    <a:pt x="718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1" name="Google Shape;8031;p97"/>
          <p:cNvGrpSpPr/>
          <p:nvPr/>
        </p:nvGrpSpPr>
        <p:grpSpPr>
          <a:xfrm>
            <a:off x="1784677" y="2409340"/>
            <a:ext cx="270467" cy="353615"/>
            <a:chOff x="-35089175" y="3919600"/>
            <a:chExt cx="222900" cy="291425"/>
          </a:xfrm>
        </p:grpSpPr>
        <p:sp>
          <p:nvSpPr>
            <p:cNvPr id="8032" name="Google Shape;8032;p97"/>
            <p:cNvSpPr/>
            <p:nvPr/>
          </p:nvSpPr>
          <p:spPr>
            <a:xfrm>
              <a:off x="-35089175" y="3919600"/>
              <a:ext cx="222900" cy="291425"/>
            </a:xfrm>
            <a:custGeom>
              <a:avLst/>
              <a:gdLst/>
              <a:ahLst/>
              <a:cxnLst/>
              <a:rect l="l" t="t" r="r" b="b"/>
              <a:pathLst>
                <a:path w="8916" h="11657" extrusionOk="0">
                  <a:moveTo>
                    <a:pt x="4474" y="1418"/>
                  </a:moveTo>
                  <a:cubicBezTo>
                    <a:pt x="6143" y="1418"/>
                    <a:pt x="7530" y="2804"/>
                    <a:pt x="7530" y="4474"/>
                  </a:cubicBezTo>
                  <a:cubicBezTo>
                    <a:pt x="7561" y="6175"/>
                    <a:pt x="6143" y="7561"/>
                    <a:pt x="4474" y="7561"/>
                  </a:cubicBezTo>
                  <a:cubicBezTo>
                    <a:pt x="2772" y="7561"/>
                    <a:pt x="1386" y="6175"/>
                    <a:pt x="1386" y="4474"/>
                  </a:cubicBezTo>
                  <a:cubicBezTo>
                    <a:pt x="1386" y="2804"/>
                    <a:pt x="2772" y="1418"/>
                    <a:pt x="4474" y="1418"/>
                  </a:cubicBezTo>
                  <a:close/>
                  <a:moveTo>
                    <a:pt x="4474" y="0"/>
                  </a:moveTo>
                  <a:cubicBezTo>
                    <a:pt x="2016" y="0"/>
                    <a:pt x="0" y="2017"/>
                    <a:pt x="0" y="4442"/>
                  </a:cubicBezTo>
                  <a:cubicBezTo>
                    <a:pt x="0" y="5419"/>
                    <a:pt x="315" y="6333"/>
                    <a:pt x="914" y="7120"/>
                  </a:cubicBezTo>
                  <a:lnTo>
                    <a:pt x="4190" y="11531"/>
                  </a:lnTo>
                  <a:cubicBezTo>
                    <a:pt x="4253" y="11626"/>
                    <a:pt x="4348" y="11657"/>
                    <a:pt x="4474" y="11657"/>
                  </a:cubicBezTo>
                  <a:cubicBezTo>
                    <a:pt x="4568" y="11657"/>
                    <a:pt x="4663" y="11626"/>
                    <a:pt x="4726" y="11531"/>
                  </a:cubicBezTo>
                  <a:lnTo>
                    <a:pt x="8002" y="7120"/>
                  </a:lnTo>
                  <a:cubicBezTo>
                    <a:pt x="8601" y="6333"/>
                    <a:pt x="8916" y="5419"/>
                    <a:pt x="8916" y="4442"/>
                  </a:cubicBezTo>
                  <a:cubicBezTo>
                    <a:pt x="8916" y="2017"/>
                    <a:pt x="6931" y="0"/>
                    <a:pt x="447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3" name="Google Shape;8033;p97"/>
            <p:cNvSpPr/>
            <p:nvPr/>
          </p:nvSpPr>
          <p:spPr>
            <a:xfrm>
              <a:off x="-35038000" y="3971575"/>
              <a:ext cx="120525" cy="120525"/>
            </a:xfrm>
            <a:custGeom>
              <a:avLst/>
              <a:gdLst/>
              <a:ahLst/>
              <a:cxnLst/>
              <a:rect l="l" t="t" r="r" b="b"/>
              <a:pathLst>
                <a:path w="4821" h="4821" extrusionOk="0">
                  <a:moveTo>
                    <a:pt x="2427" y="662"/>
                  </a:moveTo>
                  <a:cubicBezTo>
                    <a:pt x="2616" y="662"/>
                    <a:pt x="2773" y="820"/>
                    <a:pt x="2773" y="1040"/>
                  </a:cubicBezTo>
                  <a:cubicBezTo>
                    <a:pt x="2773" y="1229"/>
                    <a:pt x="2616" y="1387"/>
                    <a:pt x="2427" y="1387"/>
                  </a:cubicBezTo>
                  <a:cubicBezTo>
                    <a:pt x="2206" y="1387"/>
                    <a:pt x="2049" y="1229"/>
                    <a:pt x="2049" y="1040"/>
                  </a:cubicBezTo>
                  <a:cubicBezTo>
                    <a:pt x="2049" y="820"/>
                    <a:pt x="2206" y="662"/>
                    <a:pt x="2427" y="662"/>
                  </a:cubicBezTo>
                  <a:close/>
                  <a:moveTo>
                    <a:pt x="2427" y="2017"/>
                  </a:moveTo>
                  <a:cubicBezTo>
                    <a:pt x="2616" y="2017"/>
                    <a:pt x="2773" y="2174"/>
                    <a:pt x="2773" y="2363"/>
                  </a:cubicBezTo>
                  <a:lnTo>
                    <a:pt x="2773" y="3750"/>
                  </a:lnTo>
                  <a:cubicBezTo>
                    <a:pt x="2773" y="3939"/>
                    <a:pt x="2616" y="4096"/>
                    <a:pt x="2427" y="4096"/>
                  </a:cubicBezTo>
                  <a:cubicBezTo>
                    <a:pt x="2206" y="4096"/>
                    <a:pt x="2049" y="3939"/>
                    <a:pt x="2049" y="3750"/>
                  </a:cubicBezTo>
                  <a:lnTo>
                    <a:pt x="2049" y="2363"/>
                  </a:lnTo>
                  <a:cubicBezTo>
                    <a:pt x="2049" y="2174"/>
                    <a:pt x="2206" y="2017"/>
                    <a:pt x="2427" y="2017"/>
                  </a:cubicBezTo>
                  <a:close/>
                  <a:moveTo>
                    <a:pt x="2427" y="1"/>
                  </a:moveTo>
                  <a:cubicBezTo>
                    <a:pt x="1072" y="1"/>
                    <a:pt x="1" y="1072"/>
                    <a:pt x="1" y="2395"/>
                  </a:cubicBezTo>
                  <a:cubicBezTo>
                    <a:pt x="1" y="3750"/>
                    <a:pt x="1072" y="4821"/>
                    <a:pt x="2427" y="4821"/>
                  </a:cubicBezTo>
                  <a:cubicBezTo>
                    <a:pt x="3750" y="4821"/>
                    <a:pt x="4821" y="3750"/>
                    <a:pt x="4821" y="2395"/>
                  </a:cubicBezTo>
                  <a:cubicBezTo>
                    <a:pt x="4821" y="1072"/>
                    <a:pt x="3750" y="1"/>
                    <a:pt x="242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4" name="Google Shape;8034;p97"/>
          <p:cNvGrpSpPr/>
          <p:nvPr/>
        </p:nvGrpSpPr>
        <p:grpSpPr>
          <a:xfrm>
            <a:off x="3981673" y="1532703"/>
            <a:ext cx="336445" cy="354131"/>
            <a:chOff x="-33277650" y="3226875"/>
            <a:chExt cx="277275" cy="291850"/>
          </a:xfrm>
        </p:grpSpPr>
        <p:sp>
          <p:nvSpPr>
            <p:cNvPr id="8035" name="Google Shape;8035;p97"/>
            <p:cNvSpPr/>
            <p:nvPr/>
          </p:nvSpPr>
          <p:spPr>
            <a:xfrm>
              <a:off x="-33071300" y="3440725"/>
              <a:ext cx="33100" cy="33900"/>
            </a:xfrm>
            <a:custGeom>
              <a:avLst/>
              <a:gdLst/>
              <a:ahLst/>
              <a:cxnLst/>
              <a:rect l="l" t="t" r="r" b="b"/>
              <a:pathLst>
                <a:path w="1324" h="1356" extrusionOk="0">
                  <a:moveTo>
                    <a:pt x="662" y="0"/>
                  </a:moveTo>
                  <a:cubicBezTo>
                    <a:pt x="284" y="0"/>
                    <a:pt x="1" y="315"/>
                    <a:pt x="1" y="693"/>
                  </a:cubicBezTo>
                  <a:cubicBezTo>
                    <a:pt x="1" y="1040"/>
                    <a:pt x="284" y="1355"/>
                    <a:pt x="662" y="1355"/>
                  </a:cubicBezTo>
                  <a:cubicBezTo>
                    <a:pt x="1040" y="1355"/>
                    <a:pt x="1324" y="1040"/>
                    <a:pt x="1324" y="693"/>
                  </a:cubicBezTo>
                  <a:cubicBezTo>
                    <a:pt x="1324" y="315"/>
                    <a:pt x="1040" y="0"/>
                    <a:pt x="66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6" name="Google Shape;8036;p97"/>
            <p:cNvSpPr/>
            <p:nvPr/>
          </p:nvSpPr>
          <p:spPr>
            <a:xfrm>
              <a:off x="-33157925" y="3227275"/>
              <a:ext cx="17350" cy="103200"/>
            </a:xfrm>
            <a:custGeom>
              <a:avLst/>
              <a:gdLst/>
              <a:ahLst/>
              <a:cxnLst/>
              <a:rect l="l" t="t" r="r" b="b"/>
              <a:pathLst>
                <a:path w="694" h="4128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4128"/>
                  </a:lnTo>
                  <a:cubicBezTo>
                    <a:pt x="95" y="4096"/>
                    <a:pt x="221" y="4096"/>
                    <a:pt x="347" y="4096"/>
                  </a:cubicBezTo>
                  <a:cubicBezTo>
                    <a:pt x="473" y="4096"/>
                    <a:pt x="567" y="4096"/>
                    <a:pt x="693" y="412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7" name="Google Shape;8037;p97"/>
            <p:cNvSpPr/>
            <p:nvPr/>
          </p:nvSpPr>
          <p:spPr>
            <a:xfrm>
              <a:off x="-33175250" y="3347650"/>
              <a:ext cx="51200" cy="51350"/>
            </a:xfrm>
            <a:custGeom>
              <a:avLst/>
              <a:gdLst/>
              <a:ahLst/>
              <a:cxnLst/>
              <a:rect l="l" t="t" r="r" b="b"/>
              <a:pathLst>
                <a:path w="2048" h="2054" extrusionOk="0">
                  <a:moveTo>
                    <a:pt x="938" y="0"/>
                  </a:moveTo>
                  <a:cubicBezTo>
                    <a:pt x="417" y="0"/>
                    <a:pt x="0" y="451"/>
                    <a:pt x="0" y="1014"/>
                  </a:cubicBezTo>
                  <a:cubicBezTo>
                    <a:pt x="0" y="1549"/>
                    <a:pt x="473" y="2054"/>
                    <a:pt x="1040" y="2054"/>
                  </a:cubicBezTo>
                  <a:cubicBezTo>
                    <a:pt x="1575" y="2054"/>
                    <a:pt x="2048" y="1581"/>
                    <a:pt x="2048" y="1014"/>
                  </a:cubicBezTo>
                  <a:cubicBezTo>
                    <a:pt x="2048" y="447"/>
                    <a:pt x="1575" y="6"/>
                    <a:pt x="1040" y="6"/>
                  </a:cubicBezTo>
                  <a:cubicBezTo>
                    <a:pt x="1006" y="2"/>
                    <a:pt x="972" y="0"/>
                    <a:pt x="93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8" name="Google Shape;8038;p97"/>
            <p:cNvSpPr/>
            <p:nvPr/>
          </p:nvSpPr>
          <p:spPr>
            <a:xfrm>
              <a:off x="-33224875" y="3404500"/>
              <a:ext cx="159900" cy="114225"/>
            </a:xfrm>
            <a:custGeom>
              <a:avLst/>
              <a:gdLst/>
              <a:ahLst/>
              <a:cxnLst/>
              <a:rect l="l" t="t" r="r" b="b"/>
              <a:pathLst>
                <a:path w="6396" h="4569" extrusionOk="0">
                  <a:moveTo>
                    <a:pt x="1954" y="0"/>
                  </a:moveTo>
                  <a:lnTo>
                    <a:pt x="0" y="2520"/>
                  </a:lnTo>
                  <a:lnTo>
                    <a:pt x="0" y="4222"/>
                  </a:lnTo>
                  <a:cubicBezTo>
                    <a:pt x="0" y="4411"/>
                    <a:pt x="158" y="4568"/>
                    <a:pt x="347" y="4568"/>
                  </a:cubicBezTo>
                  <a:lnTo>
                    <a:pt x="3781" y="4568"/>
                  </a:lnTo>
                  <a:cubicBezTo>
                    <a:pt x="3970" y="4568"/>
                    <a:pt x="4127" y="4411"/>
                    <a:pt x="4127" y="4222"/>
                  </a:cubicBezTo>
                  <a:lnTo>
                    <a:pt x="4127" y="3875"/>
                  </a:lnTo>
                  <a:lnTo>
                    <a:pt x="5136" y="3875"/>
                  </a:lnTo>
                  <a:cubicBezTo>
                    <a:pt x="5577" y="3844"/>
                    <a:pt x="6018" y="3718"/>
                    <a:pt x="6396" y="3434"/>
                  </a:cubicBezTo>
                  <a:cubicBezTo>
                    <a:pt x="5986" y="3277"/>
                    <a:pt x="5608" y="2930"/>
                    <a:pt x="5514" y="2489"/>
                  </a:cubicBezTo>
                  <a:lnTo>
                    <a:pt x="4442" y="2489"/>
                  </a:lnTo>
                  <a:cubicBezTo>
                    <a:pt x="3497" y="2489"/>
                    <a:pt x="2741" y="1733"/>
                    <a:pt x="2741" y="788"/>
                  </a:cubicBezTo>
                  <a:lnTo>
                    <a:pt x="2741" y="410"/>
                  </a:lnTo>
                  <a:cubicBezTo>
                    <a:pt x="2426" y="315"/>
                    <a:pt x="2206" y="189"/>
                    <a:pt x="19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9" name="Google Shape;8039;p97"/>
            <p:cNvSpPr/>
            <p:nvPr/>
          </p:nvSpPr>
          <p:spPr>
            <a:xfrm>
              <a:off x="-33141400" y="3312350"/>
              <a:ext cx="127625" cy="138625"/>
            </a:xfrm>
            <a:custGeom>
              <a:avLst/>
              <a:gdLst/>
              <a:ahLst/>
              <a:cxnLst/>
              <a:rect l="l" t="t" r="r" b="b"/>
              <a:pathLst>
                <a:path w="5105" h="5545" extrusionOk="0">
                  <a:moveTo>
                    <a:pt x="4128" y="0"/>
                  </a:moveTo>
                  <a:lnTo>
                    <a:pt x="694" y="662"/>
                  </a:lnTo>
                  <a:lnTo>
                    <a:pt x="694" y="1040"/>
                  </a:lnTo>
                  <a:cubicBezTo>
                    <a:pt x="1103" y="1355"/>
                    <a:pt x="1387" y="1827"/>
                    <a:pt x="1387" y="2426"/>
                  </a:cubicBezTo>
                  <a:cubicBezTo>
                    <a:pt x="1387" y="3245"/>
                    <a:pt x="788" y="3938"/>
                    <a:pt x="1" y="4127"/>
                  </a:cubicBezTo>
                  <a:lnTo>
                    <a:pt x="1" y="4505"/>
                  </a:lnTo>
                  <a:cubicBezTo>
                    <a:pt x="1" y="5072"/>
                    <a:pt x="473" y="5545"/>
                    <a:pt x="1009" y="5545"/>
                  </a:cubicBezTo>
                  <a:lnTo>
                    <a:pt x="2080" y="5545"/>
                  </a:lnTo>
                  <a:cubicBezTo>
                    <a:pt x="2238" y="4946"/>
                    <a:pt x="2742" y="4505"/>
                    <a:pt x="3372" y="4505"/>
                  </a:cubicBezTo>
                  <a:cubicBezTo>
                    <a:pt x="3624" y="4505"/>
                    <a:pt x="3844" y="4600"/>
                    <a:pt x="4065" y="4726"/>
                  </a:cubicBezTo>
                  <a:lnTo>
                    <a:pt x="4065" y="4127"/>
                  </a:lnTo>
                  <a:lnTo>
                    <a:pt x="4128" y="4127"/>
                  </a:lnTo>
                  <a:cubicBezTo>
                    <a:pt x="4443" y="4064"/>
                    <a:pt x="4758" y="3938"/>
                    <a:pt x="4916" y="3655"/>
                  </a:cubicBezTo>
                  <a:cubicBezTo>
                    <a:pt x="5105" y="3340"/>
                    <a:pt x="5105" y="2993"/>
                    <a:pt x="4947" y="2678"/>
                  </a:cubicBezTo>
                  <a:lnTo>
                    <a:pt x="4128" y="1008"/>
                  </a:lnTo>
                  <a:lnTo>
                    <a:pt x="412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0" name="Google Shape;8040;p97"/>
            <p:cNvSpPr/>
            <p:nvPr/>
          </p:nvSpPr>
          <p:spPr>
            <a:xfrm>
              <a:off x="-33122500" y="3226875"/>
              <a:ext cx="122125" cy="83925"/>
            </a:xfrm>
            <a:custGeom>
              <a:avLst/>
              <a:gdLst/>
              <a:ahLst/>
              <a:cxnLst/>
              <a:rect l="l" t="t" r="r" b="b"/>
              <a:pathLst>
                <a:path w="4885" h="3357" extrusionOk="0">
                  <a:moveTo>
                    <a:pt x="3376" y="1"/>
                  </a:moveTo>
                  <a:cubicBezTo>
                    <a:pt x="3025" y="1"/>
                    <a:pt x="2679" y="143"/>
                    <a:pt x="2427" y="426"/>
                  </a:cubicBezTo>
                  <a:lnTo>
                    <a:pt x="2143" y="678"/>
                  </a:lnTo>
                  <a:lnTo>
                    <a:pt x="1" y="678"/>
                  </a:lnTo>
                  <a:lnTo>
                    <a:pt x="1" y="3356"/>
                  </a:lnTo>
                  <a:lnTo>
                    <a:pt x="4191" y="2537"/>
                  </a:lnTo>
                  <a:lnTo>
                    <a:pt x="4349" y="2379"/>
                  </a:lnTo>
                  <a:cubicBezTo>
                    <a:pt x="4884" y="1844"/>
                    <a:pt x="4884" y="962"/>
                    <a:pt x="4349" y="426"/>
                  </a:cubicBezTo>
                  <a:cubicBezTo>
                    <a:pt x="4081" y="143"/>
                    <a:pt x="3726" y="1"/>
                    <a:pt x="33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1" name="Google Shape;8041;p97"/>
            <p:cNvSpPr/>
            <p:nvPr/>
          </p:nvSpPr>
          <p:spPr>
            <a:xfrm>
              <a:off x="-33277650" y="3245400"/>
              <a:ext cx="102400" cy="198500"/>
            </a:xfrm>
            <a:custGeom>
              <a:avLst/>
              <a:gdLst/>
              <a:ahLst/>
              <a:cxnLst/>
              <a:rect l="l" t="t" r="r" b="b"/>
              <a:pathLst>
                <a:path w="4096" h="7940" extrusionOk="0">
                  <a:moveTo>
                    <a:pt x="4096" y="0"/>
                  </a:moveTo>
                  <a:cubicBezTo>
                    <a:pt x="1828" y="95"/>
                    <a:pt x="0" y="1985"/>
                    <a:pt x="0" y="4316"/>
                  </a:cubicBezTo>
                  <a:cubicBezTo>
                    <a:pt x="0" y="5766"/>
                    <a:pt x="757" y="7120"/>
                    <a:pt x="1954" y="7939"/>
                  </a:cubicBezTo>
                  <a:lnTo>
                    <a:pt x="3592" y="5829"/>
                  </a:lnTo>
                  <a:cubicBezTo>
                    <a:pt x="3466" y="5576"/>
                    <a:pt x="3434" y="5356"/>
                    <a:pt x="3434" y="5104"/>
                  </a:cubicBezTo>
                  <a:cubicBezTo>
                    <a:pt x="3434" y="4568"/>
                    <a:pt x="3718" y="4033"/>
                    <a:pt x="4096" y="3718"/>
                  </a:cubicBezTo>
                  <a:lnTo>
                    <a:pt x="409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2" name="Google Shape;8042;p97"/>
          <p:cNvGrpSpPr/>
          <p:nvPr/>
        </p:nvGrpSpPr>
        <p:grpSpPr>
          <a:xfrm>
            <a:off x="3973073" y="1973987"/>
            <a:ext cx="353645" cy="353645"/>
            <a:chOff x="-33286325" y="3586425"/>
            <a:chExt cx="291450" cy="291450"/>
          </a:xfrm>
        </p:grpSpPr>
        <p:sp>
          <p:nvSpPr>
            <p:cNvPr id="8043" name="Google Shape;8043;p97"/>
            <p:cNvSpPr/>
            <p:nvPr/>
          </p:nvSpPr>
          <p:spPr>
            <a:xfrm>
              <a:off x="-33114625" y="3586425"/>
              <a:ext cx="119750" cy="120525"/>
            </a:xfrm>
            <a:custGeom>
              <a:avLst/>
              <a:gdLst/>
              <a:ahLst/>
              <a:cxnLst/>
              <a:rect l="l" t="t" r="r" b="b"/>
              <a:pathLst>
                <a:path w="4790" h="4821" extrusionOk="0">
                  <a:moveTo>
                    <a:pt x="2395" y="631"/>
                  </a:moveTo>
                  <a:cubicBezTo>
                    <a:pt x="2584" y="631"/>
                    <a:pt x="2742" y="788"/>
                    <a:pt x="2742" y="1009"/>
                  </a:cubicBezTo>
                  <a:lnTo>
                    <a:pt x="2742" y="2017"/>
                  </a:lnTo>
                  <a:lnTo>
                    <a:pt x="3782" y="2017"/>
                  </a:lnTo>
                  <a:cubicBezTo>
                    <a:pt x="3971" y="2017"/>
                    <a:pt x="4128" y="2175"/>
                    <a:pt x="4128" y="2364"/>
                  </a:cubicBezTo>
                  <a:cubicBezTo>
                    <a:pt x="4128" y="2584"/>
                    <a:pt x="3971" y="2742"/>
                    <a:pt x="3782" y="2742"/>
                  </a:cubicBezTo>
                  <a:lnTo>
                    <a:pt x="2395" y="2742"/>
                  </a:lnTo>
                  <a:cubicBezTo>
                    <a:pt x="2206" y="2742"/>
                    <a:pt x="2049" y="2584"/>
                    <a:pt x="2049" y="2364"/>
                  </a:cubicBezTo>
                  <a:lnTo>
                    <a:pt x="2049" y="1009"/>
                  </a:lnTo>
                  <a:cubicBezTo>
                    <a:pt x="2049" y="788"/>
                    <a:pt x="2206" y="631"/>
                    <a:pt x="2395" y="631"/>
                  </a:cubicBezTo>
                  <a:close/>
                  <a:moveTo>
                    <a:pt x="2395" y="1"/>
                  </a:moveTo>
                  <a:cubicBezTo>
                    <a:pt x="1041" y="1"/>
                    <a:pt x="1" y="1072"/>
                    <a:pt x="1" y="2427"/>
                  </a:cubicBezTo>
                  <a:cubicBezTo>
                    <a:pt x="1" y="3750"/>
                    <a:pt x="1041" y="4821"/>
                    <a:pt x="2395" y="4821"/>
                  </a:cubicBezTo>
                  <a:cubicBezTo>
                    <a:pt x="3719" y="4821"/>
                    <a:pt x="4790" y="3750"/>
                    <a:pt x="4790" y="2427"/>
                  </a:cubicBezTo>
                  <a:cubicBezTo>
                    <a:pt x="4790" y="1072"/>
                    <a:pt x="3719" y="1"/>
                    <a:pt x="239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4" name="Google Shape;8044;p97"/>
            <p:cNvSpPr/>
            <p:nvPr/>
          </p:nvSpPr>
          <p:spPr>
            <a:xfrm>
              <a:off x="-33286325" y="3825875"/>
              <a:ext cx="241050" cy="52000"/>
            </a:xfrm>
            <a:custGeom>
              <a:avLst/>
              <a:gdLst/>
              <a:ahLst/>
              <a:cxnLst/>
              <a:rect l="l" t="t" r="r" b="b"/>
              <a:pathLst>
                <a:path w="9642" h="2080" extrusionOk="0">
                  <a:moveTo>
                    <a:pt x="32" y="0"/>
                  </a:moveTo>
                  <a:lnTo>
                    <a:pt x="32" y="1764"/>
                  </a:lnTo>
                  <a:cubicBezTo>
                    <a:pt x="1" y="1922"/>
                    <a:pt x="158" y="2079"/>
                    <a:pt x="347" y="2079"/>
                  </a:cubicBezTo>
                  <a:lnTo>
                    <a:pt x="9295" y="2079"/>
                  </a:lnTo>
                  <a:cubicBezTo>
                    <a:pt x="9484" y="2079"/>
                    <a:pt x="9641" y="1922"/>
                    <a:pt x="9641" y="1733"/>
                  </a:cubicBezTo>
                  <a:lnTo>
                    <a:pt x="9641" y="1040"/>
                  </a:lnTo>
                  <a:cubicBezTo>
                    <a:pt x="9641" y="473"/>
                    <a:pt x="9169" y="0"/>
                    <a:pt x="86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5" name="Google Shape;8045;p97"/>
            <p:cNvSpPr/>
            <p:nvPr/>
          </p:nvSpPr>
          <p:spPr>
            <a:xfrm>
              <a:off x="-33183925" y="3756550"/>
              <a:ext cx="103200" cy="52025"/>
            </a:xfrm>
            <a:custGeom>
              <a:avLst/>
              <a:gdLst/>
              <a:ahLst/>
              <a:cxnLst/>
              <a:rect l="l" t="t" r="r" b="b"/>
              <a:pathLst>
                <a:path w="4128" h="2081" extrusionOk="0">
                  <a:moveTo>
                    <a:pt x="1040" y="1"/>
                  </a:moveTo>
                  <a:cubicBezTo>
                    <a:pt x="473" y="1"/>
                    <a:pt x="1" y="505"/>
                    <a:pt x="1" y="1040"/>
                  </a:cubicBezTo>
                  <a:lnTo>
                    <a:pt x="1" y="2080"/>
                  </a:lnTo>
                  <a:lnTo>
                    <a:pt x="4128" y="2080"/>
                  </a:lnTo>
                  <a:lnTo>
                    <a:pt x="4128" y="1040"/>
                  </a:lnTo>
                  <a:cubicBezTo>
                    <a:pt x="4128" y="505"/>
                    <a:pt x="3687" y="1"/>
                    <a:pt x="31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6" name="Google Shape;8046;p97"/>
            <p:cNvSpPr/>
            <p:nvPr/>
          </p:nvSpPr>
          <p:spPr>
            <a:xfrm>
              <a:off x="-33252450" y="3636850"/>
              <a:ext cx="68550" cy="69325"/>
            </a:xfrm>
            <a:custGeom>
              <a:avLst/>
              <a:gdLst/>
              <a:ahLst/>
              <a:cxnLst/>
              <a:rect l="l" t="t" r="r" b="b"/>
              <a:pathLst>
                <a:path w="2742" h="2773" extrusionOk="0">
                  <a:moveTo>
                    <a:pt x="1387" y="0"/>
                  </a:moveTo>
                  <a:cubicBezTo>
                    <a:pt x="599" y="0"/>
                    <a:pt x="1" y="630"/>
                    <a:pt x="1" y="1386"/>
                  </a:cubicBezTo>
                  <a:cubicBezTo>
                    <a:pt x="1" y="2142"/>
                    <a:pt x="599" y="2772"/>
                    <a:pt x="1387" y="2772"/>
                  </a:cubicBezTo>
                  <a:cubicBezTo>
                    <a:pt x="2143" y="2772"/>
                    <a:pt x="2742" y="2142"/>
                    <a:pt x="2742" y="1386"/>
                  </a:cubicBezTo>
                  <a:cubicBezTo>
                    <a:pt x="2742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7" name="Google Shape;8047;p97"/>
            <p:cNvSpPr/>
            <p:nvPr/>
          </p:nvSpPr>
          <p:spPr>
            <a:xfrm>
              <a:off x="-33286325" y="3723050"/>
              <a:ext cx="116600" cy="85525"/>
            </a:xfrm>
            <a:custGeom>
              <a:avLst/>
              <a:gdLst/>
              <a:ahLst/>
              <a:cxnLst/>
              <a:rect l="l" t="t" r="r" b="b"/>
              <a:pathLst>
                <a:path w="4664" h="3421" extrusionOk="0">
                  <a:moveTo>
                    <a:pt x="2788" y="1"/>
                  </a:moveTo>
                  <a:cubicBezTo>
                    <a:pt x="2690" y="1"/>
                    <a:pt x="2591" y="6"/>
                    <a:pt x="2490" y="18"/>
                  </a:cubicBezTo>
                  <a:cubicBezTo>
                    <a:pt x="1072" y="144"/>
                    <a:pt x="1" y="1435"/>
                    <a:pt x="1" y="2853"/>
                  </a:cubicBezTo>
                  <a:lnTo>
                    <a:pt x="1" y="3105"/>
                  </a:lnTo>
                  <a:cubicBezTo>
                    <a:pt x="1" y="3263"/>
                    <a:pt x="158" y="3420"/>
                    <a:pt x="347" y="3420"/>
                  </a:cubicBezTo>
                  <a:lnTo>
                    <a:pt x="3435" y="3420"/>
                  </a:lnTo>
                  <a:lnTo>
                    <a:pt x="3435" y="2380"/>
                  </a:lnTo>
                  <a:cubicBezTo>
                    <a:pt x="3435" y="1624"/>
                    <a:pt x="3939" y="963"/>
                    <a:pt x="4664" y="774"/>
                  </a:cubicBezTo>
                  <a:cubicBezTo>
                    <a:pt x="4164" y="302"/>
                    <a:pt x="3517" y="1"/>
                    <a:pt x="278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8" name="Google Shape;8048;p97"/>
          <p:cNvGrpSpPr/>
          <p:nvPr/>
        </p:nvGrpSpPr>
        <p:grpSpPr>
          <a:xfrm>
            <a:off x="3973073" y="2408369"/>
            <a:ext cx="353645" cy="355557"/>
            <a:chOff x="-33286325" y="3944800"/>
            <a:chExt cx="291450" cy="293025"/>
          </a:xfrm>
        </p:grpSpPr>
        <p:sp>
          <p:nvSpPr>
            <p:cNvPr id="8049" name="Google Shape;8049;p97"/>
            <p:cNvSpPr/>
            <p:nvPr/>
          </p:nvSpPr>
          <p:spPr>
            <a:xfrm>
              <a:off x="-33194950" y="3996000"/>
              <a:ext cx="200075" cy="241825"/>
            </a:xfrm>
            <a:custGeom>
              <a:avLst/>
              <a:gdLst/>
              <a:ahLst/>
              <a:cxnLst/>
              <a:rect l="l" t="t" r="r" b="b"/>
              <a:pathLst>
                <a:path w="8003" h="9673" extrusionOk="0">
                  <a:moveTo>
                    <a:pt x="2300" y="0"/>
                  </a:moveTo>
                  <a:cubicBezTo>
                    <a:pt x="2017" y="0"/>
                    <a:pt x="1796" y="252"/>
                    <a:pt x="1796" y="536"/>
                  </a:cubicBezTo>
                  <a:lnTo>
                    <a:pt x="1796" y="2962"/>
                  </a:lnTo>
                  <a:lnTo>
                    <a:pt x="694" y="4064"/>
                  </a:lnTo>
                  <a:cubicBezTo>
                    <a:pt x="95" y="4663"/>
                    <a:pt x="0" y="5640"/>
                    <a:pt x="536" y="6301"/>
                  </a:cubicBezTo>
                  <a:lnTo>
                    <a:pt x="1576" y="7719"/>
                  </a:lnTo>
                  <a:cubicBezTo>
                    <a:pt x="1702" y="7876"/>
                    <a:pt x="1796" y="8128"/>
                    <a:pt x="1796" y="8349"/>
                  </a:cubicBezTo>
                  <a:lnTo>
                    <a:pt x="1796" y="9294"/>
                  </a:lnTo>
                  <a:cubicBezTo>
                    <a:pt x="1796" y="9515"/>
                    <a:pt x="1954" y="9672"/>
                    <a:pt x="2143" y="9672"/>
                  </a:cubicBezTo>
                  <a:lnTo>
                    <a:pt x="6932" y="9672"/>
                  </a:lnTo>
                  <a:cubicBezTo>
                    <a:pt x="7152" y="9672"/>
                    <a:pt x="7310" y="9515"/>
                    <a:pt x="7310" y="9294"/>
                  </a:cubicBezTo>
                  <a:lnTo>
                    <a:pt x="7310" y="8349"/>
                  </a:lnTo>
                  <a:cubicBezTo>
                    <a:pt x="7310" y="8128"/>
                    <a:pt x="7373" y="7939"/>
                    <a:pt x="7530" y="7782"/>
                  </a:cubicBezTo>
                  <a:cubicBezTo>
                    <a:pt x="7814" y="7498"/>
                    <a:pt x="7971" y="7089"/>
                    <a:pt x="7971" y="6711"/>
                  </a:cubicBezTo>
                  <a:lnTo>
                    <a:pt x="7971" y="3938"/>
                  </a:lnTo>
                  <a:cubicBezTo>
                    <a:pt x="8003" y="3686"/>
                    <a:pt x="7782" y="3434"/>
                    <a:pt x="7499" y="3434"/>
                  </a:cubicBezTo>
                  <a:cubicBezTo>
                    <a:pt x="7215" y="3434"/>
                    <a:pt x="6995" y="3686"/>
                    <a:pt x="6995" y="3938"/>
                  </a:cubicBezTo>
                  <a:lnTo>
                    <a:pt x="6995" y="4474"/>
                  </a:lnTo>
                  <a:cubicBezTo>
                    <a:pt x="6995" y="4663"/>
                    <a:pt x="6837" y="4820"/>
                    <a:pt x="6617" y="4820"/>
                  </a:cubicBezTo>
                  <a:cubicBezTo>
                    <a:pt x="6427" y="4820"/>
                    <a:pt x="6270" y="4663"/>
                    <a:pt x="6270" y="4474"/>
                  </a:cubicBezTo>
                  <a:lnTo>
                    <a:pt x="6270" y="3277"/>
                  </a:lnTo>
                  <a:cubicBezTo>
                    <a:pt x="6270" y="2993"/>
                    <a:pt x="6049" y="2773"/>
                    <a:pt x="5766" y="2773"/>
                  </a:cubicBezTo>
                  <a:cubicBezTo>
                    <a:pt x="5482" y="2773"/>
                    <a:pt x="5262" y="2993"/>
                    <a:pt x="5262" y="3277"/>
                  </a:cubicBezTo>
                  <a:lnTo>
                    <a:pt x="5262" y="4474"/>
                  </a:lnTo>
                  <a:cubicBezTo>
                    <a:pt x="5262" y="4663"/>
                    <a:pt x="5104" y="4820"/>
                    <a:pt x="4884" y="4820"/>
                  </a:cubicBezTo>
                  <a:cubicBezTo>
                    <a:pt x="4695" y="4820"/>
                    <a:pt x="4537" y="4663"/>
                    <a:pt x="4537" y="4474"/>
                  </a:cubicBezTo>
                  <a:lnTo>
                    <a:pt x="4537" y="1890"/>
                  </a:lnTo>
                  <a:cubicBezTo>
                    <a:pt x="4537" y="1638"/>
                    <a:pt x="4317" y="1386"/>
                    <a:pt x="4033" y="1386"/>
                  </a:cubicBezTo>
                  <a:cubicBezTo>
                    <a:pt x="3750" y="1386"/>
                    <a:pt x="3529" y="1638"/>
                    <a:pt x="3529" y="1890"/>
                  </a:cubicBezTo>
                  <a:lnTo>
                    <a:pt x="3529" y="4474"/>
                  </a:lnTo>
                  <a:cubicBezTo>
                    <a:pt x="3529" y="4663"/>
                    <a:pt x="3371" y="4820"/>
                    <a:pt x="3151" y="4820"/>
                  </a:cubicBezTo>
                  <a:cubicBezTo>
                    <a:pt x="2962" y="4820"/>
                    <a:pt x="2804" y="4663"/>
                    <a:pt x="2804" y="4474"/>
                  </a:cubicBezTo>
                  <a:lnTo>
                    <a:pt x="2804" y="4159"/>
                  </a:lnTo>
                  <a:lnTo>
                    <a:pt x="2804" y="536"/>
                  </a:lnTo>
                  <a:cubicBezTo>
                    <a:pt x="2804" y="252"/>
                    <a:pt x="2584" y="0"/>
                    <a:pt x="230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0" name="Google Shape;8050;p97"/>
            <p:cNvSpPr/>
            <p:nvPr/>
          </p:nvSpPr>
          <p:spPr>
            <a:xfrm>
              <a:off x="-33027975" y="3962900"/>
              <a:ext cx="33100" cy="105575"/>
            </a:xfrm>
            <a:custGeom>
              <a:avLst/>
              <a:gdLst/>
              <a:ahLst/>
              <a:cxnLst/>
              <a:rect l="l" t="t" r="r" b="b"/>
              <a:pathLst>
                <a:path w="1324" h="4223" extrusionOk="0">
                  <a:moveTo>
                    <a:pt x="1" y="1"/>
                  </a:moveTo>
                  <a:lnTo>
                    <a:pt x="1" y="3782"/>
                  </a:lnTo>
                  <a:cubicBezTo>
                    <a:pt x="95" y="3908"/>
                    <a:pt x="221" y="4065"/>
                    <a:pt x="253" y="4223"/>
                  </a:cubicBezTo>
                  <a:cubicBezTo>
                    <a:pt x="410" y="4128"/>
                    <a:pt x="631" y="4065"/>
                    <a:pt x="820" y="4065"/>
                  </a:cubicBezTo>
                  <a:cubicBezTo>
                    <a:pt x="1009" y="4065"/>
                    <a:pt x="1166" y="4097"/>
                    <a:pt x="1324" y="4160"/>
                  </a:cubicBezTo>
                  <a:lnTo>
                    <a:pt x="1324" y="285"/>
                  </a:lnTo>
                  <a:cubicBezTo>
                    <a:pt x="1324" y="127"/>
                    <a:pt x="1166" y="1"/>
                    <a:pt x="1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1" name="Google Shape;8051;p97"/>
            <p:cNvSpPr/>
            <p:nvPr/>
          </p:nvSpPr>
          <p:spPr>
            <a:xfrm>
              <a:off x="-33286325" y="3962125"/>
              <a:ext cx="96125" cy="205600"/>
            </a:xfrm>
            <a:custGeom>
              <a:avLst/>
              <a:gdLst/>
              <a:ahLst/>
              <a:cxnLst/>
              <a:rect l="l" t="t" r="r" b="b"/>
              <a:pathLst>
                <a:path w="3845" h="8224" extrusionOk="0">
                  <a:moveTo>
                    <a:pt x="379" y="0"/>
                  </a:moveTo>
                  <a:cubicBezTo>
                    <a:pt x="158" y="0"/>
                    <a:pt x="1" y="127"/>
                    <a:pt x="1" y="347"/>
                  </a:cubicBezTo>
                  <a:lnTo>
                    <a:pt x="1" y="7877"/>
                  </a:lnTo>
                  <a:cubicBezTo>
                    <a:pt x="1" y="8066"/>
                    <a:pt x="158" y="8223"/>
                    <a:pt x="347" y="8223"/>
                  </a:cubicBezTo>
                  <a:lnTo>
                    <a:pt x="3844" y="8223"/>
                  </a:lnTo>
                  <a:lnTo>
                    <a:pt x="3718" y="8066"/>
                  </a:lnTo>
                  <a:cubicBezTo>
                    <a:pt x="3435" y="7719"/>
                    <a:pt x="3277" y="7278"/>
                    <a:pt x="3246" y="6837"/>
                  </a:cubicBezTo>
                  <a:lnTo>
                    <a:pt x="2458" y="6837"/>
                  </a:lnTo>
                  <a:cubicBezTo>
                    <a:pt x="1891" y="6837"/>
                    <a:pt x="1419" y="6364"/>
                    <a:pt x="1419" y="5829"/>
                  </a:cubicBezTo>
                  <a:lnTo>
                    <a:pt x="141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2" name="Google Shape;8052;p97"/>
            <p:cNvSpPr/>
            <p:nvPr/>
          </p:nvSpPr>
          <p:spPr>
            <a:xfrm>
              <a:off x="-33235125" y="3944800"/>
              <a:ext cx="189050" cy="171725"/>
            </a:xfrm>
            <a:custGeom>
              <a:avLst/>
              <a:gdLst/>
              <a:ahLst/>
              <a:cxnLst/>
              <a:rect l="l" t="t" r="r" b="b"/>
              <a:pathLst>
                <a:path w="7562" h="6869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522"/>
                  </a:lnTo>
                  <a:cubicBezTo>
                    <a:pt x="1" y="6711"/>
                    <a:pt x="158" y="6868"/>
                    <a:pt x="379" y="6868"/>
                  </a:cubicBezTo>
                  <a:lnTo>
                    <a:pt x="1198" y="6868"/>
                  </a:lnTo>
                  <a:cubicBezTo>
                    <a:pt x="1261" y="6427"/>
                    <a:pt x="1513" y="5986"/>
                    <a:pt x="1828" y="5640"/>
                  </a:cubicBezTo>
                  <a:lnTo>
                    <a:pt x="2742" y="4726"/>
                  </a:lnTo>
                  <a:lnTo>
                    <a:pt x="2742" y="2584"/>
                  </a:lnTo>
                  <a:cubicBezTo>
                    <a:pt x="2742" y="1891"/>
                    <a:pt x="3277" y="1387"/>
                    <a:pt x="3907" y="1387"/>
                  </a:cubicBezTo>
                  <a:cubicBezTo>
                    <a:pt x="4537" y="1387"/>
                    <a:pt x="5105" y="1922"/>
                    <a:pt x="5105" y="2584"/>
                  </a:cubicBezTo>
                  <a:lnTo>
                    <a:pt x="5105" y="2836"/>
                  </a:lnTo>
                  <a:cubicBezTo>
                    <a:pt x="5262" y="2773"/>
                    <a:pt x="5420" y="2710"/>
                    <a:pt x="5609" y="2710"/>
                  </a:cubicBezTo>
                  <a:cubicBezTo>
                    <a:pt x="6270" y="2710"/>
                    <a:pt x="6774" y="3277"/>
                    <a:pt x="6774" y="3907"/>
                  </a:cubicBezTo>
                  <a:lnTo>
                    <a:pt x="6774" y="4191"/>
                  </a:lnTo>
                  <a:cubicBezTo>
                    <a:pt x="7058" y="4159"/>
                    <a:pt x="7215" y="4096"/>
                    <a:pt x="7404" y="4096"/>
                  </a:cubicBezTo>
                  <a:cubicBezTo>
                    <a:pt x="7499" y="4096"/>
                    <a:pt x="7530" y="4096"/>
                    <a:pt x="7562" y="4159"/>
                  </a:cubicBezTo>
                  <a:lnTo>
                    <a:pt x="7562" y="347"/>
                  </a:lnTo>
                  <a:cubicBezTo>
                    <a:pt x="7562" y="158"/>
                    <a:pt x="7404" y="0"/>
                    <a:pt x="7215" y="0"/>
                  </a:cubicBezTo>
                  <a:lnTo>
                    <a:pt x="5168" y="0"/>
                  </a:lnTo>
                  <a:cubicBezTo>
                    <a:pt x="4600" y="0"/>
                    <a:pt x="4096" y="284"/>
                    <a:pt x="3781" y="725"/>
                  </a:cubicBezTo>
                  <a:cubicBezTo>
                    <a:pt x="3466" y="284"/>
                    <a:pt x="2994" y="0"/>
                    <a:pt x="239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3" name="Google Shape;8053;p97"/>
          <p:cNvGrpSpPr/>
          <p:nvPr/>
        </p:nvGrpSpPr>
        <p:grpSpPr>
          <a:xfrm>
            <a:off x="2631470" y="2881529"/>
            <a:ext cx="353645" cy="356527"/>
            <a:chOff x="-31452725" y="3191825"/>
            <a:chExt cx="291450" cy="293825"/>
          </a:xfrm>
        </p:grpSpPr>
        <p:sp>
          <p:nvSpPr>
            <p:cNvPr id="8054" name="Google Shape;8054;p97"/>
            <p:cNvSpPr/>
            <p:nvPr/>
          </p:nvSpPr>
          <p:spPr>
            <a:xfrm>
              <a:off x="-31314900" y="3278475"/>
              <a:ext cx="103200" cy="18125"/>
            </a:xfrm>
            <a:custGeom>
              <a:avLst/>
              <a:gdLst/>
              <a:ahLst/>
              <a:cxnLst/>
              <a:rect l="l" t="t" r="r" b="b"/>
              <a:pathLst>
                <a:path w="4128" h="725" extrusionOk="0">
                  <a:moveTo>
                    <a:pt x="1" y="0"/>
                  </a:moveTo>
                  <a:lnTo>
                    <a:pt x="1" y="725"/>
                  </a:lnTo>
                  <a:lnTo>
                    <a:pt x="4128" y="725"/>
                  </a:lnTo>
                  <a:lnTo>
                    <a:pt x="412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5" name="Google Shape;8055;p97"/>
            <p:cNvSpPr/>
            <p:nvPr/>
          </p:nvSpPr>
          <p:spPr>
            <a:xfrm>
              <a:off x="-31367675" y="3227275"/>
              <a:ext cx="206400" cy="221350"/>
            </a:xfrm>
            <a:custGeom>
              <a:avLst/>
              <a:gdLst/>
              <a:ahLst/>
              <a:cxnLst/>
              <a:rect l="l" t="t" r="r" b="b"/>
              <a:pathLst>
                <a:path w="8256" h="8854" extrusionOk="0">
                  <a:moveTo>
                    <a:pt x="6554" y="1387"/>
                  </a:moveTo>
                  <a:cubicBezTo>
                    <a:pt x="6743" y="1387"/>
                    <a:pt x="6901" y="1544"/>
                    <a:pt x="6901" y="1733"/>
                  </a:cubicBezTo>
                  <a:lnTo>
                    <a:pt x="6901" y="3119"/>
                  </a:lnTo>
                  <a:cubicBezTo>
                    <a:pt x="6901" y="3309"/>
                    <a:pt x="6743" y="3466"/>
                    <a:pt x="6554" y="3466"/>
                  </a:cubicBezTo>
                  <a:lnTo>
                    <a:pt x="1734" y="3466"/>
                  </a:lnTo>
                  <a:cubicBezTo>
                    <a:pt x="1545" y="3466"/>
                    <a:pt x="1387" y="3309"/>
                    <a:pt x="1387" y="3119"/>
                  </a:cubicBezTo>
                  <a:lnTo>
                    <a:pt x="1387" y="1733"/>
                  </a:lnTo>
                  <a:cubicBezTo>
                    <a:pt x="1387" y="1544"/>
                    <a:pt x="1545" y="1387"/>
                    <a:pt x="1734" y="1387"/>
                  </a:cubicBezTo>
                  <a:close/>
                  <a:moveTo>
                    <a:pt x="2427" y="4096"/>
                  </a:moveTo>
                  <a:cubicBezTo>
                    <a:pt x="2616" y="4096"/>
                    <a:pt x="2773" y="4254"/>
                    <a:pt x="2773" y="4443"/>
                  </a:cubicBezTo>
                  <a:cubicBezTo>
                    <a:pt x="2773" y="4663"/>
                    <a:pt x="2616" y="4821"/>
                    <a:pt x="2427" y="4821"/>
                  </a:cubicBezTo>
                  <a:lnTo>
                    <a:pt x="1734" y="4821"/>
                  </a:lnTo>
                  <a:cubicBezTo>
                    <a:pt x="1545" y="4821"/>
                    <a:pt x="1387" y="4663"/>
                    <a:pt x="1387" y="4443"/>
                  </a:cubicBezTo>
                  <a:cubicBezTo>
                    <a:pt x="1387" y="4254"/>
                    <a:pt x="1545" y="4096"/>
                    <a:pt x="1734" y="4096"/>
                  </a:cubicBezTo>
                  <a:close/>
                  <a:moveTo>
                    <a:pt x="4475" y="4096"/>
                  </a:moveTo>
                  <a:cubicBezTo>
                    <a:pt x="4664" y="4096"/>
                    <a:pt x="4821" y="4254"/>
                    <a:pt x="4821" y="4443"/>
                  </a:cubicBezTo>
                  <a:cubicBezTo>
                    <a:pt x="4821" y="4663"/>
                    <a:pt x="4664" y="4821"/>
                    <a:pt x="4475" y="4821"/>
                  </a:cubicBezTo>
                  <a:lnTo>
                    <a:pt x="3782" y="4821"/>
                  </a:lnTo>
                  <a:cubicBezTo>
                    <a:pt x="3593" y="4821"/>
                    <a:pt x="3435" y="4663"/>
                    <a:pt x="3435" y="4443"/>
                  </a:cubicBezTo>
                  <a:cubicBezTo>
                    <a:pt x="3435" y="4254"/>
                    <a:pt x="3593" y="4096"/>
                    <a:pt x="3782" y="4096"/>
                  </a:cubicBezTo>
                  <a:close/>
                  <a:moveTo>
                    <a:pt x="6554" y="4096"/>
                  </a:moveTo>
                  <a:cubicBezTo>
                    <a:pt x="6743" y="4096"/>
                    <a:pt x="6901" y="4254"/>
                    <a:pt x="6901" y="4443"/>
                  </a:cubicBezTo>
                  <a:cubicBezTo>
                    <a:pt x="6901" y="4663"/>
                    <a:pt x="6743" y="4821"/>
                    <a:pt x="6554" y="4821"/>
                  </a:cubicBezTo>
                  <a:lnTo>
                    <a:pt x="5892" y="4821"/>
                  </a:lnTo>
                  <a:cubicBezTo>
                    <a:pt x="5672" y="4821"/>
                    <a:pt x="5514" y="4663"/>
                    <a:pt x="5514" y="4443"/>
                  </a:cubicBezTo>
                  <a:cubicBezTo>
                    <a:pt x="5514" y="4254"/>
                    <a:pt x="5672" y="4096"/>
                    <a:pt x="5892" y="4096"/>
                  </a:cubicBezTo>
                  <a:close/>
                  <a:moveTo>
                    <a:pt x="2427" y="5482"/>
                  </a:moveTo>
                  <a:cubicBezTo>
                    <a:pt x="2616" y="5482"/>
                    <a:pt x="2773" y="5640"/>
                    <a:pt x="2773" y="5829"/>
                  </a:cubicBezTo>
                  <a:cubicBezTo>
                    <a:pt x="2773" y="6018"/>
                    <a:pt x="2616" y="6175"/>
                    <a:pt x="2427" y="6175"/>
                  </a:cubicBezTo>
                  <a:lnTo>
                    <a:pt x="1734" y="6175"/>
                  </a:lnTo>
                  <a:cubicBezTo>
                    <a:pt x="1545" y="6175"/>
                    <a:pt x="1387" y="6018"/>
                    <a:pt x="1387" y="5829"/>
                  </a:cubicBezTo>
                  <a:cubicBezTo>
                    <a:pt x="1387" y="5640"/>
                    <a:pt x="1545" y="5482"/>
                    <a:pt x="1734" y="5482"/>
                  </a:cubicBezTo>
                  <a:close/>
                  <a:moveTo>
                    <a:pt x="4475" y="5482"/>
                  </a:moveTo>
                  <a:cubicBezTo>
                    <a:pt x="4664" y="5482"/>
                    <a:pt x="4821" y="5640"/>
                    <a:pt x="4821" y="5829"/>
                  </a:cubicBezTo>
                  <a:cubicBezTo>
                    <a:pt x="4821" y="6018"/>
                    <a:pt x="4664" y="6175"/>
                    <a:pt x="4475" y="6175"/>
                  </a:cubicBezTo>
                  <a:lnTo>
                    <a:pt x="3782" y="6175"/>
                  </a:lnTo>
                  <a:cubicBezTo>
                    <a:pt x="3593" y="6175"/>
                    <a:pt x="3435" y="6018"/>
                    <a:pt x="3435" y="5829"/>
                  </a:cubicBezTo>
                  <a:cubicBezTo>
                    <a:pt x="3435" y="5640"/>
                    <a:pt x="3593" y="5482"/>
                    <a:pt x="3782" y="5482"/>
                  </a:cubicBezTo>
                  <a:close/>
                  <a:moveTo>
                    <a:pt x="6554" y="5482"/>
                  </a:moveTo>
                  <a:cubicBezTo>
                    <a:pt x="6743" y="5482"/>
                    <a:pt x="6901" y="5640"/>
                    <a:pt x="6901" y="5829"/>
                  </a:cubicBezTo>
                  <a:cubicBezTo>
                    <a:pt x="6901" y="6018"/>
                    <a:pt x="6743" y="6175"/>
                    <a:pt x="6554" y="6175"/>
                  </a:cubicBezTo>
                  <a:lnTo>
                    <a:pt x="5892" y="6175"/>
                  </a:lnTo>
                  <a:cubicBezTo>
                    <a:pt x="5672" y="6175"/>
                    <a:pt x="5514" y="6018"/>
                    <a:pt x="5514" y="5829"/>
                  </a:cubicBezTo>
                  <a:cubicBezTo>
                    <a:pt x="5514" y="5640"/>
                    <a:pt x="5672" y="5482"/>
                    <a:pt x="5892" y="5482"/>
                  </a:cubicBezTo>
                  <a:close/>
                  <a:moveTo>
                    <a:pt x="2427" y="6869"/>
                  </a:moveTo>
                  <a:cubicBezTo>
                    <a:pt x="2616" y="6869"/>
                    <a:pt x="2773" y="7026"/>
                    <a:pt x="2773" y="7215"/>
                  </a:cubicBezTo>
                  <a:cubicBezTo>
                    <a:pt x="2773" y="7404"/>
                    <a:pt x="2616" y="7562"/>
                    <a:pt x="2427" y="7562"/>
                  </a:cubicBezTo>
                  <a:lnTo>
                    <a:pt x="1734" y="7562"/>
                  </a:lnTo>
                  <a:cubicBezTo>
                    <a:pt x="1545" y="7562"/>
                    <a:pt x="1387" y="7404"/>
                    <a:pt x="1387" y="7215"/>
                  </a:cubicBezTo>
                  <a:cubicBezTo>
                    <a:pt x="1387" y="7026"/>
                    <a:pt x="1545" y="6869"/>
                    <a:pt x="1734" y="6869"/>
                  </a:cubicBezTo>
                  <a:close/>
                  <a:moveTo>
                    <a:pt x="4475" y="6869"/>
                  </a:moveTo>
                  <a:cubicBezTo>
                    <a:pt x="4664" y="6869"/>
                    <a:pt x="4821" y="7026"/>
                    <a:pt x="4821" y="7215"/>
                  </a:cubicBezTo>
                  <a:cubicBezTo>
                    <a:pt x="4821" y="7404"/>
                    <a:pt x="4664" y="7562"/>
                    <a:pt x="4475" y="7562"/>
                  </a:cubicBezTo>
                  <a:lnTo>
                    <a:pt x="3782" y="7562"/>
                  </a:lnTo>
                  <a:cubicBezTo>
                    <a:pt x="3593" y="7562"/>
                    <a:pt x="3435" y="7404"/>
                    <a:pt x="3435" y="7215"/>
                  </a:cubicBezTo>
                  <a:cubicBezTo>
                    <a:pt x="3435" y="7026"/>
                    <a:pt x="3593" y="6869"/>
                    <a:pt x="3782" y="6869"/>
                  </a:cubicBezTo>
                  <a:close/>
                  <a:moveTo>
                    <a:pt x="6554" y="6869"/>
                  </a:moveTo>
                  <a:cubicBezTo>
                    <a:pt x="6743" y="6869"/>
                    <a:pt x="6901" y="7026"/>
                    <a:pt x="6901" y="7215"/>
                  </a:cubicBezTo>
                  <a:cubicBezTo>
                    <a:pt x="6901" y="7404"/>
                    <a:pt x="6743" y="7562"/>
                    <a:pt x="6554" y="7562"/>
                  </a:cubicBezTo>
                  <a:lnTo>
                    <a:pt x="5892" y="7562"/>
                  </a:lnTo>
                  <a:cubicBezTo>
                    <a:pt x="5672" y="7562"/>
                    <a:pt x="5514" y="7404"/>
                    <a:pt x="5514" y="7215"/>
                  </a:cubicBezTo>
                  <a:cubicBezTo>
                    <a:pt x="5514" y="7026"/>
                    <a:pt x="5672" y="6869"/>
                    <a:pt x="5892" y="6869"/>
                  </a:cubicBezTo>
                  <a:close/>
                  <a:moveTo>
                    <a:pt x="694" y="1"/>
                  </a:moveTo>
                  <a:lnTo>
                    <a:pt x="694" y="95"/>
                  </a:lnTo>
                  <a:cubicBezTo>
                    <a:pt x="694" y="631"/>
                    <a:pt x="442" y="1198"/>
                    <a:pt x="64" y="1576"/>
                  </a:cubicBezTo>
                  <a:lnTo>
                    <a:pt x="1" y="1607"/>
                  </a:lnTo>
                  <a:lnTo>
                    <a:pt x="1" y="5860"/>
                  </a:lnTo>
                  <a:lnTo>
                    <a:pt x="64" y="5923"/>
                  </a:lnTo>
                  <a:cubicBezTo>
                    <a:pt x="442" y="6301"/>
                    <a:pt x="694" y="6869"/>
                    <a:pt x="694" y="7404"/>
                  </a:cubicBezTo>
                  <a:cubicBezTo>
                    <a:pt x="694" y="7971"/>
                    <a:pt x="442" y="8475"/>
                    <a:pt x="95" y="8853"/>
                  </a:cubicBezTo>
                  <a:lnTo>
                    <a:pt x="7184" y="8853"/>
                  </a:lnTo>
                  <a:cubicBezTo>
                    <a:pt x="7720" y="8853"/>
                    <a:pt x="8192" y="8381"/>
                    <a:pt x="8192" y="7845"/>
                  </a:cubicBezTo>
                  <a:lnTo>
                    <a:pt x="8192" y="946"/>
                  </a:lnTo>
                  <a:cubicBezTo>
                    <a:pt x="8255" y="473"/>
                    <a:pt x="7814" y="1"/>
                    <a:pt x="721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6" name="Google Shape;8056;p97"/>
            <p:cNvSpPr/>
            <p:nvPr/>
          </p:nvSpPr>
          <p:spPr>
            <a:xfrm>
              <a:off x="-31452725" y="3191825"/>
              <a:ext cx="86650" cy="259150"/>
            </a:xfrm>
            <a:custGeom>
              <a:avLst/>
              <a:gdLst/>
              <a:ahLst/>
              <a:cxnLst/>
              <a:rect l="l" t="t" r="r" b="b"/>
              <a:pathLst>
                <a:path w="3466" h="10366" extrusionOk="0">
                  <a:moveTo>
                    <a:pt x="1450" y="1"/>
                  </a:moveTo>
                  <a:cubicBezTo>
                    <a:pt x="662" y="1"/>
                    <a:pt x="0" y="662"/>
                    <a:pt x="0" y="1450"/>
                  </a:cubicBezTo>
                  <a:cubicBezTo>
                    <a:pt x="0" y="1860"/>
                    <a:pt x="158" y="2206"/>
                    <a:pt x="410" y="2490"/>
                  </a:cubicBezTo>
                  <a:lnTo>
                    <a:pt x="694" y="2773"/>
                  </a:lnTo>
                  <a:lnTo>
                    <a:pt x="694" y="7593"/>
                  </a:lnTo>
                  <a:lnTo>
                    <a:pt x="410" y="7877"/>
                  </a:lnTo>
                  <a:cubicBezTo>
                    <a:pt x="158" y="8161"/>
                    <a:pt x="0" y="8507"/>
                    <a:pt x="0" y="8917"/>
                  </a:cubicBezTo>
                  <a:cubicBezTo>
                    <a:pt x="0" y="9704"/>
                    <a:pt x="662" y="10366"/>
                    <a:pt x="1450" y="10366"/>
                  </a:cubicBezTo>
                  <a:lnTo>
                    <a:pt x="1985" y="10366"/>
                  </a:lnTo>
                  <a:cubicBezTo>
                    <a:pt x="2773" y="10366"/>
                    <a:pt x="3466" y="9704"/>
                    <a:pt x="3466" y="8917"/>
                  </a:cubicBezTo>
                  <a:cubicBezTo>
                    <a:pt x="3466" y="8507"/>
                    <a:pt x="3308" y="8161"/>
                    <a:pt x="3025" y="7877"/>
                  </a:cubicBezTo>
                  <a:lnTo>
                    <a:pt x="2741" y="7593"/>
                  </a:lnTo>
                  <a:lnTo>
                    <a:pt x="2741" y="2773"/>
                  </a:lnTo>
                  <a:lnTo>
                    <a:pt x="3025" y="2490"/>
                  </a:lnTo>
                  <a:cubicBezTo>
                    <a:pt x="3308" y="2206"/>
                    <a:pt x="3466" y="1860"/>
                    <a:pt x="3466" y="1450"/>
                  </a:cubicBezTo>
                  <a:cubicBezTo>
                    <a:pt x="3466" y="662"/>
                    <a:pt x="2773" y="1"/>
                    <a:pt x="19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7" name="Google Shape;8057;p97"/>
            <p:cNvSpPr/>
            <p:nvPr/>
          </p:nvSpPr>
          <p:spPr>
            <a:xfrm>
              <a:off x="-31409400" y="3468275"/>
              <a:ext cx="92950" cy="17375"/>
            </a:xfrm>
            <a:custGeom>
              <a:avLst/>
              <a:gdLst/>
              <a:ahLst/>
              <a:cxnLst/>
              <a:rect l="l" t="t" r="r" b="b"/>
              <a:pathLst>
                <a:path w="3718" h="695" extrusionOk="0">
                  <a:moveTo>
                    <a:pt x="0" y="1"/>
                  </a:moveTo>
                  <a:cubicBezTo>
                    <a:pt x="0" y="379"/>
                    <a:pt x="315" y="694"/>
                    <a:pt x="662" y="694"/>
                  </a:cubicBezTo>
                  <a:lnTo>
                    <a:pt x="3056" y="694"/>
                  </a:lnTo>
                  <a:cubicBezTo>
                    <a:pt x="3466" y="694"/>
                    <a:pt x="3718" y="379"/>
                    <a:pt x="37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8" name="Google Shape;8058;p97"/>
          <p:cNvGrpSpPr/>
          <p:nvPr/>
        </p:nvGrpSpPr>
        <p:grpSpPr>
          <a:xfrm>
            <a:off x="2631000" y="3353144"/>
            <a:ext cx="354586" cy="354586"/>
            <a:chOff x="-31452725" y="3551775"/>
            <a:chExt cx="292225" cy="292225"/>
          </a:xfrm>
        </p:grpSpPr>
        <p:sp>
          <p:nvSpPr>
            <p:cNvPr id="8059" name="Google Shape;8059;p97"/>
            <p:cNvSpPr/>
            <p:nvPr/>
          </p:nvSpPr>
          <p:spPr>
            <a:xfrm>
              <a:off x="-31452725" y="3756550"/>
              <a:ext cx="155175" cy="34675"/>
            </a:xfrm>
            <a:custGeom>
              <a:avLst/>
              <a:gdLst/>
              <a:ahLst/>
              <a:cxnLst/>
              <a:rect l="l" t="t" r="r" b="b"/>
              <a:pathLst>
                <a:path w="6207" h="1387" extrusionOk="0">
                  <a:moveTo>
                    <a:pt x="32" y="1"/>
                  </a:moveTo>
                  <a:lnTo>
                    <a:pt x="32" y="1040"/>
                  </a:lnTo>
                  <a:cubicBezTo>
                    <a:pt x="0" y="1292"/>
                    <a:pt x="158" y="1387"/>
                    <a:pt x="347" y="1387"/>
                  </a:cubicBezTo>
                  <a:lnTo>
                    <a:pt x="6207" y="1387"/>
                  </a:lnTo>
                  <a:lnTo>
                    <a:pt x="620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0" name="Google Shape;8060;p97"/>
            <p:cNvSpPr/>
            <p:nvPr/>
          </p:nvSpPr>
          <p:spPr>
            <a:xfrm>
              <a:off x="-31452725" y="3551775"/>
              <a:ext cx="183525" cy="188275"/>
            </a:xfrm>
            <a:custGeom>
              <a:avLst/>
              <a:gdLst/>
              <a:ahLst/>
              <a:cxnLst/>
              <a:rect l="l" t="t" r="r" b="b"/>
              <a:pathLst>
                <a:path w="7341" h="7531" extrusionOk="0">
                  <a:moveTo>
                    <a:pt x="4474" y="0"/>
                  </a:moveTo>
                  <a:cubicBezTo>
                    <a:pt x="3939" y="0"/>
                    <a:pt x="3466" y="473"/>
                    <a:pt x="3466" y="1040"/>
                  </a:cubicBezTo>
                  <a:cubicBezTo>
                    <a:pt x="3466" y="1576"/>
                    <a:pt x="3939" y="2080"/>
                    <a:pt x="4474" y="2080"/>
                  </a:cubicBezTo>
                  <a:cubicBezTo>
                    <a:pt x="4600" y="2080"/>
                    <a:pt x="4726" y="2017"/>
                    <a:pt x="4852" y="1985"/>
                  </a:cubicBezTo>
                  <a:lnTo>
                    <a:pt x="4852" y="2773"/>
                  </a:lnTo>
                  <a:lnTo>
                    <a:pt x="2741" y="2773"/>
                  </a:lnTo>
                  <a:cubicBezTo>
                    <a:pt x="1261" y="2773"/>
                    <a:pt x="0" y="4002"/>
                    <a:pt x="0" y="5482"/>
                  </a:cubicBezTo>
                  <a:lnTo>
                    <a:pt x="0" y="7530"/>
                  </a:lnTo>
                  <a:lnTo>
                    <a:pt x="6175" y="7530"/>
                  </a:lnTo>
                  <a:lnTo>
                    <a:pt x="6175" y="5167"/>
                  </a:lnTo>
                  <a:cubicBezTo>
                    <a:pt x="6175" y="4191"/>
                    <a:pt x="6648" y="3372"/>
                    <a:pt x="7341" y="2773"/>
                  </a:cubicBezTo>
                  <a:lnTo>
                    <a:pt x="5514" y="2773"/>
                  </a:lnTo>
                  <a:lnTo>
                    <a:pt x="5514" y="1040"/>
                  </a:lnTo>
                  <a:cubicBezTo>
                    <a:pt x="5514" y="505"/>
                    <a:pt x="5041" y="0"/>
                    <a:pt x="447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1" name="Google Shape;8061;p97"/>
            <p:cNvSpPr/>
            <p:nvPr/>
          </p:nvSpPr>
          <p:spPr>
            <a:xfrm>
              <a:off x="-31366100" y="3808550"/>
              <a:ext cx="52025" cy="35450"/>
            </a:xfrm>
            <a:custGeom>
              <a:avLst/>
              <a:gdLst/>
              <a:ahLst/>
              <a:cxnLst/>
              <a:rect l="l" t="t" r="r" b="b"/>
              <a:pathLst>
                <a:path w="2081" h="1418" extrusionOk="0">
                  <a:moveTo>
                    <a:pt x="32" y="0"/>
                  </a:moveTo>
                  <a:lnTo>
                    <a:pt x="32" y="1040"/>
                  </a:lnTo>
                  <a:lnTo>
                    <a:pt x="1" y="1040"/>
                  </a:lnTo>
                  <a:cubicBezTo>
                    <a:pt x="1" y="1260"/>
                    <a:pt x="159" y="1418"/>
                    <a:pt x="348" y="1418"/>
                  </a:cubicBezTo>
                  <a:lnTo>
                    <a:pt x="1734" y="1418"/>
                  </a:lnTo>
                  <a:cubicBezTo>
                    <a:pt x="1923" y="1418"/>
                    <a:pt x="2080" y="1260"/>
                    <a:pt x="2080" y="1040"/>
                  </a:cubicBezTo>
                  <a:lnTo>
                    <a:pt x="208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2" name="Google Shape;8062;p97"/>
            <p:cNvSpPr/>
            <p:nvPr/>
          </p:nvSpPr>
          <p:spPr>
            <a:xfrm>
              <a:off x="-31281025" y="3621075"/>
              <a:ext cx="120525" cy="171725"/>
            </a:xfrm>
            <a:custGeom>
              <a:avLst/>
              <a:gdLst/>
              <a:ahLst/>
              <a:cxnLst/>
              <a:rect l="l" t="t" r="r" b="b"/>
              <a:pathLst>
                <a:path w="4821" h="6869" extrusionOk="0">
                  <a:moveTo>
                    <a:pt x="3435" y="2017"/>
                  </a:moveTo>
                  <a:cubicBezTo>
                    <a:pt x="3624" y="2017"/>
                    <a:pt x="3781" y="2175"/>
                    <a:pt x="3781" y="2364"/>
                  </a:cubicBezTo>
                  <a:cubicBezTo>
                    <a:pt x="3750" y="2553"/>
                    <a:pt x="3592" y="2710"/>
                    <a:pt x="3435" y="2710"/>
                  </a:cubicBezTo>
                  <a:lnTo>
                    <a:pt x="1387" y="2710"/>
                  </a:lnTo>
                  <a:cubicBezTo>
                    <a:pt x="1198" y="2710"/>
                    <a:pt x="1040" y="2553"/>
                    <a:pt x="1040" y="2364"/>
                  </a:cubicBezTo>
                  <a:cubicBezTo>
                    <a:pt x="1040" y="2175"/>
                    <a:pt x="1198" y="2017"/>
                    <a:pt x="1387" y="2017"/>
                  </a:cubicBezTo>
                  <a:close/>
                  <a:moveTo>
                    <a:pt x="3088" y="4128"/>
                  </a:moveTo>
                  <a:cubicBezTo>
                    <a:pt x="3466" y="4128"/>
                    <a:pt x="3750" y="4443"/>
                    <a:pt x="3750" y="4821"/>
                  </a:cubicBezTo>
                  <a:cubicBezTo>
                    <a:pt x="3750" y="5168"/>
                    <a:pt x="3466" y="5483"/>
                    <a:pt x="3088" y="5483"/>
                  </a:cubicBezTo>
                  <a:lnTo>
                    <a:pt x="1702" y="5483"/>
                  </a:lnTo>
                  <a:cubicBezTo>
                    <a:pt x="1324" y="5483"/>
                    <a:pt x="1040" y="5168"/>
                    <a:pt x="1040" y="4821"/>
                  </a:cubicBezTo>
                  <a:cubicBezTo>
                    <a:pt x="1040" y="4412"/>
                    <a:pt x="1355" y="4128"/>
                    <a:pt x="1702" y="4128"/>
                  </a:cubicBezTo>
                  <a:close/>
                  <a:moveTo>
                    <a:pt x="2426" y="1"/>
                  </a:moveTo>
                  <a:cubicBezTo>
                    <a:pt x="1072" y="1"/>
                    <a:pt x="1" y="1072"/>
                    <a:pt x="1" y="2395"/>
                  </a:cubicBezTo>
                  <a:lnTo>
                    <a:pt x="1" y="6869"/>
                  </a:lnTo>
                  <a:lnTo>
                    <a:pt x="4474" y="6869"/>
                  </a:lnTo>
                  <a:cubicBezTo>
                    <a:pt x="4663" y="6869"/>
                    <a:pt x="4821" y="6711"/>
                    <a:pt x="4821" y="6491"/>
                  </a:cubicBezTo>
                  <a:lnTo>
                    <a:pt x="4821" y="2395"/>
                  </a:lnTo>
                  <a:cubicBezTo>
                    <a:pt x="4789" y="1072"/>
                    <a:pt x="3718" y="1"/>
                    <a:pt x="242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63" name="Google Shape;8063;p97"/>
          <p:cNvGrpSpPr/>
          <p:nvPr/>
        </p:nvGrpSpPr>
        <p:grpSpPr>
          <a:xfrm>
            <a:off x="2629559" y="3817129"/>
            <a:ext cx="357468" cy="356497"/>
            <a:chOff x="-31455100" y="3909350"/>
            <a:chExt cx="294600" cy="293800"/>
          </a:xfrm>
        </p:grpSpPr>
        <p:sp>
          <p:nvSpPr>
            <p:cNvPr id="8064" name="Google Shape;8064;p97"/>
            <p:cNvSpPr/>
            <p:nvPr/>
          </p:nvSpPr>
          <p:spPr>
            <a:xfrm>
              <a:off x="-31455100" y="390935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5199" y="1"/>
                  </a:moveTo>
                  <a:cubicBezTo>
                    <a:pt x="5042" y="1"/>
                    <a:pt x="4916" y="127"/>
                    <a:pt x="4884" y="284"/>
                  </a:cubicBezTo>
                  <a:lnTo>
                    <a:pt x="4727" y="883"/>
                  </a:lnTo>
                  <a:cubicBezTo>
                    <a:pt x="4191" y="977"/>
                    <a:pt x="3655" y="1229"/>
                    <a:pt x="3151" y="1513"/>
                  </a:cubicBezTo>
                  <a:lnTo>
                    <a:pt x="2647" y="1229"/>
                  </a:lnTo>
                  <a:cubicBezTo>
                    <a:pt x="2599" y="1205"/>
                    <a:pt x="2542" y="1195"/>
                    <a:pt x="2482" y="1195"/>
                  </a:cubicBezTo>
                  <a:cubicBezTo>
                    <a:pt x="2386" y="1195"/>
                    <a:pt x="2284" y="1222"/>
                    <a:pt x="2206" y="1261"/>
                  </a:cubicBezTo>
                  <a:lnTo>
                    <a:pt x="1261" y="2206"/>
                  </a:lnTo>
                  <a:cubicBezTo>
                    <a:pt x="1135" y="2332"/>
                    <a:pt x="1135" y="2490"/>
                    <a:pt x="1230" y="2647"/>
                  </a:cubicBezTo>
                  <a:lnTo>
                    <a:pt x="1513" y="3151"/>
                  </a:lnTo>
                  <a:cubicBezTo>
                    <a:pt x="1198" y="3624"/>
                    <a:pt x="978" y="4191"/>
                    <a:pt x="883" y="4726"/>
                  </a:cubicBezTo>
                  <a:lnTo>
                    <a:pt x="284" y="4884"/>
                  </a:lnTo>
                  <a:cubicBezTo>
                    <a:pt x="127" y="4947"/>
                    <a:pt x="1" y="5041"/>
                    <a:pt x="1" y="5199"/>
                  </a:cubicBezTo>
                  <a:lnTo>
                    <a:pt x="1" y="6585"/>
                  </a:lnTo>
                  <a:cubicBezTo>
                    <a:pt x="1" y="6743"/>
                    <a:pt x="127" y="6869"/>
                    <a:pt x="284" y="6900"/>
                  </a:cubicBezTo>
                  <a:lnTo>
                    <a:pt x="883" y="7058"/>
                  </a:lnTo>
                  <a:cubicBezTo>
                    <a:pt x="946" y="7404"/>
                    <a:pt x="1072" y="7782"/>
                    <a:pt x="1230" y="8129"/>
                  </a:cubicBezTo>
                  <a:cubicBezTo>
                    <a:pt x="1504" y="7854"/>
                    <a:pt x="2843" y="6486"/>
                    <a:pt x="2841" y="6486"/>
                  </a:cubicBezTo>
                  <a:lnTo>
                    <a:pt x="2841" y="6486"/>
                  </a:lnTo>
                  <a:cubicBezTo>
                    <a:pt x="2841" y="6486"/>
                    <a:pt x="2839" y="6488"/>
                    <a:pt x="2836" y="6491"/>
                  </a:cubicBezTo>
                  <a:cubicBezTo>
                    <a:pt x="2836" y="6459"/>
                    <a:pt x="2805" y="6050"/>
                    <a:pt x="2805" y="5955"/>
                  </a:cubicBezTo>
                  <a:cubicBezTo>
                    <a:pt x="2773" y="4222"/>
                    <a:pt x="4191" y="2836"/>
                    <a:pt x="5861" y="2836"/>
                  </a:cubicBezTo>
                  <a:cubicBezTo>
                    <a:pt x="7562" y="2836"/>
                    <a:pt x="8948" y="4222"/>
                    <a:pt x="8948" y="5924"/>
                  </a:cubicBezTo>
                  <a:cubicBezTo>
                    <a:pt x="8948" y="7499"/>
                    <a:pt x="7751" y="8822"/>
                    <a:pt x="6113" y="8948"/>
                  </a:cubicBezTo>
                  <a:cubicBezTo>
                    <a:pt x="6066" y="8948"/>
                    <a:pt x="5963" y="8956"/>
                    <a:pt x="5821" y="8956"/>
                  </a:cubicBezTo>
                  <a:cubicBezTo>
                    <a:pt x="5680" y="8956"/>
                    <a:pt x="5499" y="8948"/>
                    <a:pt x="5294" y="8917"/>
                  </a:cubicBezTo>
                  <a:lnTo>
                    <a:pt x="3655" y="10523"/>
                  </a:lnTo>
                  <a:cubicBezTo>
                    <a:pt x="4034" y="10681"/>
                    <a:pt x="4349" y="10807"/>
                    <a:pt x="4727" y="10870"/>
                  </a:cubicBezTo>
                  <a:lnTo>
                    <a:pt x="4884" y="11468"/>
                  </a:lnTo>
                  <a:cubicBezTo>
                    <a:pt x="4916" y="11626"/>
                    <a:pt x="5042" y="11752"/>
                    <a:pt x="5199" y="11752"/>
                  </a:cubicBezTo>
                  <a:lnTo>
                    <a:pt x="6585" y="11752"/>
                  </a:lnTo>
                  <a:cubicBezTo>
                    <a:pt x="6743" y="11752"/>
                    <a:pt x="6869" y="11626"/>
                    <a:pt x="6901" y="11468"/>
                  </a:cubicBezTo>
                  <a:lnTo>
                    <a:pt x="7058" y="10870"/>
                  </a:lnTo>
                  <a:cubicBezTo>
                    <a:pt x="7594" y="10775"/>
                    <a:pt x="8129" y="10523"/>
                    <a:pt x="8633" y="10240"/>
                  </a:cubicBezTo>
                  <a:lnTo>
                    <a:pt x="9137" y="10523"/>
                  </a:lnTo>
                  <a:cubicBezTo>
                    <a:pt x="9185" y="10547"/>
                    <a:pt x="9243" y="10558"/>
                    <a:pt x="9302" y="10558"/>
                  </a:cubicBezTo>
                  <a:cubicBezTo>
                    <a:pt x="9399" y="10558"/>
                    <a:pt x="9501" y="10531"/>
                    <a:pt x="9578" y="10492"/>
                  </a:cubicBezTo>
                  <a:lnTo>
                    <a:pt x="10524" y="9547"/>
                  </a:lnTo>
                  <a:cubicBezTo>
                    <a:pt x="10650" y="9421"/>
                    <a:pt x="10650" y="9263"/>
                    <a:pt x="10555" y="9106"/>
                  </a:cubicBezTo>
                  <a:lnTo>
                    <a:pt x="10303" y="8601"/>
                  </a:lnTo>
                  <a:cubicBezTo>
                    <a:pt x="10618" y="8129"/>
                    <a:pt x="10807" y="7562"/>
                    <a:pt x="10933" y="7026"/>
                  </a:cubicBezTo>
                  <a:lnTo>
                    <a:pt x="11500" y="6869"/>
                  </a:lnTo>
                  <a:cubicBezTo>
                    <a:pt x="11658" y="6806"/>
                    <a:pt x="11784" y="6711"/>
                    <a:pt x="11784" y="6554"/>
                  </a:cubicBezTo>
                  <a:lnTo>
                    <a:pt x="11784" y="5167"/>
                  </a:lnTo>
                  <a:cubicBezTo>
                    <a:pt x="11752" y="5041"/>
                    <a:pt x="11658" y="4915"/>
                    <a:pt x="11500" y="4884"/>
                  </a:cubicBezTo>
                  <a:lnTo>
                    <a:pt x="10902" y="4726"/>
                  </a:lnTo>
                  <a:cubicBezTo>
                    <a:pt x="10807" y="4191"/>
                    <a:pt x="10555" y="3687"/>
                    <a:pt x="10272" y="3151"/>
                  </a:cubicBezTo>
                  <a:lnTo>
                    <a:pt x="10555" y="2647"/>
                  </a:lnTo>
                  <a:cubicBezTo>
                    <a:pt x="10650" y="2521"/>
                    <a:pt x="10587" y="2332"/>
                    <a:pt x="10524" y="2206"/>
                  </a:cubicBezTo>
                  <a:lnTo>
                    <a:pt x="9578" y="1261"/>
                  </a:lnTo>
                  <a:cubicBezTo>
                    <a:pt x="9509" y="1209"/>
                    <a:pt x="9430" y="1185"/>
                    <a:pt x="9347" y="1185"/>
                  </a:cubicBezTo>
                  <a:cubicBezTo>
                    <a:pt x="9279" y="1185"/>
                    <a:pt x="9208" y="1201"/>
                    <a:pt x="9137" y="1229"/>
                  </a:cubicBezTo>
                  <a:lnTo>
                    <a:pt x="8633" y="1513"/>
                  </a:lnTo>
                  <a:cubicBezTo>
                    <a:pt x="8161" y="1198"/>
                    <a:pt x="7594" y="977"/>
                    <a:pt x="7058" y="883"/>
                  </a:cubicBezTo>
                  <a:lnTo>
                    <a:pt x="6901" y="284"/>
                  </a:lnTo>
                  <a:cubicBezTo>
                    <a:pt x="6869" y="127"/>
                    <a:pt x="6743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5" name="Google Shape;8065;p97"/>
            <p:cNvSpPr/>
            <p:nvPr/>
          </p:nvSpPr>
          <p:spPr>
            <a:xfrm>
              <a:off x="-31455100" y="3997350"/>
              <a:ext cx="215050" cy="205025"/>
            </a:xfrm>
            <a:custGeom>
              <a:avLst/>
              <a:gdLst/>
              <a:ahLst/>
              <a:cxnLst/>
              <a:rect l="l" t="t" r="r" b="b"/>
              <a:pathLst>
                <a:path w="8602" h="8201" extrusionOk="0">
                  <a:moveTo>
                    <a:pt x="5939" y="0"/>
                  </a:moveTo>
                  <a:cubicBezTo>
                    <a:pt x="4729" y="0"/>
                    <a:pt x="3750" y="854"/>
                    <a:pt x="3561" y="1963"/>
                  </a:cubicBezTo>
                  <a:cubicBezTo>
                    <a:pt x="3466" y="2404"/>
                    <a:pt x="3498" y="2813"/>
                    <a:pt x="3624" y="3223"/>
                  </a:cubicBezTo>
                  <a:lnTo>
                    <a:pt x="410" y="6468"/>
                  </a:lnTo>
                  <a:cubicBezTo>
                    <a:pt x="1" y="6846"/>
                    <a:pt x="1" y="7507"/>
                    <a:pt x="410" y="7917"/>
                  </a:cubicBezTo>
                  <a:cubicBezTo>
                    <a:pt x="600" y="8106"/>
                    <a:pt x="852" y="8200"/>
                    <a:pt x="1111" y="8200"/>
                  </a:cubicBezTo>
                  <a:cubicBezTo>
                    <a:pt x="1371" y="8200"/>
                    <a:pt x="1639" y="8106"/>
                    <a:pt x="1860" y="7917"/>
                  </a:cubicBezTo>
                  <a:lnTo>
                    <a:pt x="5136" y="4640"/>
                  </a:lnTo>
                  <a:cubicBezTo>
                    <a:pt x="5388" y="4735"/>
                    <a:pt x="5664" y="4782"/>
                    <a:pt x="5947" y="4782"/>
                  </a:cubicBezTo>
                  <a:cubicBezTo>
                    <a:pt x="6231" y="4782"/>
                    <a:pt x="6522" y="4735"/>
                    <a:pt x="6806" y="4640"/>
                  </a:cubicBezTo>
                  <a:cubicBezTo>
                    <a:pt x="7846" y="4294"/>
                    <a:pt x="8602" y="3065"/>
                    <a:pt x="8224" y="1773"/>
                  </a:cubicBezTo>
                  <a:cubicBezTo>
                    <a:pt x="8192" y="1647"/>
                    <a:pt x="8129" y="1553"/>
                    <a:pt x="8003" y="1521"/>
                  </a:cubicBezTo>
                  <a:cubicBezTo>
                    <a:pt x="7972" y="1514"/>
                    <a:pt x="7942" y="1510"/>
                    <a:pt x="7914" y="1510"/>
                  </a:cubicBezTo>
                  <a:cubicBezTo>
                    <a:pt x="7830" y="1510"/>
                    <a:pt x="7759" y="1545"/>
                    <a:pt x="7688" y="1616"/>
                  </a:cubicBezTo>
                  <a:lnTo>
                    <a:pt x="6901" y="2404"/>
                  </a:lnTo>
                  <a:cubicBezTo>
                    <a:pt x="6759" y="2530"/>
                    <a:pt x="6578" y="2593"/>
                    <a:pt x="6400" y="2593"/>
                  </a:cubicBezTo>
                  <a:cubicBezTo>
                    <a:pt x="6223" y="2593"/>
                    <a:pt x="6050" y="2530"/>
                    <a:pt x="5924" y="2404"/>
                  </a:cubicBezTo>
                  <a:cubicBezTo>
                    <a:pt x="5640" y="2120"/>
                    <a:pt x="5640" y="1679"/>
                    <a:pt x="5924" y="1395"/>
                  </a:cubicBezTo>
                  <a:lnTo>
                    <a:pt x="6711" y="608"/>
                  </a:lnTo>
                  <a:cubicBezTo>
                    <a:pt x="6774" y="545"/>
                    <a:pt x="6806" y="419"/>
                    <a:pt x="6774" y="293"/>
                  </a:cubicBezTo>
                  <a:cubicBezTo>
                    <a:pt x="6743" y="198"/>
                    <a:pt x="6648" y="104"/>
                    <a:pt x="6554" y="72"/>
                  </a:cubicBezTo>
                  <a:cubicBezTo>
                    <a:pt x="6344" y="23"/>
                    <a:pt x="6139" y="0"/>
                    <a:pt x="593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66" name="Google Shape;8066;p97"/>
          <p:cNvGrpSpPr/>
          <p:nvPr/>
        </p:nvGrpSpPr>
        <p:grpSpPr>
          <a:xfrm>
            <a:off x="3970744" y="3818084"/>
            <a:ext cx="353645" cy="354586"/>
            <a:chOff x="-30345325" y="3918800"/>
            <a:chExt cx="291450" cy="292225"/>
          </a:xfrm>
        </p:grpSpPr>
        <p:sp>
          <p:nvSpPr>
            <p:cNvPr id="8067" name="Google Shape;8067;p97"/>
            <p:cNvSpPr/>
            <p:nvPr/>
          </p:nvSpPr>
          <p:spPr>
            <a:xfrm>
              <a:off x="-30174425" y="3988125"/>
              <a:ext cx="120550" cy="120175"/>
            </a:xfrm>
            <a:custGeom>
              <a:avLst/>
              <a:gdLst/>
              <a:ahLst/>
              <a:cxnLst/>
              <a:rect l="l" t="t" r="r" b="b"/>
              <a:pathLst>
                <a:path w="4822" h="4807" extrusionOk="0"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426"/>
                  </a:lnTo>
                  <a:cubicBezTo>
                    <a:pt x="1" y="2962"/>
                    <a:pt x="474" y="3434"/>
                    <a:pt x="1041" y="3434"/>
                  </a:cubicBezTo>
                  <a:lnTo>
                    <a:pt x="1387" y="3434"/>
                  </a:lnTo>
                  <a:lnTo>
                    <a:pt x="1387" y="4474"/>
                  </a:lnTo>
                  <a:cubicBezTo>
                    <a:pt x="1387" y="4631"/>
                    <a:pt x="1482" y="4726"/>
                    <a:pt x="1576" y="4789"/>
                  </a:cubicBezTo>
                  <a:cubicBezTo>
                    <a:pt x="1618" y="4799"/>
                    <a:pt x="1664" y="4806"/>
                    <a:pt x="1709" y="4806"/>
                  </a:cubicBezTo>
                  <a:cubicBezTo>
                    <a:pt x="1800" y="4806"/>
                    <a:pt x="1891" y="4778"/>
                    <a:pt x="1954" y="4694"/>
                  </a:cubicBezTo>
                  <a:lnTo>
                    <a:pt x="3214" y="3434"/>
                  </a:lnTo>
                  <a:lnTo>
                    <a:pt x="3750" y="3434"/>
                  </a:lnTo>
                  <a:cubicBezTo>
                    <a:pt x="4317" y="3434"/>
                    <a:pt x="4790" y="2962"/>
                    <a:pt x="4790" y="2426"/>
                  </a:cubicBezTo>
                  <a:lnTo>
                    <a:pt x="4790" y="1040"/>
                  </a:lnTo>
                  <a:cubicBezTo>
                    <a:pt x="4821" y="473"/>
                    <a:pt x="4380" y="0"/>
                    <a:pt x="378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8" name="Google Shape;8068;p97"/>
            <p:cNvSpPr/>
            <p:nvPr/>
          </p:nvSpPr>
          <p:spPr>
            <a:xfrm>
              <a:off x="-30345325" y="3988125"/>
              <a:ext cx="119750" cy="120175"/>
            </a:xfrm>
            <a:custGeom>
              <a:avLst/>
              <a:gdLst/>
              <a:ahLst/>
              <a:cxnLst/>
              <a:rect l="l" t="t" r="r" b="b"/>
              <a:pathLst>
                <a:path w="4790" h="4807" extrusionOk="0">
                  <a:moveTo>
                    <a:pt x="1009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2395"/>
                  </a:lnTo>
                  <a:cubicBezTo>
                    <a:pt x="0" y="2962"/>
                    <a:pt x="473" y="3434"/>
                    <a:pt x="1009" y="3434"/>
                  </a:cubicBezTo>
                  <a:lnTo>
                    <a:pt x="1576" y="3434"/>
                  </a:lnTo>
                  <a:lnTo>
                    <a:pt x="2836" y="4694"/>
                  </a:lnTo>
                  <a:cubicBezTo>
                    <a:pt x="2920" y="4778"/>
                    <a:pt x="3018" y="4806"/>
                    <a:pt x="3102" y="4806"/>
                  </a:cubicBezTo>
                  <a:cubicBezTo>
                    <a:pt x="3144" y="4806"/>
                    <a:pt x="3182" y="4799"/>
                    <a:pt x="3214" y="4789"/>
                  </a:cubicBezTo>
                  <a:cubicBezTo>
                    <a:pt x="3340" y="4726"/>
                    <a:pt x="3434" y="4568"/>
                    <a:pt x="3434" y="4474"/>
                  </a:cubicBezTo>
                  <a:lnTo>
                    <a:pt x="3434" y="3434"/>
                  </a:lnTo>
                  <a:lnTo>
                    <a:pt x="3781" y="3434"/>
                  </a:lnTo>
                  <a:cubicBezTo>
                    <a:pt x="4348" y="3434"/>
                    <a:pt x="4789" y="2962"/>
                    <a:pt x="4789" y="2395"/>
                  </a:cubicBezTo>
                  <a:lnTo>
                    <a:pt x="4789" y="1040"/>
                  </a:lnTo>
                  <a:cubicBezTo>
                    <a:pt x="4789" y="473"/>
                    <a:pt x="4348" y="0"/>
                    <a:pt x="378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9" name="Google Shape;8069;p97"/>
            <p:cNvSpPr/>
            <p:nvPr/>
          </p:nvSpPr>
          <p:spPr>
            <a:xfrm>
              <a:off x="-30293350" y="4159025"/>
              <a:ext cx="188275" cy="52000"/>
            </a:xfrm>
            <a:custGeom>
              <a:avLst/>
              <a:gdLst/>
              <a:ahLst/>
              <a:cxnLst/>
              <a:rect l="l" t="t" r="r" b="b"/>
              <a:pathLst>
                <a:path w="7531" h="2080" extrusionOk="0">
                  <a:moveTo>
                    <a:pt x="1" y="1"/>
                  </a:moveTo>
                  <a:lnTo>
                    <a:pt x="1" y="1040"/>
                  </a:lnTo>
                  <a:cubicBezTo>
                    <a:pt x="1" y="1607"/>
                    <a:pt x="473" y="2080"/>
                    <a:pt x="1040" y="2080"/>
                  </a:cubicBezTo>
                  <a:lnTo>
                    <a:pt x="6491" y="2080"/>
                  </a:lnTo>
                  <a:cubicBezTo>
                    <a:pt x="7058" y="2080"/>
                    <a:pt x="7530" y="1607"/>
                    <a:pt x="7530" y="1040"/>
                  </a:cubicBezTo>
                  <a:lnTo>
                    <a:pt x="753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0" name="Google Shape;8070;p97"/>
            <p:cNvSpPr/>
            <p:nvPr/>
          </p:nvSpPr>
          <p:spPr>
            <a:xfrm>
              <a:off x="-30293350" y="3918800"/>
              <a:ext cx="188275" cy="34675"/>
            </a:xfrm>
            <a:custGeom>
              <a:avLst/>
              <a:gdLst/>
              <a:ahLst/>
              <a:cxnLst/>
              <a:rect l="l" t="t" r="r" b="b"/>
              <a:pathLst>
                <a:path w="7531" h="1387" extrusionOk="0">
                  <a:moveTo>
                    <a:pt x="1040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1387"/>
                  </a:lnTo>
                  <a:lnTo>
                    <a:pt x="7530" y="1387"/>
                  </a:lnTo>
                  <a:lnTo>
                    <a:pt x="7530" y="1040"/>
                  </a:lnTo>
                  <a:cubicBezTo>
                    <a:pt x="7530" y="505"/>
                    <a:pt x="7058" y="1"/>
                    <a:pt x="649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1" name="Google Shape;8071;p97"/>
            <p:cNvSpPr/>
            <p:nvPr/>
          </p:nvSpPr>
          <p:spPr>
            <a:xfrm>
              <a:off x="-30294125" y="3970800"/>
              <a:ext cx="188250" cy="170925"/>
            </a:xfrm>
            <a:custGeom>
              <a:avLst/>
              <a:gdLst/>
              <a:ahLst/>
              <a:cxnLst/>
              <a:rect l="l" t="t" r="r" b="b"/>
              <a:pathLst>
                <a:path w="7530" h="6837" extrusionOk="0">
                  <a:moveTo>
                    <a:pt x="1733" y="0"/>
                  </a:moveTo>
                  <a:cubicBezTo>
                    <a:pt x="2678" y="0"/>
                    <a:pt x="3434" y="756"/>
                    <a:pt x="3434" y="1701"/>
                  </a:cubicBezTo>
                  <a:lnTo>
                    <a:pt x="3434" y="3056"/>
                  </a:lnTo>
                  <a:cubicBezTo>
                    <a:pt x="3434" y="3907"/>
                    <a:pt x="2836" y="4568"/>
                    <a:pt x="2048" y="4757"/>
                  </a:cubicBezTo>
                  <a:lnTo>
                    <a:pt x="2048" y="5167"/>
                  </a:lnTo>
                  <a:cubicBezTo>
                    <a:pt x="2048" y="5576"/>
                    <a:pt x="1828" y="5954"/>
                    <a:pt x="1418" y="6112"/>
                  </a:cubicBezTo>
                  <a:cubicBezTo>
                    <a:pt x="1307" y="6162"/>
                    <a:pt x="1184" y="6187"/>
                    <a:pt x="1058" y="6187"/>
                  </a:cubicBezTo>
                  <a:cubicBezTo>
                    <a:pt x="789" y="6187"/>
                    <a:pt x="508" y="6075"/>
                    <a:pt x="315" y="5860"/>
                  </a:cubicBezTo>
                  <a:lnTo>
                    <a:pt x="0" y="5545"/>
                  </a:lnTo>
                  <a:lnTo>
                    <a:pt x="0" y="6837"/>
                  </a:lnTo>
                  <a:lnTo>
                    <a:pt x="7530" y="6837"/>
                  </a:lnTo>
                  <a:lnTo>
                    <a:pt x="7530" y="5545"/>
                  </a:lnTo>
                  <a:lnTo>
                    <a:pt x="7215" y="5860"/>
                  </a:lnTo>
                  <a:cubicBezTo>
                    <a:pt x="7022" y="6075"/>
                    <a:pt x="6756" y="6187"/>
                    <a:pt x="6496" y="6187"/>
                  </a:cubicBezTo>
                  <a:cubicBezTo>
                    <a:pt x="6374" y="6187"/>
                    <a:pt x="6254" y="6162"/>
                    <a:pt x="6144" y="6112"/>
                  </a:cubicBezTo>
                  <a:cubicBezTo>
                    <a:pt x="5734" y="5954"/>
                    <a:pt x="5514" y="5576"/>
                    <a:pt x="5514" y="5167"/>
                  </a:cubicBezTo>
                  <a:lnTo>
                    <a:pt x="5514" y="4757"/>
                  </a:lnTo>
                  <a:cubicBezTo>
                    <a:pt x="4726" y="4600"/>
                    <a:pt x="4127" y="3907"/>
                    <a:pt x="4127" y="3056"/>
                  </a:cubicBezTo>
                  <a:lnTo>
                    <a:pt x="4127" y="1701"/>
                  </a:lnTo>
                  <a:cubicBezTo>
                    <a:pt x="4127" y="756"/>
                    <a:pt x="4884" y="0"/>
                    <a:pt x="58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2" name="Google Shape;8072;p97"/>
          <p:cNvGrpSpPr/>
          <p:nvPr/>
        </p:nvGrpSpPr>
        <p:grpSpPr>
          <a:xfrm>
            <a:off x="2200736" y="1532946"/>
            <a:ext cx="332593" cy="353645"/>
            <a:chOff x="-34755225" y="3202075"/>
            <a:chExt cx="274100" cy="291450"/>
          </a:xfrm>
        </p:grpSpPr>
        <p:sp>
          <p:nvSpPr>
            <p:cNvPr id="8073" name="Google Shape;8073;p97"/>
            <p:cNvSpPr/>
            <p:nvPr/>
          </p:nvSpPr>
          <p:spPr>
            <a:xfrm>
              <a:off x="-34703250" y="3389525"/>
              <a:ext cx="84300" cy="34675"/>
            </a:xfrm>
            <a:custGeom>
              <a:avLst/>
              <a:gdLst/>
              <a:ahLst/>
              <a:cxnLst/>
              <a:rect l="l" t="t" r="r" b="b"/>
              <a:pathLst>
                <a:path w="3372" h="1387" extrusionOk="0">
                  <a:moveTo>
                    <a:pt x="1670" y="1"/>
                  </a:moveTo>
                  <a:cubicBezTo>
                    <a:pt x="883" y="1"/>
                    <a:pt x="158" y="599"/>
                    <a:pt x="0" y="1387"/>
                  </a:cubicBezTo>
                  <a:lnTo>
                    <a:pt x="3371" y="1387"/>
                  </a:lnTo>
                  <a:cubicBezTo>
                    <a:pt x="3214" y="599"/>
                    <a:pt x="2489" y="1"/>
                    <a:pt x="167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4" name="Google Shape;8074;p97"/>
            <p:cNvSpPr/>
            <p:nvPr/>
          </p:nvSpPr>
          <p:spPr>
            <a:xfrm>
              <a:off x="-34636300" y="3348575"/>
              <a:ext cx="69325" cy="75625"/>
            </a:xfrm>
            <a:custGeom>
              <a:avLst/>
              <a:gdLst/>
              <a:ahLst/>
              <a:cxnLst/>
              <a:rect l="l" t="t" r="r" b="b"/>
              <a:pathLst>
                <a:path w="2773" h="3025" extrusionOk="0">
                  <a:moveTo>
                    <a:pt x="2111" y="0"/>
                  </a:moveTo>
                  <a:lnTo>
                    <a:pt x="1387" y="221"/>
                  </a:lnTo>
                  <a:cubicBezTo>
                    <a:pt x="1298" y="265"/>
                    <a:pt x="1179" y="290"/>
                    <a:pt x="1049" y="290"/>
                  </a:cubicBezTo>
                  <a:cubicBezTo>
                    <a:pt x="808" y="290"/>
                    <a:pt x="531" y="205"/>
                    <a:pt x="347" y="0"/>
                  </a:cubicBezTo>
                  <a:lnTo>
                    <a:pt x="347" y="0"/>
                  </a:lnTo>
                  <a:cubicBezTo>
                    <a:pt x="378" y="63"/>
                    <a:pt x="378" y="189"/>
                    <a:pt x="378" y="315"/>
                  </a:cubicBezTo>
                  <a:cubicBezTo>
                    <a:pt x="378" y="662"/>
                    <a:pt x="221" y="977"/>
                    <a:pt x="0" y="1229"/>
                  </a:cubicBezTo>
                  <a:cubicBezTo>
                    <a:pt x="725" y="1575"/>
                    <a:pt x="1229" y="2237"/>
                    <a:pt x="1355" y="3025"/>
                  </a:cubicBezTo>
                  <a:lnTo>
                    <a:pt x="2773" y="3025"/>
                  </a:lnTo>
                  <a:lnTo>
                    <a:pt x="2773" y="221"/>
                  </a:lnTo>
                  <a:cubicBezTo>
                    <a:pt x="2521" y="189"/>
                    <a:pt x="2300" y="126"/>
                    <a:pt x="211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5" name="Google Shape;8075;p97"/>
            <p:cNvSpPr/>
            <p:nvPr/>
          </p:nvSpPr>
          <p:spPr>
            <a:xfrm>
              <a:off x="-34752875" y="3253275"/>
              <a:ext cx="126050" cy="170925"/>
            </a:xfrm>
            <a:custGeom>
              <a:avLst/>
              <a:gdLst/>
              <a:ahLst/>
              <a:cxnLst/>
              <a:rect l="l" t="t" r="r" b="b"/>
              <a:pathLst>
                <a:path w="5042" h="6837" extrusionOk="0">
                  <a:moveTo>
                    <a:pt x="1" y="0"/>
                  </a:moveTo>
                  <a:lnTo>
                    <a:pt x="1" y="6837"/>
                  </a:lnTo>
                  <a:lnTo>
                    <a:pt x="1418" y="6837"/>
                  </a:lnTo>
                  <a:cubicBezTo>
                    <a:pt x="1450" y="6018"/>
                    <a:pt x="1954" y="5356"/>
                    <a:pt x="2679" y="4978"/>
                  </a:cubicBezTo>
                  <a:cubicBezTo>
                    <a:pt x="2427" y="4757"/>
                    <a:pt x="2301" y="4442"/>
                    <a:pt x="2301" y="4064"/>
                  </a:cubicBezTo>
                  <a:cubicBezTo>
                    <a:pt x="2301" y="3340"/>
                    <a:pt x="2931" y="2710"/>
                    <a:pt x="3687" y="2710"/>
                  </a:cubicBezTo>
                  <a:cubicBezTo>
                    <a:pt x="4128" y="2710"/>
                    <a:pt x="4474" y="2899"/>
                    <a:pt x="4758" y="3214"/>
                  </a:cubicBezTo>
                  <a:cubicBezTo>
                    <a:pt x="4726" y="3056"/>
                    <a:pt x="4758" y="2899"/>
                    <a:pt x="4789" y="2741"/>
                  </a:cubicBezTo>
                  <a:lnTo>
                    <a:pt x="5041" y="2016"/>
                  </a:lnTo>
                  <a:cubicBezTo>
                    <a:pt x="4821" y="1607"/>
                    <a:pt x="4758" y="1134"/>
                    <a:pt x="4758" y="662"/>
                  </a:cubicBezTo>
                  <a:cubicBezTo>
                    <a:pt x="4758" y="410"/>
                    <a:pt x="4789" y="189"/>
                    <a:pt x="482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6" name="Google Shape;8076;p97"/>
            <p:cNvSpPr/>
            <p:nvPr/>
          </p:nvSpPr>
          <p:spPr>
            <a:xfrm>
              <a:off x="-34677250" y="3338325"/>
              <a:ext cx="33875" cy="33900"/>
            </a:xfrm>
            <a:custGeom>
              <a:avLst/>
              <a:gdLst/>
              <a:ahLst/>
              <a:cxnLst/>
              <a:rect l="l" t="t" r="r" b="b"/>
              <a:pathLst>
                <a:path w="1355" h="1356" extrusionOk="0">
                  <a:moveTo>
                    <a:pt x="662" y="1"/>
                  </a:moveTo>
                  <a:cubicBezTo>
                    <a:pt x="315" y="1"/>
                    <a:pt x="0" y="316"/>
                    <a:pt x="0" y="694"/>
                  </a:cubicBezTo>
                  <a:cubicBezTo>
                    <a:pt x="0" y="1040"/>
                    <a:pt x="315" y="1355"/>
                    <a:pt x="662" y="1355"/>
                  </a:cubicBezTo>
                  <a:cubicBezTo>
                    <a:pt x="1040" y="1355"/>
                    <a:pt x="1355" y="1040"/>
                    <a:pt x="1355" y="694"/>
                  </a:cubicBezTo>
                  <a:cubicBezTo>
                    <a:pt x="1355" y="316"/>
                    <a:pt x="1040" y="1"/>
                    <a:pt x="66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7" name="Google Shape;8077;p97"/>
            <p:cNvSpPr/>
            <p:nvPr/>
          </p:nvSpPr>
          <p:spPr>
            <a:xfrm>
              <a:off x="-34618200" y="3202500"/>
              <a:ext cx="137075" cy="135850"/>
            </a:xfrm>
            <a:custGeom>
              <a:avLst/>
              <a:gdLst/>
              <a:ahLst/>
              <a:cxnLst/>
              <a:rect l="l" t="t" r="r" b="b"/>
              <a:pathLst>
                <a:path w="5483" h="5434" extrusionOk="0">
                  <a:moveTo>
                    <a:pt x="2710" y="992"/>
                  </a:moveTo>
                  <a:cubicBezTo>
                    <a:pt x="2899" y="992"/>
                    <a:pt x="3057" y="1149"/>
                    <a:pt x="3057" y="1338"/>
                  </a:cubicBezTo>
                  <a:cubicBezTo>
                    <a:pt x="3057" y="1559"/>
                    <a:pt x="2899" y="1716"/>
                    <a:pt x="2710" y="1716"/>
                  </a:cubicBezTo>
                  <a:cubicBezTo>
                    <a:pt x="2521" y="1716"/>
                    <a:pt x="2364" y="1559"/>
                    <a:pt x="2364" y="1338"/>
                  </a:cubicBezTo>
                  <a:cubicBezTo>
                    <a:pt x="2395" y="1149"/>
                    <a:pt x="2553" y="992"/>
                    <a:pt x="2710" y="992"/>
                  </a:cubicBezTo>
                  <a:close/>
                  <a:moveTo>
                    <a:pt x="2742" y="2346"/>
                  </a:moveTo>
                  <a:cubicBezTo>
                    <a:pt x="2962" y="2346"/>
                    <a:pt x="3120" y="2504"/>
                    <a:pt x="3120" y="2693"/>
                  </a:cubicBezTo>
                  <a:lnTo>
                    <a:pt x="3120" y="4079"/>
                  </a:lnTo>
                  <a:cubicBezTo>
                    <a:pt x="3120" y="4268"/>
                    <a:pt x="2962" y="4426"/>
                    <a:pt x="2742" y="4426"/>
                  </a:cubicBezTo>
                  <a:cubicBezTo>
                    <a:pt x="2553" y="4426"/>
                    <a:pt x="2395" y="4268"/>
                    <a:pt x="2395" y="4079"/>
                  </a:cubicBezTo>
                  <a:lnTo>
                    <a:pt x="2395" y="2693"/>
                  </a:lnTo>
                  <a:cubicBezTo>
                    <a:pt x="2395" y="2504"/>
                    <a:pt x="2553" y="2346"/>
                    <a:pt x="2742" y="2346"/>
                  </a:cubicBezTo>
                  <a:close/>
                  <a:moveTo>
                    <a:pt x="2646" y="0"/>
                  </a:moveTo>
                  <a:cubicBezTo>
                    <a:pt x="1359" y="0"/>
                    <a:pt x="1" y="1099"/>
                    <a:pt x="1" y="2724"/>
                  </a:cubicBezTo>
                  <a:cubicBezTo>
                    <a:pt x="1" y="3197"/>
                    <a:pt x="127" y="3638"/>
                    <a:pt x="348" y="4016"/>
                  </a:cubicBezTo>
                  <a:lnTo>
                    <a:pt x="33" y="4961"/>
                  </a:lnTo>
                  <a:cubicBezTo>
                    <a:pt x="1" y="5087"/>
                    <a:pt x="33" y="5245"/>
                    <a:pt x="127" y="5339"/>
                  </a:cubicBezTo>
                  <a:cubicBezTo>
                    <a:pt x="167" y="5399"/>
                    <a:pt x="245" y="5421"/>
                    <a:pt x="329" y="5421"/>
                  </a:cubicBezTo>
                  <a:cubicBezTo>
                    <a:pt x="377" y="5421"/>
                    <a:pt x="427" y="5414"/>
                    <a:pt x="474" y="5402"/>
                  </a:cubicBezTo>
                  <a:lnTo>
                    <a:pt x="1419" y="5087"/>
                  </a:lnTo>
                  <a:cubicBezTo>
                    <a:pt x="1797" y="5339"/>
                    <a:pt x="2238" y="5434"/>
                    <a:pt x="2742" y="5434"/>
                  </a:cubicBezTo>
                  <a:cubicBezTo>
                    <a:pt x="4254" y="5434"/>
                    <a:pt x="5483" y="4237"/>
                    <a:pt x="5483" y="2724"/>
                  </a:cubicBezTo>
                  <a:cubicBezTo>
                    <a:pt x="5483" y="1275"/>
                    <a:pt x="4317" y="78"/>
                    <a:pt x="2899" y="15"/>
                  </a:cubicBezTo>
                  <a:cubicBezTo>
                    <a:pt x="2815" y="5"/>
                    <a:pt x="2731" y="0"/>
                    <a:pt x="264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8" name="Google Shape;8078;p97"/>
            <p:cNvSpPr/>
            <p:nvPr/>
          </p:nvSpPr>
          <p:spPr>
            <a:xfrm>
              <a:off x="-34755225" y="3440725"/>
              <a:ext cx="188250" cy="52800"/>
            </a:xfrm>
            <a:custGeom>
              <a:avLst/>
              <a:gdLst/>
              <a:ahLst/>
              <a:cxnLst/>
              <a:rect l="l" t="t" r="r" b="b"/>
              <a:pathLst>
                <a:path w="7530" h="2112" extrusionOk="0">
                  <a:moveTo>
                    <a:pt x="0" y="0"/>
                  </a:moveTo>
                  <a:lnTo>
                    <a:pt x="0" y="1071"/>
                  </a:lnTo>
                  <a:cubicBezTo>
                    <a:pt x="0" y="1670"/>
                    <a:pt x="473" y="2111"/>
                    <a:pt x="1040" y="2111"/>
                  </a:cubicBezTo>
                  <a:lnTo>
                    <a:pt x="6490" y="2111"/>
                  </a:lnTo>
                  <a:cubicBezTo>
                    <a:pt x="7057" y="2111"/>
                    <a:pt x="7530" y="1639"/>
                    <a:pt x="7530" y="1071"/>
                  </a:cubicBezTo>
                  <a:lnTo>
                    <a:pt x="753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9" name="Google Shape;8079;p97"/>
            <p:cNvSpPr/>
            <p:nvPr/>
          </p:nvSpPr>
          <p:spPr>
            <a:xfrm>
              <a:off x="-34754450" y="3202075"/>
              <a:ext cx="153600" cy="33900"/>
            </a:xfrm>
            <a:custGeom>
              <a:avLst/>
              <a:gdLst/>
              <a:ahLst/>
              <a:cxnLst/>
              <a:rect l="l" t="t" r="r" b="b"/>
              <a:pathLst>
                <a:path w="6144" h="1356" extrusionOk="0">
                  <a:moveTo>
                    <a:pt x="1040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1355"/>
                  </a:lnTo>
                  <a:lnTo>
                    <a:pt x="5104" y="1355"/>
                  </a:lnTo>
                  <a:cubicBezTo>
                    <a:pt x="5293" y="819"/>
                    <a:pt x="5672" y="347"/>
                    <a:pt x="614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0" name="Google Shape;8080;p97"/>
          <p:cNvGrpSpPr/>
          <p:nvPr/>
        </p:nvGrpSpPr>
        <p:grpSpPr>
          <a:xfrm>
            <a:off x="2190209" y="1973987"/>
            <a:ext cx="353645" cy="353645"/>
            <a:chOff x="-34763900" y="3561225"/>
            <a:chExt cx="291450" cy="291450"/>
          </a:xfrm>
        </p:grpSpPr>
        <p:sp>
          <p:nvSpPr>
            <p:cNvPr id="8081" name="Google Shape;8081;p97"/>
            <p:cNvSpPr/>
            <p:nvPr/>
          </p:nvSpPr>
          <p:spPr>
            <a:xfrm>
              <a:off x="-34693800" y="3629750"/>
              <a:ext cx="152025" cy="152825"/>
            </a:xfrm>
            <a:custGeom>
              <a:avLst/>
              <a:gdLst/>
              <a:ahLst/>
              <a:cxnLst/>
              <a:rect l="l" t="t" r="r" b="b"/>
              <a:pathLst>
                <a:path w="6081" h="6113" extrusionOk="0">
                  <a:moveTo>
                    <a:pt x="3025" y="1387"/>
                  </a:moveTo>
                  <a:cubicBezTo>
                    <a:pt x="3970" y="1387"/>
                    <a:pt x="4726" y="2143"/>
                    <a:pt x="4726" y="3088"/>
                  </a:cubicBezTo>
                  <a:cubicBezTo>
                    <a:pt x="4726" y="4033"/>
                    <a:pt x="3970" y="4789"/>
                    <a:pt x="3025" y="4789"/>
                  </a:cubicBezTo>
                  <a:cubicBezTo>
                    <a:pt x="2080" y="4789"/>
                    <a:pt x="1324" y="4033"/>
                    <a:pt x="1324" y="3088"/>
                  </a:cubicBezTo>
                  <a:cubicBezTo>
                    <a:pt x="1324" y="2143"/>
                    <a:pt x="2080" y="1387"/>
                    <a:pt x="3025" y="1387"/>
                  </a:cubicBezTo>
                  <a:close/>
                  <a:moveTo>
                    <a:pt x="2710" y="0"/>
                  </a:moveTo>
                  <a:lnTo>
                    <a:pt x="2710" y="442"/>
                  </a:lnTo>
                  <a:cubicBezTo>
                    <a:pt x="2710" y="599"/>
                    <a:pt x="2584" y="725"/>
                    <a:pt x="2426" y="757"/>
                  </a:cubicBezTo>
                  <a:cubicBezTo>
                    <a:pt x="2237" y="788"/>
                    <a:pt x="2017" y="914"/>
                    <a:pt x="1859" y="1009"/>
                  </a:cubicBezTo>
                  <a:cubicBezTo>
                    <a:pt x="1815" y="1031"/>
                    <a:pt x="1762" y="1041"/>
                    <a:pt x="1707" y="1041"/>
                  </a:cubicBezTo>
                  <a:cubicBezTo>
                    <a:pt x="1607" y="1041"/>
                    <a:pt x="1500" y="1007"/>
                    <a:pt x="1418" y="946"/>
                  </a:cubicBezTo>
                  <a:lnTo>
                    <a:pt x="1103" y="631"/>
                  </a:lnTo>
                  <a:lnTo>
                    <a:pt x="631" y="1103"/>
                  </a:lnTo>
                  <a:lnTo>
                    <a:pt x="946" y="1418"/>
                  </a:lnTo>
                  <a:cubicBezTo>
                    <a:pt x="1072" y="1544"/>
                    <a:pt x="1072" y="1702"/>
                    <a:pt x="977" y="1859"/>
                  </a:cubicBezTo>
                  <a:cubicBezTo>
                    <a:pt x="851" y="2048"/>
                    <a:pt x="788" y="2269"/>
                    <a:pt x="757" y="2458"/>
                  </a:cubicBezTo>
                  <a:cubicBezTo>
                    <a:pt x="694" y="2615"/>
                    <a:pt x="599" y="2710"/>
                    <a:pt x="442" y="2710"/>
                  </a:cubicBezTo>
                  <a:lnTo>
                    <a:pt x="1" y="2710"/>
                  </a:lnTo>
                  <a:lnTo>
                    <a:pt x="1" y="3403"/>
                  </a:lnTo>
                  <a:lnTo>
                    <a:pt x="442" y="3403"/>
                  </a:lnTo>
                  <a:cubicBezTo>
                    <a:pt x="599" y="3403"/>
                    <a:pt x="694" y="3498"/>
                    <a:pt x="757" y="3655"/>
                  </a:cubicBezTo>
                  <a:cubicBezTo>
                    <a:pt x="788" y="3876"/>
                    <a:pt x="914" y="4096"/>
                    <a:pt x="977" y="4254"/>
                  </a:cubicBezTo>
                  <a:cubicBezTo>
                    <a:pt x="1072" y="4380"/>
                    <a:pt x="1009" y="4569"/>
                    <a:pt x="946" y="4695"/>
                  </a:cubicBezTo>
                  <a:lnTo>
                    <a:pt x="631" y="5010"/>
                  </a:lnTo>
                  <a:lnTo>
                    <a:pt x="1103" y="5482"/>
                  </a:lnTo>
                  <a:lnTo>
                    <a:pt x="1418" y="5167"/>
                  </a:lnTo>
                  <a:cubicBezTo>
                    <a:pt x="1486" y="5100"/>
                    <a:pt x="1562" y="5068"/>
                    <a:pt x="1643" y="5068"/>
                  </a:cubicBezTo>
                  <a:cubicBezTo>
                    <a:pt x="1713" y="5068"/>
                    <a:pt x="1786" y="5092"/>
                    <a:pt x="1859" y="5136"/>
                  </a:cubicBezTo>
                  <a:cubicBezTo>
                    <a:pt x="2048" y="5230"/>
                    <a:pt x="2237" y="5325"/>
                    <a:pt x="2426" y="5356"/>
                  </a:cubicBezTo>
                  <a:cubicBezTo>
                    <a:pt x="2584" y="5419"/>
                    <a:pt x="2710" y="5514"/>
                    <a:pt x="2710" y="5671"/>
                  </a:cubicBezTo>
                  <a:lnTo>
                    <a:pt x="2710" y="6112"/>
                  </a:lnTo>
                  <a:lnTo>
                    <a:pt x="3372" y="6112"/>
                  </a:lnTo>
                  <a:lnTo>
                    <a:pt x="3372" y="5734"/>
                  </a:lnTo>
                  <a:cubicBezTo>
                    <a:pt x="3372" y="5577"/>
                    <a:pt x="3498" y="5451"/>
                    <a:pt x="3655" y="5419"/>
                  </a:cubicBezTo>
                  <a:cubicBezTo>
                    <a:pt x="3844" y="5356"/>
                    <a:pt x="4096" y="5262"/>
                    <a:pt x="4254" y="5167"/>
                  </a:cubicBezTo>
                  <a:cubicBezTo>
                    <a:pt x="4300" y="5133"/>
                    <a:pt x="4355" y="5119"/>
                    <a:pt x="4410" y="5119"/>
                  </a:cubicBezTo>
                  <a:cubicBezTo>
                    <a:pt x="4506" y="5119"/>
                    <a:pt x="4603" y="5159"/>
                    <a:pt x="4663" y="5199"/>
                  </a:cubicBezTo>
                  <a:lnTo>
                    <a:pt x="5010" y="5514"/>
                  </a:lnTo>
                  <a:lnTo>
                    <a:pt x="5451" y="5041"/>
                  </a:lnTo>
                  <a:lnTo>
                    <a:pt x="5136" y="4726"/>
                  </a:lnTo>
                  <a:cubicBezTo>
                    <a:pt x="5041" y="4632"/>
                    <a:pt x="5041" y="4474"/>
                    <a:pt x="5104" y="4285"/>
                  </a:cubicBezTo>
                  <a:cubicBezTo>
                    <a:pt x="5230" y="4096"/>
                    <a:pt x="5293" y="3907"/>
                    <a:pt x="5356" y="3718"/>
                  </a:cubicBezTo>
                  <a:cubicBezTo>
                    <a:pt x="5388" y="3561"/>
                    <a:pt x="5514" y="3434"/>
                    <a:pt x="5671" y="3434"/>
                  </a:cubicBezTo>
                  <a:lnTo>
                    <a:pt x="6081" y="3434"/>
                  </a:lnTo>
                  <a:lnTo>
                    <a:pt x="6081" y="2773"/>
                  </a:lnTo>
                  <a:lnTo>
                    <a:pt x="5671" y="2773"/>
                  </a:lnTo>
                  <a:cubicBezTo>
                    <a:pt x="5514" y="2710"/>
                    <a:pt x="5388" y="2615"/>
                    <a:pt x="5356" y="2458"/>
                  </a:cubicBezTo>
                  <a:cubicBezTo>
                    <a:pt x="5293" y="2269"/>
                    <a:pt x="5199" y="2017"/>
                    <a:pt x="5104" y="1859"/>
                  </a:cubicBezTo>
                  <a:cubicBezTo>
                    <a:pt x="5041" y="1733"/>
                    <a:pt x="5073" y="1544"/>
                    <a:pt x="5136" y="1418"/>
                  </a:cubicBezTo>
                  <a:lnTo>
                    <a:pt x="5451" y="1103"/>
                  </a:lnTo>
                  <a:lnTo>
                    <a:pt x="5010" y="631"/>
                  </a:lnTo>
                  <a:lnTo>
                    <a:pt x="4663" y="946"/>
                  </a:lnTo>
                  <a:cubicBezTo>
                    <a:pt x="4608" y="1019"/>
                    <a:pt x="4531" y="1050"/>
                    <a:pt x="4445" y="1050"/>
                  </a:cubicBezTo>
                  <a:cubicBezTo>
                    <a:pt x="4384" y="1050"/>
                    <a:pt x="4319" y="1035"/>
                    <a:pt x="4254" y="1009"/>
                  </a:cubicBezTo>
                  <a:cubicBezTo>
                    <a:pt x="4033" y="883"/>
                    <a:pt x="3844" y="788"/>
                    <a:pt x="3655" y="757"/>
                  </a:cubicBezTo>
                  <a:cubicBezTo>
                    <a:pt x="3498" y="725"/>
                    <a:pt x="3372" y="599"/>
                    <a:pt x="3372" y="442"/>
                  </a:cubicBezTo>
                  <a:lnTo>
                    <a:pt x="337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2" name="Google Shape;8082;p97"/>
            <p:cNvSpPr/>
            <p:nvPr/>
          </p:nvSpPr>
          <p:spPr>
            <a:xfrm>
              <a:off x="-34763900" y="3561225"/>
              <a:ext cx="291450" cy="291450"/>
            </a:xfrm>
            <a:custGeom>
              <a:avLst/>
              <a:gdLst/>
              <a:ahLst/>
              <a:cxnLst/>
              <a:rect l="l" t="t" r="r" b="b"/>
              <a:pathLst>
                <a:path w="11658" h="11658" extrusionOk="0">
                  <a:moveTo>
                    <a:pt x="6522" y="2048"/>
                  </a:moveTo>
                  <a:cubicBezTo>
                    <a:pt x="6743" y="2048"/>
                    <a:pt x="6900" y="2206"/>
                    <a:pt x="6900" y="2395"/>
                  </a:cubicBezTo>
                  <a:lnTo>
                    <a:pt x="6900" y="2899"/>
                  </a:lnTo>
                  <a:cubicBezTo>
                    <a:pt x="6995" y="2962"/>
                    <a:pt x="7089" y="2994"/>
                    <a:pt x="7152" y="3025"/>
                  </a:cubicBezTo>
                  <a:lnTo>
                    <a:pt x="7530" y="2678"/>
                  </a:lnTo>
                  <a:cubicBezTo>
                    <a:pt x="7578" y="2615"/>
                    <a:pt x="7664" y="2584"/>
                    <a:pt x="7755" y="2584"/>
                  </a:cubicBezTo>
                  <a:cubicBezTo>
                    <a:pt x="7845" y="2584"/>
                    <a:pt x="7940" y="2615"/>
                    <a:pt x="8003" y="2678"/>
                  </a:cubicBezTo>
                  <a:lnTo>
                    <a:pt x="8979" y="3655"/>
                  </a:lnTo>
                  <a:cubicBezTo>
                    <a:pt x="9106" y="3781"/>
                    <a:pt x="9106" y="4002"/>
                    <a:pt x="8979" y="4128"/>
                  </a:cubicBezTo>
                  <a:lnTo>
                    <a:pt x="8633" y="4474"/>
                  </a:lnTo>
                  <a:cubicBezTo>
                    <a:pt x="8664" y="4569"/>
                    <a:pt x="8696" y="4695"/>
                    <a:pt x="8727" y="4758"/>
                  </a:cubicBezTo>
                  <a:lnTo>
                    <a:pt x="9263" y="4758"/>
                  </a:lnTo>
                  <a:cubicBezTo>
                    <a:pt x="9452" y="4758"/>
                    <a:pt x="9610" y="4915"/>
                    <a:pt x="9610" y="5104"/>
                  </a:cubicBezTo>
                  <a:lnTo>
                    <a:pt x="9610" y="6491"/>
                  </a:lnTo>
                  <a:cubicBezTo>
                    <a:pt x="9610" y="6680"/>
                    <a:pt x="9452" y="6837"/>
                    <a:pt x="9263" y="6837"/>
                  </a:cubicBezTo>
                  <a:lnTo>
                    <a:pt x="8727" y="6837"/>
                  </a:lnTo>
                  <a:cubicBezTo>
                    <a:pt x="8696" y="6963"/>
                    <a:pt x="8664" y="7026"/>
                    <a:pt x="8633" y="7121"/>
                  </a:cubicBezTo>
                  <a:lnTo>
                    <a:pt x="8979" y="7467"/>
                  </a:lnTo>
                  <a:cubicBezTo>
                    <a:pt x="9106" y="7593"/>
                    <a:pt x="9106" y="7814"/>
                    <a:pt x="8979" y="7940"/>
                  </a:cubicBezTo>
                  <a:lnTo>
                    <a:pt x="8003" y="8916"/>
                  </a:lnTo>
                  <a:cubicBezTo>
                    <a:pt x="7940" y="8979"/>
                    <a:pt x="7845" y="9011"/>
                    <a:pt x="7755" y="9011"/>
                  </a:cubicBezTo>
                  <a:cubicBezTo>
                    <a:pt x="7664" y="9011"/>
                    <a:pt x="7578" y="8979"/>
                    <a:pt x="7530" y="8916"/>
                  </a:cubicBezTo>
                  <a:lnTo>
                    <a:pt x="7152" y="8570"/>
                  </a:lnTo>
                  <a:cubicBezTo>
                    <a:pt x="7089" y="8601"/>
                    <a:pt x="6963" y="8664"/>
                    <a:pt x="6900" y="8696"/>
                  </a:cubicBezTo>
                  <a:lnTo>
                    <a:pt x="6900" y="9200"/>
                  </a:lnTo>
                  <a:cubicBezTo>
                    <a:pt x="6900" y="9389"/>
                    <a:pt x="6743" y="9547"/>
                    <a:pt x="6522" y="9547"/>
                  </a:cubicBezTo>
                  <a:lnTo>
                    <a:pt x="5167" y="9547"/>
                  </a:lnTo>
                  <a:cubicBezTo>
                    <a:pt x="4947" y="9547"/>
                    <a:pt x="4789" y="9389"/>
                    <a:pt x="4789" y="9200"/>
                  </a:cubicBezTo>
                  <a:lnTo>
                    <a:pt x="4789" y="8696"/>
                  </a:lnTo>
                  <a:cubicBezTo>
                    <a:pt x="4695" y="8664"/>
                    <a:pt x="4600" y="8601"/>
                    <a:pt x="4537" y="8570"/>
                  </a:cubicBezTo>
                  <a:lnTo>
                    <a:pt x="4159" y="8916"/>
                  </a:lnTo>
                  <a:cubicBezTo>
                    <a:pt x="4112" y="8979"/>
                    <a:pt x="4025" y="9011"/>
                    <a:pt x="3935" y="9011"/>
                  </a:cubicBezTo>
                  <a:cubicBezTo>
                    <a:pt x="3844" y="9011"/>
                    <a:pt x="3750" y="8979"/>
                    <a:pt x="3687" y="8916"/>
                  </a:cubicBezTo>
                  <a:lnTo>
                    <a:pt x="2710" y="7940"/>
                  </a:lnTo>
                  <a:cubicBezTo>
                    <a:pt x="2584" y="7814"/>
                    <a:pt x="2584" y="7593"/>
                    <a:pt x="2710" y="7467"/>
                  </a:cubicBezTo>
                  <a:lnTo>
                    <a:pt x="3057" y="7121"/>
                  </a:lnTo>
                  <a:cubicBezTo>
                    <a:pt x="3025" y="7026"/>
                    <a:pt x="2994" y="6932"/>
                    <a:pt x="2962" y="6837"/>
                  </a:cubicBezTo>
                  <a:lnTo>
                    <a:pt x="2426" y="6837"/>
                  </a:lnTo>
                  <a:cubicBezTo>
                    <a:pt x="2237" y="6837"/>
                    <a:pt x="2080" y="6680"/>
                    <a:pt x="2080" y="6491"/>
                  </a:cubicBezTo>
                  <a:lnTo>
                    <a:pt x="2080" y="5104"/>
                  </a:lnTo>
                  <a:cubicBezTo>
                    <a:pt x="2080" y="4915"/>
                    <a:pt x="2237" y="4758"/>
                    <a:pt x="2426" y="4758"/>
                  </a:cubicBezTo>
                  <a:lnTo>
                    <a:pt x="2962" y="4758"/>
                  </a:lnTo>
                  <a:cubicBezTo>
                    <a:pt x="2994" y="4632"/>
                    <a:pt x="3025" y="4569"/>
                    <a:pt x="3057" y="4474"/>
                  </a:cubicBezTo>
                  <a:lnTo>
                    <a:pt x="2710" y="4128"/>
                  </a:lnTo>
                  <a:cubicBezTo>
                    <a:pt x="2584" y="4002"/>
                    <a:pt x="2584" y="3781"/>
                    <a:pt x="2710" y="3655"/>
                  </a:cubicBezTo>
                  <a:lnTo>
                    <a:pt x="3687" y="2678"/>
                  </a:lnTo>
                  <a:cubicBezTo>
                    <a:pt x="3750" y="2615"/>
                    <a:pt x="3844" y="2584"/>
                    <a:pt x="3935" y="2584"/>
                  </a:cubicBezTo>
                  <a:cubicBezTo>
                    <a:pt x="4025" y="2584"/>
                    <a:pt x="4112" y="2615"/>
                    <a:pt x="4159" y="2678"/>
                  </a:cubicBezTo>
                  <a:lnTo>
                    <a:pt x="4537" y="3025"/>
                  </a:lnTo>
                  <a:cubicBezTo>
                    <a:pt x="4600" y="2994"/>
                    <a:pt x="4726" y="2962"/>
                    <a:pt x="4789" y="2899"/>
                  </a:cubicBezTo>
                  <a:lnTo>
                    <a:pt x="4789" y="2395"/>
                  </a:lnTo>
                  <a:cubicBezTo>
                    <a:pt x="4789" y="2206"/>
                    <a:pt x="4947" y="2048"/>
                    <a:pt x="5167" y="2048"/>
                  </a:cubicBezTo>
                  <a:close/>
                  <a:moveTo>
                    <a:pt x="5829" y="1"/>
                  </a:moveTo>
                  <a:cubicBezTo>
                    <a:pt x="2647" y="1"/>
                    <a:pt x="1" y="2647"/>
                    <a:pt x="1" y="5829"/>
                  </a:cubicBezTo>
                  <a:cubicBezTo>
                    <a:pt x="1" y="6837"/>
                    <a:pt x="284" y="7877"/>
                    <a:pt x="820" y="8790"/>
                  </a:cubicBezTo>
                  <a:lnTo>
                    <a:pt x="32" y="11185"/>
                  </a:lnTo>
                  <a:cubicBezTo>
                    <a:pt x="1" y="11311"/>
                    <a:pt x="32" y="11468"/>
                    <a:pt x="127" y="11531"/>
                  </a:cubicBezTo>
                  <a:cubicBezTo>
                    <a:pt x="174" y="11602"/>
                    <a:pt x="274" y="11638"/>
                    <a:pt x="375" y="11638"/>
                  </a:cubicBezTo>
                  <a:cubicBezTo>
                    <a:pt x="408" y="11638"/>
                    <a:pt x="442" y="11634"/>
                    <a:pt x="473" y="11626"/>
                  </a:cubicBezTo>
                  <a:lnTo>
                    <a:pt x="2868" y="10838"/>
                  </a:lnTo>
                  <a:cubicBezTo>
                    <a:pt x="3781" y="11374"/>
                    <a:pt x="4789" y="11657"/>
                    <a:pt x="5829" y="11657"/>
                  </a:cubicBezTo>
                  <a:cubicBezTo>
                    <a:pt x="9011" y="11657"/>
                    <a:pt x="11657" y="9011"/>
                    <a:pt x="11657" y="5829"/>
                  </a:cubicBezTo>
                  <a:cubicBezTo>
                    <a:pt x="11657" y="2584"/>
                    <a:pt x="9011" y="1"/>
                    <a:pt x="58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3" name="Google Shape;8083;p97"/>
            <p:cNvSpPr/>
            <p:nvPr/>
          </p:nvSpPr>
          <p:spPr>
            <a:xfrm>
              <a:off x="-34644175" y="368095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cubicBezTo>
                    <a:pt x="1576" y="2048"/>
                    <a:pt x="2048" y="1576"/>
                    <a:pt x="2048" y="1040"/>
                  </a:cubicBezTo>
                  <a:cubicBezTo>
                    <a:pt x="2048" y="441"/>
                    <a:pt x="1576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84" name="Google Shape;8084;p97"/>
          <p:cNvSpPr/>
          <p:nvPr/>
        </p:nvSpPr>
        <p:spPr>
          <a:xfrm>
            <a:off x="2189608" y="2409419"/>
            <a:ext cx="353645" cy="353615"/>
          </a:xfrm>
          <a:custGeom>
            <a:avLst/>
            <a:gdLst/>
            <a:ahLst/>
            <a:cxnLst/>
            <a:rect l="l" t="t" r="r" b="b"/>
            <a:pathLst>
              <a:path w="11658" h="11657" extrusionOk="0">
                <a:moveTo>
                  <a:pt x="5955" y="1733"/>
                </a:moveTo>
                <a:cubicBezTo>
                  <a:pt x="7089" y="1733"/>
                  <a:pt x="8003" y="2647"/>
                  <a:pt x="8003" y="3781"/>
                </a:cubicBezTo>
                <a:cubicBezTo>
                  <a:pt x="7877" y="4442"/>
                  <a:pt x="7562" y="5041"/>
                  <a:pt x="7058" y="5419"/>
                </a:cubicBezTo>
                <a:cubicBezTo>
                  <a:pt x="6837" y="5577"/>
                  <a:pt x="6522" y="5892"/>
                  <a:pt x="6522" y="6333"/>
                </a:cubicBezTo>
                <a:lnTo>
                  <a:pt x="6522" y="6522"/>
                </a:lnTo>
                <a:cubicBezTo>
                  <a:pt x="6522" y="6931"/>
                  <a:pt x="6207" y="7215"/>
                  <a:pt x="5861" y="7215"/>
                </a:cubicBezTo>
                <a:cubicBezTo>
                  <a:pt x="5482" y="7215"/>
                  <a:pt x="5199" y="6900"/>
                  <a:pt x="5199" y="6522"/>
                </a:cubicBezTo>
                <a:lnTo>
                  <a:pt x="5199" y="6333"/>
                </a:lnTo>
                <a:cubicBezTo>
                  <a:pt x="5199" y="5577"/>
                  <a:pt x="5577" y="4852"/>
                  <a:pt x="6302" y="4316"/>
                </a:cubicBezTo>
                <a:cubicBezTo>
                  <a:pt x="6491" y="4190"/>
                  <a:pt x="6585" y="4001"/>
                  <a:pt x="6585" y="3781"/>
                </a:cubicBezTo>
                <a:cubicBezTo>
                  <a:pt x="6585" y="3371"/>
                  <a:pt x="6270" y="3119"/>
                  <a:pt x="5892" y="3119"/>
                </a:cubicBezTo>
                <a:cubicBezTo>
                  <a:pt x="5514" y="3119"/>
                  <a:pt x="5230" y="3434"/>
                  <a:pt x="5230" y="3781"/>
                </a:cubicBezTo>
                <a:cubicBezTo>
                  <a:pt x="5230" y="4159"/>
                  <a:pt x="4915" y="4442"/>
                  <a:pt x="4569" y="4442"/>
                </a:cubicBezTo>
                <a:cubicBezTo>
                  <a:pt x="4191" y="4442"/>
                  <a:pt x="3907" y="4127"/>
                  <a:pt x="3907" y="3781"/>
                </a:cubicBezTo>
                <a:cubicBezTo>
                  <a:pt x="3907" y="2647"/>
                  <a:pt x="4821" y="1733"/>
                  <a:pt x="5955" y="1733"/>
                </a:cubicBezTo>
                <a:close/>
                <a:moveTo>
                  <a:pt x="5829" y="8570"/>
                </a:moveTo>
                <a:cubicBezTo>
                  <a:pt x="6176" y="8570"/>
                  <a:pt x="6491" y="8885"/>
                  <a:pt x="6491" y="9263"/>
                </a:cubicBezTo>
                <a:cubicBezTo>
                  <a:pt x="6491" y="9641"/>
                  <a:pt x="6207" y="9924"/>
                  <a:pt x="5829" y="9924"/>
                </a:cubicBezTo>
                <a:cubicBezTo>
                  <a:pt x="5419" y="9924"/>
                  <a:pt x="5167" y="9609"/>
                  <a:pt x="5167" y="9263"/>
                </a:cubicBezTo>
                <a:cubicBezTo>
                  <a:pt x="5167" y="8853"/>
                  <a:pt x="5482" y="8570"/>
                  <a:pt x="5829" y="8570"/>
                </a:cubicBezTo>
                <a:close/>
                <a:moveTo>
                  <a:pt x="5829" y="0"/>
                </a:moveTo>
                <a:cubicBezTo>
                  <a:pt x="2647" y="0"/>
                  <a:pt x="1" y="2615"/>
                  <a:pt x="1" y="5829"/>
                </a:cubicBezTo>
                <a:cubicBezTo>
                  <a:pt x="1" y="9011"/>
                  <a:pt x="2647" y="11657"/>
                  <a:pt x="5829" y="11657"/>
                </a:cubicBezTo>
                <a:cubicBezTo>
                  <a:pt x="9011" y="11657"/>
                  <a:pt x="11657" y="9011"/>
                  <a:pt x="11657" y="5829"/>
                </a:cubicBezTo>
                <a:cubicBezTo>
                  <a:pt x="11657" y="2647"/>
                  <a:pt x="9011" y="0"/>
                  <a:pt x="582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85" name="Google Shape;8085;p97"/>
          <p:cNvGrpSpPr/>
          <p:nvPr/>
        </p:nvGrpSpPr>
        <p:grpSpPr>
          <a:xfrm>
            <a:off x="845106" y="2882499"/>
            <a:ext cx="354586" cy="354586"/>
            <a:chOff x="-32927950" y="3227275"/>
            <a:chExt cx="292225" cy="292225"/>
          </a:xfrm>
        </p:grpSpPr>
        <p:sp>
          <p:nvSpPr>
            <p:cNvPr id="8086" name="Google Shape;8086;p97"/>
            <p:cNvSpPr/>
            <p:nvPr/>
          </p:nvSpPr>
          <p:spPr>
            <a:xfrm>
              <a:off x="-32927950" y="3228075"/>
              <a:ext cx="69325" cy="291425"/>
            </a:xfrm>
            <a:custGeom>
              <a:avLst/>
              <a:gdLst/>
              <a:ahLst/>
              <a:cxnLst/>
              <a:rect l="l" t="t" r="r" b="b"/>
              <a:pathLst>
                <a:path w="2773" h="11657" extrusionOk="0">
                  <a:moveTo>
                    <a:pt x="1733" y="0"/>
                  </a:moveTo>
                  <a:cubicBezTo>
                    <a:pt x="1198" y="0"/>
                    <a:pt x="725" y="473"/>
                    <a:pt x="725" y="1040"/>
                  </a:cubicBezTo>
                  <a:lnTo>
                    <a:pt x="725" y="1386"/>
                  </a:lnTo>
                  <a:lnTo>
                    <a:pt x="347" y="1386"/>
                  </a:lnTo>
                  <a:cubicBezTo>
                    <a:pt x="158" y="1386"/>
                    <a:pt x="1" y="1544"/>
                    <a:pt x="1" y="1733"/>
                  </a:cubicBezTo>
                  <a:cubicBezTo>
                    <a:pt x="1" y="1922"/>
                    <a:pt x="158" y="2079"/>
                    <a:pt x="347" y="2079"/>
                  </a:cubicBezTo>
                  <a:lnTo>
                    <a:pt x="725" y="2079"/>
                  </a:lnTo>
                  <a:lnTo>
                    <a:pt x="725" y="3466"/>
                  </a:lnTo>
                  <a:lnTo>
                    <a:pt x="347" y="3466"/>
                  </a:lnTo>
                  <a:cubicBezTo>
                    <a:pt x="158" y="3466"/>
                    <a:pt x="1" y="3623"/>
                    <a:pt x="1" y="3812"/>
                  </a:cubicBezTo>
                  <a:cubicBezTo>
                    <a:pt x="1" y="4033"/>
                    <a:pt x="158" y="4190"/>
                    <a:pt x="347" y="4190"/>
                  </a:cubicBezTo>
                  <a:lnTo>
                    <a:pt x="725" y="4190"/>
                  </a:lnTo>
                  <a:lnTo>
                    <a:pt x="725" y="5608"/>
                  </a:lnTo>
                  <a:lnTo>
                    <a:pt x="347" y="5608"/>
                  </a:lnTo>
                  <a:cubicBezTo>
                    <a:pt x="158" y="5608"/>
                    <a:pt x="1" y="5765"/>
                    <a:pt x="1" y="5954"/>
                  </a:cubicBezTo>
                  <a:cubicBezTo>
                    <a:pt x="1" y="6143"/>
                    <a:pt x="158" y="6301"/>
                    <a:pt x="347" y="6301"/>
                  </a:cubicBezTo>
                  <a:lnTo>
                    <a:pt x="725" y="6301"/>
                  </a:lnTo>
                  <a:lnTo>
                    <a:pt x="725" y="7687"/>
                  </a:lnTo>
                  <a:lnTo>
                    <a:pt x="347" y="7687"/>
                  </a:lnTo>
                  <a:cubicBezTo>
                    <a:pt x="158" y="7687"/>
                    <a:pt x="1" y="7845"/>
                    <a:pt x="1" y="8034"/>
                  </a:cubicBezTo>
                  <a:cubicBezTo>
                    <a:pt x="1" y="8223"/>
                    <a:pt x="158" y="8380"/>
                    <a:pt x="347" y="8380"/>
                  </a:cubicBezTo>
                  <a:lnTo>
                    <a:pt x="725" y="8380"/>
                  </a:lnTo>
                  <a:lnTo>
                    <a:pt x="725" y="9767"/>
                  </a:lnTo>
                  <a:lnTo>
                    <a:pt x="347" y="9767"/>
                  </a:lnTo>
                  <a:lnTo>
                    <a:pt x="347" y="9577"/>
                  </a:lnTo>
                  <a:cubicBezTo>
                    <a:pt x="158" y="9577"/>
                    <a:pt x="1" y="9735"/>
                    <a:pt x="1" y="9924"/>
                  </a:cubicBezTo>
                  <a:cubicBezTo>
                    <a:pt x="1" y="10113"/>
                    <a:pt x="158" y="10271"/>
                    <a:pt x="347" y="10271"/>
                  </a:cubicBezTo>
                  <a:lnTo>
                    <a:pt x="725" y="10271"/>
                  </a:lnTo>
                  <a:lnTo>
                    <a:pt x="725" y="10649"/>
                  </a:lnTo>
                  <a:cubicBezTo>
                    <a:pt x="725" y="11184"/>
                    <a:pt x="1198" y="11657"/>
                    <a:pt x="1733" y="11657"/>
                  </a:cubicBezTo>
                  <a:lnTo>
                    <a:pt x="2773" y="11657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7" name="Google Shape;8087;p97"/>
            <p:cNvSpPr/>
            <p:nvPr/>
          </p:nvSpPr>
          <p:spPr>
            <a:xfrm>
              <a:off x="-32841300" y="3227275"/>
              <a:ext cx="154400" cy="291450"/>
            </a:xfrm>
            <a:custGeom>
              <a:avLst/>
              <a:gdLst/>
              <a:ahLst/>
              <a:cxnLst/>
              <a:rect l="l" t="t" r="r" b="b"/>
              <a:pathLst>
                <a:path w="6176" h="11658" extrusionOk="0">
                  <a:moveTo>
                    <a:pt x="4096" y="2048"/>
                  </a:moveTo>
                  <a:cubicBezTo>
                    <a:pt x="4285" y="2048"/>
                    <a:pt x="4442" y="2206"/>
                    <a:pt x="4442" y="2395"/>
                  </a:cubicBezTo>
                  <a:lnTo>
                    <a:pt x="4442" y="3750"/>
                  </a:lnTo>
                  <a:cubicBezTo>
                    <a:pt x="4442" y="3939"/>
                    <a:pt x="4285" y="4096"/>
                    <a:pt x="4096" y="4096"/>
                  </a:cubicBezTo>
                  <a:lnTo>
                    <a:pt x="3088" y="4096"/>
                  </a:lnTo>
                  <a:lnTo>
                    <a:pt x="3088" y="7562"/>
                  </a:lnTo>
                  <a:lnTo>
                    <a:pt x="4096" y="7562"/>
                  </a:lnTo>
                  <a:cubicBezTo>
                    <a:pt x="4285" y="7562"/>
                    <a:pt x="4442" y="7719"/>
                    <a:pt x="4442" y="7908"/>
                  </a:cubicBezTo>
                  <a:lnTo>
                    <a:pt x="4442" y="9294"/>
                  </a:lnTo>
                  <a:cubicBezTo>
                    <a:pt x="4442" y="9483"/>
                    <a:pt x="4285" y="9641"/>
                    <a:pt x="4096" y="9641"/>
                  </a:cubicBezTo>
                  <a:lnTo>
                    <a:pt x="3088" y="9641"/>
                  </a:lnTo>
                  <a:cubicBezTo>
                    <a:pt x="2332" y="9641"/>
                    <a:pt x="1701" y="9011"/>
                    <a:pt x="1701" y="8255"/>
                  </a:cubicBezTo>
                  <a:lnTo>
                    <a:pt x="1701" y="3435"/>
                  </a:lnTo>
                  <a:cubicBezTo>
                    <a:pt x="1701" y="2678"/>
                    <a:pt x="2332" y="2048"/>
                    <a:pt x="3088" y="2048"/>
                  </a:cubicBezTo>
                  <a:close/>
                  <a:moveTo>
                    <a:pt x="0" y="1"/>
                  </a:moveTo>
                  <a:lnTo>
                    <a:pt x="0" y="11657"/>
                  </a:lnTo>
                  <a:lnTo>
                    <a:pt x="5167" y="11657"/>
                  </a:lnTo>
                  <a:cubicBezTo>
                    <a:pt x="5703" y="11657"/>
                    <a:pt x="6175" y="11185"/>
                    <a:pt x="6175" y="10618"/>
                  </a:cubicBezTo>
                  <a:lnTo>
                    <a:pt x="6175" y="1009"/>
                  </a:lnTo>
                  <a:cubicBezTo>
                    <a:pt x="6175" y="473"/>
                    <a:pt x="5703" y="1"/>
                    <a:pt x="51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8" name="Google Shape;8088;p97"/>
            <p:cNvSpPr/>
            <p:nvPr/>
          </p:nvSpPr>
          <p:spPr>
            <a:xfrm>
              <a:off x="-32669600" y="3261925"/>
              <a:ext cx="33875" cy="51225"/>
            </a:xfrm>
            <a:custGeom>
              <a:avLst/>
              <a:gdLst/>
              <a:ahLst/>
              <a:cxnLst/>
              <a:rect l="l" t="t" r="r" b="b"/>
              <a:pathLst>
                <a:path w="1355" h="2049" extrusionOk="0">
                  <a:moveTo>
                    <a:pt x="0" y="1"/>
                  </a:moveTo>
                  <a:lnTo>
                    <a:pt x="0" y="2049"/>
                  </a:lnTo>
                  <a:lnTo>
                    <a:pt x="1355" y="2049"/>
                  </a:lnTo>
                  <a:lnTo>
                    <a:pt x="1355" y="347"/>
                  </a:lnTo>
                  <a:cubicBezTo>
                    <a:pt x="1355" y="158"/>
                    <a:pt x="1197" y="1"/>
                    <a:pt x="10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9" name="Google Shape;8089;p97"/>
            <p:cNvSpPr/>
            <p:nvPr/>
          </p:nvSpPr>
          <p:spPr>
            <a:xfrm>
              <a:off x="-32669600" y="3329675"/>
              <a:ext cx="33875" cy="35450"/>
            </a:xfrm>
            <a:custGeom>
              <a:avLst/>
              <a:gdLst/>
              <a:ahLst/>
              <a:cxnLst/>
              <a:rect l="l" t="t" r="r" b="b"/>
              <a:pathLst>
                <a:path w="1355" h="1418" extrusionOk="0">
                  <a:moveTo>
                    <a:pt x="0" y="0"/>
                  </a:moveTo>
                  <a:lnTo>
                    <a:pt x="0" y="1418"/>
                  </a:lnTo>
                  <a:lnTo>
                    <a:pt x="1355" y="1418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0" name="Google Shape;8090;p97"/>
            <p:cNvSpPr/>
            <p:nvPr/>
          </p:nvSpPr>
          <p:spPr>
            <a:xfrm>
              <a:off x="-32669600" y="3381650"/>
              <a:ext cx="33875" cy="51225"/>
            </a:xfrm>
            <a:custGeom>
              <a:avLst/>
              <a:gdLst/>
              <a:ahLst/>
              <a:cxnLst/>
              <a:rect l="l" t="t" r="r" b="b"/>
              <a:pathLst>
                <a:path w="1355" h="2049" extrusionOk="0">
                  <a:moveTo>
                    <a:pt x="0" y="0"/>
                  </a:moveTo>
                  <a:lnTo>
                    <a:pt x="0" y="2048"/>
                  </a:lnTo>
                  <a:lnTo>
                    <a:pt x="1008" y="2048"/>
                  </a:lnTo>
                  <a:cubicBezTo>
                    <a:pt x="1197" y="2048"/>
                    <a:pt x="1355" y="1891"/>
                    <a:pt x="1355" y="1702"/>
                  </a:cubicBezTo>
                  <a:lnTo>
                    <a:pt x="135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1" name="Google Shape;8091;p97"/>
          <p:cNvGrpSpPr/>
          <p:nvPr/>
        </p:nvGrpSpPr>
        <p:grpSpPr>
          <a:xfrm>
            <a:off x="844621" y="3353613"/>
            <a:ext cx="355557" cy="353645"/>
            <a:chOff x="-32927950" y="3586425"/>
            <a:chExt cx="293025" cy="291450"/>
          </a:xfrm>
        </p:grpSpPr>
        <p:sp>
          <p:nvSpPr>
            <p:cNvPr id="8092" name="Google Shape;8092;p97"/>
            <p:cNvSpPr/>
            <p:nvPr/>
          </p:nvSpPr>
          <p:spPr>
            <a:xfrm>
              <a:off x="-32927950" y="3843975"/>
              <a:ext cx="293025" cy="33900"/>
            </a:xfrm>
            <a:custGeom>
              <a:avLst/>
              <a:gdLst/>
              <a:ahLst/>
              <a:cxnLst/>
              <a:rect l="l" t="t" r="r" b="b"/>
              <a:pathLst>
                <a:path w="11721" h="1356" extrusionOk="0">
                  <a:moveTo>
                    <a:pt x="662" y="1"/>
                  </a:moveTo>
                  <a:cubicBezTo>
                    <a:pt x="284" y="1"/>
                    <a:pt x="1" y="316"/>
                    <a:pt x="1" y="662"/>
                  </a:cubicBezTo>
                  <a:lnTo>
                    <a:pt x="1" y="1009"/>
                  </a:lnTo>
                  <a:cubicBezTo>
                    <a:pt x="1" y="1198"/>
                    <a:pt x="158" y="1355"/>
                    <a:pt x="347" y="1355"/>
                  </a:cubicBezTo>
                  <a:lnTo>
                    <a:pt x="11342" y="1355"/>
                  </a:lnTo>
                  <a:cubicBezTo>
                    <a:pt x="11563" y="1355"/>
                    <a:pt x="11720" y="1198"/>
                    <a:pt x="11720" y="1009"/>
                  </a:cubicBezTo>
                  <a:lnTo>
                    <a:pt x="11720" y="694"/>
                  </a:lnTo>
                  <a:cubicBezTo>
                    <a:pt x="11689" y="316"/>
                    <a:pt x="11374" y="1"/>
                    <a:pt x="109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3" name="Google Shape;8093;p97"/>
            <p:cNvSpPr/>
            <p:nvPr/>
          </p:nvSpPr>
          <p:spPr>
            <a:xfrm>
              <a:off x="-32872025" y="3723475"/>
              <a:ext cx="180400" cy="52000"/>
            </a:xfrm>
            <a:custGeom>
              <a:avLst/>
              <a:gdLst/>
              <a:ahLst/>
              <a:cxnLst/>
              <a:rect l="l" t="t" r="r" b="b"/>
              <a:pathLst>
                <a:path w="7216" h="2080" extrusionOk="0">
                  <a:moveTo>
                    <a:pt x="757" y="1"/>
                  </a:moveTo>
                  <a:lnTo>
                    <a:pt x="0" y="2080"/>
                  </a:lnTo>
                  <a:lnTo>
                    <a:pt x="7215" y="2080"/>
                  </a:lnTo>
                  <a:lnTo>
                    <a:pt x="652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4" name="Google Shape;8094;p97"/>
            <p:cNvSpPr/>
            <p:nvPr/>
          </p:nvSpPr>
          <p:spPr>
            <a:xfrm>
              <a:off x="-32890150" y="3792775"/>
              <a:ext cx="217425" cy="33900"/>
            </a:xfrm>
            <a:custGeom>
              <a:avLst/>
              <a:gdLst/>
              <a:ahLst/>
              <a:cxnLst/>
              <a:rect l="l" t="t" r="r" b="b"/>
              <a:pathLst>
                <a:path w="8697" h="1356" extrusionOk="0">
                  <a:moveTo>
                    <a:pt x="505" y="1"/>
                  </a:moveTo>
                  <a:lnTo>
                    <a:pt x="1" y="1356"/>
                  </a:lnTo>
                  <a:lnTo>
                    <a:pt x="8696" y="1356"/>
                  </a:lnTo>
                  <a:lnTo>
                    <a:pt x="822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5" name="Google Shape;8095;p97"/>
            <p:cNvSpPr/>
            <p:nvPr/>
          </p:nvSpPr>
          <p:spPr>
            <a:xfrm>
              <a:off x="-32822400" y="3586425"/>
              <a:ext cx="82725" cy="52800"/>
            </a:xfrm>
            <a:custGeom>
              <a:avLst/>
              <a:gdLst/>
              <a:ahLst/>
              <a:cxnLst/>
              <a:rect l="l" t="t" r="r" b="b"/>
              <a:pathLst>
                <a:path w="3309" h="2112" extrusionOk="0">
                  <a:moveTo>
                    <a:pt x="1639" y="1"/>
                  </a:moveTo>
                  <a:cubicBezTo>
                    <a:pt x="1103" y="1"/>
                    <a:pt x="599" y="379"/>
                    <a:pt x="441" y="883"/>
                  </a:cubicBezTo>
                  <a:lnTo>
                    <a:pt x="0" y="2112"/>
                  </a:lnTo>
                  <a:lnTo>
                    <a:pt x="3308" y="2112"/>
                  </a:lnTo>
                  <a:lnTo>
                    <a:pt x="2867" y="883"/>
                  </a:lnTo>
                  <a:cubicBezTo>
                    <a:pt x="2678" y="316"/>
                    <a:pt x="2206" y="1"/>
                    <a:pt x="163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6" name="Google Shape;8096;p97"/>
            <p:cNvSpPr/>
            <p:nvPr/>
          </p:nvSpPr>
          <p:spPr>
            <a:xfrm>
              <a:off x="-32846825" y="3655750"/>
              <a:ext cx="131550" cy="51200"/>
            </a:xfrm>
            <a:custGeom>
              <a:avLst/>
              <a:gdLst/>
              <a:ahLst/>
              <a:cxnLst/>
              <a:rect l="l" t="t" r="r" b="b"/>
              <a:pathLst>
                <a:path w="5262" h="2048" extrusionOk="0">
                  <a:moveTo>
                    <a:pt x="694" y="0"/>
                  </a:moveTo>
                  <a:lnTo>
                    <a:pt x="1" y="2048"/>
                  </a:lnTo>
                  <a:lnTo>
                    <a:pt x="5262" y="2048"/>
                  </a:lnTo>
                  <a:lnTo>
                    <a:pt x="450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7" name="Google Shape;8097;p97"/>
          <p:cNvGrpSpPr/>
          <p:nvPr/>
        </p:nvGrpSpPr>
        <p:grpSpPr>
          <a:xfrm>
            <a:off x="845106" y="3817598"/>
            <a:ext cx="354586" cy="355557"/>
            <a:chOff x="-32927950" y="3944800"/>
            <a:chExt cx="292225" cy="293025"/>
          </a:xfrm>
        </p:grpSpPr>
        <p:sp>
          <p:nvSpPr>
            <p:cNvPr id="8098" name="Google Shape;8098;p97"/>
            <p:cNvSpPr/>
            <p:nvPr/>
          </p:nvSpPr>
          <p:spPr>
            <a:xfrm>
              <a:off x="-32927950" y="3944800"/>
              <a:ext cx="69325" cy="292225"/>
            </a:xfrm>
            <a:custGeom>
              <a:avLst/>
              <a:gdLst/>
              <a:ahLst/>
              <a:cxnLst/>
              <a:rect l="l" t="t" r="r" b="b"/>
              <a:pathLst>
                <a:path w="2773" h="11689" extrusionOk="0">
                  <a:moveTo>
                    <a:pt x="1418" y="0"/>
                  </a:moveTo>
                  <a:cubicBezTo>
                    <a:pt x="1072" y="0"/>
                    <a:pt x="757" y="315"/>
                    <a:pt x="757" y="662"/>
                  </a:cubicBezTo>
                  <a:lnTo>
                    <a:pt x="757" y="9578"/>
                  </a:lnTo>
                  <a:cubicBezTo>
                    <a:pt x="757" y="9830"/>
                    <a:pt x="914" y="10050"/>
                    <a:pt x="1103" y="10176"/>
                  </a:cubicBezTo>
                  <a:lnTo>
                    <a:pt x="1103" y="10996"/>
                  </a:lnTo>
                  <a:lnTo>
                    <a:pt x="347" y="10996"/>
                  </a:lnTo>
                  <a:cubicBezTo>
                    <a:pt x="158" y="10996"/>
                    <a:pt x="1" y="11153"/>
                    <a:pt x="1" y="11342"/>
                  </a:cubicBezTo>
                  <a:cubicBezTo>
                    <a:pt x="1" y="11531"/>
                    <a:pt x="158" y="11689"/>
                    <a:pt x="347" y="11689"/>
                  </a:cubicBezTo>
                  <a:lnTo>
                    <a:pt x="2395" y="11689"/>
                  </a:lnTo>
                  <a:cubicBezTo>
                    <a:pt x="2616" y="11689"/>
                    <a:pt x="2773" y="11531"/>
                    <a:pt x="2773" y="11342"/>
                  </a:cubicBezTo>
                  <a:cubicBezTo>
                    <a:pt x="2773" y="11153"/>
                    <a:pt x="2616" y="10996"/>
                    <a:pt x="2395" y="10996"/>
                  </a:cubicBezTo>
                  <a:lnTo>
                    <a:pt x="1733" y="10996"/>
                  </a:lnTo>
                  <a:lnTo>
                    <a:pt x="1733" y="10176"/>
                  </a:lnTo>
                  <a:cubicBezTo>
                    <a:pt x="1922" y="10050"/>
                    <a:pt x="2080" y="9861"/>
                    <a:pt x="2080" y="9578"/>
                  </a:cubicBezTo>
                  <a:lnTo>
                    <a:pt x="2080" y="662"/>
                  </a:lnTo>
                  <a:cubicBezTo>
                    <a:pt x="2080" y="284"/>
                    <a:pt x="1765" y="0"/>
                    <a:pt x="14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9" name="Google Shape;8099;p97"/>
            <p:cNvSpPr/>
            <p:nvPr/>
          </p:nvSpPr>
          <p:spPr>
            <a:xfrm>
              <a:off x="-32720800" y="4057425"/>
              <a:ext cx="85075" cy="25225"/>
            </a:xfrm>
            <a:custGeom>
              <a:avLst/>
              <a:gdLst/>
              <a:ahLst/>
              <a:cxnLst/>
              <a:rect l="l" t="t" r="r" b="b"/>
              <a:pathLst>
                <a:path w="3403" h="1009" extrusionOk="0">
                  <a:moveTo>
                    <a:pt x="505" y="1"/>
                  </a:moveTo>
                  <a:cubicBezTo>
                    <a:pt x="221" y="1"/>
                    <a:pt x="0" y="221"/>
                    <a:pt x="0" y="505"/>
                  </a:cubicBezTo>
                  <a:cubicBezTo>
                    <a:pt x="0" y="788"/>
                    <a:pt x="221" y="1009"/>
                    <a:pt x="505" y="1009"/>
                  </a:cubicBezTo>
                  <a:lnTo>
                    <a:pt x="2899" y="1009"/>
                  </a:lnTo>
                  <a:cubicBezTo>
                    <a:pt x="3182" y="1009"/>
                    <a:pt x="3403" y="788"/>
                    <a:pt x="3403" y="505"/>
                  </a:cubicBezTo>
                  <a:cubicBezTo>
                    <a:pt x="3403" y="190"/>
                    <a:pt x="3182" y="1"/>
                    <a:pt x="289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0" name="Google Shape;8100;p97"/>
            <p:cNvSpPr/>
            <p:nvPr/>
          </p:nvSpPr>
          <p:spPr>
            <a:xfrm>
              <a:off x="-32720800" y="4099950"/>
              <a:ext cx="85075" cy="25225"/>
            </a:xfrm>
            <a:custGeom>
              <a:avLst/>
              <a:gdLst/>
              <a:ahLst/>
              <a:cxnLst/>
              <a:rect l="l" t="t" r="r" b="b"/>
              <a:pathLst>
                <a:path w="3403" h="1009" extrusionOk="0">
                  <a:moveTo>
                    <a:pt x="505" y="1"/>
                  </a:moveTo>
                  <a:cubicBezTo>
                    <a:pt x="221" y="1"/>
                    <a:pt x="0" y="221"/>
                    <a:pt x="0" y="505"/>
                  </a:cubicBezTo>
                  <a:cubicBezTo>
                    <a:pt x="0" y="788"/>
                    <a:pt x="221" y="1009"/>
                    <a:pt x="505" y="1009"/>
                  </a:cubicBezTo>
                  <a:lnTo>
                    <a:pt x="2899" y="1009"/>
                  </a:lnTo>
                  <a:cubicBezTo>
                    <a:pt x="3182" y="1009"/>
                    <a:pt x="3403" y="788"/>
                    <a:pt x="3403" y="505"/>
                  </a:cubicBezTo>
                  <a:cubicBezTo>
                    <a:pt x="3403" y="221"/>
                    <a:pt x="3182" y="1"/>
                    <a:pt x="289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1" name="Google Shape;8101;p97"/>
            <p:cNvSpPr/>
            <p:nvPr/>
          </p:nvSpPr>
          <p:spPr>
            <a:xfrm>
              <a:off x="-32720800" y="4141700"/>
              <a:ext cx="67750" cy="26025"/>
            </a:xfrm>
            <a:custGeom>
              <a:avLst/>
              <a:gdLst/>
              <a:ahLst/>
              <a:cxnLst/>
              <a:rect l="l" t="t" r="r" b="b"/>
              <a:pathLst>
                <a:path w="2710" h="1041" extrusionOk="0">
                  <a:moveTo>
                    <a:pt x="505" y="1"/>
                  </a:moveTo>
                  <a:cubicBezTo>
                    <a:pt x="221" y="1"/>
                    <a:pt x="0" y="253"/>
                    <a:pt x="0" y="536"/>
                  </a:cubicBezTo>
                  <a:cubicBezTo>
                    <a:pt x="0" y="788"/>
                    <a:pt x="221" y="1040"/>
                    <a:pt x="505" y="1040"/>
                  </a:cubicBezTo>
                  <a:lnTo>
                    <a:pt x="2206" y="1040"/>
                  </a:lnTo>
                  <a:cubicBezTo>
                    <a:pt x="2458" y="1040"/>
                    <a:pt x="2710" y="788"/>
                    <a:pt x="2710" y="536"/>
                  </a:cubicBezTo>
                  <a:cubicBezTo>
                    <a:pt x="2710" y="253"/>
                    <a:pt x="2521" y="1"/>
                    <a:pt x="220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2" name="Google Shape;8102;p97"/>
            <p:cNvSpPr/>
            <p:nvPr/>
          </p:nvSpPr>
          <p:spPr>
            <a:xfrm>
              <a:off x="-32754675" y="3944800"/>
              <a:ext cx="51225" cy="52000"/>
            </a:xfrm>
            <a:custGeom>
              <a:avLst/>
              <a:gdLst/>
              <a:ahLst/>
              <a:cxnLst/>
              <a:rect l="l" t="t" r="r" b="b"/>
              <a:pathLst>
                <a:path w="2049" h="2080" extrusionOk="0">
                  <a:moveTo>
                    <a:pt x="1702" y="0"/>
                  </a:moveTo>
                  <a:cubicBezTo>
                    <a:pt x="757" y="0"/>
                    <a:pt x="1" y="788"/>
                    <a:pt x="1" y="1733"/>
                  </a:cubicBezTo>
                  <a:lnTo>
                    <a:pt x="1" y="2080"/>
                  </a:lnTo>
                  <a:lnTo>
                    <a:pt x="2049" y="2080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3" name="Google Shape;8103;p97"/>
            <p:cNvSpPr/>
            <p:nvPr/>
          </p:nvSpPr>
          <p:spPr>
            <a:xfrm>
              <a:off x="-32687725" y="3944800"/>
              <a:ext cx="34675" cy="55150"/>
            </a:xfrm>
            <a:custGeom>
              <a:avLst/>
              <a:gdLst/>
              <a:ahLst/>
              <a:cxnLst/>
              <a:rect l="l" t="t" r="r" b="b"/>
              <a:pathLst>
                <a:path w="1387" h="2206" extrusionOk="0">
                  <a:moveTo>
                    <a:pt x="1" y="0"/>
                  </a:moveTo>
                  <a:lnTo>
                    <a:pt x="1" y="2111"/>
                  </a:lnTo>
                  <a:lnTo>
                    <a:pt x="883" y="2111"/>
                  </a:lnTo>
                  <a:cubicBezTo>
                    <a:pt x="1072" y="2111"/>
                    <a:pt x="1261" y="2143"/>
                    <a:pt x="1387" y="2206"/>
                  </a:cubicBezTo>
                  <a:lnTo>
                    <a:pt x="1387" y="1040"/>
                  </a:lnTo>
                  <a:cubicBezTo>
                    <a:pt x="1387" y="473"/>
                    <a:pt x="914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4" name="Google Shape;8104;p97"/>
            <p:cNvSpPr/>
            <p:nvPr/>
          </p:nvSpPr>
          <p:spPr>
            <a:xfrm>
              <a:off x="-32860200" y="4014100"/>
              <a:ext cx="207150" cy="153625"/>
            </a:xfrm>
            <a:custGeom>
              <a:avLst/>
              <a:gdLst/>
              <a:ahLst/>
              <a:cxnLst/>
              <a:rect l="l" t="t" r="r" b="b"/>
              <a:pathLst>
                <a:path w="8286" h="6145" extrusionOk="0">
                  <a:moveTo>
                    <a:pt x="0" y="1"/>
                  </a:moveTo>
                  <a:lnTo>
                    <a:pt x="0" y="6144"/>
                  </a:lnTo>
                  <a:lnTo>
                    <a:pt x="378" y="6144"/>
                  </a:lnTo>
                  <a:cubicBezTo>
                    <a:pt x="756" y="6144"/>
                    <a:pt x="1071" y="5892"/>
                    <a:pt x="1260" y="5577"/>
                  </a:cubicBezTo>
                  <a:lnTo>
                    <a:pt x="2016" y="5955"/>
                  </a:lnTo>
                  <a:cubicBezTo>
                    <a:pt x="2268" y="6050"/>
                    <a:pt x="2552" y="6144"/>
                    <a:pt x="2773" y="6144"/>
                  </a:cubicBezTo>
                  <a:lnTo>
                    <a:pt x="3497" y="6144"/>
                  </a:lnTo>
                  <a:lnTo>
                    <a:pt x="3497" y="3057"/>
                  </a:lnTo>
                  <a:cubicBezTo>
                    <a:pt x="3214" y="3309"/>
                    <a:pt x="2867" y="3435"/>
                    <a:pt x="2457" y="3435"/>
                  </a:cubicBezTo>
                  <a:cubicBezTo>
                    <a:pt x="2268" y="3435"/>
                    <a:pt x="2111" y="3277"/>
                    <a:pt x="2111" y="3057"/>
                  </a:cubicBezTo>
                  <a:cubicBezTo>
                    <a:pt x="2111" y="2868"/>
                    <a:pt x="2268" y="2710"/>
                    <a:pt x="2457" y="2710"/>
                  </a:cubicBezTo>
                  <a:cubicBezTo>
                    <a:pt x="3025" y="2710"/>
                    <a:pt x="3497" y="2238"/>
                    <a:pt x="3497" y="1702"/>
                  </a:cubicBezTo>
                  <a:lnTo>
                    <a:pt x="3497" y="1009"/>
                  </a:lnTo>
                  <a:lnTo>
                    <a:pt x="7782" y="1009"/>
                  </a:lnTo>
                  <a:cubicBezTo>
                    <a:pt x="8065" y="1009"/>
                    <a:pt x="8286" y="788"/>
                    <a:pt x="8286" y="505"/>
                  </a:cubicBezTo>
                  <a:cubicBezTo>
                    <a:pt x="8286" y="221"/>
                    <a:pt x="8065" y="1"/>
                    <a:pt x="7782" y="1"/>
                  </a:cubicBezTo>
                  <a:lnTo>
                    <a:pt x="3560" y="1"/>
                  </a:lnTo>
                  <a:cubicBezTo>
                    <a:pt x="3308" y="1"/>
                    <a:pt x="2899" y="158"/>
                    <a:pt x="2583" y="442"/>
                  </a:cubicBezTo>
                  <a:cubicBezTo>
                    <a:pt x="2426" y="599"/>
                    <a:pt x="2205" y="662"/>
                    <a:pt x="1985" y="662"/>
                  </a:cubicBezTo>
                  <a:lnTo>
                    <a:pt x="1323" y="662"/>
                  </a:lnTo>
                  <a:cubicBezTo>
                    <a:pt x="1166" y="284"/>
                    <a:pt x="788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5" name="Google Shape;8105;p97"/>
            <p:cNvSpPr/>
            <p:nvPr/>
          </p:nvSpPr>
          <p:spPr>
            <a:xfrm>
              <a:off x="-32755450" y="4055850"/>
              <a:ext cx="51200" cy="181175"/>
            </a:xfrm>
            <a:custGeom>
              <a:avLst/>
              <a:gdLst/>
              <a:ahLst/>
              <a:cxnLst/>
              <a:rect l="l" t="t" r="r" b="b"/>
              <a:pathLst>
                <a:path w="2048" h="7247" extrusionOk="0">
                  <a:moveTo>
                    <a:pt x="0" y="1"/>
                  </a:moveTo>
                  <a:lnTo>
                    <a:pt x="0" y="64"/>
                  </a:lnTo>
                  <a:lnTo>
                    <a:pt x="0" y="5514"/>
                  </a:lnTo>
                  <a:cubicBezTo>
                    <a:pt x="0" y="6459"/>
                    <a:pt x="756" y="7247"/>
                    <a:pt x="1701" y="7247"/>
                  </a:cubicBezTo>
                  <a:lnTo>
                    <a:pt x="2048" y="7247"/>
                  </a:lnTo>
                  <a:lnTo>
                    <a:pt x="2048" y="5167"/>
                  </a:lnTo>
                  <a:lnTo>
                    <a:pt x="1891" y="5167"/>
                  </a:lnTo>
                  <a:cubicBezTo>
                    <a:pt x="1229" y="5167"/>
                    <a:pt x="725" y="4632"/>
                    <a:pt x="725" y="4002"/>
                  </a:cubicBezTo>
                  <a:cubicBezTo>
                    <a:pt x="725" y="3624"/>
                    <a:pt x="882" y="3372"/>
                    <a:pt x="1071" y="3120"/>
                  </a:cubicBezTo>
                  <a:cubicBezTo>
                    <a:pt x="819" y="2899"/>
                    <a:pt x="725" y="2615"/>
                    <a:pt x="725" y="2269"/>
                  </a:cubicBezTo>
                  <a:cubicBezTo>
                    <a:pt x="725" y="1922"/>
                    <a:pt x="882" y="1639"/>
                    <a:pt x="1071" y="1387"/>
                  </a:cubicBezTo>
                  <a:cubicBezTo>
                    <a:pt x="819" y="1166"/>
                    <a:pt x="725" y="883"/>
                    <a:pt x="725" y="536"/>
                  </a:cubicBezTo>
                  <a:cubicBezTo>
                    <a:pt x="725" y="316"/>
                    <a:pt x="756" y="190"/>
                    <a:pt x="8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6" name="Google Shape;8106;p97"/>
            <p:cNvSpPr/>
            <p:nvPr/>
          </p:nvSpPr>
          <p:spPr>
            <a:xfrm>
              <a:off x="-32686925" y="4182650"/>
              <a:ext cx="34675" cy="55175"/>
            </a:xfrm>
            <a:custGeom>
              <a:avLst/>
              <a:gdLst/>
              <a:ahLst/>
              <a:cxnLst/>
              <a:rect l="l" t="t" r="r" b="b"/>
              <a:pathLst>
                <a:path w="1387" h="2207" extrusionOk="0">
                  <a:moveTo>
                    <a:pt x="1386" y="1"/>
                  </a:moveTo>
                  <a:cubicBezTo>
                    <a:pt x="1229" y="64"/>
                    <a:pt x="1071" y="95"/>
                    <a:pt x="882" y="95"/>
                  </a:cubicBezTo>
                  <a:lnTo>
                    <a:pt x="0" y="95"/>
                  </a:lnTo>
                  <a:lnTo>
                    <a:pt x="0" y="2206"/>
                  </a:lnTo>
                  <a:lnTo>
                    <a:pt x="378" y="2206"/>
                  </a:lnTo>
                  <a:cubicBezTo>
                    <a:pt x="914" y="2206"/>
                    <a:pt x="1386" y="1734"/>
                    <a:pt x="1386" y="1167"/>
                  </a:cubicBezTo>
                  <a:lnTo>
                    <a:pt x="138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7" name="Google Shape;8107;p97"/>
          <p:cNvGrpSpPr/>
          <p:nvPr/>
        </p:nvGrpSpPr>
        <p:grpSpPr>
          <a:xfrm>
            <a:off x="3073898" y="2882849"/>
            <a:ext cx="354586" cy="353888"/>
            <a:chOff x="-31094350" y="3194000"/>
            <a:chExt cx="292225" cy="291650"/>
          </a:xfrm>
        </p:grpSpPr>
        <p:sp>
          <p:nvSpPr>
            <p:cNvPr id="8108" name="Google Shape;8108;p97"/>
            <p:cNvSpPr/>
            <p:nvPr/>
          </p:nvSpPr>
          <p:spPr>
            <a:xfrm>
              <a:off x="-31033700" y="3194000"/>
              <a:ext cx="103200" cy="34100"/>
            </a:xfrm>
            <a:custGeom>
              <a:avLst/>
              <a:gdLst/>
              <a:ahLst/>
              <a:cxnLst/>
              <a:rect l="l" t="t" r="r" b="b"/>
              <a:pathLst>
                <a:path w="4128" h="1364" extrusionOk="0">
                  <a:moveTo>
                    <a:pt x="645" y="0"/>
                  </a:moveTo>
                  <a:cubicBezTo>
                    <a:pt x="263" y="0"/>
                    <a:pt x="0" y="296"/>
                    <a:pt x="0" y="670"/>
                  </a:cubicBezTo>
                  <a:lnTo>
                    <a:pt x="0" y="1016"/>
                  </a:lnTo>
                  <a:cubicBezTo>
                    <a:pt x="0" y="1205"/>
                    <a:pt x="158" y="1363"/>
                    <a:pt x="347" y="1363"/>
                  </a:cubicBezTo>
                  <a:lnTo>
                    <a:pt x="3781" y="1363"/>
                  </a:lnTo>
                  <a:cubicBezTo>
                    <a:pt x="3970" y="1363"/>
                    <a:pt x="4127" y="1205"/>
                    <a:pt x="4127" y="1016"/>
                  </a:cubicBezTo>
                  <a:lnTo>
                    <a:pt x="4127" y="670"/>
                  </a:lnTo>
                  <a:cubicBezTo>
                    <a:pt x="4127" y="260"/>
                    <a:pt x="3812" y="8"/>
                    <a:pt x="3466" y="8"/>
                  </a:cubicBezTo>
                  <a:lnTo>
                    <a:pt x="756" y="8"/>
                  </a:lnTo>
                  <a:cubicBezTo>
                    <a:pt x="718" y="3"/>
                    <a:pt x="681" y="0"/>
                    <a:pt x="64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9" name="Google Shape;8109;p97"/>
            <p:cNvSpPr/>
            <p:nvPr/>
          </p:nvSpPr>
          <p:spPr>
            <a:xfrm>
              <a:off x="-31042375" y="3346200"/>
              <a:ext cx="16550" cy="18150"/>
            </a:xfrm>
            <a:custGeom>
              <a:avLst/>
              <a:gdLst/>
              <a:ahLst/>
              <a:cxnLst/>
              <a:rect l="l" t="t" r="r" b="b"/>
              <a:pathLst>
                <a:path w="662" h="726" extrusionOk="0">
                  <a:moveTo>
                    <a:pt x="1" y="1"/>
                  </a:moveTo>
                  <a:lnTo>
                    <a:pt x="1" y="725"/>
                  </a:lnTo>
                  <a:lnTo>
                    <a:pt x="662" y="725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0" name="Google Shape;8110;p97"/>
            <p:cNvSpPr/>
            <p:nvPr/>
          </p:nvSpPr>
          <p:spPr>
            <a:xfrm>
              <a:off x="-31042375" y="3278475"/>
              <a:ext cx="16550" cy="1655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1" y="0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1" name="Google Shape;8111;p97"/>
            <p:cNvSpPr/>
            <p:nvPr/>
          </p:nvSpPr>
          <p:spPr>
            <a:xfrm>
              <a:off x="-31042375" y="3416300"/>
              <a:ext cx="16550" cy="16575"/>
            </a:xfrm>
            <a:custGeom>
              <a:avLst/>
              <a:gdLst/>
              <a:ahLst/>
              <a:cxnLst/>
              <a:rect l="l" t="t" r="r" b="b"/>
              <a:pathLst>
                <a:path w="662" h="663" extrusionOk="0">
                  <a:moveTo>
                    <a:pt x="1" y="1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2" name="Google Shape;8112;p97"/>
            <p:cNvSpPr/>
            <p:nvPr/>
          </p:nvSpPr>
          <p:spPr>
            <a:xfrm>
              <a:off x="-31094350" y="3210725"/>
              <a:ext cx="222900" cy="274925"/>
            </a:xfrm>
            <a:custGeom>
              <a:avLst/>
              <a:gdLst/>
              <a:ahLst/>
              <a:cxnLst/>
              <a:rect l="l" t="t" r="r" b="b"/>
              <a:pathLst>
                <a:path w="8916" h="10997" extrusionOk="0">
                  <a:moveTo>
                    <a:pt x="7183" y="2049"/>
                  </a:moveTo>
                  <a:cubicBezTo>
                    <a:pt x="7404" y="2049"/>
                    <a:pt x="7561" y="2206"/>
                    <a:pt x="7561" y="2395"/>
                  </a:cubicBezTo>
                  <a:cubicBezTo>
                    <a:pt x="7561" y="2584"/>
                    <a:pt x="7404" y="2742"/>
                    <a:pt x="7183" y="2742"/>
                  </a:cubicBezTo>
                  <a:lnTo>
                    <a:pt x="4474" y="2742"/>
                  </a:lnTo>
                  <a:cubicBezTo>
                    <a:pt x="4285" y="2742"/>
                    <a:pt x="4127" y="2584"/>
                    <a:pt x="4127" y="2395"/>
                  </a:cubicBezTo>
                  <a:cubicBezTo>
                    <a:pt x="4127" y="2206"/>
                    <a:pt x="4285" y="2049"/>
                    <a:pt x="4474" y="2049"/>
                  </a:cubicBezTo>
                  <a:close/>
                  <a:moveTo>
                    <a:pt x="3151" y="2017"/>
                  </a:moveTo>
                  <a:cubicBezTo>
                    <a:pt x="3340" y="2017"/>
                    <a:pt x="3497" y="2175"/>
                    <a:pt x="3497" y="2364"/>
                  </a:cubicBezTo>
                  <a:lnTo>
                    <a:pt x="3497" y="3750"/>
                  </a:lnTo>
                  <a:cubicBezTo>
                    <a:pt x="3497" y="3939"/>
                    <a:pt x="3340" y="4097"/>
                    <a:pt x="3151" y="4097"/>
                  </a:cubicBezTo>
                  <a:lnTo>
                    <a:pt x="1764" y="4097"/>
                  </a:lnTo>
                  <a:cubicBezTo>
                    <a:pt x="1575" y="4097"/>
                    <a:pt x="1418" y="3939"/>
                    <a:pt x="1418" y="3750"/>
                  </a:cubicBezTo>
                  <a:lnTo>
                    <a:pt x="1418" y="2364"/>
                  </a:lnTo>
                  <a:cubicBezTo>
                    <a:pt x="1418" y="2175"/>
                    <a:pt x="1575" y="2017"/>
                    <a:pt x="1764" y="2017"/>
                  </a:cubicBezTo>
                  <a:close/>
                  <a:moveTo>
                    <a:pt x="5860" y="3372"/>
                  </a:moveTo>
                  <a:cubicBezTo>
                    <a:pt x="6049" y="3372"/>
                    <a:pt x="6207" y="3529"/>
                    <a:pt x="6207" y="3750"/>
                  </a:cubicBezTo>
                  <a:cubicBezTo>
                    <a:pt x="6207" y="3939"/>
                    <a:pt x="6049" y="4097"/>
                    <a:pt x="5860" y="4097"/>
                  </a:cubicBezTo>
                  <a:lnTo>
                    <a:pt x="4474" y="4097"/>
                  </a:lnTo>
                  <a:cubicBezTo>
                    <a:pt x="4285" y="4097"/>
                    <a:pt x="4127" y="3939"/>
                    <a:pt x="4127" y="3750"/>
                  </a:cubicBezTo>
                  <a:cubicBezTo>
                    <a:pt x="4127" y="3529"/>
                    <a:pt x="4285" y="3372"/>
                    <a:pt x="4474" y="3372"/>
                  </a:cubicBezTo>
                  <a:close/>
                  <a:moveTo>
                    <a:pt x="7183" y="4758"/>
                  </a:moveTo>
                  <a:cubicBezTo>
                    <a:pt x="7404" y="4758"/>
                    <a:pt x="7561" y="4916"/>
                    <a:pt x="7561" y="5105"/>
                  </a:cubicBezTo>
                  <a:cubicBezTo>
                    <a:pt x="7561" y="5325"/>
                    <a:pt x="7404" y="5483"/>
                    <a:pt x="7183" y="5483"/>
                  </a:cubicBezTo>
                  <a:lnTo>
                    <a:pt x="4474" y="5483"/>
                  </a:lnTo>
                  <a:cubicBezTo>
                    <a:pt x="4285" y="5483"/>
                    <a:pt x="4127" y="5325"/>
                    <a:pt x="4127" y="5105"/>
                  </a:cubicBezTo>
                  <a:cubicBezTo>
                    <a:pt x="4127" y="4916"/>
                    <a:pt x="4285" y="4758"/>
                    <a:pt x="4474" y="4758"/>
                  </a:cubicBezTo>
                  <a:close/>
                  <a:moveTo>
                    <a:pt x="3151" y="4758"/>
                  </a:moveTo>
                  <a:cubicBezTo>
                    <a:pt x="3340" y="4758"/>
                    <a:pt x="3497" y="4916"/>
                    <a:pt x="3497" y="5105"/>
                  </a:cubicBezTo>
                  <a:lnTo>
                    <a:pt x="3497" y="6491"/>
                  </a:lnTo>
                  <a:cubicBezTo>
                    <a:pt x="3497" y="6680"/>
                    <a:pt x="3340" y="6837"/>
                    <a:pt x="3151" y="6837"/>
                  </a:cubicBezTo>
                  <a:lnTo>
                    <a:pt x="1764" y="6837"/>
                  </a:lnTo>
                  <a:cubicBezTo>
                    <a:pt x="1575" y="6837"/>
                    <a:pt x="1418" y="6680"/>
                    <a:pt x="1418" y="6491"/>
                  </a:cubicBezTo>
                  <a:lnTo>
                    <a:pt x="1418" y="5105"/>
                  </a:lnTo>
                  <a:cubicBezTo>
                    <a:pt x="1418" y="4916"/>
                    <a:pt x="1575" y="4758"/>
                    <a:pt x="1764" y="4758"/>
                  </a:cubicBezTo>
                  <a:close/>
                  <a:moveTo>
                    <a:pt x="5860" y="6144"/>
                  </a:moveTo>
                  <a:cubicBezTo>
                    <a:pt x="6049" y="6144"/>
                    <a:pt x="6207" y="6302"/>
                    <a:pt x="6207" y="6491"/>
                  </a:cubicBezTo>
                  <a:cubicBezTo>
                    <a:pt x="6207" y="6680"/>
                    <a:pt x="6049" y="6837"/>
                    <a:pt x="5860" y="6837"/>
                  </a:cubicBezTo>
                  <a:lnTo>
                    <a:pt x="4474" y="6837"/>
                  </a:lnTo>
                  <a:cubicBezTo>
                    <a:pt x="4285" y="6837"/>
                    <a:pt x="4127" y="6680"/>
                    <a:pt x="4127" y="6491"/>
                  </a:cubicBezTo>
                  <a:cubicBezTo>
                    <a:pt x="4127" y="6302"/>
                    <a:pt x="4285" y="6144"/>
                    <a:pt x="4474" y="6144"/>
                  </a:cubicBezTo>
                  <a:close/>
                  <a:moveTo>
                    <a:pt x="7183" y="7562"/>
                  </a:moveTo>
                  <a:cubicBezTo>
                    <a:pt x="7404" y="7562"/>
                    <a:pt x="7561" y="7720"/>
                    <a:pt x="7561" y="7909"/>
                  </a:cubicBezTo>
                  <a:cubicBezTo>
                    <a:pt x="7561" y="8098"/>
                    <a:pt x="7404" y="8255"/>
                    <a:pt x="7183" y="8255"/>
                  </a:cubicBezTo>
                  <a:lnTo>
                    <a:pt x="4474" y="8255"/>
                  </a:lnTo>
                  <a:cubicBezTo>
                    <a:pt x="4285" y="8255"/>
                    <a:pt x="4127" y="8098"/>
                    <a:pt x="4127" y="7909"/>
                  </a:cubicBezTo>
                  <a:cubicBezTo>
                    <a:pt x="4127" y="7720"/>
                    <a:pt x="4285" y="7562"/>
                    <a:pt x="4474" y="7562"/>
                  </a:cubicBezTo>
                  <a:close/>
                  <a:moveTo>
                    <a:pt x="3151" y="7531"/>
                  </a:moveTo>
                  <a:cubicBezTo>
                    <a:pt x="3340" y="7531"/>
                    <a:pt x="3497" y="7657"/>
                    <a:pt x="3497" y="7877"/>
                  </a:cubicBezTo>
                  <a:lnTo>
                    <a:pt x="3497" y="9232"/>
                  </a:lnTo>
                  <a:cubicBezTo>
                    <a:pt x="3497" y="9452"/>
                    <a:pt x="3340" y="9610"/>
                    <a:pt x="3151" y="9610"/>
                  </a:cubicBezTo>
                  <a:lnTo>
                    <a:pt x="1764" y="9610"/>
                  </a:lnTo>
                  <a:cubicBezTo>
                    <a:pt x="1575" y="9610"/>
                    <a:pt x="1418" y="9452"/>
                    <a:pt x="1418" y="9232"/>
                  </a:cubicBezTo>
                  <a:lnTo>
                    <a:pt x="1418" y="7877"/>
                  </a:lnTo>
                  <a:cubicBezTo>
                    <a:pt x="1418" y="7657"/>
                    <a:pt x="1575" y="7531"/>
                    <a:pt x="1764" y="7531"/>
                  </a:cubicBezTo>
                  <a:close/>
                  <a:moveTo>
                    <a:pt x="5860" y="8885"/>
                  </a:moveTo>
                  <a:cubicBezTo>
                    <a:pt x="6049" y="8885"/>
                    <a:pt x="6207" y="9043"/>
                    <a:pt x="6207" y="9232"/>
                  </a:cubicBezTo>
                  <a:cubicBezTo>
                    <a:pt x="6207" y="9452"/>
                    <a:pt x="6049" y="9610"/>
                    <a:pt x="5860" y="9610"/>
                  </a:cubicBezTo>
                  <a:lnTo>
                    <a:pt x="4474" y="9610"/>
                  </a:lnTo>
                  <a:cubicBezTo>
                    <a:pt x="4285" y="9610"/>
                    <a:pt x="4127" y="9452"/>
                    <a:pt x="4127" y="9232"/>
                  </a:cubicBezTo>
                  <a:cubicBezTo>
                    <a:pt x="4127" y="9043"/>
                    <a:pt x="4285" y="8885"/>
                    <a:pt x="4474" y="8885"/>
                  </a:cubicBezTo>
                  <a:close/>
                  <a:moveTo>
                    <a:pt x="1040" y="1"/>
                  </a:moveTo>
                  <a:cubicBezTo>
                    <a:pt x="504" y="1"/>
                    <a:pt x="0" y="473"/>
                    <a:pt x="0" y="1009"/>
                  </a:cubicBezTo>
                  <a:lnTo>
                    <a:pt x="0" y="9956"/>
                  </a:lnTo>
                  <a:cubicBezTo>
                    <a:pt x="32" y="10524"/>
                    <a:pt x="504" y="10996"/>
                    <a:pt x="1040" y="10996"/>
                  </a:cubicBezTo>
                  <a:lnTo>
                    <a:pt x="7908" y="10996"/>
                  </a:lnTo>
                  <a:cubicBezTo>
                    <a:pt x="8444" y="10996"/>
                    <a:pt x="8916" y="10524"/>
                    <a:pt x="8916" y="9956"/>
                  </a:cubicBezTo>
                  <a:lnTo>
                    <a:pt x="8916" y="1009"/>
                  </a:lnTo>
                  <a:cubicBezTo>
                    <a:pt x="8916" y="473"/>
                    <a:pt x="8444" y="1"/>
                    <a:pt x="7908" y="1"/>
                  </a:cubicBezTo>
                  <a:lnTo>
                    <a:pt x="7183" y="1"/>
                  </a:lnTo>
                  <a:lnTo>
                    <a:pt x="7183" y="347"/>
                  </a:lnTo>
                  <a:cubicBezTo>
                    <a:pt x="7183" y="915"/>
                    <a:pt x="6711" y="1387"/>
                    <a:pt x="6175" y="1387"/>
                  </a:cubicBezTo>
                  <a:lnTo>
                    <a:pt x="2741" y="1387"/>
                  </a:lnTo>
                  <a:cubicBezTo>
                    <a:pt x="2206" y="1387"/>
                    <a:pt x="1733" y="915"/>
                    <a:pt x="1733" y="347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3" name="Google Shape;8113;p97"/>
            <p:cNvSpPr/>
            <p:nvPr/>
          </p:nvSpPr>
          <p:spPr>
            <a:xfrm>
              <a:off x="-30853350" y="3295000"/>
              <a:ext cx="51225" cy="104000"/>
            </a:xfrm>
            <a:custGeom>
              <a:avLst/>
              <a:gdLst/>
              <a:ahLst/>
              <a:cxnLst/>
              <a:rect l="l" t="t" r="r" b="b"/>
              <a:pathLst>
                <a:path w="2049" h="4160" extrusionOk="0">
                  <a:moveTo>
                    <a:pt x="1" y="1"/>
                  </a:moveTo>
                  <a:lnTo>
                    <a:pt x="1" y="4160"/>
                  </a:lnTo>
                  <a:lnTo>
                    <a:pt x="2049" y="4160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4" name="Google Shape;8114;p97"/>
            <p:cNvSpPr/>
            <p:nvPr/>
          </p:nvSpPr>
          <p:spPr>
            <a:xfrm>
              <a:off x="-30853350" y="322727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048"/>
                  </a:lnTo>
                  <a:lnTo>
                    <a:pt x="2049" y="2048"/>
                  </a:lnTo>
                  <a:lnTo>
                    <a:pt x="2049" y="1040"/>
                  </a:ln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5" name="Google Shape;8115;p97"/>
            <p:cNvSpPr/>
            <p:nvPr/>
          </p:nvSpPr>
          <p:spPr>
            <a:xfrm>
              <a:off x="-30851775" y="3416300"/>
              <a:ext cx="46500" cy="51225"/>
            </a:xfrm>
            <a:custGeom>
              <a:avLst/>
              <a:gdLst/>
              <a:ahLst/>
              <a:cxnLst/>
              <a:rect l="l" t="t" r="r" b="b"/>
              <a:pathLst>
                <a:path w="1860" h="2049" extrusionOk="0">
                  <a:moveTo>
                    <a:pt x="1" y="1"/>
                  </a:moveTo>
                  <a:lnTo>
                    <a:pt x="599" y="1796"/>
                  </a:lnTo>
                  <a:cubicBezTo>
                    <a:pt x="694" y="1985"/>
                    <a:pt x="788" y="2048"/>
                    <a:pt x="946" y="2048"/>
                  </a:cubicBezTo>
                  <a:cubicBezTo>
                    <a:pt x="1103" y="2048"/>
                    <a:pt x="1229" y="1985"/>
                    <a:pt x="1261" y="179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6" name="Google Shape;8116;p97"/>
          <p:cNvGrpSpPr/>
          <p:nvPr/>
        </p:nvGrpSpPr>
        <p:grpSpPr>
          <a:xfrm>
            <a:off x="3074368" y="3353341"/>
            <a:ext cx="353645" cy="354191"/>
            <a:chOff x="-31093575" y="3552550"/>
            <a:chExt cx="291450" cy="291900"/>
          </a:xfrm>
        </p:grpSpPr>
        <p:sp>
          <p:nvSpPr>
            <p:cNvPr id="8117" name="Google Shape;8117;p97"/>
            <p:cNvSpPr/>
            <p:nvPr/>
          </p:nvSpPr>
          <p:spPr>
            <a:xfrm>
              <a:off x="-31011650" y="3745525"/>
              <a:ext cx="7900" cy="12625"/>
            </a:xfrm>
            <a:custGeom>
              <a:avLst/>
              <a:gdLst/>
              <a:ahLst/>
              <a:cxnLst/>
              <a:rect l="l" t="t" r="r" b="b"/>
              <a:pathLst>
                <a:path w="316" h="505" extrusionOk="0">
                  <a:moveTo>
                    <a:pt x="158" y="1"/>
                  </a:moveTo>
                  <a:lnTo>
                    <a:pt x="0" y="505"/>
                  </a:lnTo>
                  <a:lnTo>
                    <a:pt x="315" y="505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8" name="Google Shape;8118;p97"/>
            <p:cNvSpPr/>
            <p:nvPr/>
          </p:nvSpPr>
          <p:spPr>
            <a:xfrm>
              <a:off x="-31093575" y="3671500"/>
              <a:ext cx="171725" cy="172950"/>
            </a:xfrm>
            <a:custGeom>
              <a:avLst/>
              <a:gdLst/>
              <a:ahLst/>
              <a:cxnLst/>
              <a:rect l="l" t="t" r="r" b="b"/>
              <a:pathLst>
                <a:path w="6869" h="6918" extrusionOk="0">
                  <a:moveTo>
                    <a:pt x="3427" y="1449"/>
                  </a:moveTo>
                  <a:cubicBezTo>
                    <a:pt x="3569" y="1449"/>
                    <a:pt x="3718" y="1512"/>
                    <a:pt x="3781" y="1638"/>
                  </a:cubicBezTo>
                  <a:lnTo>
                    <a:pt x="4317" y="3466"/>
                  </a:lnTo>
                  <a:lnTo>
                    <a:pt x="4474" y="3466"/>
                  </a:lnTo>
                  <a:cubicBezTo>
                    <a:pt x="4695" y="3466"/>
                    <a:pt x="4852" y="3623"/>
                    <a:pt x="4852" y="3812"/>
                  </a:cubicBezTo>
                  <a:cubicBezTo>
                    <a:pt x="4852" y="3970"/>
                    <a:pt x="4726" y="4127"/>
                    <a:pt x="4537" y="4127"/>
                  </a:cubicBezTo>
                  <a:lnTo>
                    <a:pt x="4789" y="5072"/>
                  </a:lnTo>
                  <a:cubicBezTo>
                    <a:pt x="4852" y="5262"/>
                    <a:pt x="4758" y="5419"/>
                    <a:pt x="4569" y="5514"/>
                  </a:cubicBezTo>
                  <a:cubicBezTo>
                    <a:pt x="4545" y="5518"/>
                    <a:pt x="4521" y="5520"/>
                    <a:pt x="4498" y="5520"/>
                  </a:cubicBezTo>
                  <a:cubicBezTo>
                    <a:pt x="4341" y="5520"/>
                    <a:pt x="4210" y="5427"/>
                    <a:pt x="4128" y="5262"/>
                  </a:cubicBezTo>
                  <a:lnTo>
                    <a:pt x="3781" y="4127"/>
                  </a:lnTo>
                  <a:lnTo>
                    <a:pt x="3057" y="4127"/>
                  </a:lnTo>
                  <a:lnTo>
                    <a:pt x="2710" y="5262"/>
                  </a:lnTo>
                  <a:cubicBezTo>
                    <a:pt x="2683" y="5427"/>
                    <a:pt x="2535" y="5520"/>
                    <a:pt x="2351" y="5520"/>
                  </a:cubicBezTo>
                  <a:cubicBezTo>
                    <a:pt x="2325" y="5520"/>
                    <a:pt x="2297" y="5518"/>
                    <a:pt x="2269" y="5514"/>
                  </a:cubicBezTo>
                  <a:cubicBezTo>
                    <a:pt x="2080" y="5451"/>
                    <a:pt x="2017" y="5262"/>
                    <a:pt x="2049" y="5072"/>
                  </a:cubicBezTo>
                  <a:lnTo>
                    <a:pt x="2332" y="4127"/>
                  </a:lnTo>
                  <a:cubicBezTo>
                    <a:pt x="2175" y="4096"/>
                    <a:pt x="2017" y="3970"/>
                    <a:pt x="2017" y="3812"/>
                  </a:cubicBezTo>
                  <a:cubicBezTo>
                    <a:pt x="2049" y="3623"/>
                    <a:pt x="2206" y="3466"/>
                    <a:pt x="2395" y="3466"/>
                  </a:cubicBezTo>
                  <a:lnTo>
                    <a:pt x="2553" y="3466"/>
                  </a:lnTo>
                  <a:lnTo>
                    <a:pt x="3120" y="1638"/>
                  </a:lnTo>
                  <a:cubicBezTo>
                    <a:pt x="3151" y="1512"/>
                    <a:pt x="3285" y="1449"/>
                    <a:pt x="3427" y="1449"/>
                  </a:cubicBezTo>
                  <a:close/>
                  <a:moveTo>
                    <a:pt x="3435" y="0"/>
                  </a:moveTo>
                  <a:cubicBezTo>
                    <a:pt x="1544" y="0"/>
                    <a:pt x="1" y="1544"/>
                    <a:pt x="1" y="3434"/>
                  </a:cubicBezTo>
                  <a:cubicBezTo>
                    <a:pt x="1" y="5356"/>
                    <a:pt x="1544" y="6900"/>
                    <a:pt x="3435" y="6900"/>
                  </a:cubicBezTo>
                  <a:cubicBezTo>
                    <a:pt x="4065" y="6900"/>
                    <a:pt x="4632" y="6742"/>
                    <a:pt x="5168" y="6427"/>
                  </a:cubicBezTo>
                  <a:lnTo>
                    <a:pt x="6365" y="6900"/>
                  </a:lnTo>
                  <a:cubicBezTo>
                    <a:pt x="6407" y="6910"/>
                    <a:pt x="6449" y="6917"/>
                    <a:pt x="6491" y="6917"/>
                  </a:cubicBezTo>
                  <a:cubicBezTo>
                    <a:pt x="6575" y="6917"/>
                    <a:pt x="6659" y="6889"/>
                    <a:pt x="6743" y="6805"/>
                  </a:cubicBezTo>
                  <a:cubicBezTo>
                    <a:pt x="6806" y="6742"/>
                    <a:pt x="6869" y="6616"/>
                    <a:pt x="6869" y="6459"/>
                  </a:cubicBezTo>
                  <a:lnTo>
                    <a:pt x="6491" y="5009"/>
                  </a:lnTo>
                  <a:cubicBezTo>
                    <a:pt x="6743" y="4537"/>
                    <a:pt x="6869" y="4001"/>
                    <a:pt x="6869" y="3466"/>
                  </a:cubicBezTo>
                  <a:cubicBezTo>
                    <a:pt x="6869" y="3119"/>
                    <a:pt x="6774" y="2804"/>
                    <a:pt x="6711" y="2489"/>
                  </a:cubicBezTo>
                  <a:cubicBezTo>
                    <a:pt x="6617" y="2426"/>
                    <a:pt x="6491" y="2395"/>
                    <a:pt x="6428" y="2363"/>
                  </a:cubicBezTo>
                  <a:lnTo>
                    <a:pt x="5514" y="2710"/>
                  </a:lnTo>
                  <a:cubicBezTo>
                    <a:pt x="5389" y="2755"/>
                    <a:pt x="5256" y="2780"/>
                    <a:pt x="5125" y="2780"/>
                  </a:cubicBezTo>
                  <a:cubicBezTo>
                    <a:pt x="4892" y="2780"/>
                    <a:pt x="4667" y="2702"/>
                    <a:pt x="4506" y="2521"/>
                  </a:cubicBezTo>
                  <a:cubicBezTo>
                    <a:pt x="4222" y="2269"/>
                    <a:pt x="4096" y="1891"/>
                    <a:pt x="4159" y="1481"/>
                  </a:cubicBezTo>
                  <a:lnTo>
                    <a:pt x="4443" y="221"/>
                  </a:lnTo>
                  <a:cubicBezTo>
                    <a:pt x="4443" y="189"/>
                    <a:pt x="4443" y="189"/>
                    <a:pt x="4411" y="158"/>
                  </a:cubicBezTo>
                  <a:cubicBezTo>
                    <a:pt x="4096" y="63"/>
                    <a:pt x="3781" y="0"/>
                    <a:pt x="34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9" name="Google Shape;8119;p97"/>
            <p:cNvSpPr/>
            <p:nvPr/>
          </p:nvSpPr>
          <p:spPr>
            <a:xfrm>
              <a:off x="-30895875" y="3621075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0" y="1"/>
                  </a:moveTo>
                  <a:cubicBezTo>
                    <a:pt x="32" y="410"/>
                    <a:pt x="126" y="694"/>
                    <a:pt x="315" y="1041"/>
                  </a:cubicBezTo>
                  <a:cubicBezTo>
                    <a:pt x="473" y="694"/>
                    <a:pt x="599" y="347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0" name="Google Shape;8120;p97"/>
            <p:cNvSpPr/>
            <p:nvPr/>
          </p:nvSpPr>
          <p:spPr>
            <a:xfrm>
              <a:off x="-30974650" y="3552550"/>
              <a:ext cx="172525" cy="172400"/>
            </a:xfrm>
            <a:custGeom>
              <a:avLst/>
              <a:gdLst/>
              <a:ahLst/>
              <a:cxnLst/>
              <a:rect l="l" t="t" r="r" b="b"/>
              <a:pathLst>
                <a:path w="6901" h="6896" extrusionOk="0">
                  <a:moveTo>
                    <a:pt x="3435" y="1356"/>
                  </a:moveTo>
                  <a:cubicBezTo>
                    <a:pt x="3624" y="1356"/>
                    <a:pt x="3782" y="1513"/>
                    <a:pt x="3782" y="1734"/>
                  </a:cubicBezTo>
                  <a:lnTo>
                    <a:pt x="3782" y="2080"/>
                  </a:lnTo>
                  <a:lnTo>
                    <a:pt x="4821" y="2080"/>
                  </a:lnTo>
                  <a:cubicBezTo>
                    <a:pt x="5010" y="2080"/>
                    <a:pt x="5168" y="2238"/>
                    <a:pt x="5168" y="2427"/>
                  </a:cubicBezTo>
                  <a:cubicBezTo>
                    <a:pt x="5168" y="2616"/>
                    <a:pt x="5010" y="2742"/>
                    <a:pt x="4821" y="2742"/>
                  </a:cubicBezTo>
                  <a:lnTo>
                    <a:pt x="4412" y="2742"/>
                  </a:lnTo>
                  <a:cubicBezTo>
                    <a:pt x="4380" y="3341"/>
                    <a:pt x="4191" y="3876"/>
                    <a:pt x="3876" y="4412"/>
                  </a:cubicBezTo>
                  <a:cubicBezTo>
                    <a:pt x="3908" y="4443"/>
                    <a:pt x="3908" y="4475"/>
                    <a:pt x="3939" y="4506"/>
                  </a:cubicBezTo>
                  <a:lnTo>
                    <a:pt x="4349" y="4916"/>
                  </a:lnTo>
                  <a:cubicBezTo>
                    <a:pt x="4443" y="5042"/>
                    <a:pt x="4443" y="5262"/>
                    <a:pt x="4349" y="5388"/>
                  </a:cubicBezTo>
                  <a:cubicBezTo>
                    <a:pt x="4286" y="5451"/>
                    <a:pt x="4191" y="5483"/>
                    <a:pt x="4101" y="5483"/>
                  </a:cubicBezTo>
                  <a:cubicBezTo>
                    <a:pt x="4010" y="5483"/>
                    <a:pt x="3923" y="5451"/>
                    <a:pt x="3876" y="5388"/>
                  </a:cubicBezTo>
                  <a:lnTo>
                    <a:pt x="3466" y="4979"/>
                  </a:lnTo>
                  <a:lnTo>
                    <a:pt x="3435" y="4947"/>
                  </a:lnTo>
                  <a:lnTo>
                    <a:pt x="3403" y="4979"/>
                  </a:lnTo>
                  <a:lnTo>
                    <a:pt x="2994" y="5388"/>
                  </a:lnTo>
                  <a:cubicBezTo>
                    <a:pt x="2931" y="5451"/>
                    <a:pt x="2844" y="5483"/>
                    <a:pt x="2758" y="5483"/>
                  </a:cubicBezTo>
                  <a:cubicBezTo>
                    <a:pt x="2671" y="5483"/>
                    <a:pt x="2584" y="5451"/>
                    <a:pt x="2521" y="5388"/>
                  </a:cubicBezTo>
                  <a:cubicBezTo>
                    <a:pt x="2395" y="5262"/>
                    <a:pt x="2395" y="5042"/>
                    <a:pt x="2521" y="4916"/>
                  </a:cubicBezTo>
                  <a:lnTo>
                    <a:pt x="2931" y="4506"/>
                  </a:lnTo>
                  <a:cubicBezTo>
                    <a:pt x="2962" y="4475"/>
                    <a:pt x="2962" y="4443"/>
                    <a:pt x="2994" y="4412"/>
                  </a:cubicBezTo>
                  <a:cubicBezTo>
                    <a:pt x="2679" y="3939"/>
                    <a:pt x="2490" y="3341"/>
                    <a:pt x="2458" y="2742"/>
                  </a:cubicBezTo>
                  <a:lnTo>
                    <a:pt x="2049" y="2742"/>
                  </a:lnTo>
                  <a:cubicBezTo>
                    <a:pt x="1860" y="2742"/>
                    <a:pt x="1702" y="2584"/>
                    <a:pt x="1702" y="2395"/>
                  </a:cubicBezTo>
                  <a:cubicBezTo>
                    <a:pt x="1702" y="2206"/>
                    <a:pt x="1860" y="2049"/>
                    <a:pt x="2049" y="2049"/>
                  </a:cubicBezTo>
                  <a:lnTo>
                    <a:pt x="3088" y="2049"/>
                  </a:lnTo>
                  <a:lnTo>
                    <a:pt x="3088" y="1734"/>
                  </a:lnTo>
                  <a:cubicBezTo>
                    <a:pt x="3088" y="1513"/>
                    <a:pt x="3246" y="1356"/>
                    <a:pt x="3435" y="1356"/>
                  </a:cubicBezTo>
                  <a:close/>
                  <a:moveTo>
                    <a:pt x="3466" y="1"/>
                  </a:moveTo>
                  <a:cubicBezTo>
                    <a:pt x="1576" y="1"/>
                    <a:pt x="32" y="1576"/>
                    <a:pt x="32" y="3467"/>
                  </a:cubicBezTo>
                  <a:cubicBezTo>
                    <a:pt x="32" y="3971"/>
                    <a:pt x="158" y="4506"/>
                    <a:pt x="411" y="4979"/>
                  </a:cubicBezTo>
                  <a:lnTo>
                    <a:pt x="32" y="6459"/>
                  </a:lnTo>
                  <a:cubicBezTo>
                    <a:pt x="1" y="6554"/>
                    <a:pt x="32" y="6680"/>
                    <a:pt x="158" y="6806"/>
                  </a:cubicBezTo>
                  <a:cubicBezTo>
                    <a:pt x="225" y="6851"/>
                    <a:pt x="324" y="6895"/>
                    <a:pt x="420" y="6895"/>
                  </a:cubicBezTo>
                  <a:cubicBezTo>
                    <a:pt x="460" y="6895"/>
                    <a:pt x="500" y="6887"/>
                    <a:pt x="537" y="6869"/>
                  </a:cubicBezTo>
                  <a:lnTo>
                    <a:pt x="1734" y="6396"/>
                  </a:lnTo>
                  <a:cubicBezTo>
                    <a:pt x="2269" y="6712"/>
                    <a:pt x="2899" y="6869"/>
                    <a:pt x="3466" y="6869"/>
                  </a:cubicBezTo>
                  <a:cubicBezTo>
                    <a:pt x="5357" y="6869"/>
                    <a:pt x="6901" y="5357"/>
                    <a:pt x="6901" y="3435"/>
                  </a:cubicBezTo>
                  <a:cubicBezTo>
                    <a:pt x="6901" y="1576"/>
                    <a:pt x="5325" y="1"/>
                    <a:pt x="346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1" name="Google Shape;8121;p97"/>
          <p:cNvGrpSpPr/>
          <p:nvPr/>
        </p:nvGrpSpPr>
        <p:grpSpPr>
          <a:xfrm>
            <a:off x="3074368" y="3818569"/>
            <a:ext cx="353645" cy="353615"/>
            <a:chOff x="-31093575" y="3911725"/>
            <a:chExt cx="291450" cy="291425"/>
          </a:xfrm>
        </p:grpSpPr>
        <p:sp>
          <p:nvSpPr>
            <p:cNvPr id="8122" name="Google Shape;8122;p97"/>
            <p:cNvSpPr/>
            <p:nvPr/>
          </p:nvSpPr>
          <p:spPr>
            <a:xfrm>
              <a:off x="-31093575" y="3911725"/>
              <a:ext cx="291450" cy="291425"/>
            </a:xfrm>
            <a:custGeom>
              <a:avLst/>
              <a:gdLst/>
              <a:ahLst/>
              <a:cxnLst/>
              <a:rect l="l" t="t" r="r" b="b"/>
              <a:pathLst>
                <a:path w="11658" h="11657" extrusionOk="0">
                  <a:moveTo>
                    <a:pt x="5829" y="0"/>
                  </a:moveTo>
                  <a:cubicBezTo>
                    <a:pt x="3372" y="0"/>
                    <a:pt x="1261" y="1796"/>
                    <a:pt x="788" y="4159"/>
                  </a:cubicBezTo>
                  <a:cubicBezTo>
                    <a:pt x="347" y="4285"/>
                    <a:pt x="1" y="4694"/>
                    <a:pt x="1" y="5167"/>
                  </a:cubicBezTo>
                  <a:lnTo>
                    <a:pt x="1" y="7876"/>
                  </a:lnTo>
                  <a:cubicBezTo>
                    <a:pt x="1" y="8412"/>
                    <a:pt x="473" y="8885"/>
                    <a:pt x="1009" y="8885"/>
                  </a:cubicBezTo>
                  <a:lnTo>
                    <a:pt x="1702" y="8885"/>
                  </a:lnTo>
                  <a:cubicBezTo>
                    <a:pt x="1891" y="8885"/>
                    <a:pt x="2049" y="8727"/>
                    <a:pt x="2049" y="8538"/>
                  </a:cubicBezTo>
                  <a:lnTo>
                    <a:pt x="2049" y="4442"/>
                  </a:lnTo>
                  <a:cubicBezTo>
                    <a:pt x="2049" y="4253"/>
                    <a:pt x="1891" y="4096"/>
                    <a:pt x="1702" y="4096"/>
                  </a:cubicBezTo>
                  <a:lnTo>
                    <a:pt x="1481" y="4096"/>
                  </a:lnTo>
                  <a:cubicBezTo>
                    <a:pt x="1954" y="2111"/>
                    <a:pt x="3781" y="630"/>
                    <a:pt x="5829" y="630"/>
                  </a:cubicBezTo>
                  <a:cubicBezTo>
                    <a:pt x="7877" y="630"/>
                    <a:pt x="9673" y="2111"/>
                    <a:pt x="10145" y="4096"/>
                  </a:cubicBezTo>
                  <a:lnTo>
                    <a:pt x="9956" y="4096"/>
                  </a:lnTo>
                  <a:cubicBezTo>
                    <a:pt x="9767" y="4096"/>
                    <a:pt x="9610" y="4253"/>
                    <a:pt x="9610" y="4442"/>
                  </a:cubicBezTo>
                  <a:lnTo>
                    <a:pt x="9610" y="8538"/>
                  </a:lnTo>
                  <a:cubicBezTo>
                    <a:pt x="9610" y="8727"/>
                    <a:pt x="9767" y="8885"/>
                    <a:pt x="9956" y="8885"/>
                  </a:cubicBezTo>
                  <a:lnTo>
                    <a:pt x="10271" y="8885"/>
                  </a:lnTo>
                  <a:cubicBezTo>
                    <a:pt x="10114" y="9672"/>
                    <a:pt x="9421" y="10271"/>
                    <a:pt x="8570" y="10271"/>
                  </a:cubicBezTo>
                  <a:lnTo>
                    <a:pt x="6774" y="10271"/>
                  </a:lnTo>
                  <a:cubicBezTo>
                    <a:pt x="6617" y="9893"/>
                    <a:pt x="6270" y="9609"/>
                    <a:pt x="5829" y="9609"/>
                  </a:cubicBezTo>
                  <a:cubicBezTo>
                    <a:pt x="5262" y="9609"/>
                    <a:pt x="4789" y="10082"/>
                    <a:pt x="4789" y="10617"/>
                  </a:cubicBezTo>
                  <a:cubicBezTo>
                    <a:pt x="4789" y="11184"/>
                    <a:pt x="5262" y="11657"/>
                    <a:pt x="5829" y="11657"/>
                  </a:cubicBezTo>
                  <a:cubicBezTo>
                    <a:pt x="6270" y="11657"/>
                    <a:pt x="6648" y="11373"/>
                    <a:pt x="6774" y="10995"/>
                  </a:cubicBezTo>
                  <a:lnTo>
                    <a:pt x="8570" y="10995"/>
                  </a:lnTo>
                  <a:cubicBezTo>
                    <a:pt x="9799" y="10995"/>
                    <a:pt x="10775" y="10082"/>
                    <a:pt x="10933" y="8885"/>
                  </a:cubicBezTo>
                  <a:cubicBezTo>
                    <a:pt x="11342" y="8790"/>
                    <a:pt x="11658" y="8380"/>
                    <a:pt x="11658" y="7908"/>
                  </a:cubicBezTo>
                  <a:lnTo>
                    <a:pt x="11658" y="5198"/>
                  </a:lnTo>
                  <a:cubicBezTo>
                    <a:pt x="11658" y="4694"/>
                    <a:pt x="11311" y="4253"/>
                    <a:pt x="10870" y="4159"/>
                  </a:cubicBezTo>
                  <a:cubicBezTo>
                    <a:pt x="10397" y="1796"/>
                    <a:pt x="8255" y="0"/>
                    <a:pt x="58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3" name="Google Shape;8123;p97"/>
            <p:cNvSpPr/>
            <p:nvPr/>
          </p:nvSpPr>
          <p:spPr>
            <a:xfrm>
              <a:off x="-31025825" y="3980250"/>
              <a:ext cx="156750" cy="154250"/>
            </a:xfrm>
            <a:custGeom>
              <a:avLst/>
              <a:gdLst/>
              <a:ahLst/>
              <a:cxnLst/>
              <a:rect l="l" t="t" r="r" b="b"/>
              <a:pathLst>
                <a:path w="6270" h="6170" extrusionOk="0">
                  <a:moveTo>
                    <a:pt x="3119" y="1386"/>
                  </a:moveTo>
                  <a:cubicBezTo>
                    <a:pt x="3308" y="1386"/>
                    <a:pt x="3466" y="1544"/>
                    <a:pt x="3466" y="1733"/>
                  </a:cubicBezTo>
                  <a:cubicBezTo>
                    <a:pt x="3466" y="1953"/>
                    <a:pt x="3308" y="2079"/>
                    <a:pt x="3119" y="2079"/>
                  </a:cubicBezTo>
                  <a:cubicBezTo>
                    <a:pt x="2930" y="2079"/>
                    <a:pt x="2773" y="1953"/>
                    <a:pt x="2773" y="1733"/>
                  </a:cubicBezTo>
                  <a:cubicBezTo>
                    <a:pt x="2773" y="1544"/>
                    <a:pt x="2930" y="1386"/>
                    <a:pt x="3119" y="1386"/>
                  </a:cubicBezTo>
                  <a:close/>
                  <a:moveTo>
                    <a:pt x="3119" y="2741"/>
                  </a:moveTo>
                  <a:cubicBezTo>
                    <a:pt x="3308" y="2741"/>
                    <a:pt x="3466" y="2867"/>
                    <a:pt x="3466" y="3088"/>
                  </a:cubicBezTo>
                  <a:lnTo>
                    <a:pt x="3466" y="4474"/>
                  </a:lnTo>
                  <a:cubicBezTo>
                    <a:pt x="3466" y="4663"/>
                    <a:pt x="3308" y="4820"/>
                    <a:pt x="3119" y="4820"/>
                  </a:cubicBezTo>
                  <a:cubicBezTo>
                    <a:pt x="2930" y="4820"/>
                    <a:pt x="2773" y="4663"/>
                    <a:pt x="2773" y="4474"/>
                  </a:cubicBezTo>
                  <a:lnTo>
                    <a:pt x="2773" y="3088"/>
                  </a:lnTo>
                  <a:cubicBezTo>
                    <a:pt x="2773" y="2867"/>
                    <a:pt x="2930" y="2741"/>
                    <a:pt x="3119" y="2741"/>
                  </a:cubicBezTo>
                  <a:close/>
                  <a:moveTo>
                    <a:pt x="3151" y="0"/>
                  </a:moveTo>
                  <a:cubicBezTo>
                    <a:pt x="1449" y="0"/>
                    <a:pt x="63" y="1386"/>
                    <a:pt x="63" y="3088"/>
                  </a:cubicBezTo>
                  <a:cubicBezTo>
                    <a:pt x="63" y="3592"/>
                    <a:pt x="158" y="4096"/>
                    <a:pt x="441" y="4568"/>
                  </a:cubicBezTo>
                  <a:lnTo>
                    <a:pt x="63" y="5734"/>
                  </a:lnTo>
                  <a:cubicBezTo>
                    <a:pt x="0" y="5828"/>
                    <a:pt x="0" y="5955"/>
                    <a:pt x="126" y="6081"/>
                  </a:cubicBezTo>
                  <a:cubicBezTo>
                    <a:pt x="171" y="6125"/>
                    <a:pt x="263" y="6170"/>
                    <a:pt x="357" y="6170"/>
                  </a:cubicBezTo>
                  <a:cubicBezTo>
                    <a:pt x="396" y="6170"/>
                    <a:pt x="436" y="6162"/>
                    <a:pt x="473" y="6144"/>
                  </a:cubicBezTo>
                  <a:lnTo>
                    <a:pt x="1638" y="5765"/>
                  </a:lnTo>
                  <a:cubicBezTo>
                    <a:pt x="2079" y="6049"/>
                    <a:pt x="2615" y="6144"/>
                    <a:pt x="3151" y="6144"/>
                  </a:cubicBezTo>
                  <a:cubicBezTo>
                    <a:pt x="4852" y="6144"/>
                    <a:pt x="6270" y="4789"/>
                    <a:pt x="6270" y="3088"/>
                  </a:cubicBezTo>
                  <a:cubicBezTo>
                    <a:pt x="6270" y="1386"/>
                    <a:pt x="4852" y="0"/>
                    <a:pt x="31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4" name="Google Shape;8124;p97"/>
          <p:cNvGrpSpPr/>
          <p:nvPr/>
        </p:nvGrpSpPr>
        <p:grpSpPr>
          <a:xfrm>
            <a:off x="2183798" y="4275536"/>
            <a:ext cx="356497" cy="354586"/>
            <a:chOff x="-29946000" y="3183175"/>
            <a:chExt cx="293800" cy="292225"/>
          </a:xfrm>
        </p:grpSpPr>
        <p:sp>
          <p:nvSpPr>
            <p:cNvPr id="8125" name="Google Shape;8125;p97"/>
            <p:cNvSpPr/>
            <p:nvPr/>
          </p:nvSpPr>
          <p:spPr>
            <a:xfrm>
              <a:off x="-29839675" y="3355650"/>
              <a:ext cx="186700" cy="33900"/>
            </a:xfrm>
            <a:custGeom>
              <a:avLst/>
              <a:gdLst/>
              <a:ahLst/>
              <a:cxnLst/>
              <a:rect l="l" t="t" r="r" b="b"/>
              <a:pathLst>
                <a:path w="7468" h="1356" extrusionOk="0">
                  <a:moveTo>
                    <a:pt x="568" y="1"/>
                  </a:moveTo>
                  <a:cubicBezTo>
                    <a:pt x="568" y="505"/>
                    <a:pt x="379" y="977"/>
                    <a:pt x="1" y="1356"/>
                  </a:cubicBezTo>
                  <a:lnTo>
                    <a:pt x="7467" y="1356"/>
                  </a:lnTo>
                  <a:lnTo>
                    <a:pt x="746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6" name="Google Shape;8126;p97"/>
            <p:cNvSpPr/>
            <p:nvPr/>
          </p:nvSpPr>
          <p:spPr>
            <a:xfrm>
              <a:off x="-29824700" y="3406850"/>
              <a:ext cx="172500" cy="68550"/>
            </a:xfrm>
            <a:custGeom>
              <a:avLst/>
              <a:gdLst/>
              <a:ahLst/>
              <a:cxnLst/>
              <a:rect l="l" t="t" r="r" b="b"/>
              <a:pathLst>
                <a:path w="6900" h="2742" extrusionOk="0">
                  <a:moveTo>
                    <a:pt x="0" y="1"/>
                  </a:moveTo>
                  <a:cubicBezTo>
                    <a:pt x="662" y="505"/>
                    <a:pt x="1134" y="1292"/>
                    <a:pt x="1292" y="2237"/>
                  </a:cubicBezTo>
                  <a:cubicBezTo>
                    <a:pt x="1355" y="2395"/>
                    <a:pt x="1292" y="2584"/>
                    <a:pt x="1260" y="2742"/>
                  </a:cubicBezTo>
                  <a:lnTo>
                    <a:pt x="6553" y="2742"/>
                  </a:lnTo>
                  <a:cubicBezTo>
                    <a:pt x="6742" y="2742"/>
                    <a:pt x="6900" y="2584"/>
                    <a:pt x="6900" y="2395"/>
                  </a:cubicBezTo>
                  <a:lnTo>
                    <a:pt x="690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7" name="Google Shape;8127;p97"/>
            <p:cNvSpPr/>
            <p:nvPr/>
          </p:nvSpPr>
          <p:spPr>
            <a:xfrm>
              <a:off x="-29756975" y="3183175"/>
              <a:ext cx="69325" cy="68550"/>
            </a:xfrm>
            <a:custGeom>
              <a:avLst/>
              <a:gdLst/>
              <a:ahLst/>
              <a:cxnLst/>
              <a:rect l="l" t="t" r="r" b="b"/>
              <a:pathLst>
                <a:path w="2773" h="2742" extrusionOk="0">
                  <a:moveTo>
                    <a:pt x="1387" y="0"/>
                  </a:moveTo>
                  <a:cubicBezTo>
                    <a:pt x="631" y="0"/>
                    <a:pt x="1" y="630"/>
                    <a:pt x="1" y="1386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74"/>
                    <a:pt x="2773" y="1386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8" name="Google Shape;8128;p97"/>
            <p:cNvSpPr/>
            <p:nvPr/>
          </p:nvSpPr>
          <p:spPr>
            <a:xfrm>
              <a:off x="-29790850" y="3269025"/>
              <a:ext cx="137875" cy="68550"/>
            </a:xfrm>
            <a:custGeom>
              <a:avLst/>
              <a:gdLst/>
              <a:ahLst/>
              <a:cxnLst/>
              <a:rect l="l" t="t" r="r" b="b"/>
              <a:pathLst>
                <a:path w="5515" h="2742" extrusionOk="0">
                  <a:moveTo>
                    <a:pt x="2773" y="0"/>
                  </a:moveTo>
                  <a:cubicBezTo>
                    <a:pt x="1419" y="0"/>
                    <a:pt x="221" y="1040"/>
                    <a:pt x="32" y="2363"/>
                  </a:cubicBezTo>
                  <a:cubicBezTo>
                    <a:pt x="1" y="2552"/>
                    <a:pt x="158" y="2741"/>
                    <a:pt x="379" y="2741"/>
                  </a:cubicBezTo>
                  <a:lnTo>
                    <a:pt x="5136" y="2741"/>
                  </a:lnTo>
                  <a:cubicBezTo>
                    <a:pt x="5357" y="2741"/>
                    <a:pt x="5514" y="2552"/>
                    <a:pt x="5514" y="2363"/>
                  </a:cubicBezTo>
                  <a:cubicBezTo>
                    <a:pt x="5294" y="1008"/>
                    <a:pt x="4160" y="0"/>
                    <a:pt x="277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9" name="Google Shape;8129;p97"/>
            <p:cNvSpPr/>
            <p:nvPr/>
          </p:nvSpPr>
          <p:spPr>
            <a:xfrm>
              <a:off x="-29911350" y="3321000"/>
              <a:ext cx="69325" cy="68550"/>
            </a:xfrm>
            <a:custGeom>
              <a:avLst/>
              <a:gdLst/>
              <a:ahLst/>
              <a:cxnLst/>
              <a:rect l="l" t="t" r="r" b="b"/>
              <a:pathLst>
                <a:path w="2773" h="2742" extrusionOk="0">
                  <a:moveTo>
                    <a:pt x="1387" y="1"/>
                  </a:moveTo>
                  <a:cubicBezTo>
                    <a:pt x="631" y="1"/>
                    <a:pt x="1" y="599"/>
                    <a:pt x="1" y="1387"/>
                  </a:cubicBezTo>
                  <a:cubicBezTo>
                    <a:pt x="1" y="2143"/>
                    <a:pt x="631" y="2742"/>
                    <a:pt x="1387" y="2742"/>
                  </a:cubicBezTo>
                  <a:cubicBezTo>
                    <a:pt x="2143" y="2742"/>
                    <a:pt x="2773" y="2143"/>
                    <a:pt x="2773" y="1387"/>
                  </a:cubicBezTo>
                  <a:cubicBezTo>
                    <a:pt x="2773" y="599"/>
                    <a:pt x="2143" y="1"/>
                    <a:pt x="13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0" name="Google Shape;8130;p97"/>
            <p:cNvSpPr/>
            <p:nvPr/>
          </p:nvSpPr>
          <p:spPr>
            <a:xfrm>
              <a:off x="-29946000" y="3406850"/>
              <a:ext cx="137075" cy="67775"/>
            </a:xfrm>
            <a:custGeom>
              <a:avLst/>
              <a:gdLst/>
              <a:ahLst/>
              <a:cxnLst/>
              <a:rect l="l" t="t" r="r" b="b"/>
              <a:pathLst>
                <a:path w="5483" h="2711" extrusionOk="0">
                  <a:moveTo>
                    <a:pt x="2773" y="1"/>
                  </a:moveTo>
                  <a:cubicBezTo>
                    <a:pt x="1387" y="1"/>
                    <a:pt x="252" y="1009"/>
                    <a:pt x="63" y="2300"/>
                  </a:cubicBezTo>
                  <a:cubicBezTo>
                    <a:pt x="0" y="2521"/>
                    <a:pt x="158" y="2710"/>
                    <a:pt x="410" y="2710"/>
                  </a:cubicBezTo>
                  <a:lnTo>
                    <a:pt x="5136" y="2710"/>
                  </a:lnTo>
                  <a:cubicBezTo>
                    <a:pt x="5325" y="2710"/>
                    <a:pt x="5482" y="2521"/>
                    <a:pt x="5482" y="2300"/>
                  </a:cubicBezTo>
                  <a:cubicBezTo>
                    <a:pt x="5293" y="1009"/>
                    <a:pt x="4159" y="1"/>
                    <a:pt x="277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1" name="Google Shape;8131;p97"/>
          <p:cNvGrpSpPr/>
          <p:nvPr/>
        </p:nvGrpSpPr>
        <p:grpSpPr>
          <a:xfrm>
            <a:off x="2628330" y="1532689"/>
            <a:ext cx="358408" cy="354161"/>
            <a:chOff x="-34408675" y="3202075"/>
            <a:chExt cx="295375" cy="291875"/>
          </a:xfrm>
        </p:grpSpPr>
        <p:sp>
          <p:nvSpPr>
            <p:cNvPr id="8132" name="Google Shape;8132;p97"/>
            <p:cNvSpPr/>
            <p:nvPr/>
          </p:nvSpPr>
          <p:spPr>
            <a:xfrm>
              <a:off x="-34274775" y="3202075"/>
              <a:ext cx="161475" cy="161475"/>
            </a:xfrm>
            <a:custGeom>
              <a:avLst/>
              <a:gdLst/>
              <a:ahLst/>
              <a:cxnLst/>
              <a:rect l="l" t="t" r="r" b="b"/>
              <a:pathLst>
                <a:path w="6459" h="6459" extrusionOk="0">
                  <a:moveTo>
                    <a:pt x="3718" y="0"/>
                  </a:moveTo>
                  <a:cubicBezTo>
                    <a:pt x="3560" y="0"/>
                    <a:pt x="3434" y="63"/>
                    <a:pt x="3403" y="189"/>
                  </a:cubicBezTo>
                  <a:cubicBezTo>
                    <a:pt x="3340" y="315"/>
                    <a:pt x="3340" y="473"/>
                    <a:pt x="3466" y="536"/>
                  </a:cubicBezTo>
                  <a:lnTo>
                    <a:pt x="4190" y="1261"/>
                  </a:lnTo>
                  <a:lnTo>
                    <a:pt x="1260" y="4159"/>
                  </a:lnTo>
                  <a:lnTo>
                    <a:pt x="567" y="3466"/>
                  </a:lnTo>
                  <a:cubicBezTo>
                    <a:pt x="496" y="3395"/>
                    <a:pt x="390" y="3360"/>
                    <a:pt x="288" y="3360"/>
                  </a:cubicBezTo>
                  <a:cubicBezTo>
                    <a:pt x="254" y="3360"/>
                    <a:pt x="221" y="3363"/>
                    <a:pt x="189" y="3371"/>
                  </a:cubicBezTo>
                  <a:cubicBezTo>
                    <a:pt x="95" y="3403"/>
                    <a:pt x="0" y="3560"/>
                    <a:pt x="0" y="3686"/>
                  </a:cubicBezTo>
                  <a:lnTo>
                    <a:pt x="0" y="6081"/>
                  </a:lnTo>
                  <a:cubicBezTo>
                    <a:pt x="0" y="6301"/>
                    <a:pt x="158" y="6459"/>
                    <a:pt x="347" y="6459"/>
                  </a:cubicBezTo>
                  <a:lnTo>
                    <a:pt x="2773" y="6459"/>
                  </a:lnTo>
                  <a:cubicBezTo>
                    <a:pt x="2930" y="6459"/>
                    <a:pt x="3025" y="6364"/>
                    <a:pt x="3088" y="6238"/>
                  </a:cubicBezTo>
                  <a:cubicBezTo>
                    <a:pt x="3119" y="6144"/>
                    <a:pt x="3119" y="5986"/>
                    <a:pt x="2993" y="5892"/>
                  </a:cubicBezTo>
                  <a:lnTo>
                    <a:pt x="2300" y="5199"/>
                  </a:lnTo>
                  <a:lnTo>
                    <a:pt x="5198" y="2269"/>
                  </a:lnTo>
                  <a:lnTo>
                    <a:pt x="5923" y="2993"/>
                  </a:lnTo>
                  <a:cubicBezTo>
                    <a:pt x="5969" y="3039"/>
                    <a:pt x="6066" y="3069"/>
                    <a:pt x="6164" y="3069"/>
                  </a:cubicBezTo>
                  <a:cubicBezTo>
                    <a:pt x="6200" y="3069"/>
                    <a:pt x="6236" y="3065"/>
                    <a:pt x="6270" y="3056"/>
                  </a:cubicBezTo>
                  <a:cubicBezTo>
                    <a:pt x="6396" y="3025"/>
                    <a:pt x="6459" y="2867"/>
                    <a:pt x="6459" y="2741"/>
                  </a:cubicBezTo>
                  <a:lnTo>
                    <a:pt x="6459" y="347"/>
                  </a:lnTo>
                  <a:cubicBezTo>
                    <a:pt x="6459" y="158"/>
                    <a:pt x="6301" y="0"/>
                    <a:pt x="611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3" name="Google Shape;8133;p97"/>
            <p:cNvSpPr/>
            <p:nvPr/>
          </p:nvSpPr>
          <p:spPr>
            <a:xfrm>
              <a:off x="-34378750" y="3263175"/>
              <a:ext cx="76425" cy="73600"/>
            </a:xfrm>
            <a:custGeom>
              <a:avLst/>
              <a:gdLst/>
              <a:ahLst/>
              <a:cxnLst/>
              <a:rect l="l" t="t" r="r" b="b"/>
              <a:pathLst>
                <a:path w="3057" h="2944" extrusionOk="0">
                  <a:moveTo>
                    <a:pt x="970" y="1"/>
                  </a:moveTo>
                  <a:cubicBezTo>
                    <a:pt x="685" y="1"/>
                    <a:pt x="405" y="114"/>
                    <a:pt x="221" y="297"/>
                  </a:cubicBezTo>
                  <a:lnTo>
                    <a:pt x="1" y="549"/>
                  </a:lnTo>
                  <a:lnTo>
                    <a:pt x="2395" y="2944"/>
                  </a:lnTo>
                  <a:lnTo>
                    <a:pt x="2678" y="2755"/>
                  </a:lnTo>
                  <a:cubicBezTo>
                    <a:pt x="3056" y="2345"/>
                    <a:pt x="3056" y="1683"/>
                    <a:pt x="2678" y="1274"/>
                  </a:cubicBezTo>
                  <a:lnTo>
                    <a:pt x="1670" y="297"/>
                  </a:lnTo>
                  <a:cubicBezTo>
                    <a:pt x="1478" y="90"/>
                    <a:pt x="1222" y="1"/>
                    <a:pt x="97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4" name="Google Shape;8134;p97"/>
            <p:cNvSpPr/>
            <p:nvPr/>
          </p:nvSpPr>
          <p:spPr>
            <a:xfrm>
              <a:off x="-34250375" y="3392300"/>
              <a:ext cx="77225" cy="74425"/>
            </a:xfrm>
            <a:custGeom>
              <a:avLst/>
              <a:gdLst/>
              <a:ahLst/>
              <a:cxnLst/>
              <a:rect l="l" t="t" r="r" b="b"/>
              <a:pathLst>
                <a:path w="3089" h="2977" extrusionOk="0">
                  <a:moveTo>
                    <a:pt x="999" y="0"/>
                  </a:moveTo>
                  <a:cubicBezTo>
                    <a:pt x="787" y="0"/>
                    <a:pt x="577" y="66"/>
                    <a:pt x="410" y="205"/>
                  </a:cubicBezTo>
                  <a:cubicBezTo>
                    <a:pt x="379" y="205"/>
                    <a:pt x="316" y="268"/>
                    <a:pt x="284" y="299"/>
                  </a:cubicBezTo>
                  <a:lnTo>
                    <a:pt x="1" y="583"/>
                  </a:lnTo>
                  <a:lnTo>
                    <a:pt x="2427" y="2977"/>
                  </a:lnTo>
                  <a:lnTo>
                    <a:pt x="2679" y="2693"/>
                  </a:lnTo>
                  <a:cubicBezTo>
                    <a:pt x="3088" y="2315"/>
                    <a:pt x="3088" y="1622"/>
                    <a:pt x="2679" y="1244"/>
                  </a:cubicBezTo>
                  <a:lnTo>
                    <a:pt x="1734" y="299"/>
                  </a:lnTo>
                  <a:cubicBezTo>
                    <a:pt x="1540" y="105"/>
                    <a:pt x="1267" y="0"/>
                    <a:pt x="99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5" name="Google Shape;8135;p97"/>
            <p:cNvSpPr/>
            <p:nvPr/>
          </p:nvSpPr>
          <p:spPr>
            <a:xfrm>
              <a:off x="-34408675" y="3290275"/>
              <a:ext cx="207150" cy="203675"/>
            </a:xfrm>
            <a:custGeom>
              <a:avLst/>
              <a:gdLst/>
              <a:ahLst/>
              <a:cxnLst/>
              <a:rect l="l" t="t" r="r" b="b"/>
              <a:pathLst>
                <a:path w="8286" h="8147" extrusionOk="0">
                  <a:moveTo>
                    <a:pt x="725" y="1"/>
                  </a:moveTo>
                  <a:cubicBezTo>
                    <a:pt x="95" y="631"/>
                    <a:pt x="0" y="1387"/>
                    <a:pt x="284" y="2017"/>
                  </a:cubicBezTo>
                  <a:cubicBezTo>
                    <a:pt x="1387" y="4223"/>
                    <a:pt x="3938" y="6774"/>
                    <a:pt x="6270" y="7972"/>
                  </a:cubicBezTo>
                  <a:cubicBezTo>
                    <a:pt x="6499" y="8086"/>
                    <a:pt x="6745" y="8147"/>
                    <a:pt x="6996" y="8147"/>
                  </a:cubicBezTo>
                  <a:cubicBezTo>
                    <a:pt x="7434" y="8147"/>
                    <a:pt x="7886" y="7963"/>
                    <a:pt x="8286" y="7562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6" name="Google Shape;8136;p97"/>
          <p:cNvGrpSpPr/>
          <p:nvPr/>
        </p:nvGrpSpPr>
        <p:grpSpPr>
          <a:xfrm>
            <a:off x="2630241" y="1972683"/>
            <a:ext cx="354586" cy="356254"/>
            <a:chOff x="-34405525" y="3558075"/>
            <a:chExt cx="292225" cy="293600"/>
          </a:xfrm>
        </p:grpSpPr>
        <p:sp>
          <p:nvSpPr>
            <p:cNvPr id="8137" name="Google Shape;8137;p97"/>
            <p:cNvSpPr/>
            <p:nvPr/>
          </p:nvSpPr>
          <p:spPr>
            <a:xfrm>
              <a:off x="-34303150" y="3663825"/>
              <a:ext cx="189850" cy="187850"/>
            </a:xfrm>
            <a:custGeom>
              <a:avLst/>
              <a:gdLst/>
              <a:ahLst/>
              <a:cxnLst/>
              <a:rect l="l" t="t" r="r" b="b"/>
              <a:pathLst>
                <a:path w="7594" h="7514" extrusionOk="0">
                  <a:moveTo>
                    <a:pt x="5487" y="0"/>
                  </a:moveTo>
                  <a:cubicBezTo>
                    <a:pt x="5380" y="0"/>
                    <a:pt x="5278" y="8"/>
                    <a:pt x="5168" y="24"/>
                  </a:cubicBezTo>
                  <a:cubicBezTo>
                    <a:pt x="4349" y="181"/>
                    <a:pt x="3656" y="843"/>
                    <a:pt x="3561" y="1630"/>
                  </a:cubicBezTo>
                  <a:cubicBezTo>
                    <a:pt x="3467" y="2198"/>
                    <a:pt x="3561" y="2513"/>
                    <a:pt x="3719" y="2891"/>
                  </a:cubicBezTo>
                  <a:lnTo>
                    <a:pt x="285" y="6325"/>
                  </a:lnTo>
                  <a:cubicBezTo>
                    <a:pt x="1" y="6608"/>
                    <a:pt x="1" y="7049"/>
                    <a:pt x="285" y="7301"/>
                  </a:cubicBezTo>
                  <a:cubicBezTo>
                    <a:pt x="426" y="7443"/>
                    <a:pt x="600" y="7514"/>
                    <a:pt x="773" y="7514"/>
                  </a:cubicBezTo>
                  <a:cubicBezTo>
                    <a:pt x="946" y="7514"/>
                    <a:pt x="1119" y="7443"/>
                    <a:pt x="1261" y="7301"/>
                  </a:cubicBezTo>
                  <a:lnTo>
                    <a:pt x="4695" y="3899"/>
                  </a:lnTo>
                  <a:cubicBezTo>
                    <a:pt x="5022" y="4016"/>
                    <a:pt x="5280" y="4080"/>
                    <a:pt x="5597" y="4080"/>
                  </a:cubicBezTo>
                  <a:cubicBezTo>
                    <a:pt x="5708" y="4080"/>
                    <a:pt x="5825" y="4073"/>
                    <a:pt x="5955" y="4056"/>
                  </a:cubicBezTo>
                  <a:cubicBezTo>
                    <a:pt x="6775" y="3899"/>
                    <a:pt x="7436" y="3206"/>
                    <a:pt x="7562" y="2418"/>
                  </a:cubicBezTo>
                  <a:cubicBezTo>
                    <a:pt x="7594" y="2198"/>
                    <a:pt x="7594" y="1945"/>
                    <a:pt x="7562" y="1756"/>
                  </a:cubicBezTo>
                  <a:cubicBezTo>
                    <a:pt x="7562" y="1630"/>
                    <a:pt x="7436" y="1504"/>
                    <a:pt x="7310" y="1473"/>
                  </a:cubicBezTo>
                  <a:cubicBezTo>
                    <a:pt x="7287" y="1465"/>
                    <a:pt x="7259" y="1461"/>
                    <a:pt x="7229" y="1461"/>
                  </a:cubicBezTo>
                  <a:cubicBezTo>
                    <a:pt x="7141" y="1461"/>
                    <a:pt x="7034" y="1497"/>
                    <a:pt x="6964" y="1567"/>
                  </a:cubicBezTo>
                  <a:lnTo>
                    <a:pt x="6491" y="2040"/>
                  </a:lnTo>
                  <a:cubicBezTo>
                    <a:pt x="6365" y="2166"/>
                    <a:pt x="6192" y="2229"/>
                    <a:pt x="6014" y="2229"/>
                  </a:cubicBezTo>
                  <a:cubicBezTo>
                    <a:pt x="5837" y="2229"/>
                    <a:pt x="5656" y="2166"/>
                    <a:pt x="5514" y="2040"/>
                  </a:cubicBezTo>
                  <a:cubicBezTo>
                    <a:pt x="5231" y="1756"/>
                    <a:pt x="5231" y="1315"/>
                    <a:pt x="5514" y="1032"/>
                  </a:cubicBezTo>
                  <a:lnTo>
                    <a:pt x="6018" y="622"/>
                  </a:lnTo>
                  <a:cubicBezTo>
                    <a:pt x="6113" y="528"/>
                    <a:pt x="6144" y="370"/>
                    <a:pt x="6113" y="276"/>
                  </a:cubicBezTo>
                  <a:cubicBezTo>
                    <a:pt x="6050" y="150"/>
                    <a:pt x="5955" y="55"/>
                    <a:pt x="5829" y="24"/>
                  </a:cubicBezTo>
                  <a:cubicBezTo>
                    <a:pt x="5703" y="8"/>
                    <a:pt x="5593" y="0"/>
                    <a:pt x="54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8" name="Google Shape;8138;p97"/>
            <p:cNvSpPr/>
            <p:nvPr/>
          </p:nvSpPr>
          <p:spPr>
            <a:xfrm>
              <a:off x="-34250375" y="3565950"/>
              <a:ext cx="46500" cy="46500"/>
            </a:xfrm>
            <a:custGeom>
              <a:avLst/>
              <a:gdLst/>
              <a:ahLst/>
              <a:cxnLst/>
              <a:rect l="l" t="t" r="r" b="b"/>
              <a:pathLst>
                <a:path w="1860" h="1860" extrusionOk="0">
                  <a:moveTo>
                    <a:pt x="1" y="1"/>
                  </a:moveTo>
                  <a:lnTo>
                    <a:pt x="1" y="1859"/>
                  </a:lnTo>
                  <a:lnTo>
                    <a:pt x="1860" y="18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9" name="Google Shape;8139;p97"/>
            <p:cNvSpPr/>
            <p:nvPr/>
          </p:nvSpPr>
          <p:spPr>
            <a:xfrm>
              <a:off x="-34405525" y="3558075"/>
              <a:ext cx="206375" cy="276475"/>
            </a:xfrm>
            <a:custGeom>
              <a:avLst/>
              <a:gdLst/>
              <a:ahLst/>
              <a:cxnLst/>
              <a:rect l="l" t="t" r="r" b="b"/>
              <a:pathLst>
                <a:path w="8255" h="11059" extrusionOk="0">
                  <a:moveTo>
                    <a:pt x="3812" y="1450"/>
                  </a:moveTo>
                  <a:cubicBezTo>
                    <a:pt x="4001" y="1450"/>
                    <a:pt x="4159" y="1607"/>
                    <a:pt x="4159" y="1796"/>
                  </a:cubicBezTo>
                  <a:cubicBezTo>
                    <a:pt x="4159" y="2017"/>
                    <a:pt x="4001" y="2174"/>
                    <a:pt x="3812" y="2174"/>
                  </a:cubicBezTo>
                  <a:cubicBezTo>
                    <a:pt x="3623" y="2174"/>
                    <a:pt x="3466" y="2017"/>
                    <a:pt x="3466" y="1796"/>
                  </a:cubicBezTo>
                  <a:cubicBezTo>
                    <a:pt x="3466" y="1607"/>
                    <a:pt x="3623" y="1450"/>
                    <a:pt x="3812" y="1450"/>
                  </a:cubicBezTo>
                  <a:close/>
                  <a:moveTo>
                    <a:pt x="3812" y="2836"/>
                  </a:moveTo>
                  <a:cubicBezTo>
                    <a:pt x="4001" y="2836"/>
                    <a:pt x="4159" y="2993"/>
                    <a:pt x="4159" y="3183"/>
                  </a:cubicBezTo>
                  <a:lnTo>
                    <a:pt x="4159" y="5293"/>
                  </a:lnTo>
                  <a:cubicBezTo>
                    <a:pt x="4159" y="5482"/>
                    <a:pt x="4001" y="5640"/>
                    <a:pt x="3812" y="5640"/>
                  </a:cubicBezTo>
                  <a:cubicBezTo>
                    <a:pt x="3623" y="5640"/>
                    <a:pt x="3466" y="5482"/>
                    <a:pt x="3466" y="5293"/>
                  </a:cubicBezTo>
                  <a:lnTo>
                    <a:pt x="3466" y="3183"/>
                  </a:lnTo>
                  <a:cubicBezTo>
                    <a:pt x="3466" y="2993"/>
                    <a:pt x="3623" y="2836"/>
                    <a:pt x="3812" y="2836"/>
                  </a:cubicBezTo>
                  <a:close/>
                  <a:moveTo>
                    <a:pt x="5860" y="6301"/>
                  </a:moveTo>
                  <a:cubicBezTo>
                    <a:pt x="6049" y="6301"/>
                    <a:pt x="6207" y="6459"/>
                    <a:pt x="6207" y="6648"/>
                  </a:cubicBezTo>
                  <a:cubicBezTo>
                    <a:pt x="6207" y="6837"/>
                    <a:pt x="6049" y="6995"/>
                    <a:pt x="5860" y="6995"/>
                  </a:cubicBezTo>
                  <a:lnTo>
                    <a:pt x="1733" y="6995"/>
                  </a:lnTo>
                  <a:cubicBezTo>
                    <a:pt x="1544" y="6995"/>
                    <a:pt x="1387" y="6837"/>
                    <a:pt x="1387" y="6648"/>
                  </a:cubicBezTo>
                  <a:cubicBezTo>
                    <a:pt x="1387" y="6459"/>
                    <a:pt x="1544" y="6301"/>
                    <a:pt x="1733" y="6301"/>
                  </a:cubicBezTo>
                  <a:close/>
                  <a:moveTo>
                    <a:pt x="4537" y="7688"/>
                  </a:moveTo>
                  <a:cubicBezTo>
                    <a:pt x="4726" y="7688"/>
                    <a:pt x="4884" y="7845"/>
                    <a:pt x="4884" y="8034"/>
                  </a:cubicBezTo>
                  <a:cubicBezTo>
                    <a:pt x="4884" y="8223"/>
                    <a:pt x="4726" y="8381"/>
                    <a:pt x="4537" y="8381"/>
                  </a:cubicBezTo>
                  <a:lnTo>
                    <a:pt x="1733" y="8381"/>
                  </a:lnTo>
                  <a:cubicBezTo>
                    <a:pt x="1544" y="8381"/>
                    <a:pt x="1387" y="8223"/>
                    <a:pt x="1387" y="8034"/>
                  </a:cubicBezTo>
                  <a:cubicBezTo>
                    <a:pt x="1387" y="7845"/>
                    <a:pt x="1544" y="7688"/>
                    <a:pt x="1733" y="7688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0681"/>
                  </a:lnTo>
                  <a:cubicBezTo>
                    <a:pt x="0" y="10964"/>
                    <a:pt x="158" y="11059"/>
                    <a:pt x="347" y="11059"/>
                  </a:cubicBezTo>
                  <a:lnTo>
                    <a:pt x="3466" y="11059"/>
                  </a:lnTo>
                  <a:cubicBezTo>
                    <a:pt x="3466" y="10712"/>
                    <a:pt x="3592" y="10366"/>
                    <a:pt x="3844" y="10082"/>
                  </a:cubicBezTo>
                  <a:lnTo>
                    <a:pt x="4254" y="9704"/>
                  </a:lnTo>
                  <a:lnTo>
                    <a:pt x="1702" y="9704"/>
                  </a:lnTo>
                  <a:cubicBezTo>
                    <a:pt x="1481" y="9704"/>
                    <a:pt x="1324" y="9546"/>
                    <a:pt x="1324" y="9326"/>
                  </a:cubicBezTo>
                  <a:cubicBezTo>
                    <a:pt x="1324" y="9137"/>
                    <a:pt x="1481" y="8979"/>
                    <a:pt x="1702" y="8979"/>
                  </a:cubicBezTo>
                  <a:lnTo>
                    <a:pt x="4915" y="8979"/>
                  </a:lnTo>
                  <a:lnTo>
                    <a:pt x="6963" y="6932"/>
                  </a:lnTo>
                  <a:cubicBezTo>
                    <a:pt x="6900" y="6585"/>
                    <a:pt x="6805" y="6238"/>
                    <a:pt x="6931" y="5703"/>
                  </a:cubicBezTo>
                  <a:cubicBezTo>
                    <a:pt x="7089" y="4915"/>
                    <a:pt x="7562" y="4254"/>
                    <a:pt x="8255" y="3876"/>
                  </a:cubicBezTo>
                  <a:lnTo>
                    <a:pt x="8255" y="2773"/>
                  </a:lnTo>
                  <a:lnTo>
                    <a:pt x="5860" y="2773"/>
                  </a:lnTo>
                  <a:cubicBezTo>
                    <a:pt x="5671" y="2773"/>
                    <a:pt x="5514" y="2615"/>
                    <a:pt x="5514" y="2395"/>
                  </a:cubicBezTo>
                  <a:lnTo>
                    <a:pt x="551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0" name="Google Shape;8140;p97"/>
          <p:cNvGrpSpPr/>
          <p:nvPr/>
        </p:nvGrpSpPr>
        <p:grpSpPr>
          <a:xfrm>
            <a:off x="2629755" y="2409340"/>
            <a:ext cx="355557" cy="353615"/>
            <a:chOff x="-34406325" y="3919600"/>
            <a:chExt cx="293025" cy="291425"/>
          </a:xfrm>
        </p:grpSpPr>
        <p:sp>
          <p:nvSpPr>
            <p:cNvPr id="8141" name="Google Shape;8141;p97"/>
            <p:cNvSpPr/>
            <p:nvPr/>
          </p:nvSpPr>
          <p:spPr>
            <a:xfrm>
              <a:off x="-34167675" y="3932000"/>
              <a:ext cx="42550" cy="40575"/>
            </a:xfrm>
            <a:custGeom>
              <a:avLst/>
              <a:gdLst/>
              <a:ahLst/>
              <a:cxnLst/>
              <a:rect l="l" t="t" r="r" b="b"/>
              <a:pathLst>
                <a:path w="1702" h="1623" extrusionOk="0">
                  <a:moveTo>
                    <a:pt x="1352" y="0"/>
                  </a:moveTo>
                  <a:cubicBezTo>
                    <a:pt x="1261" y="0"/>
                    <a:pt x="1167" y="24"/>
                    <a:pt x="1104" y="71"/>
                  </a:cubicBezTo>
                  <a:lnTo>
                    <a:pt x="127" y="1079"/>
                  </a:lnTo>
                  <a:cubicBezTo>
                    <a:pt x="1" y="1205"/>
                    <a:pt x="1" y="1426"/>
                    <a:pt x="127" y="1552"/>
                  </a:cubicBezTo>
                  <a:cubicBezTo>
                    <a:pt x="190" y="1599"/>
                    <a:pt x="284" y="1623"/>
                    <a:pt x="375" y="1623"/>
                  </a:cubicBezTo>
                  <a:cubicBezTo>
                    <a:pt x="466" y="1623"/>
                    <a:pt x="552" y="1599"/>
                    <a:pt x="599" y="1552"/>
                  </a:cubicBezTo>
                  <a:lnTo>
                    <a:pt x="1576" y="544"/>
                  </a:lnTo>
                  <a:cubicBezTo>
                    <a:pt x="1702" y="449"/>
                    <a:pt x="1702" y="260"/>
                    <a:pt x="1576" y="71"/>
                  </a:cubicBezTo>
                  <a:cubicBezTo>
                    <a:pt x="1529" y="24"/>
                    <a:pt x="1442" y="0"/>
                    <a:pt x="135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2" name="Google Shape;8142;p97"/>
            <p:cNvSpPr/>
            <p:nvPr/>
          </p:nvSpPr>
          <p:spPr>
            <a:xfrm>
              <a:off x="-34286600" y="3922950"/>
              <a:ext cx="171725" cy="167575"/>
            </a:xfrm>
            <a:custGeom>
              <a:avLst/>
              <a:gdLst/>
              <a:ahLst/>
              <a:cxnLst/>
              <a:rect l="l" t="t" r="r" b="b"/>
              <a:pathLst>
                <a:path w="6869" h="6703" extrusionOk="0">
                  <a:moveTo>
                    <a:pt x="772" y="0"/>
                  </a:moveTo>
                  <a:cubicBezTo>
                    <a:pt x="599" y="0"/>
                    <a:pt x="426" y="71"/>
                    <a:pt x="284" y="213"/>
                  </a:cubicBezTo>
                  <a:cubicBezTo>
                    <a:pt x="1" y="496"/>
                    <a:pt x="1" y="937"/>
                    <a:pt x="284" y="1189"/>
                  </a:cubicBezTo>
                  <a:lnTo>
                    <a:pt x="5608" y="6514"/>
                  </a:lnTo>
                  <a:cubicBezTo>
                    <a:pt x="5734" y="6640"/>
                    <a:pt x="5908" y="6703"/>
                    <a:pt x="6085" y="6703"/>
                  </a:cubicBezTo>
                  <a:cubicBezTo>
                    <a:pt x="6262" y="6703"/>
                    <a:pt x="6443" y="6640"/>
                    <a:pt x="6585" y="6514"/>
                  </a:cubicBezTo>
                  <a:cubicBezTo>
                    <a:pt x="6869" y="6230"/>
                    <a:pt x="6869" y="5821"/>
                    <a:pt x="6585" y="5537"/>
                  </a:cubicBezTo>
                  <a:lnTo>
                    <a:pt x="1261" y="213"/>
                  </a:lnTo>
                  <a:cubicBezTo>
                    <a:pt x="1119" y="71"/>
                    <a:pt x="946" y="0"/>
                    <a:pt x="7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3" name="Google Shape;8143;p97"/>
            <p:cNvSpPr/>
            <p:nvPr/>
          </p:nvSpPr>
          <p:spPr>
            <a:xfrm>
              <a:off x="-34406325" y="4115900"/>
              <a:ext cx="98475" cy="95125"/>
            </a:xfrm>
            <a:custGeom>
              <a:avLst/>
              <a:gdLst/>
              <a:ahLst/>
              <a:cxnLst/>
              <a:rect l="l" t="t" r="r" b="b"/>
              <a:pathLst>
                <a:path w="3939" h="3805" extrusionOk="0">
                  <a:moveTo>
                    <a:pt x="757" y="1"/>
                  </a:moveTo>
                  <a:cubicBezTo>
                    <a:pt x="576" y="1"/>
                    <a:pt x="395" y="72"/>
                    <a:pt x="253" y="213"/>
                  </a:cubicBezTo>
                  <a:cubicBezTo>
                    <a:pt x="1" y="497"/>
                    <a:pt x="1" y="938"/>
                    <a:pt x="253" y="1190"/>
                  </a:cubicBezTo>
                  <a:lnTo>
                    <a:pt x="2679" y="3616"/>
                  </a:lnTo>
                  <a:cubicBezTo>
                    <a:pt x="2805" y="3742"/>
                    <a:pt x="2978" y="3805"/>
                    <a:pt x="3155" y="3805"/>
                  </a:cubicBezTo>
                  <a:cubicBezTo>
                    <a:pt x="3332" y="3805"/>
                    <a:pt x="3514" y="3742"/>
                    <a:pt x="3655" y="3616"/>
                  </a:cubicBezTo>
                  <a:cubicBezTo>
                    <a:pt x="3939" y="3332"/>
                    <a:pt x="3939" y="2891"/>
                    <a:pt x="3655" y="2608"/>
                  </a:cubicBezTo>
                  <a:lnTo>
                    <a:pt x="1261" y="213"/>
                  </a:lnTo>
                  <a:cubicBezTo>
                    <a:pt x="1119" y="72"/>
                    <a:pt x="938" y="1"/>
                    <a:pt x="7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4" name="Google Shape;8144;p97"/>
            <p:cNvSpPr/>
            <p:nvPr/>
          </p:nvSpPr>
          <p:spPr>
            <a:xfrm>
              <a:off x="-34364575" y="3966850"/>
              <a:ext cx="204025" cy="204025"/>
            </a:xfrm>
            <a:custGeom>
              <a:avLst/>
              <a:gdLst/>
              <a:ahLst/>
              <a:cxnLst/>
              <a:rect l="l" t="t" r="r" b="b"/>
              <a:pathLst>
                <a:path w="8161" h="8161" extrusionOk="0">
                  <a:moveTo>
                    <a:pt x="2994" y="1"/>
                  </a:moveTo>
                  <a:lnTo>
                    <a:pt x="2489" y="1576"/>
                  </a:lnTo>
                  <a:cubicBezTo>
                    <a:pt x="1985" y="3088"/>
                    <a:pt x="1166" y="4474"/>
                    <a:pt x="1" y="5703"/>
                  </a:cubicBezTo>
                  <a:lnTo>
                    <a:pt x="2458" y="8160"/>
                  </a:lnTo>
                  <a:cubicBezTo>
                    <a:pt x="3687" y="6995"/>
                    <a:pt x="5104" y="6175"/>
                    <a:pt x="6585" y="5671"/>
                  </a:cubicBezTo>
                  <a:lnTo>
                    <a:pt x="8160" y="5136"/>
                  </a:lnTo>
                  <a:lnTo>
                    <a:pt x="299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5" name="Google Shape;8145;p97"/>
            <p:cNvSpPr/>
            <p:nvPr/>
          </p:nvSpPr>
          <p:spPr>
            <a:xfrm>
              <a:off x="-34200750" y="3919600"/>
              <a:ext cx="17350" cy="33875"/>
            </a:xfrm>
            <a:custGeom>
              <a:avLst/>
              <a:gdLst/>
              <a:ahLst/>
              <a:cxnLst/>
              <a:rect l="l" t="t" r="r" b="b"/>
              <a:pathLst>
                <a:path w="694" h="135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08"/>
                  </a:lnTo>
                  <a:cubicBezTo>
                    <a:pt x="1" y="1229"/>
                    <a:pt x="158" y="1355"/>
                    <a:pt x="347" y="1355"/>
                  </a:cubicBezTo>
                  <a:cubicBezTo>
                    <a:pt x="536" y="1355"/>
                    <a:pt x="694" y="1229"/>
                    <a:pt x="694" y="1008"/>
                  </a:cubicBez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6" name="Google Shape;8146;p97"/>
            <p:cNvSpPr/>
            <p:nvPr/>
          </p:nvSpPr>
          <p:spPr>
            <a:xfrm>
              <a:off x="-34147975" y="3989700"/>
              <a:ext cx="34675" cy="17350"/>
            </a:xfrm>
            <a:custGeom>
              <a:avLst/>
              <a:gdLst/>
              <a:ahLst/>
              <a:cxnLst/>
              <a:rect l="l" t="t" r="r" b="b"/>
              <a:pathLst>
                <a:path w="1387" h="694" extrusionOk="0">
                  <a:moveTo>
                    <a:pt x="379" y="0"/>
                  </a:moveTo>
                  <a:cubicBezTo>
                    <a:pt x="158" y="0"/>
                    <a:pt x="0" y="126"/>
                    <a:pt x="0" y="347"/>
                  </a:cubicBezTo>
                  <a:cubicBezTo>
                    <a:pt x="0" y="536"/>
                    <a:pt x="158" y="693"/>
                    <a:pt x="379" y="693"/>
                  </a:cubicBezTo>
                  <a:lnTo>
                    <a:pt x="1040" y="693"/>
                  </a:lnTo>
                  <a:cubicBezTo>
                    <a:pt x="1229" y="693"/>
                    <a:pt x="1387" y="536"/>
                    <a:pt x="1387" y="347"/>
                  </a:cubicBezTo>
                  <a:cubicBezTo>
                    <a:pt x="1387" y="126"/>
                    <a:pt x="1229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7" name="Google Shape;8147;p97"/>
            <p:cNvSpPr/>
            <p:nvPr/>
          </p:nvSpPr>
          <p:spPr>
            <a:xfrm>
              <a:off x="-34278725" y="4116500"/>
              <a:ext cx="116600" cy="68600"/>
            </a:xfrm>
            <a:custGeom>
              <a:avLst/>
              <a:gdLst/>
              <a:ahLst/>
              <a:cxnLst/>
              <a:rect l="l" t="t" r="r" b="b"/>
              <a:pathLst>
                <a:path w="4664" h="2744" extrusionOk="0">
                  <a:moveTo>
                    <a:pt x="4411" y="0"/>
                  </a:moveTo>
                  <a:lnTo>
                    <a:pt x="3750" y="221"/>
                  </a:lnTo>
                  <a:cubicBezTo>
                    <a:pt x="3907" y="378"/>
                    <a:pt x="3813" y="631"/>
                    <a:pt x="3624" y="694"/>
                  </a:cubicBezTo>
                  <a:lnTo>
                    <a:pt x="1072" y="2017"/>
                  </a:lnTo>
                  <a:cubicBezTo>
                    <a:pt x="1030" y="2038"/>
                    <a:pt x="984" y="2048"/>
                    <a:pt x="938" y="2048"/>
                  </a:cubicBezTo>
                  <a:cubicBezTo>
                    <a:pt x="844" y="2048"/>
                    <a:pt x="746" y="2006"/>
                    <a:pt x="662" y="1922"/>
                  </a:cubicBezTo>
                  <a:lnTo>
                    <a:pt x="568" y="1796"/>
                  </a:lnTo>
                  <a:cubicBezTo>
                    <a:pt x="347" y="1922"/>
                    <a:pt x="190" y="2080"/>
                    <a:pt x="1" y="2237"/>
                  </a:cubicBezTo>
                  <a:lnTo>
                    <a:pt x="190" y="2426"/>
                  </a:lnTo>
                  <a:cubicBezTo>
                    <a:pt x="395" y="2632"/>
                    <a:pt x="669" y="2744"/>
                    <a:pt x="947" y="2744"/>
                  </a:cubicBezTo>
                  <a:cubicBezTo>
                    <a:pt x="1095" y="2744"/>
                    <a:pt x="1245" y="2712"/>
                    <a:pt x="1387" y="2647"/>
                  </a:cubicBezTo>
                  <a:lnTo>
                    <a:pt x="3939" y="1324"/>
                  </a:lnTo>
                  <a:cubicBezTo>
                    <a:pt x="4411" y="1103"/>
                    <a:pt x="4663" y="505"/>
                    <a:pt x="441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8" name="Google Shape;8148;p97"/>
          <p:cNvGrpSpPr/>
          <p:nvPr/>
        </p:nvGrpSpPr>
        <p:grpSpPr>
          <a:xfrm>
            <a:off x="1293653" y="2888703"/>
            <a:ext cx="353645" cy="342179"/>
            <a:chOff x="-32568800" y="3232000"/>
            <a:chExt cx="291450" cy="282000"/>
          </a:xfrm>
        </p:grpSpPr>
        <p:sp>
          <p:nvSpPr>
            <p:cNvPr id="8149" name="Google Shape;8149;p97"/>
            <p:cNvSpPr/>
            <p:nvPr/>
          </p:nvSpPr>
          <p:spPr>
            <a:xfrm>
              <a:off x="-32545150" y="3232000"/>
              <a:ext cx="244175" cy="246550"/>
            </a:xfrm>
            <a:custGeom>
              <a:avLst/>
              <a:gdLst/>
              <a:ahLst/>
              <a:cxnLst/>
              <a:rect l="l" t="t" r="r" b="b"/>
              <a:pathLst>
                <a:path w="9767" h="9862" extrusionOk="0">
                  <a:moveTo>
                    <a:pt x="4883" y="1"/>
                  </a:moveTo>
                  <a:cubicBezTo>
                    <a:pt x="4505" y="1"/>
                    <a:pt x="4222" y="316"/>
                    <a:pt x="4222" y="662"/>
                  </a:cubicBezTo>
                  <a:lnTo>
                    <a:pt x="4222" y="4128"/>
                  </a:lnTo>
                  <a:cubicBezTo>
                    <a:pt x="4159" y="4033"/>
                    <a:pt x="2899" y="1859"/>
                    <a:pt x="2772" y="1702"/>
                  </a:cubicBezTo>
                  <a:cubicBezTo>
                    <a:pt x="2639" y="1479"/>
                    <a:pt x="2394" y="1350"/>
                    <a:pt x="2151" y="1350"/>
                  </a:cubicBezTo>
                  <a:cubicBezTo>
                    <a:pt x="2051" y="1350"/>
                    <a:pt x="1951" y="1372"/>
                    <a:pt x="1859" y="1418"/>
                  </a:cubicBezTo>
                  <a:cubicBezTo>
                    <a:pt x="1512" y="1576"/>
                    <a:pt x="1386" y="2017"/>
                    <a:pt x="1544" y="2332"/>
                  </a:cubicBezTo>
                  <a:cubicBezTo>
                    <a:pt x="1544" y="2363"/>
                    <a:pt x="2804" y="4947"/>
                    <a:pt x="2836" y="4947"/>
                  </a:cubicBezTo>
                  <a:cubicBezTo>
                    <a:pt x="3434" y="4947"/>
                    <a:pt x="5261" y="4947"/>
                    <a:pt x="5261" y="6617"/>
                  </a:cubicBezTo>
                  <a:cubicBezTo>
                    <a:pt x="5261" y="6806"/>
                    <a:pt x="5104" y="6963"/>
                    <a:pt x="4883" y="6963"/>
                  </a:cubicBezTo>
                  <a:cubicBezTo>
                    <a:pt x="4694" y="6963"/>
                    <a:pt x="4537" y="6806"/>
                    <a:pt x="4537" y="6617"/>
                  </a:cubicBezTo>
                  <a:cubicBezTo>
                    <a:pt x="4537" y="6018"/>
                    <a:pt x="4253" y="5640"/>
                    <a:pt x="3056" y="5608"/>
                  </a:cubicBezTo>
                  <a:cubicBezTo>
                    <a:pt x="3056" y="5608"/>
                    <a:pt x="1260" y="4254"/>
                    <a:pt x="1197" y="4191"/>
                  </a:cubicBezTo>
                  <a:cubicBezTo>
                    <a:pt x="1060" y="4084"/>
                    <a:pt x="901" y="4029"/>
                    <a:pt x="745" y="4029"/>
                  </a:cubicBezTo>
                  <a:cubicBezTo>
                    <a:pt x="578" y="4029"/>
                    <a:pt x="414" y="4092"/>
                    <a:pt x="284" y="4222"/>
                  </a:cubicBezTo>
                  <a:cubicBezTo>
                    <a:pt x="0" y="4506"/>
                    <a:pt x="0" y="4915"/>
                    <a:pt x="284" y="5199"/>
                  </a:cubicBezTo>
                  <a:lnTo>
                    <a:pt x="1859" y="6774"/>
                  </a:lnTo>
                  <a:cubicBezTo>
                    <a:pt x="2048" y="6963"/>
                    <a:pt x="2142" y="7215"/>
                    <a:pt x="2142" y="7436"/>
                  </a:cubicBezTo>
                  <a:cubicBezTo>
                    <a:pt x="2142" y="8034"/>
                    <a:pt x="2520" y="8538"/>
                    <a:pt x="3088" y="8759"/>
                  </a:cubicBezTo>
                  <a:cubicBezTo>
                    <a:pt x="3245" y="8790"/>
                    <a:pt x="3371" y="8948"/>
                    <a:pt x="3434" y="9074"/>
                  </a:cubicBezTo>
                  <a:cubicBezTo>
                    <a:pt x="2426" y="8979"/>
                    <a:pt x="1260" y="8790"/>
                    <a:pt x="1103" y="8475"/>
                  </a:cubicBezTo>
                  <a:cubicBezTo>
                    <a:pt x="1103" y="8475"/>
                    <a:pt x="1197" y="8349"/>
                    <a:pt x="1638" y="8192"/>
                  </a:cubicBezTo>
                  <a:cubicBezTo>
                    <a:pt x="1544" y="8003"/>
                    <a:pt x="1481" y="7751"/>
                    <a:pt x="1481" y="7530"/>
                  </a:cubicBezTo>
                  <a:cubicBezTo>
                    <a:pt x="756" y="7782"/>
                    <a:pt x="441" y="8066"/>
                    <a:pt x="441" y="8475"/>
                  </a:cubicBezTo>
                  <a:cubicBezTo>
                    <a:pt x="441" y="9641"/>
                    <a:pt x="3718" y="9862"/>
                    <a:pt x="4883" y="9862"/>
                  </a:cubicBezTo>
                  <a:cubicBezTo>
                    <a:pt x="6081" y="9862"/>
                    <a:pt x="9357" y="9641"/>
                    <a:pt x="9357" y="8475"/>
                  </a:cubicBezTo>
                  <a:cubicBezTo>
                    <a:pt x="9357" y="8066"/>
                    <a:pt x="8979" y="7751"/>
                    <a:pt x="8317" y="7530"/>
                  </a:cubicBezTo>
                  <a:cubicBezTo>
                    <a:pt x="8317" y="7782"/>
                    <a:pt x="8286" y="8003"/>
                    <a:pt x="8160" y="8192"/>
                  </a:cubicBezTo>
                  <a:cubicBezTo>
                    <a:pt x="8286" y="8255"/>
                    <a:pt x="8349" y="8286"/>
                    <a:pt x="8443" y="8318"/>
                  </a:cubicBezTo>
                  <a:lnTo>
                    <a:pt x="8664" y="8444"/>
                  </a:lnTo>
                  <a:cubicBezTo>
                    <a:pt x="8475" y="8790"/>
                    <a:pt x="7372" y="8948"/>
                    <a:pt x="6364" y="9074"/>
                  </a:cubicBezTo>
                  <a:cubicBezTo>
                    <a:pt x="6427" y="8979"/>
                    <a:pt x="6553" y="8885"/>
                    <a:pt x="6711" y="8822"/>
                  </a:cubicBezTo>
                  <a:cubicBezTo>
                    <a:pt x="7246" y="8633"/>
                    <a:pt x="7656" y="8129"/>
                    <a:pt x="7656" y="7530"/>
                  </a:cubicBezTo>
                  <a:lnTo>
                    <a:pt x="7656" y="6428"/>
                  </a:lnTo>
                  <a:lnTo>
                    <a:pt x="9515" y="4569"/>
                  </a:lnTo>
                  <a:cubicBezTo>
                    <a:pt x="9767" y="4317"/>
                    <a:pt x="9767" y="3876"/>
                    <a:pt x="9515" y="3592"/>
                  </a:cubicBezTo>
                  <a:cubicBezTo>
                    <a:pt x="9373" y="3450"/>
                    <a:pt x="9192" y="3379"/>
                    <a:pt x="9010" y="3379"/>
                  </a:cubicBezTo>
                  <a:cubicBezTo>
                    <a:pt x="8829" y="3379"/>
                    <a:pt x="8648" y="3450"/>
                    <a:pt x="8506" y="3592"/>
                  </a:cubicBezTo>
                  <a:cubicBezTo>
                    <a:pt x="8191" y="3876"/>
                    <a:pt x="7498" y="4411"/>
                    <a:pt x="7026" y="4789"/>
                  </a:cubicBezTo>
                  <a:cubicBezTo>
                    <a:pt x="7089" y="4663"/>
                    <a:pt x="8191" y="2426"/>
                    <a:pt x="8254" y="2332"/>
                  </a:cubicBezTo>
                  <a:cubicBezTo>
                    <a:pt x="8412" y="1985"/>
                    <a:pt x="8286" y="1576"/>
                    <a:pt x="7939" y="1418"/>
                  </a:cubicBezTo>
                  <a:cubicBezTo>
                    <a:pt x="7847" y="1372"/>
                    <a:pt x="7747" y="1350"/>
                    <a:pt x="7647" y="1350"/>
                  </a:cubicBezTo>
                  <a:cubicBezTo>
                    <a:pt x="7404" y="1350"/>
                    <a:pt x="7159" y="1479"/>
                    <a:pt x="7026" y="1702"/>
                  </a:cubicBezTo>
                  <a:cubicBezTo>
                    <a:pt x="6900" y="1859"/>
                    <a:pt x="5639" y="4033"/>
                    <a:pt x="5576" y="4128"/>
                  </a:cubicBezTo>
                  <a:lnTo>
                    <a:pt x="5576" y="662"/>
                  </a:lnTo>
                  <a:cubicBezTo>
                    <a:pt x="5576" y="284"/>
                    <a:pt x="5261" y="1"/>
                    <a:pt x="488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0" name="Google Shape;8150;p97"/>
            <p:cNvSpPr/>
            <p:nvPr/>
          </p:nvSpPr>
          <p:spPr>
            <a:xfrm>
              <a:off x="-32568800" y="3392675"/>
              <a:ext cx="291450" cy="121325"/>
            </a:xfrm>
            <a:custGeom>
              <a:avLst/>
              <a:gdLst/>
              <a:ahLst/>
              <a:cxnLst/>
              <a:rect l="l" t="t" r="r" b="b"/>
              <a:pathLst>
                <a:path w="11658" h="4853" extrusionOk="0">
                  <a:moveTo>
                    <a:pt x="9578" y="1"/>
                  </a:moveTo>
                  <a:lnTo>
                    <a:pt x="9263" y="316"/>
                  </a:lnTo>
                  <a:lnTo>
                    <a:pt x="9263" y="631"/>
                  </a:lnTo>
                  <a:cubicBezTo>
                    <a:pt x="10335" y="1040"/>
                    <a:pt x="10965" y="1576"/>
                    <a:pt x="10965" y="2143"/>
                  </a:cubicBezTo>
                  <a:cubicBezTo>
                    <a:pt x="10965" y="3119"/>
                    <a:pt x="8885" y="4191"/>
                    <a:pt x="5829" y="4191"/>
                  </a:cubicBezTo>
                  <a:cubicBezTo>
                    <a:pt x="2805" y="4191"/>
                    <a:pt x="726" y="3119"/>
                    <a:pt x="726" y="2143"/>
                  </a:cubicBezTo>
                  <a:cubicBezTo>
                    <a:pt x="726" y="1607"/>
                    <a:pt x="1261" y="1103"/>
                    <a:pt x="2175" y="725"/>
                  </a:cubicBezTo>
                  <a:lnTo>
                    <a:pt x="1671" y="190"/>
                  </a:lnTo>
                  <a:cubicBezTo>
                    <a:pt x="631" y="725"/>
                    <a:pt x="1" y="1387"/>
                    <a:pt x="1" y="2111"/>
                  </a:cubicBezTo>
                  <a:cubicBezTo>
                    <a:pt x="1" y="3655"/>
                    <a:pt x="2584" y="4852"/>
                    <a:pt x="5829" y="4852"/>
                  </a:cubicBezTo>
                  <a:cubicBezTo>
                    <a:pt x="9106" y="4852"/>
                    <a:pt x="11658" y="3624"/>
                    <a:pt x="11658" y="2111"/>
                  </a:cubicBezTo>
                  <a:cubicBezTo>
                    <a:pt x="11658" y="1261"/>
                    <a:pt x="10870" y="505"/>
                    <a:pt x="95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51" name="Google Shape;8151;p97"/>
          <p:cNvGrpSpPr/>
          <p:nvPr/>
        </p:nvGrpSpPr>
        <p:grpSpPr>
          <a:xfrm>
            <a:off x="1293183" y="3353613"/>
            <a:ext cx="354586" cy="353645"/>
            <a:chOff x="-32569575" y="3586425"/>
            <a:chExt cx="292225" cy="291450"/>
          </a:xfrm>
        </p:grpSpPr>
        <p:sp>
          <p:nvSpPr>
            <p:cNvPr id="8152" name="Google Shape;8152;p97"/>
            <p:cNvSpPr/>
            <p:nvPr/>
          </p:nvSpPr>
          <p:spPr>
            <a:xfrm>
              <a:off x="-32569575" y="3672275"/>
              <a:ext cx="292225" cy="205600"/>
            </a:xfrm>
            <a:custGeom>
              <a:avLst/>
              <a:gdLst/>
              <a:ahLst/>
              <a:cxnLst/>
              <a:rect l="l" t="t" r="r" b="b"/>
              <a:pathLst>
                <a:path w="11689" h="8224" extrusionOk="0">
                  <a:moveTo>
                    <a:pt x="5860" y="1"/>
                  </a:moveTo>
                  <a:cubicBezTo>
                    <a:pt x="4506" y="1"/>
                    <a:pt x="3340" y="1040"/>
                    <a:pt x="3151" y="2332"/>
                  </a:cubicBezTo>
                  <a:cubicBezTo>
                    <a:pt x="3119" y="2521"/>
                    <a:pt x="3277" y="2710"/>
                    <a:pt x="3497" y="2710"/>
                  </a:cubicBezTo>
                  <a:lnTo>
                    <a:pt x="5514" y="2710"/>
                  </a:lnTo>
                  <a:lnTo>
                    <a:pt x="5514" y="3435"/>
                  </a:lnTo>
                  <a:lnTo>
                    <a:pt x="2395" y="3435"/>
                  </a:lnTo>
                  <a:cubicBezTo>
                    <a:pt x="1859" y="3435"/>
                    <a:pt x="1387" y="3907"/>
                    <a:pt x="1387" y="4443"/>
                  </a:cubicBezTo>
                  <a:lnTo>
                    <a:pt x="1387" y="4852"/>
                  </a:lnTo>
                  <a:cubicBezTo>
                    <a:pt x="599" y="5010"/>
                    <a:pt x="0" y="5703"/>
                    <a:pt x="0" y="6554"/>
                  </a:cubicBezTo>
                  <a:cubicBezTo>
                    <a:pt x="0" y="7499"/>
                    <a:pt x="757" y="8223"/>
                    <a:pt x="1702" y="8223"/>
                  </a:cubicBezTo>
                  <a:cubicBezTo>
                    <a:pt x="2647" y="8223"/>
                    <a:pt x="3403" y="7499"/>
                    <a:pt x="3403" y="6554"/>
                  </a:cubicBezTo>
                  <a:cubicBezTo>
                    <a:pt x="3403" y="5703"/>
                    <a:pt x="2804" y="5041"/>
                    <a:pt x="2017" y="4852"/>
                  </a:cubicBezTo>
                  <a:lnTo>
                    <a:pt x="2017" y="4443"/>
                  </a:lnTo>
                  <a:cubicBezTo>
                    <a:pt x="2017" y="4254"/>
                    <a:pt x="2174" y="4096"/>
                    <a:pt x="2363" y="4096"/>
                  </a:cubicBezTo>
                  <a:lnTo>
                    <a:pt x="5482" y="4096"/>
                  </a:lnTo>
                  <a:lnTo>
                    <a:pt x="5482" y="4821"/>
                  </a:lnTo>
                  <a:cubicBezTo>
                    <a:pt x="4695" y="4978"/>
                    <a:pt x="4096" y="5672"/>
                    <a:pt x="4096" y="6491"/>
                  </a:cubicBezTo>
                  <a:cubicBezTo>
                    <a:pt x="4096" y="7436"/>
                    <a:pt x="4852" y="8192"/>
                    <a:pt x="5797" y="8192"/>
                  </a:cubicBezTo>
                  <a:cubicBezTo>
                    <a:pt x="6742" y="8192"/>
                    <a:pt x="7499" y="7436"/>
                    <a:pt x="7499" y="6491"/>
                  </a:cubicBezTo>
                  <a:cubicBezTo>
                    <a:pt x="7499" y="5672"/>
                    <a:pt x="6900" y="5010"/>
                    <a:pt x="6112" y="4821"/>
                  </a:cubicBezTo>
                  <a:lnTo>
                    <a:pt x="6112" y="4096"/>
                  </a:lnTo>
                  <a:lnTo>
                    <a:pt x="9231" y="4096"/>
                  </a:lnTo>
                  <a:cubicBezTo>
                    <a:pt x="9420" y="4096"/>
                    <a:pt x="9578" y="4254"/>
                    <a:pt x="9578" y="4443"/>
                  </a:cubicBezTo>
                  <a:lnTo>
                    <a:pt x="9578" y="4852"/>
                  </a:lnTo>
                  <a:cubicBezTo>
                    <a:pt x="8790" y="5010"/>
                    <a:pt x="8192" y="5703"/>
                    <a:pt x="8192" y="6554"/>
                  </a:cubicBezTo>
                  <a:cubicBezTo>
                    <a:pt x="8192" y="7499"/>
                    <a:pt x="8948" y="8223"/>
                    <a:pt x="9893" y="8223"/>
                  </a:cubicBezTo>
                  <a:cubicBezTo>
                    <a:pt x="10838" y="8223"/>
                    <a:pt x="11594" y="7499"/>
                    <a:pt x="11594" y="6554"/>
                  </a:cubicBezTo>
                  <a:cubicBezTo>
                    <a:pt x="11689" y="5703"/>
                    <a:pt x="11153" y="5010"/>
                    <a:pt x="10366" y="4852"/>
                  </a:cubicBezTo>
                  <a:lnTo>
                    <a:pt x="10366" y="4443"/>
                  </a:lnTo>
                  <a:cubicBezTo>
                    <a:pt x="10366" y="3907"/>
                    <a:pt x="9893" y="3435"/>
                    <a:pt x="9326" y="3435"/>
                  </a:cubicBezTo>
                  <a:lnTo>
                    <a:pt x="6238" y="3435"/>
                  </a:lnTo>
                  <a:lnTo>
                    <a:pt x="6238" y="2710"/>
                  </a:lnTo>
                  <a:lnTo>
                    <a:pt x="8223" y="2710"/>
                  </a:lnTo>
                  <a:cubicBezTo>
                    <a:pt x="8444" y="2710"/>
                    <a:pt x="8601" y="2521"/>
                    <a:pt x="8601" y="2332"/>
                  </a:cubicBezTo>
                  <a:cubicBezTo>
                    <a:pt x="8381" y="977"/>
                    <a:pt x="7247" y="1"/>
                    <a:pt x="58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3" name="Google Shape;8153;p97"/>
            <p:cNvSpPr/>
            <p:nvPr/>
          </p:nvSpPr>
          <p:spPr>
            <a:xfrm>
              <a:off x="-32456950" y="3586425"/>
              <a:ext cx="68550" cy="69350"/>
            </a:xfrm>
            <a:custGeom>
              <a:avLst/>
              <a:gdLst/>
              <a:ahLst/>
              <a:cxnLst/>
              <a:rect l="l" t="t" r="r" b="b"/>
              <a:pathLst>
                <a:path w="2742" h="2774" extrusionOk="0">
                  <a:moveTo>
                    <a:pt x="1355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43"/>
                    <a:pt x="631" y="2773"/>
                    <a:pt x="1355" y="2773"/>
                  </a:cubicBezTo>
                  <a:cubicBezTo>
                    <a:pt x="2111" y="2773"/>
                    <a:pt x="2742" y="2143"/>
                    <a:pt x="2742" y="1387"/>
                  </a:cubicBezTo>
                  <a:cubicBezTo>
                    <a:pt x="2742" y="631"/>
                    <a:pt x="2111" y="1"/>
                    <a:pt x="135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54" name="Google Shape;8154;p97"/>
          <p:cNvGrpSpPr/>
          <p:nvPr/>
        </p:nvGrpSpPr>
        <p:grpSpPr>
          <a:xfrm>
            <a:off x="1284098" y="3818205"/>
            <a:ext cx="372756" cy="354343"/>
            <a:chOff x="-32576675" y="3944600"/>
            <a:chExt cx="307200" cy="292025"/>
          </a:xfrm>
        </p:grpSpPr>
        <p:sp>
          <p:nvSpPr>
            <p:cNvPr id="8155" name="Google Shape;8155;p97"/>
            <p:cNvSpPr/>
            <p:nvPr/>
          </p:nvSpPr>
          <p:spPr>
            <a:xfrm>
              <a:off x="-32482950" y="3944600"/>
              <a:ext cx="213475" cy="214650"/>
            </a:xfrm>
            <a:custGeom>
              <a:avLst/>
              <a:gdLst/>
              <a:ahLst/>
              <a:cxnLst/>
              <a:rect l="l" t="t" r="r" b="b"/>
              <a:pathLst>
                <a:path w="8539" h="8586" extrusionOk="0">
                  <a:moveTo>
                    <a:pt x="5156" y="1"/>
                  </a:moveTo>
                  <a:cubicBezTo>
                    <a:pt x="4372" y="1"/>
                    <a:pt x="3593" y="308"/>
                    <a:pt x="2994" y="922"/>
                  </a:cubicBezTo>
                  <a:lnTo>
                    <a:pt x="1450" y="2466"/>
                  </a:lnTo>
                  <a:cubicBezTo>
                    <a:pt x="1681" y="2417"/>
                    <a:pt x="1916" y="2392"/>
                    <a:pt x="2152" y="2392"/>
                  </a:cubicBezTo>
                  <a:cubicBezTo>
                    <a:pt x="2529" y="2392"/>
                    <a:pt x="2909" y="2456"/>
                    <a:pt x="3277" y="2592"/>
                  </a:cubicBezTo>
                  <a:lnTo>
                    <a:pt x="3939" y="1899"/>
                  </a:lnTo>
                  <a:cubicBezTo>
                    <a:pt x="4270" y="1568"/>
                    <a:pt x="4703" y="1402"/>
                    <a:pt x="5136" y="1402"/>
                  </a:cubicBezTo>
                  <a:cubicBezTo>
                    <a:pt x="5569" y="1402"/>
                    <a:pt x="6003" y="1568"/>
                    <a:pt x="6333" y="1899"/>
                  </a:cubicBezTo>
                  <a:cubicBezTo>
                    <a:pt x="7027" y="2592"/>
                    <a:pt x="7027" y="3631"/>
                    <a:pt x="6333" y="4325"/>
                  </a:cubicBezTo>
                  <a:lnTo>
                    <a:pt x="3939" y="6719"/>
                  </a:lnTo>
                  <a:cubicBezTo>
                    <a:pt x="3608" y="7050"/>
                    <a:pt x="3175" y="7215"/>
                    <a:pt x="2742" y="7215"/>
                  </a:cubicBezTo>
                  <a:cubicBezTo>
                    <a:pt x="2309" y="7215"/>
                    <a:pt x="1875" y="7050"/>
                    <a:pt x="1545" y="6719"/>
                  </a:cubicBezTo>
                  <a:cubicBezTo>
                    <a:pt x="1261" y="6435"/>
                    <a:pt x="1104" y="6089"/>
                    <a:pt x="1072" y="5742"/>
                  </a:cubicBezTo>
                  <a:lnTo>
                    <a:pt x="1" y="6782"/>
                  </a:lnTo>
                  <a:cubicBezTo>
                    <a:pt x="158" y="7097"/>
                    <a:pt x="348" y="7381"/>
                    <a:pt x="600" y="7664"/>
                  </a:cubicBezTo>
                  <a:cubicBezTo>
                    <a:pt x="1214" y="8278"/>
                    <a:pt x="2002" y="8586"/>
                    <a:pt x="2781" y="8586"/>
                  </a:cubicBezTo>
                  <a:cubicBezTo>
                    <a:pt x="3561" y="8586"/>
                    <a:pt x="4333" y="8278"/>
                    <a:pt x="4916" y="7664"/>
                  </a:cubicBezTo>
                  <a:lnTo>
                    <a:pt x="7342" y="5270"/>
                  </a:lnTo>
                  <a:cubicBezTo>
                    <a:pt x="8539" y="4073"/>
                    <a:pt x="8539" y="2151"/>
                    <a:pt x="7342" y="922"/>
                  </a:cubicBezTo>
                  <a:cubicBezTo>
                    <a:pt x="6727" y="308"/>
                    <a:pt x="5940" y="1"/>
                    <a:pt x="51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6" name="Google Shape;8156;p97"/>
            <p:cNvSpPr/>
            <p:nvPr/>
          </p:nvSpPr>
          <p:spPr>
            <a:xfrm>
              <a:off x="-32576675" y="4020200"/>
              <a:ext cx="215850" cy="216425"/>
            </a:xfrm>
            <a:custGeom>
              <a:avLst/>
              <a:gdLst/>
              <a:ahLst/>
              <a:cxnLst/>
              <a:rect l="l" t="t" r="r" b="b"/>
              <a:pathLst>
                <a:path w="8634" h="8657" extrusionOk="0">
                  <a:moveTo>
                    <a:pt x="5865" y="1"/>
                  </a:moveTo>
                  <a:cubicBezTo>
                    <a:pt x="5081" y="1"/>
                    <a:pt x="4301" y="308"/>
                    <a:pt x="3718" y="922"/>
                  </a:cubicBezTo>
                  <a:lnTo>
                    <a:pt x="1230" y="3411"/>
                  </a:lnTo>
                  <a:cubicBezTo>
                    <a:pt x="1" y="4640"/>
                    <a:pt x="1" y="6562"/>
                    <a:pt x="1230" y="7759"/>
                  </a:cubicBezTo>
                  <a:cubicBezTo>
                    <a:pt x="1844" y="8358"/>
                    <a:pt x="2632" y="8657"/>
                    <a:pt x="3415" y="8657"/>
                  </a:cubicBezTo>
                  <a:cubicBezTo>
                    <a:pt x="4199" y="8657"/>
                    <a:pt x="4979" y="8358"/>
                    <a:pt x="5577" y="7759"/>
                  </a:cubicBezTo>
                  <a:lnTo>
                    <a:pt x="7152" y="6184"/>
                  </a:lnTo>
                  <a:lnTo>
                    <a:pt x="7152" y="6184"/>
                  </a:lnTo>
                  <a:cubicBezTo>
                    <a:pt x="6938" y="6218"/>
                    <a:pt x="6719" y="6235"/>
                    <a:pt x="6499" y="6235"/>
                  </a:cubicBezTo>
                  <a:cubicBezTo>
                    <a:pt x="6106" y="6235"/>
                    <a:pt x="5709" y="6179"/>
                    <a:pt x="5325" y="6058"/>
                  </a:cubicBezTo>
                  <a:lnTo>
                    <a:pt x="4569" y="6814"/>
                  </a:lnTo>
                  <a:cubicBezTo>
                    <a:pt x="4238" y="7145"/>
                    <a:pt x="3805" y="7310"/>
                    <a:pt x="3372" y="7310"/>
                  </a:cubicBezTo>
                  <a:cubicBezTo>
                    <a:pt x="2939" y="7310"/>
                    <a:pt x="2505" y="7145"/>
                    <a:pt x="2175" y="6814"/>
                  </a:cubicBezTo>
                  <a:cubicBezTo>
                    <a:pt x="1513" y="6121"/>
                    <a:pt x="1513" y="5081"/>
                    <a:pt x="2175" y="4388"/>
                  </a:cubicBezTo>
                  <a:lnTo>
                    <a:pt x="4664" y="1899"/>
                  </a:lnTo>
                  <a:cubicBezTo>
                    <a:pt x="4994" y="1568"/>
                    <a:pt x="5428" y="1403"/>
                    <a:pt x="5861" y="1403"/>
                  </a:cubicBezTo>
                  <a:cubicBezTo>
                    <a:pt x="6294" y="1403"/>
                    <a:pt x="6727" y="1568"/>
                    <a:pt x="7058" y="1899"/>
                  </a:cubicBezTo>
                  <a:cubicBezTo>
                    <a:pt x="7342" y="2183"/>
                    <a:pt x="7499" y="2561"/>
                    <a:pt x="7531" y="2907"/>
                  </a:cubicBezTo>
                  <a:lnTo>
                    <a:pt x="8287" y="2151"/>
                  </a:lnTo>
                  <a:lnTo>
                    <a:pt x="8633" y="1805"/>
                  </a:lnTo>
                  <a:cubicBezTo>
                    <a:pt x="8476" y="1490"/>
                    <a:pt x="8287" y="1206"/>
                    <a:pt x="8035" y="922"/>
                  </a:cubicBezTo>
                  <a:cubicBezTo>
                    <a:pt x="7436" y="308"/>
                    <a:pt x="6648" y="1"/>
                    <a:pt x="58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57" name="Google Shape;8157;p97"/>
          <p:cNvGrpSpPr/>
          <p:nvPr/>
        </p:nvGrpSpPr>
        <p:grpSpPr>
          <a:xfrm>
            <a:off x="3529065" y="2882500"/>
            <a:ext cx="354586" cy="354586"/>
            <a:chOff x="-30735200" y="3192625"/>
            <a:chExt cx="292225" cy="292225"/>
          </a:xfrm>
        </p:grpSpPr>
        <p:sp>
          <p:nvSpPr>
            <p:cNvPr id="8158" name="Google Shape;8158;p97"/>
            <p:cNvSpPr/>
            <p:nvPr/>
          </p:nvSpPr>
          <p:spPr>
            <a:xfrm>
              <a:off x="-30665100" y="3192625"/>
              <a:ext cx="175650" cy="223700"/>
            </a:xfrm>
            <a:custGeom>
              <a:avLst/>
              <a:gdLst/>
              <a:ahLst/>
              <a:cxnLst/>
              <a:rect l="l" t="t" r="r" b="b"/>
              <a:pathLst>
                <a:path w="7026" h="8948" extrusionOk="0">
                  <a:moveTo>
                    <a:pt x="2363" y="0"/>
                  </a:moveTo>
                  <a:cubicBezTo>
                    <a:pt x="2143" y="0"/>
                    <a:pt x="1985" y="158"/>
                    <a:pt x="1985" y="378"/>
                  </a:cubicBezTo>
                  <a:cubicBezTo>
                    <a:pt x="1985" y="567"/>
                    <a:pt x="2143" y="725"/>
                    <a:pt x="2363" y="725"/>
                  </a:cubicBezTo>
                  <a:lnTo>
                    <a:pt x="2710" y="725"/>
                  </a:lnTo>
                  <a:lnTo>
                    <a:pt x="2710" y="1576"/>
                  </a:lnTo>
                  <a:cubicBezTo>
                    <a:pt x="1135" y="2017"/>
                    <a:pt x="0" y="3466"/>
                    <a:pt x="0" y="5199"/>
                  </a:cubicBezTo>
                  <a:cubicBezTo>
                    <a:pt x="0" y="7278"/>
                    <a:pt x="1670" y="8948"/>
                    <a:pt x="3718" y="8948"/>
                  </a:cubicBezTo>
                  <a:cubicBezTo>
                    <a:pt x="3970" y="8948"/>
                    <a:pt x="4159" y="8916"/>
                    <a:pt x="4348" y="8853"/>
                  </a:cubicBezTo>
                  <a:cubicBezTo>
                    <a:pt x="4159" y="8664"/>
                    <a:pt x="4033" y="8381"/>
                    <a:pt x="4033" y="8066"/>
                  </a:cubicBezTo>
                  <a:cubicBezTo>
                    <a:pt x="4033" y="7877"/>
                    <a:pt x="4096" y="7687"/>
                    <a:pt x="4191" y="7530"/>
                  </a:cubicBezTo>
                  <a:lnTo>
                    <a:pt x="4191" y="7530"/>
                  </a:lnTo>
                  <a:cubicBezTo>
                    <a:pt x="4033" y="7561"/>
                    <a:pt x="3876" y="7561"/>
                    <a:pt x="3686" y="7561"/>
                  </a:cubicBezTo>
                  <a:cubicBezTo>
                    <a:pt x="2363" y="7561"/>
                    <a:pt x="1292" y="6522"/>
                    <a:pt x="1292" y="5167"/>
                  </a:cubicBezTo>
                  <a:cubicBezTo>
                    <a:pt x="1292" y="3844"/>
                    <a:pt x="2363" y="2773"/>
                    <a:pt x="3686" y="2773"/>
                  </a:cubicBezTo>
                  <a:cubicBezTo>
                    <a:pt x="4348" y="2773"/>
                    <a:pt x="4978" y="3088"/>
                    <a:pt x="5451" y="3560"/>
                  </a:cubicBezTo>
                  <a:cubicBezTo>
                    <a:pt x="5608" y="3466"/>
                    <a:pt x="5766" y="3466"/>
                    <a:pt x="5923" y="3466"/>
                  </a:cubicBezTo>
                  <a:lnTo>
                    <a:pt x="7026" y="3466"/>
                  </a:lnTo>
                  <a:cubicBezTo>
                    <a:pt x="6553" y="2584"/>
                    <a:pt x="5734" y="1859"/>
                    <a:pt x="4726" y="1576"/>
                  </a:cubicBezTo>
                  <a:lnTo>
                    <a:pt x="4726" y="725"/>
                  </a:lnTo>
                  <a:lnTo>
                    <a:pt x="5073" y="725"/>
                  </a:lnTo>
                  <a:cubicBezTo>
                    <a:pt x="5262" y="725"/>
                    <a:pt x="5419" y="567"/>
                    <a:pt x="5419" y="378"/>
                  </a:cubicBezTo>
                  <a:cubicBezTo>
                    <a:pt x="5419" y="158"/>
                    <a:pt x="5262" y="0"/>
                    <a:pt x="507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9" name="Google Shape;8159;p97"/>
            <p:cNvSpPr/>
            <p:nvPr/>
          </p:nvSpPr>
          <p:spPr>
            <a:xfrm>
              <a:off x="-30615475" y="3278475"/>
              <a:ext cx="52775" cy="52000"/>
            </a:xfrm>
            <a:custGeom>
              <a:avLst/>
              <a:gdLst/>
              <a:ahLst/>
              <a:cxnLst/>
              <a:rect l="l" t="t" r="r" b="b"/>
              <a:pathLst>
                <a:path w="2111" h="2080" extrusionOk="0">
                  <a:moveTo>
                    <a:pt x="1733" y="0"/>
                  </a:moveTo>
                  <a:cubicBezTo>
                    <a:pt x="1544" y="32"/>
                    <a:pt x="1386" y="158"/>
                    <a:pt x="1386" y="347"/>
                  </a:cubicBezTo>
                  <a:lnTo>
                    <a:pt x="1386" y="1387"/>
                  </a:lnTo>
                  <a:lnTo>
                    <a:pt x="378" y="1387"/>
                  </a:lnTo>
                  <a:cubicBezTo>
                    <a:pt x="158" y="1387"/>
                    <a:pt x="0" y="1544"/>
                    <a:pt x="0" y="1733"/>
                  </a:cubicBezTo>
                  <a:cubicBezTo>
                    <a:pt x="0" y="1922"/>
                    <a:pt x="158" y="2080"/>
                    <a:pt x="378" y="2080"/>
                  </a:cubicBezTo>
                  <a:lnTo>
                    <a:pt x="1733" y="2080"/>
                  </a:lnTo>
                  <a:cubicBezTo>
                    <a:pt x="1954" y="2080"/>
                    <a:pt x="2111" y="1922"/>
                    <a:pt x="2111" y="1733"/>
                  </a:cubicBezTo>
                  <a:lnTo>
                    <a:pt x="2111" y="347"/>
                  </a:lnTo>
                  <a:cubicBezTo>
                    <a:pt x="2111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0" name="Google Shape;8160;p97"/>
            <p:cNvSpPr/>
            <p:nvPr/>
          </p:nvSpPr>
          <p:spPr>
            <a:xfrm>
              <a:off x="-30528850" y="3296575"/>
              <a:ext cx="85875" cy="25250"/>
            </a:xfrm>
            <a:custGeom>
              <a:avLst/>
              <a:gdLst/>
              <a:ahLst/>
              <a:cxnLst/>
              <a:rect l="l" t="t" r="r" b="b"/>
              <a:pathLst>
                <a:path w="3435" h="1010" extrusionOk="0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cubicBezTo>
                    <a:pt x="1" y="789"/>
                    <a:pt x="253" y="1009"/>
                    <a:pt x="536" y="1009"/>
                  </a:cubicBezTo>
                  <a:lnTo>
                    <a:pt x="2931" y="1009"/>
                  </a:lnTo>
                  <a:cubicBezTo>
                    <a:pt x="3214" y="1009"/>
                    <a:pt x="3435" y="789"/>
                    <a:pt x="3435" y="505"/>
                  </a:cubicBezTo>
                  <a:cubicBezTo>
                    <a:pt x="3435" y="221"/>
                    <a:pt x="3214" y="1"/>
                    <a:pt x="29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1" name="Google Shape;8161;p97"/>
            <p:cNvSpPr/>
            <p:nvPr/>
          </p:nvSpPr>
          <p:spPr>
            <a:xfrm>
              <a:off x="-30546175" y="3338325"/>
              <a:ext cx="85875" cy="26025"/>
            </a:xfrm>
            <a:custGeom>
              <a:avLst/>
              <a:gdLst/>
              <a:ahLst/>
              <a:cxnLst/>
              <a:rect l="l" t="t" r="r" b="b"/>
              <a:pathLst>
                <a:path w="3435" h="1041" extrusionOk="0">
                  <a:moveTo>
                    <a:pt x="505" y="1"/>
                  </a:moveTo>
                  <a:cubicBezTo>
                    <a:pt x="221" y="1"/>
                    <a:pt x="1" y="253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899" y="1040"/>
                  </a:lnTo>
                  <a:cubicBezTo>
                    <a:pt x="3183" y="1040"/>
                    <a:pt x="3435" y="851"/>
                    <a:pt x="3435" y="536"/>
                  </a:cubicBezTo>
                  <a:cubicBezTo>
                    <a:pt x="3435" y="253"/>
                    <a:pt x="3183" y="1"/>
                    <a:pt x="289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2" name="Google Shape;8162;p97"/>
            <p:cNvSpPr/>
            <p:nvPr/>
          </p:nvSpPr>
          <p:spPr>
            <a:xfrm>
              <a:off x="-30546175" y="3381650"/>
              <a:ext cx="67750" cy="26025"/>
            </a:xfrm>
            <a:custGeom>
              <a:avLst/>
              <a:gdLst/>
              <a:ahLst/>
              <a:cxnLst/>
              <a:rect l="l" t="t" r="r" b="b"/>
              <a:pathLst>
                <a:path w="2710" h="1041" extrusionOk="0">
                  <a:moveTo>
                    <a:pt x="505" y="0"/>
                  </a:moveTo>
                  <a:cubicBezTo>
                    <a:pt x="221" y="0"/>
                    <a:pt x="1" y="252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206" y="1040"/>
                  </a:lnTo>
                  <a:cubicBezTo>
                    <a:pt x="2490" y="1040"/>
                    <a:pt x="2710" y="788"/>
                    <a:pt x="2710" y="536"/>
                  </a:cubicBezTo>
                  <a:cubicBezTo>
                    <a:pt x="2710" y="252"/>
                    <a:pt x="2490" y="0"/>
                    <a:pt x="220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3" name="Google Shape;8163;p97"/>
            <p:cNvSpPr/>
            <p:nvPr/>
          </p:nvSpPr>
          <p:spPr>
            <a:xfrm>
              <a:off x="-30546175" y="3424175"/>
              <a:ext cx="51225" cy="26025"/>
            </a:xfrm>
            <a:custGeom>
              <a:avLst/>
              <a:gdLst/>
              <a:ahLst/>
              <a:cxnLst/>
              <a:rect l="l" t="t" r="r" b="b"/>
              <a:pathLst>
                <a:path w="2049" h="1041" extrusionOk="0">
                  <a:moveTo>
                    <a:pt x="505" y="1"/>
                  </a:moveTo>
                  <a:cubicBezTo>
                    <a:pt x="221" y="1"/>
                    <a:pt x="1" y="253"/>
                    <a:pt x="1" y="505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1544" y="1040"/>
                  </a:lnTo>
                  <a:cubicBezTo>
                    <a:pt x="1796" y="1040"/>
                    <a:pt x="2048" y="788"/>
                    <a:pt x="2048" y="505"/>
                  </a:cubicBezTo>
                  <a:cubicBezTo>
                    <a:pt x="2048" y="253"/>
                    <a:pt x="1796" y="1"/>
                    <a:pt x="154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4" name="Google Shape;8164;p97"/>
            <p:cNvSpPr/>
            <p:nvPr/>
          </p:nvSpPr>
          <p:spPr>
            <a:xfrm>
              <a:off x="-30735200" y="3209325"/>
              <a:ext cx="174075" cy="275525"/>
            </a:xfrm>
            <a:custGeom>
              <a:avLst/>
              <a:gdLst/>
              <a:ahLst/>
              <a:cxnLst/>
              <a:rect l="l" t="t" r="r" b="b"/>
              <a:pathLst>
                <a:path w="6963" h="11021" extrusionOk="0">
                  <a:moveTo>
                    <a:pt x="3803" y="0"/>
                  </a:moveTo>
                  <a:cubicBezTo>
                    <a:pt x="3716" y="0"/>
                    <a:pt x="3637" y="52"/>
                    <a:pt x="3592" y="120"/>
                  </a:cubicBezTo>
                  <a:lnTo>
                    <a:pt x="1702" y="2231"/>
                  </a:lnTo>
                  <a:cubicBezTo>
                    <a:pt x="1544" y="2420"/>
                    <a:pt x="1418" y="2640"/>
                    <a:pt x="1418" y="2892"/>
                  </a:cubicBezTo>
                  <a:lnTo>
                    <a:pt x="1418" y="5917"/>
                  </a:lnTo>
                  <a:cubicBezTo>
                    <a:pt x="1418" y="6200"/>
                    <a:pt x="1292" y="6421"/>
                    <a:pt x="1103" y="6641"/>
                  </a:cubicBezTo>
                  <a:lnTo>
                    <a:pt x="126" y="7618"/>
                  </a:lnTo>
                  <a:cubicBezTo>
                    <a:pt x="0" y="7744"/>
                    <a:pt x="0" y="7965"/>
                    <a:pt x="126" y="8091"/>
                  </a:cubicBezTo>
                  <a:lnTo>
                    <a:pt x="2867" y="10926"/>
                  </a:lnTo>
                  <a:cubicBezTo>
                    <a:pt x="2930" y="10989"/>
                    <a:pt x="3017" y="11021"/>
                    <a:pt x="3104" y="11021"/>
                  </a:cubicBezTo>
                  <a:cubicBezTo>
                    <a:pt x="3190" y="11021"/>
                    <a:pt x="3277" y="10989"/>
                    <a:pt x="3340" y="10926"/>
                  </a:cubicBezTo>
                  <a:lnTo>
                    <a:pt x="4317" y="9949"/>
                  </a:lnTo>
                  <a:cubicBezTo>
                    <a:pt x="4537" y="9729"/>
                    <a:pt x="4758" y="9634"/>
                    <a:pt x="5041" y="9634"/>
                  </a:cubicBezTo>
                  <a:lnTo>
                    <a:pt x="6963" y="9634"/>
                  </a:lnTo>
                  <a:cubicBezTo>
                    <a:pt x="6900" y="9477"/>
                    <a:pt x="6837" y="9288"/>
                    <a:pt x="6837" y="9099"/>
                  </a:cubicBezTo>
                  <a:cubicBezTo>
                    <a:pt x="6837" y="9036"/>
                    <a:pt x="6837" y="8973"/>
                    <a:pt x="6900" y="8910"/>
                  </a:cubicBezTo>
                  <a:cubicBezTo>
                    <a:pt x="6774" y="8910"/>
                    <a:pt x="6648" y="8941"/>
                    <a:pt x="6522" y="8941"/>
                  </a:cubicBezTo>
                  <a:cubicBezTo>
                    <a:pt x="4096" y="8941"/>
                    <a:pt x="2080" y="6925"/>
                    <a:pt x="2080" y="4499"/>
                  </a:cubicBezTo>
                  <a:cubicBezTo>
                    <a:pt x="2080" y="2892"/>
                    <a:pt x="2962" y="1475"/>
                    <a:pt x="4254" y="687"/>
                  </a:cubicBezTo>
                  <a:cubicBezTo>
                    <a:pt x="4254" y="592"/>
                    <a:pt x="4222" y="529"/>
                    <a:pt x="4222" y="498"/>
                  </a:cubicBezTo>
                  <a:lnTo>
                    <a:pt x="4128" y="246"/>
                  </a:lnTo>
                  <a:cubicBezTo>
                    <a:pt x="4096" y="120"/>
                    <a:pt x="4002" y="57"/>
                    <a:pt x="3907" y="25"/>
                  </a:cubicBezTo>
                  <a:cubicBezTo>
                    <a:pt x="3872" y="8"/>
                    <a:pt x="3837" y="0"/>
                    <a:pt x="380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5" name="Google Shape;8165;p97"/>
          <p:cNvGrpSpPr/>
          <p:nvPr/>
        </p:nvGrpSpPr>
        <p:grpSpPr>
          <a:xfrm>
            <a:off x="3529065" y="3353932"/>
            <a:ext cx="354586" cy="353008"/>
            <a:chOff x="-30735200" y="3552550"/>
            <a:chExt cx="292225" cy="290925"/>
          </a:xfrm>
        </p:grpSpPr>
        <p:sp>
          <p:nvSpPr>
            <p:cNvPr id="8166" name="Google Shape;8166;p97"/>
            <p:cNvSpPr/>
            <p:nvPr/>
          </p:nvSpPr>
          <p:spPr>
            <a:xfrm>
              <a:off x="-30613900" y="3655750"/>
              <a:ext cx="170925" cy="187725"/>
            </a:xfrm>
            <a:custGeom>
              <a:avLst/>
              <a:gdLst/>
              <a:ahLst/>
              <a:cxnLst/>
              <a:rect l="l" t="t" r="r" b="b"/>
              <a:pathLst>
                <a:path w="6837" h="7509" extrusionOk="0">
                  <a:moveTo>
                    <a:pt x="5120" y="2079"/>
                  </a:moveTo>
                  <a:cubicBezTo>
                    <a:pt x="5206" y="2079"/>
                    <a:pt x="5293" y="2111"/>
                    <a:pt x="5356" y="2174"/>
                  </a:cubicBezTo>
                  <a:cubicBezTo>
                    <a:pt x="5451" y="2268"/>
                    <a:pt x="5451" y="2458"/>
                    <a:pt x="5356" y="2647"/>
                  </a:cubicBezTo>
                  <a:lnTo>
                    <a:pt x="3308" y="4694"/>
                  </a:lnTo>
                  <a:cubicBezTo>
                    <a:pt x="3214" y="4757"/>
                    <a:pt x="3151" y="4789"/>
                    <a:pt x="3056" y="4789"/>
                  </a:cubicBezTo>
                  <a:cubicBezTo>
                    <a:pt x="2993" y="4789"/>
                    <a:pt x="2899" y="4757"/>
                    <a:pt x="2836" y="4694"/>
                  </a:cubicBezTo>
                  <a:lnTo>
                    <a:pt x="2174" y="4001"/>
                  </a:lnTo>
                  <a:cubicBezTo>
                    <a:pt x="2048" y="3907"/>
                    <a:pt x="2048" y="3655"/>
                    <a:pt x="2174" y="3529"/>
                  </a:cubicBezTo>
                  <a:cubicBezTo>
                    <a:pt x="2221" y="3481"/>
                    <a:pt x="2308" y="3458"/>
                    <a:pt x="2399" y="3458"/>
                  </a:cubicBezTo>
                  <a:cubicBezTo>
                    <a:pt x="2489" y="3458"/>
                    <a:pt x="2584" y="3481"/>
                    <a:pt x="2647" y="3529"/>
                  </a:cubicBezTo>
                  <a:lnTo>
                    <a:pt x="3056" y="3970"/>
                  </a:lnTo>
                  <a:lnTo>
                    <a:pt x="4883" y="2174"/>
                  </a:lnTo>
                  <a:cubicBezTo>
                    <a:pt x="4946" y="2111"/>
                    <a:pt x="5033" y="2079"/>
                    <a:pt x="5120" y="2079"/>
                  </a:cubicBezTo>
                  <a:close/>
                  <a:moveTo>
                    <a:pt x="1701" y="0"/>
                  </a:moveTo>
                  <a:cubicBezTo>
                    <a:pt x="725" y="0"/>
                    <a:pt x="0" y="756"/>
                    <a:pt x="0" y="1701"/>
                  </a:cubicBezTo>
                  <a:lnTo>
                    <a:pt x="0" y="4411"/>
                  </a:lnTo>
                  <a:cubicBezTo>
                    <a:pt x="0" y="5356"/>
                    <a:pt x="725" y="6112"/>
                    <a:pt x="1701" y="6112"/>
                  </a:cubicBezTo>
                  <a:lnTo>
                    <a:pt x="2048" y="6112"/>
                  </a:lnTo>
                  <a:lnTo>
                    <a:pt x="2048" y="7152"/>
                  </a:lnTo>
                  <a:cubicBezTo>
                    <a:pt x="2048" y="7309"/>
                    <a:pt x="2111" y="7435"/>
                    <a:pt x="2237" y="7467"/>
                  </a:cubicBezTo>
                  <a:cubicBezTo>
                    <a:pt x="2289" y="7493"/>
                    <a:pt x="2347" y="7508"/>
                    <a:pt x="2401" y="7508"/>
                  </a:cubicBezTo>
                  <a:cubicBezTo>
                    <a:pt x="2477" y="7508"/>
                    <a:pt x="2547" y="7478"/>
                    <a:pt x="2584" y="7404"/>
                  </a:cubicBezTo>
                  <a:lnTo>
                    <a:pt x="3844" y="6112"/>
                  </a:lnTo>
                  <a:lnTo>
                    <a:pt x="5073" y="6112"/>
                  </a:lnTo>
                  <a:cubicBezTo>
                    <a:pt x="6018" y="6112"/>
                    <a:pt x="6805" y="5356"/>
                    <a:pt x="6805" y="4411"/>
                  </a:cubicBezTo>
                  <a:lnTo>
                    <a:pt x="6805" y="1701"/>
                  </a:lnTo>
                  <a:cubicBezTo>
                    <a:pt x="6837" y="756"/>
                    <a:pt x="6049" y="0"/>
                    <a:pt x="51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7" name="Google Shape;8167;p97"/>
            <p:cNvSpPr/>
            <p:nvPr/>
          </p:nvSpPr>
          <p:spPr>
            <a:xfrm>
              <a:off x="-30735200" y="3552550"/>
              <a:ext cx="188275" cy="205075"/>
            </a:xfrm>
            <a:custGeom>
              <a:avLst/>
              <a:gdLst/>
              <a:ahLst/>
              <a:cxnLst/>
              <a:rect l="l" t="t" r="r" b="b"/>
              <a:pathLst>
                <a:path w="7531" h="8203" extrusionOk="0">
                  <a:moveTo>
                    <a:pt x="3781" y="1356"/>
                  </a:moveTo>
                  <a:cubicBezTo>
                    <a:pt x="4317" y="1356"/>
                    <a:pt x="4789" y="1828"/>
                    <a:pt x="4789" y="2395"/>
                  </a:cubicBezTo>
                  <a:cubicBezTo>
                    <a:pt x="4789" y="2710"/>
                    <a:pt x="4632" y="3025"/>
                    <a:pt x="4411" y="3214"/>
                  </a:cubicBezTo>
                  <a:cubicBezTo>
                    <a:pt x="4254" y="3341"/>
                    <a:pt x="4128" y="3530"/>
                    <a:pt x="4128" y="3782"/>
                  </a:cubicBezTo>
                  <a:cubicBezTo>
                    <a:pt x="4128" y="3971"/>
                    <a:pt x="3970" y="4128"/>
                    <a:pt x="3781" y="4128"/>
                  </a:cubicBezTo>
                  <a:cubicBezTo>
                    <a:pt x="3592" y="4128"/>
                    <a:pt x="3434" y="3971"/>
                    <a:pt x="3434" y="3782"/>
                  </a:cubicBezTo>
                  <a:cubicBezTo>
                    <a:pt x="3434" y="3341"/>
                    <a:pt x="3624" y="2931"/>
                    <a:pt x="3970" y="2679"/>
                  </a:cubicBezTo>
                  <a:cubicBezTo>
                    <a:pt x="4065" y="2584"/>
                    <a:pt x="4096" y="2521"/>
                    <a:pt x="4096" y="2395"/>
                  </a:cubicBezTo>
                  <a:cubicBezTo>
                    <a:pt x="4096" y="2206"/>
                    <a:pt x="3939" y="2049"/>
                    <a:pt x="3750" y="2049"/>
                  </a:cubicBezTo>
                  <a:cubicBezTo>
                    <a:pt x="3529" y="2049"/>
                    <a:pt x="3371" y="2206"/>
                    <a:pt x="3371" y="2395"/>
                  </a:cubicBezTo>
                  <a:cubicBezTo>
                    <a:pt x="3371" y="2584"/>
                    <a:pt x="3214" y="2742"/>
                    <a:pt x="3025" y="2742"/>
                  </a:cubicBezTo>
                  <a:cubicBezTo>
                    <a:pt x="2836" y="2742"/>
                    <a:pt x="2678" y="2584"/>
                    <a:pt x="2678" y="2395"/>
                  </a:cubicBezTo>
                  <a:cubicBezTo>
                    <a:pt x="2741" y="1828"/>
                    <a:pt x="3214" y="1356"/>
                    <a:pt x="3781" y="1356"/>
                  </a:cubicBezTo>
                  <a:close/>
                  <a:moveTo>
                    <a:pt x="3781" y="4758"/>
                  </a:moveTo>
                  <a:cubicBezTo>
                    <a:pt x="3970" y="4758"/>
                    <a:pt x="4128" y="4916"/>
                    <a:pt x="4128" y="5105"/>
                  </a:cubicBezTo>
                  <a:cubicBezTo>
                    <a:pt x="4128" y="5294"/>
                    <a:pt x="3970" y="5451"/>
                    <a:pt x="3781" y="5451"/>
                  </a:cubicBezTo>
                  <a:cubicBezTo>
                    <a:pt x="3592" y="5451"/>
                    <a:pt x="3434" y="5294"/>
                    <a:pt x="3434" y="5105"/>
                  </a:cubicBezTo>
                  <a:cubicBezTo>
                    <a:pt x="3434" y="4916"/>
                    <a:pt x="3592" y="4758"/>
                    <a:pt x="3781" y="4758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9"/>
                    <a:pt x="0" y="1734"/>
                  </a:cubicBezTo>
                  <a:lnTo>
                    <a:pt x="0" y="5136"/>
                  </a:lnTo>
                  <a:cubicBezTo>
                    <a:pt x="0" y="5987"/>
                    <a:pt x="631" y="6649"/>
                    <a:pt x="1418" y="6806"/>
                  </a:cubicBezTo>
                  <a:lnTo>
                    <a:pt x="1418" y="7846"/>
                  </a:lnTo>
                  <a:cubicBezTo>
                    <a:pt x="1418" y="8003"/>
                    <a:pt x="1481" y="8129"/>
                    <a:pt x="1607" y="8161"/>
                  </a:cubicBezTo>
                  <a:cubicBezTo>
                    <a:pt x="1659" y="8187"/>
                    <a:pt x="1717" y="8202"/>
                    <a:pt x="1771" y="8202"/>
                  </a:cubicBezTo>
                  <a:cubicBezTo>
                    <a:pt x="1848" y="8202"/>
                    <a:pt x="1917" y="8172"/>
                    <a:pt x="1954" y="8098"/>
                  </a:cubicBezTo>
                  <a:lnTo>
                    <a:pt x="3214" y="6838"/>
                  </a:lnTo>
                  <a:lnTo>
                    <a:pt x="4096" y="6838"/>
                  </a:lnTo>
                  <a:lnTo>
                    <a:pt x="4096" y="5798"/>
                  </a:lnTo>
                  <a:cubicBezTo>
                    <a:pt x="4096" y="4475"/>
                    <a:pt x="5167" y="3404"/>
                    <a:pt x="6490" y="3404"/>
                  </a:cubicBezTo>
                  <a:lnTo>
                    <a:pt x="7530" y="3404"/>
                  </a:lnTo>
                  <a:lnTo>
                    <a:pt x="7530" y="1734"/>
                  </a:lnTo>
                  <a:cubicBezTo>
                    <a:pt x="7530" y="789"/>
                    <a:pt x="6774" y="1"/>
                    <a:pt x="58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8" name="Google Shape;8168;p97"/>
          <p:cNvGrpSpPr/>
          <p:nvPr/>
        </p:nvGrpSpPr>
        <p:grpSpPr>
          <a:xfrm>
            <a:off x="3529065" y="3818554"/>
            <a:ext cx="354586" cy="353645"/>
            <a:chOff x="-30735200" y="3910925"/>
            <a:chExt cx="292225" cy="291450"/>
          </a:xfrm>
        </p:grpSpPr>
        <p:sp>
          <p:nvSpPr>
            <p:cNvPr id="8169" name="Google Shape;8169;p97"/>
            <p:cNvSpPr/>
            <p:nvPr/>
          </p:nvSpPr>
          <p:spPr>
            <a:xfrm>
              <a:off x="-30683225" y="3962900"/>
              <a:ext cx="188275" cy="186700"/>
            </a:xfrm>
            <a:custGeom>
              <a:avLst/>
              <a:gdLst/>
              <a:ahLst/>
              <a:cxnLst/>
              <a:rect l="l" t="t" r="r" b="b"/>
              <a:pathLst>
                <a:path w="7531" h="7468" extrusionOk="0">
                  <a:moveTo>
                    <a:pt x="3750" y="663"/>
                  </a:moveTo>
                  <a:cubicBezTo>
                    <a:pt x="3939" y="663"/>
                    <a:pt x="4096" y="820"/>
                    <a:pt x="4096" y="1009"/>
                  </a:cubicBezTo>
                  <a:lnTo>
                    <a:pt x="4096" y="3624"/>
                  </a:lnTo>
                  <a:lnTo>
                    <a:pt x="5357" y="4884"/>
                  </a:lnTo>
                  <a:cubicBezTo>
                    <a:pt x="5514" y="5042"/>
                    <a:pt x="5514" y="5231"/>
                    <a:pt x="5357" y="5357"/>
                  </a:cubicBezTo>
                  <a:cubicBezTo>
                    <a:pt x="5294" y="5420"/>
                    <a:pt x="5207" y="5451"/>
                    <a:pt x="5120" y="5451"/>
                  </a:cubicBezTo>
                  <a:cubicBezTo>
                    <a:pt x="5034" y="5451"/>
                    <a:pt x="4947" y="5420"/>
                    <a:pt x="4884" y="5357"/>
                  </a:cubicBezTo>
                  <a:lnTo>
                    <a:pt x="3498" y="3971"/>
                  </a:lnTo>
                  <a:cubicBezTo>
                    <a:pt x="3435" y="3908"/>
                    <a:pt x="3403" y="3813"/>
                    <a:pt x="3403" y="3719"/>
                  </a:cubicBezTo>
                  <a:lnTo>
                    <a:pt x="3403" y="1009"/>
                  </a:lnTo>
                  <a:cubicBezTo>
                    <a:pt x="3403" y="820"/>
                    <a:pt x="3561" y="663"/>
                    <a:pt x="3750" y="663"/>
                  </a:cubicBezTo>
                  <a:close/>
                  <a:moveTo>
                    <a:pt x="3750" y="1"/>
                  </a:moveTo>
                  <a:cubicBezTo>
                    <a:pt x="1671" y="1"/>
                    <a:pt x="1" y="1702"/>
                    <a:pt x="1" y="3750"/>
                  </a:cubicBezTo>
                  <a:cubicBezTo>
                    <a:pt x="1" y="5829"/>
                    <a:pt x="1702" y="7468"/>
                    <a:pt x="3750" y="7468"/>
                  </a:cubicBezTo>
                  <a:cubicBezTo>
                    <a:pt x="5798" y="7468"/>
                    <a:pt x="7499" y="5798"/>
                    <a:pt x="7499" y="3750"/>
                  </a:cubicBezTo>
                  <a:cubicBezTo>
                    <a:pt x="7530" y="1702"/>
                    <a:pt x="5829" y="1"/>
                    <a:pt x="375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0" name="Google Shape;8170;p97"/>
            <p:cNvSpPr/>
            <p:nvPr/>
          </p:nvSpPr>
          <p:spPr>
            <a:xfrm>
              <a:off x="-30735200" y="3910925"/>
              <a:ext cx="292225" cy="291450"/>
            </a:xfrm>
            <a:custGeom>
              <a:avLst/>
              <a:gdLst/>
              <a:ahLst/>
              <a:cxnLst/>
              <a:rect l="l" t="t" r="r" b="b"/>
              <a:pathLst>
                <a:path w="11689" h="11658" extrusionOk="0">
                  <a:moveTo>
                    <a:pt x="5829" y="1355"/>
                  </a:moveTo>
                  <a:cubicBezTo>
                    <a:pt x="8286" y="1355"/>
                    <a:pt x="10271" y="3372"/>
                    <a:pt x="10271" y="5829"/>
                  </a:cubicBezTo>
                  <a:cubicBezTo>
                    <a:pt x="10271" y="8286"/>
                    <a:pt x="8318" y="10271"/>
                    <a:pt x="5829" y="10271"/>
                  </a:cubicBezTo>
                  <a:cubicBezTo>
                    <a:pt x="3403" y="10271"/>
                    <a:pt x="1387" y="8255"/>
                    <a:pt x="1387" y="5829"/>
                  </a:cubicBezTo>
                  <a:cubicBezTo>
                    <a:pt x="1387" y="3372"/>
                    <a:pt x="3371" y="1355"/>
                    <a:pt x="5829" y="1355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616"/>
                    <a:pt x="0" y="5829"/>
                  </a:cubicBezTo>
                  <a:cubicBezTo>
                    <a:pt x="0" y="9011"/>
                    <a:pt x="2647" y="11657"/>
                    <a:pt x="5829" y="11657"/>
                  </a:cubicBezTo>
                  <a:cubicBezTo>
                    <a:pt x="9011" y="11657"/>
                    <a:pt x="11657" y="9011"/>
                    <a:pt x="11657" y="5829"/>
                  </a:cubicBezTo>
                  <a:cubicBezTo>
                    <a:pt x="11689" y="2616"/>
                    <a:pt x="9042" y="1"/>
                    <a:pt x="58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71" name="Google Shape;8171;p97"/>
          <p:cNvSpPr/>
          <p:nvPr/>
        </p:nvSpPr>
        <p:spPr>
          <a:xfrm>
            <a:off x="2632180" y="4275642"/>
            <a:ext cx="354586" cy="353645"/>
          </a:xfrm>
          <a:custGeom>
            <a:avLst/>
            <a:gdLst/>
            <a:ahLst/>
            <a:cxnLst/>
            <a:rect l="l" t="t" r="r" b="b"/>
            <a:pathLst>
              <a:path w="11689" h="11658" extrusionOk="0">
                <a:moveTo>
                  <a:pt x="5829" y="2458"/>
                </a:moveTo>
                <a:cubicBezTo>
                  <a:pt x="6207" y="2458"/>
                  <a:pt x="6491" y="2773"/>
                  <a:pt x="6491" y="3120"/>
                </a:cubicBezTo>
                <a:cubicBezTo>
                  <a:pt x="6522" y="3466"/>
                  <a:pt x="6207" y="3781"/>
                  <a:pt x="5829" y="3781"/>
                </a:cubicBezTo>
                <a:cubicBezTo>
                  <a:pt x="5419" y="3781"/>
                  <a:pt x="5136" y="3466"/>
                  <a:pt x="5136" y="3120"/>
                </a:cubicBezTo>
                <a:cubicBezTo>
                  <a:pt x="5136" y="2742"/>
                  <a:pt x="5482" y="2458"/>
                  <a:pt x="5829" y="2458"/>
                </a:cubicBezTo>
                <a:close/>
                <a:moveTo>
                  <a:pt x="5860" y="4474"/>
                </a:moveTo>
                <a:cubicBezTo>
                  <a:pt x="6238" y="4474"/>
                  <a:pt x="6522" y="4789"/>
                  <a:pt x="6522" y="5136"/>
                </a:cubicBezTo>
                <a:lnTo>
                  <a:pt x="6522" y="8570"/>
                </a:lnTo>
                <a:cubicBezTo>
                  <a:pt x="6522" y="8948"/>
                  <a:pt x="6207" y="9232"/>
                  <a:pt x="5860" y="9232"/>
                </a:cubicBezTo>
                <a:cubicBezTo>
                  <a:pt x="5451" y="9232"/>
                  <a:pt x="5199" y="8917"/>
                  <a:pt x="5199" y="8570"/>
                </a:cubicBezTo>
                <a:lnTo>
                  <a:pt x="5199" y="5136"/>
                </a:lnTo>
                <a:cubicBezTo>
                  <a:pt x="5199" y="4726"/>
                  <a:pt x="5514" y="4474"/>
                  <a:pt x="5860" y="4474"/>
                </a:cubicBezTo>
                <a:close/>
                <a:moveTo>
                  <a:pt x="5829" y="1"/>
                </a:moveTo>
                <a:cubicBezTo>
                  <a:pt x="2615" y="1"/>
                  <a:pt x="0" y="2647"/>
                  <a:pt x="0" y="5829"/>
                </a:cubicBezTo>
                <a:cubicBezTo>
                  <a:pt x="0" y="9043"/>
                  <a:pt x="2615" y="11657"/>
                  <a:pt x="5829" y="11657"/>
                </a:cubicBezTo>
                <a:cubicBezTo>
                  <a:pt x="9011" y="11657"/>
                  <a:pt x="11657" y="9043"/>
                  <a:pt x="11657" y="5829"/>
                </a:cubicBezTo>
                <a:cubicBezTo>
                  <a:pt x="11689" y="2647"/>
                  <a:pt x="9042" y="1"/>
                  <a:pt x="5829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72" name="Google Shape;8172;p97"/>
          <p:cNvGrpSpPr/>
          <p:nvPr/>
        </p:nvGrpSpPr>
        <p:grpSpPr>
          <a:xfrm>
            <a:off x="4882910" y="1531421"/>
            <a:ext cx="358971" cy="359224"/>
            <a:chOff x="-57956275" y="3197925"/>
            <a:chExt cx="319000" cy="319225"/>
          </a:xfrm>
        </p:grpSpPr>
        <p:sp>
          <p:nvSpPr>
            <p:cNvPr id="8173" name="Google Shape;8173;p97"/>
            <p:cNvSpPr/>
            <p:nvPr/>
          </p:nvSpPr>
          <p:spPr>
            <a:xfrm>
              <a:off x="-57940525" y="3353300"/>
              <a:ext cx="18150" cy="65400"/>
            </a:xfrm>
            <a:custGeom>
              <a:avLst/>
              <a:gdLst/>
              <a:ahLst/>
              <a:cxnLst/>
              <a:rect l="l" t="t" r="r" b="b"/>
              <a:pathLst>
                <a:path w="726" h="2616" extrusionOk="0">
                  <a:moveTo>
                    <a:pt x="725" y="0"/>
                  </a:moveTo>
                  <a:cubicBezTo>
                    <a:pt x="316" y="284"/>
                    <a:pt x="1" y="756"/>
                    <a:pt x="1" y="1292"/>
                  </a:cubicBezTo>
                  <a:cubicBezTo>
                    <a:pt x="1" y="1859"/>
                    <a:pt x="316" y="2332"/>
                    <a:pt x="725" y="2615"/>
                  </a:cubicBezTo>
                  <a:lnTo>
                    <a:pt x="725" y="2395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4" name="Google Shape;8174;p97"/>
            <p:cNvSpPr/>
            <p:nvPr/>
          </p:nvSpPr>
          <p:spPr>
            <a:xfrm>
              <a:off x="-57679825" y="3353300"/>
              <a:ext cx="18925" cy="65400"/>
            </a:xfrm>
            <a:custGeom>
              <a:avLst/>
              <a:gdLst/>
              <a:ahLst/>
              <a:cxnLst/>
              <a:rect l="l" t="t" r="r" b="b"/>
              <a:pathLst>
                <a:path w="757" h="2616" extrusionOk="0">
                  <a:moveTo>
                    <a:pt x="1" y="0"/>
                  </a:moveTo>
                  <a:lnTo>
                    <a:pt x="1" y="2395"/>
                  </a:lnTo>
                  <a:lnTo>
                    <a:pt x="1" y="2615"/>
                  </a:lnTo>
                  <a:cubicBezTo>
                    <a:pt x="442" y="2332"/>
                    <a:pt x="757" y="1859"/>
                    <a:pt x="757" y="1292"/>
                  </a:cubicBezTo>
                  <a:cubicBezTo>
                    <a:pt x="757" y="756"/>
                    <a:pt x="442" y="284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5" name="Google Shape;8175;p97"/>
            <p:cNvSpPr/>
            <p:nvPr/>
          </p:nvSpPr>
          <p:spPr>
            <a:xfrm>
              <a:off x="-57956275" y="3255625"/>
              <a:ext cx="319000" cy="55175"/>
            </a:xfrm>
            <a:custGeom>
              <a:avLst/>
              <a:gdLst/>
              <a:ahLst/>
              <a:cxnLst/>
              <a:rect l="l" t="t" r="r" b="b"/>
              <a:pathLst>
                <a:path w="12760" h="2207" extrusionOk="0">
                  <a:moveTo>
                    <a:pt x="442" y="1"/>
                  </a:moveTo>
                  <a:cubicBezTo>
                    <a:pt x="190" y="1"/>
                    <a:pt x="1" y="253"/>
                    <a:pt x="64" y="442"/>
                  </a:cubicBezTo>
                  <a:cubicBezTo>
                    <a:pt x="284" y="1481"/>
                    <a:pt x="1261" y="2206"/>
                    <a:pt x="2332" y="2206"/>
                  </a:cubicBezTo>
                  <a:lnTo>
                    <a:pt x="10523" y="2206"/>
                  </a:lnTo>
                  <a:cubicBezTo>
                    <a:pt x="11563" y="2206"/>
                    <a:pt x="12571" y="1418"/>
                    <a:pt x="12760" y="442"/>
                  </a:cubicBezTo>
                  <a:cubicBezTo>
                    <a:pt x="12603" y="221"/>
                    <a:pt x="12445" y="1"/>
                    <a:pt x="12193" y="1"/>
                  </a:cubicBezTo>
                  <a:lnTo>
                    <a:pt x="10303" y="1"/>
                  </a:lnTo>
                  <a:lnTo>
                    <a:pt x="10303" y="757"/>
                  </a:lnTo>
                  <a:cubicBezTo>
                    <a:pt x="10303" y="946"/>
                    <a:pt x="10145" y="1103"/>
                    <a:pt x="9956" y="1103"/>
                  </a:cubicBezTo>
                  <a:cubicBezTo>
                    <a:pt x="9767" y="1103"/>
                    <a:pt x="9610" y="946"/>
                    <a:pt x="9610" y="757"/>
                  </a:cubicBezTo>
                  <a:lnTo>
                    <a:pt x="9610" y="1"/>
                  </a:lnTo>
                  <a:lnTo>
                    <a:pt x="8853" y="1"/>
                  </a:lnTo>
                  <a:lnTo>
                    <a:pt x="8853" y="757"/>
                  </a:lnTo>
                  <a:cubicBezTo>
                    <a:pt x="8853" y="946"/>
                    <a:pt x="8696" y="1103"/>
                    <a:pt x="8507" y="1103"/>
                  </a:cubicBezTo>
                  <a:cubicBezTo>
                    <a:pt x="8318" y="1103"/>
                    <a:pt x="8160" y="946"/>
                    <a:pt x="8160" y="757"/>
                  </a:cubicBezTo>
                  <a:lnTo>
                    <a:pt x="8160" y="1"/>
                  </a:lnTo>
                  <a:lnTo>
                    <a:pt x="7404" y="1"/>
                  </a:lnTo>
                  <a:lnTo>
                    <a:pt x="7404" y="757"/>
                  </a:lnTo>
                  <a:cubicBezTo>
                    <a:pt x="7404" y="946"/>
                    <a:pt x="7247" y="1103"/>
                    <a:pt x="7058" y="1103"/>
                  </a:cubicBezTo>
                  <a:cubicBezTo>
                    <a:pt x="6837" y="1103"/>
                    <a:pt x="6680" y="946"/>
                    <a:pt x="6680" y="757"/>
                  </a:cubicBezTo>
                  <a:lnTo>
                    <a:pt x="6680" y="1"/>
                  </a:lnTo>
                  <a:lnTo>
                    <a:pt x="5955" y="1"/>
                  </a:lnTo>
                  <a:lnTo>
                    <a:pt x="5955" y="757"/>
                  </a:lnTo>
                  <a:cubicBezTo>
                    <a:pt x="5955" y="946"/>
                    <a:pt x="5797" y="1103"/>
                    <a:pt x="5577" y="1103"/>
                  </a:cubicBezTo>
                  <a:cubicBezTo>
                    <a:pt x="5388" y="1103"/>
                    <a:pt x="5230" y="946"/>
                    <a:pt x="5230" y="757"/>
                  </a:cubicBezTo>
                  <a:lnTo>
                    <a:pt x="5230" y="1"/>
                  </a:lnTo>
                  <a:lnTo>
                    <a:pt x="4474" y="1"/>
                  </a:lnTo>
                  <a:lnTo>
                    <a:pt x="4474" y="757"/>
                  </a:lnTo>
                  <a:cubicBezTo>
                    <a:pt x="4474" y="946"/>
                    <a:pt x="4317" y="1103"/>
                    <a:pt x="4128" y="1103"/>
                  </a:cubicBezTo>
                  <a:cubicBezTo>
                    <a:pt x="3939" y="1103"/>
                    <a:pt x="3781" y="946"/>
                    <a:pt x="3781" y="757"/>
                  </a:cubicBezTo>
                  <a:lnTo>
                    <a:pt x="3781" y="1"/>
                  </a:lnTo>
                  <a:lnTo>
                    <a:pt x="3025" y="1"/>
                  </a:lnTo>
                  <a:lnTo>
                    <a:pt x="3025" y="757"/>
                  </a:lnTo>
                  <a:cubicBezTo>
                    <a:pt x="3025" y="946"/>
                    <a:pt x="2867" y="1103"/>
                    <a:pt x="2678" y="1103"/>
                  </a:cubicBezTo>
                  <a:cubicBezTo>
                    <a:pt x="2489" y="1103"/>
                    <a:pt x="2332" y="946"/>
                    <a:pt x="2332" y="757"/>
                  </a:cubicBezTo>
                  <a:lnTo>
                    <a:pt x="233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6" name="Google Shape;8176;p97"/>
            <p:cNvSpPr/>
            <p:nvPr/>
          </p:nvSpPr>
          <p:spPr>
            <a:xfrm>
              <a:off x="-57868050" y="3494275"/>
              <a:ext cx="18900" cy="22875"/>
            </a:xfrm>
            <a:custGeom>
              <a:avLst/>
              <a:gdLst/>
              <a:ahLst/>
              <a:cxnLst/>
              <a:rect l="l" t="t" r="r" b="b"/>
              <a:pathLst>
                <a:path w="756" h="915" extrusionOk="0">
                  <a:moveTo>
                    <a:pt x="0" y="1"/>
                  </a:moveTo>
                  <a:lnTo>
                    <a:pt x="0" y="536"/>
                  </a:lnTo>
                  <a:lnTo>
                    <a:pt x="32" y="536"/>
                  </a:lnTo>
                  <a:cubicBezTo>
                    <a:pt x="32" y="757"/>
                    <a:pt x="189" y="914"/>
                    <a:pt x="410" y="914"/>
                  </a:cubicBezTo>
                  <a:cubicBezTo>
                    <a:pt x="599" y="914"/>
                    <a:pt x="756" y="757"/>
                    <a:pt x="756" y="536"/>
                  </a:cubicBezTo>
                  <a:lnTo>
                    <a:pt x="756" y="473"/>
                  </a:lnTo>
                  <a:cubicBezTo>
                    <a:pt x="473" y="347"/>
                    <a:pt x="252" y="158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7" name="Google Shape;8177;p97"/>
            <p:cNvSpPr/>
            <p:nvPr/>
          </p:nvSpPr>
          <p:spPr>
            <a:xfrm>
              <a:off x="-57755425" y="3494275"/>
              <a:ext cx="18125" cy="22875"/>
            </a:xfrm>
            <a:custGeom>
              <a:avLst/>
              <a:gdLst/>
              <a:ahLst/>
              <a:cxnLst/>
              <a:rect l="l" t="t" r="r" b="b"/>
              <a:pathLst>
                <a:path w="725" h="915" extrusionOk="0">
                  <a:moveTo>
                    <a:pt x="725" y="1"/>
                  </a:moveTo>
                  <a:cubicBezTo>
                    <a:pt x="504" y="190"/>
                    <a:pt x="252" y="347"/>
                    <a:pt x="0" y="473"/>
                  </a:cubicBezTo>
                  <a:lnTo>
                    <a:pt x="0" y="536"/>
                  </a:lnTo>
                  <a:lnTo>
                    <a:pt x="32" y="536"/>
                  </a:lnTo>
                  <a:cubicBezTo>
                    <a:pt x="32" y="757"/>
                    <a:pt x="189" y="914"/>
                    <a:pt x="378" y="914"/>
                  </a:cubicBezTo>
                  <a:cubicBezTo>
                    <a:pt x="567" y="914"/>
                    <a:pt x="725" y="757"/>
                    <a:pt x="725" y="536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8" name="Google Shape;8178;p97"/>
            <p:cNvSpPr/>
            <p:nvPr/>
          </p:nvSpPr>
          <p:spPr>
            <a:xfrm>
              <a:off x="-57903500" y="3329675"/>
              <a:ext cx="204800" cy="187475"/>
            </a:xfrm>
            <a:custGeom>
              <a:avLst/>
              <a:gdLst/>
              <a:ahLst/>
              <a:cxnLst/>
              <a:rect l="l" t="t" r="r" b="b"/>
              <a:pathLst>
                <a:path w="8192" h="7499" extrusionOk="0">
                  <a:moveTo>
                    <a:pt x="2615" y="756"/>
                  </a:moveTo>
                  <a:cubicBezTo>
                    <a:pt x="2804" y="756"/>
                    <a:pt x="2962" y="914"/>
                    <a:pt x="2962" y="1103"/>
                  </a:cubicBezTo>
                  <a:cubicBezTo>
                    <a:pt x="2962" y="1292"/>
                    <a:pt x="2804" y="1449"/>
                    <a:pt x="2615" y="1449"/>
                  </a:cubicBezTo>
                  <a:cubicBezTo>
                    <a:pt x="2395" y="1449"/>
                    <a:pt x="2269" y="1292"/>
                    <a:pt x="2269" y="1103"/>
                  </a:cubicBezTo>
                  <a:cubicBezTo>
                    <a:pt x="2206" y="945"/>
                    <a:pt x="2395" y="756"/>
                    <a:pt x="2615" y="756"/>
                  </a:cubicBezTo>
                  <a:close/>
                  <a:moveTo>
                    <a:pt x="5608" y="756"/>
                  </a:moveTo>
                  <a:cubicBezTo>
                    <a:pt x="5797" y="756"/>
                    <a:pt x="5955" y="914"/>
                    <a:pt x="5955" y="1103"/>
                  </a:cubicBezTo>
                  <a:cubicBezTo>
                    <a:pt x="5955" y="1292"/>
                    <a:pt x="5797" y="1449"/>
                    <a:pt x="5608" y="1449"/>
                  </a:cubicBezTo>
                  <a:cubicBezTo>
                    <a:pt x="5388" y="1449"/>
                    <a:pt x="5230" y="1292"/>
                    <a:pt x="5230" y="1103"/>
                  </a:cubicBezTo>
                  <a:cubicBezTo>
                    <a:pt x="5199" y="945"/>
                    <a:pt x="5356" y="756"/>
                    <a:pt x="5608" y="756"/>
                  </a:cubicBezTo>
                  <a:close/>
                  <a:moveTo>
                    <a:pt x="5159" y="4072"/>
                  </a:moveTo>
                  <a:cubicBezTo>
                    <a:pt x="5254" y="4072"/>
                    <a:pt x="5340" y="4112"/>
                    <a:pt x="5388" y="4190"/>
                  </a:cubicBezTo>
                  <a:cubicBezTo>
                    <a:pt x="5545" y="4348"/>
                    <a:pt x="5545" y="4568"/>
                    <a:pt x="5388" y="4694"/>
                  </a:cubicBezTo>
                  <a:cubicBezTo>
                    <a:pt x="5041" y="5041"/>
                    <a:pt x="4569" y="5230"/>
                    <a:pt x="4096" y="5230"/>
                  </a:cubicBezTo>
                  <a:cubicBezTo>
                    <a:pt x="3623" y="5230"/>
                    <a:pt x="3119" y="5041"/>
                    <a:pt x="2804" y="4694"/>
                  </a:cubicBezTo>
                  <a:cubicBezTo>
                    <a:pt x="2647" y="4537"/>
                    <a:pt x="2647" y="4285"/>
                    <a:pt x="2804" y="4190"/>
                  </a:cubicBezTo>
                  <a:cubicBezTo>
                    <a:pt x="2883" y="4112"/>
                    <a:pt x="2978" y="4072"/>
                    <a:pt x="3068" y="4072"/>
                  </a:cubicBezTo>
                  <a:cubicBezTo>
                    <a:pt x="3159" y="4072"/>
                    <a:pt x="3245" y="4112"/>
                    <a:pt x="3308" y="4190"/>
                  </a:cubicBezTo>
                  <a:cubicBezTo>
                    <a:pt x="3513" y="4379"/>
                    <a:pt x="3797" y="4474"/>
                    <a:pt x="4084" y="4474"/>
                  </a:cubicBezTo>
                  <a:cubicBezTo>
                    <a:pt x="4372" y="4474"/>
                    <a:pt x="4663" y="4379"/>
                    <a:pt x="4884" y="4190"/>
                  </a:cubicBezTo>
                  <a:cubicBezTo>
                    <a:pt x="4962" y="4112"/>
                    <a:pt x="5065" y="4072"/>
                    <a:pt x="5159" y="4072"/>
                  </a:cubicBezTo>
                  <a:close/>
                  <a:moveTo>
                    <a:pt x="0" y="0"/>
                  </a:moveTo>
                  <a:lnTo>
                    <a:pt x="0" y="3403"/>
                  </a:lnTo>
                  <a:cubicBezTo>
                    <a:pt x="0" y="4663"/>
                    <a:pt x="599" y="5829"/>
                    <a:pt x="1513" y="6585"/>
                  </a:cubicBezTo>
                  <a:lnTo>
                    <a:pt x="1513" y="4127"/>
                  </a:lnTo>
                  <a:cubicBezTo>
                    <a:pt x="1513" y="3119"/>
                    <a:pt x="2332" y="2300"/>
                    <a:pt x="3340" y="2300"/>
                  </a:cubicBezTo>
                  <a:cubicBezTo>
                    <a:pt x="3560" y="2300"/>
                    <a:pt x="3718" y="2458"/>
                    <a:pt x="3718" y="2647"/>
                  </a:cubicBezTo>
                  <a:cubicBezTo>
                    <a:pt x="3718" y="2836"/>
                    <a:pt x="3560" y="2993"/>
                    <a:pt x="3340" y="2993"/>
                  </a:cubicBezTo>
                  <a:cubicBezTo>
                    <a:pt x="2710" y="2993"/>
                    <a:pt x="2237" y="3497"/>
                    <a:pt x="2237" y="4096"/>
                  </a:cubicBezTo>
                  <a:lnTo>
                    <a:pt x="2237" y="7026"/>
                  </a:lnTo>
                  <a:cubicBezTo>
                    <a:pt x="2804" y="7278"/>
                    <a:pt x="3434" y="7498"/>
                    <a:pt x="4096" y="7498"/>
                  </a:cubicBezTo>
                  <a:cubicBezTo>
                    <a:pt x="4758" y="7498"/>
                    <a:pt x="5388" y="7341"/>
                    <a:pt x="5955" y="7026"/>
                  </a:cubicBezTo>
                  <a:lnTo>
                    <a:pt x="5955" y="4096"/>
                  </a:lnTo>
                  <a:cubicBezTo>
                    <a:pt x="5955" y="3466"/>
                    <a:pt x="5451" y="2993"/>
                    <a:pt x="4852" y="2993"/>
                  </a:cubicBezTo>
                  <a:cubicBezTo>
                    <a:pt x="4663" y="2993"/>
                    <a:pt x="4506" y="2836"/>
                    <a:pt x="4506" y="2647"/>
                  </a:cubicBezTo>
                  <a:cubicBezTo>
                    <a:pt x="4506" y="2458"/>
                    <a:pt x="4663" y="2300"/>
                    <a:pt x="4852" y="2300"/>
                  </a:cubicBezTo>
                  <a:cubicBezTo>
                    <a:pt x="5860" y="2300"/>
                    <a:pt x="6711" y="3119"/>
                    <a:pt x="6711" y="4127"/>
                  </a:cubicBezTo>
                  <a:lnTo>
                    <a:pt x="6711" y="6585"/>
                  </a:lnTo>
                  <a:cubicBezTo>
                    <a:pt x="7593" y="5829"/>
                    <a:pt x="8192" y="4663"/>
                    <a:pt x="8192" y="3403"/>
                  </a:cubicBezTo>
                  <a:lnTo>
                    <a:pt x="819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9" name="Google Shape;8179;p97"/>
            <p:cNvSpPr/>
            <p:nvPr/>
          </p:nvSpPr>
          <p:spPr>
            <a:xfrm>
              <a:off x="-57860975" y="3197925"/>
              <a:ext cx="119750" cy="37250"/>
            </a:xfrm>
            <a:custGeom>
              <a:avLst/>
              <a:gdLst/>
              <a:ahLst/>
              <a:cxnLst/>
              <a:rect l="l" t="t" r="r" b="b"/>
              <a:pathLst>
                <a:path w="4790" h="1490" extrusionOk="0">
                  <a:moveTo>
                    <a:pt x="2383" y="1"/>
                  </a:moveTo>
                  <a:cubicBezTo>
                    <a:pt x="1812" y="1"/>
                    <a:pt x="1245" y="214"/>
                    <a:pt x="851" y="639"/>
                  </a:cubicBezTo>
                  <a:lnTo>
                    <a:pt x="1" y="1490"/>
                  </a:lnTo>
                  <a:lnTo>
                    <a:pt x="4789" y="1490"/>
                  </a:lnTo>
                  <a:lnTo>
                    <a:pt x="3939" y="639"/>
                  </a:lnTo>
                  <a:cubicBezTo>
                    <a:pt x="3529" y="214"/>
                    <a:pt x="2954" y="1"/>
                    <a:pt x="238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0" name="Google Shape;8180;p97"/>
          <p:cNvGrpSpPr/>
          <p:nvPr/>
        </p:nvGrpSpPr>
        <p:grpSpPr>
          <a:xfrm>
            <a:off x="4905064" y="1987846"/>
            <a:ext cx="314662" cy="358971"/>
            <a:chOff x="-57940525" y="3590375"/>
            <a:chExt cx="279625" cy="319000"/>
          </a:xfrm>
        </p:grpSpPr>
        <p:sp>
          <p:nvSpPr>
            <p:cNvPr id="8181" name="Google Shape;8181;p97"/>
            <p:cNvSpPr/>
            <p:nvPr/>
          </p:nvSpPr>
          <p:spPr>
            <a:xfrm>
              <a:off x="-57940525" y="3727425"/>
              <a:ext cx="18150" cy="63800"/>
            </a:xfrm>
            <a:custGeom>
              <a:avLst/>
              <a:gdLst/>
              <a:ahLst/>
              <a:cxnLst/>
              <a:rect l="l" t="t" r="r" b="b"/>
              <a:pathLst>
                <a:path w="726" h="2552" extrusionOk="0">
                  <a:moveTo>
                    <a:pt x="725" y="0"/>
                  </a:moveTo>
                  <a:cubicBezTo>
                    <a:pt x="253" y="252"/>
                    <a:pt x="1" y="725"/>
                    <a:pt x="1" y="1260"/>
                  </a:cubicBezTo>
                  <a:cubicBezTo>
                    <a:pt x="1" y="1827"/>
                    <a:pt x="316" y="2300"/>
                    <a:pt x="725" y="2552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2" name="Google Shape;8182;p97"/>
            <p:cNvSpPr/>
            <p:nvPr/>
          </p:nvSpPr>
          <p:spPr>
            <a:xfrm>
              <a:off x="-57904300" y="3686450"/>
              <a:ext cx="205600" cy="111075"/>
            </a:xfrm>
            <a:custGeom>
              <a:avLst/>
              <a:gdLst/>
              <a:ahLst/>
              <a:cxnLst/>
              <a:rect l="l" t="t" r="r" b="b"/>
              <a:pathLst>
                <a:path w="8224" h="4443" extrusionOk="0">
                  <a:moveTo>
                    <a:pt x="2647" y="2143"/>
                  </a:moveTo>
                  <a:cubicBezTo>
                    <a:pt x="2836" y="2143"/>
                    <a:pt x="2994" y="2301"/>
                    <a:pt x="2994" y="2521"/>
                  </a:cubicBezTo>
                  <a:cubicBezTo>
                    <a:pt x="2994" y="2710"/>
                    <a:pt x="2836" y="2868"/>
                    <a:pt x="2647" y="2868"/>
                  </a:cubicBezTo>
                  <a:cubicBezTo>
                    <a:pt x="2427" y="2868"/>
                    <a:pt x="2301" y="2710"/>
                    <a:pt x="2301" y="2521"/>
                  </a:cubicBezTo>
                  <a:cubicBezTo>
                    <a:pt x="2301" y="2301"/>
                    <a:pt x="2427" y="2143"/>
                    <a:pt x="2647" y="2143"/>
                  </a:cubicBezTo>
                  <a:close/>
                  <a:moveTo>
                    <a:pt x="5640" y="2143"/>
                  </a:moveTo>
                  <a:cubicBezTo>
                    <a:pt x="5829" y="2143"/>
                    <a:pt x="5987" y="2301"/>
                    <a:pt x="5987" y="2521"/>
                  </a:cubicBezTo>
                  <a:cubicBezTo>
                    <a:pt x="5987" y="2710"/>
                    <a:pt x="5829" y="2868"/>
                    <a:pt x="5640" y="2868"/>
                  </a:cubicBezTo>
                  <a:cubicBezTo>
                    <a:pt x="5420" y="2868"/>
                    <a:pt x="5262" y="2710"/>
                    <a:pt x="5262" y="2521"/>
                  </a:cubicBezTo>
                  <a:cubicBezTo>
                    <a:pt x="5262" y="2301"/>
                    <a:pt x="5420" y="2143"/>
                    <a:pt x="5640" y="2143"/>
                  </a:cubicBezTo>
                  <a:close/>
                  <a:moveTo>
                    <a:pt x="1923" y="1"/>
                  </a:moveTo>
                  <a:lnTo>
                    <a:pt x="1" y="1923"/>
                  </a:lnTo>
                  <a:lnTo>
                    <a:pt x="1" y="4443"/>
                  </a:lnTo>
                  <a:lnTo>
                    <a:pt x="1765" y="4443"/>
                  </a:lnTo>
                  <a:cubicBezTo>
                    <a:pt x="2490" y="3986"/>
                    <a:pt x="3309" y="3758"/>
                    <a:pt x="4124" y="3758"/>
                  </a:cubicBezTo>
                  <a:cubicBezTo>
                    <a:pt x="4939" y="3758"/>
                    <a:pt x="5751" y="3986"/>
                    <a:pt x="6459" y="4443"/>
                  </a:cubicBezTo>
                  <a:lnTo>
                    <a:pt x="8224" y="4443"/>
                  </a:lnTo>
                  <a:lnTo>
                    <a:pt x="8224" y="1923"/>
                  </a:lnTo>
                  <a:lnTo>
                    <a:pt x="6302" y="1"/>
                  </a:lnTo>
                  <a:cubicBezTo>
                    <a:pt x="5625" y="395"/>
                    <a:pt x="4876" y="592"/>
                    <a:pt x="4124" y="592"/>
                  </a:cubicBezTo>
                  <a:cubicBezTo>
                    <a:pt x="3372" y="592"/>
                    <a:pt x="2616" y="395"/>
                    <a:pt x="192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3" name="Google Shape;8183;p97"/>
            <p:cNvSpPr/>
            <p:nvPr/>
          </p:nvSpPr>
          <p:spPr>
            <a:xfrm>
              <a:off x="-57903500" y="3590375"/>
              <a:ext cx="205575" cy="117375"/>
            </a:xfrm>
            <a:custGeom>
              <a:avLst/>
              <a:gdLst/>
              <a:ahLst/>
              <a:cxnLst/>
              <a:rect l="l" t="t" r="r" b="b"/>
              <a:pathLst>
                <a:path w="8223" h="4695" extrusionOk="0">
                  <a:moveTo>
                    <a:pt x="4096" y="0"/>
                  </a:moveTo>
                  <a:cubicBezTo>
                    <a:pt x="3560" y="0"/>
                    <a:pt x="3088" y="315"/>
                    <a:pt x="2804" y="756"/>
                  </a:cubicBezTo>
                  <a:cubicBezTo>
                    <a:pt x="2753" y="751"/>
                    <a:pt x="2702" y="748"/>
                    <a:pt x="2651" y="748"/>
                  </a:cubicBezTo>
                  <a:cubicBezTo>
                    <a:pt x="2101" y="748"/>
                    <a:pt x="1551" y="1051"/>
                    <a:pt x="1292" y="1512"/>
                  </a:cubicBezTo>
                  <a:cubicBezTo>
                    <a:pt x="567" y="1638"/>
                    <a:pt x="0" y="2269"/>
                    <a:pt x="0" y="3056"/>
                  </a:cubicBezTo>
                  <a:lnTo>
                    <a:pt x="0" y="4694"/>
                  </a:lnTo>
                  <a:lnTo>
                    <a:pt x="1607" y="3088"/>
                  </a:lnTo>
                  <a:cubicBezTo>
                    <a:pt x="1683" y="3011"/>
                    <a:pt x="1783" y="2970"/>
                    <a:pt x="1884" y="2970"/>
                  </a:cubicBezTo>
                  <a:cubicBezTo>
                    <a:pt x="1951" y="2970"/>
                    <a:pt x="2018" y="2987"/>
                    <a:pt x="2080" y="3025"/>
                  </a:cubicBezTo>
                  <a:cubicBezTo>
                    <a:pt x="2694" y="3450"/>
                    <a:pt x="3403" y="3663"/>
                    <a:pt x="4112" y="3663"/>
                  </a:cubicBezTo>
                  <a:cubicBezTo>
                    <a:pt x="4821" y="3663"/>
                    <a:pt x="5529" y="3450"/>
                    <a:pt x="6144" y="3025"/>
                  </a:cubicBezTo>
                  <a:cubicBezTo>
                    <a:pt x="6206" y="2987"/>
                    <a:pt x="6273" y="2970"/>
                    <a:pt x="6339" y="2970"/>
                  </a:cubicBezTo>
                  <a:cubicBezTo>
                    <a:pt x="6441" y="2970"/>
                    <a:pt x="6540" y="3011"/>
                    <a:pt x="6616" y="3088"/>
                  </a:cubicBezTo>
                  <a:lnTo>
                    <a:pt x="8223" y="4694"/>
                  </a:lnTo>
                  <a:lnTo>
                    <a:pt x="8223" y="3056"/>
                  </a:lnTo>
                  <a:cubicBezTo>
                    <a:pt x="8192" y="2300"/>
                    <a:pt x="7656" y="1638"/>
                    <a:pt x="6900" y="1512"/>
                  </a:cubicBezTo>
                  <a:cubicBezTo>
                    <a:pt x="6641" y="1051"/>
                    <a:pt x="6091" y="748"/>
                    <a:pt x="5541" y="748"/>
                  </a:cubicBezTo>
                  <a:cubicBezTo>
                    <a:pt x="5490" y="748"/>
                    <a:pt x="5439" y="751"/>
                    <a:pt x="5388" y="756"/>
                  </a:cubicBezTo>
                  <a:cubicBezTo>
                    <a:pt x="5136" y="284"/>
                    <a:pt x="4663" y="0"/>
                    <a:pt x="40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4" name="Google Shape;8184;p97"/>
            <p:cNvSpPr/>
            <p:nvPr/>
          </p:nvSpPr>
          <p:spPr>
            <a:xfrm>
              <a:off x="-57903500" y="3798700"/>
              <a:ext cx="204800" cy="110675"/>
            </a:xfrm>
            <a:custGeom>
              <a:avLst/>
              <a:gdLst/>
              <a:ahLst/>
              <a:cxnLst/>
              <a:rect l="l" t="t" r="r" b="b"/>
              <a:pathLst>
                <a:path w="8192" h="4427" extrusionOk="0">
                  <a:moveTo>
                    <a:pt x="5159" y="1001"/>
                  </a:moveTo>
                  <a:cubicBezTo>
                    <a:pt x="5254" y="1001"/>
                    <a:pt x="5340" y="1040"/>
                    <a:pt x="5388" y="1119"/>
                  </a:cubicBezTo>
                  <a:cubicBezTo>
                    <a:pt x="5545" y="1245"/>
                    <a:pt x="5545" y="1465"/>
                    <a:pt x="5388" y="1654"/>
                  </a:cubicBezTo>
                  <a:cubicBezTo>
                    <a:pt x="5041" y="2001"/>
                    <a:pt x="4569" y="2190"/>
                    <a:pt x="4096" y="2190"/>
                  </a:cubicBezTo>
                  <a:cubicBezTo>
                    <a:pt x="3623" y="2190"/>
                    <a:pt x="3119" y="2001"/>
                    <a:pt x="2804" y="1654"/>
                  </a:cubicBezTo>
                  <a:cubicBezTo>
                    <a:pt x="2647" y="1497"/>
                    <a:pt x="2647" y="1245"/>
                    <a:pt x="2804" y="1119"/>
                  </a:cubicBezTo>
                  <a:cubicBezTo>
                    <a:pt x="2883" y="1040"/>
                    <a:pt x="2978" y="1001"/>
                    <a:pt x="3068" y="1001"/>
                  </a:cubicBezTo>
                  <a:cubicBezTo>
                    <a:pt x="3159" y="1001"/>
                    <a:pt x="3245" y="1040"/>
                    <a:pt x="3308" y="1119"/>
                  </a:cubicBezTo>
                  <a:cubicBezTo>
                    <a:pt x="3529" y="1339"/>
                    <a:pt x="3812" y="1449"/>
                    <a:pt x="4096" y="1449"/>
                  </a:cubicBezTo>
                  <a:cubicBezTo>
                    <a:pt x="4380" y="1449"/>
                    <a:pt x="4663" y="1339"/>
                    <a:pt x="4884" y="1119"/>
                  </a:cubicBezTo>
                  <a:cubicBezTo>
                    <a:pt x="4962" y="1040"/>
                    <a:pt x="5065" y="1001"/>
                    <a:pt x="5159" y="1001"/>
                  </a:cubicBezTo>
                  <a:close/>
                  <a:moveTo>
                    <a:pt x="4080" y="0"/>
                  </a:moveTo>
                  <a:cubicBezTo>
                    <a:pt x="3371" y="0"/>
                    <a:pt x="2663" y="205"/>
                    <a:pt x="2048" y="615"/>
                  </a:cubicBezTo>
                  <a:cubicBezTo>
                    <a:pt x="1985" y="646"/>
                    <a:pt x="1922" y="678"/>
                    <a:pt x="1859" y="678"/>
                  </a:cubicBezTo>
                  <a:lnTo>
                    <a:pt x="0" y="678"/>
                  </a:lnTo>
                  <a:cubicBezTo>
                    <a:pt x="189" y="2788"/>
                    <a:pt x="1922" y="4427"/>
                    <a:pt x="4096" y="4427"/>
                  </a:cubicBezTo>
                  <a:cubicBezTo>
                    <a:pt x="6270" y="4427"/>
                    <a:pt x="8003" y="2788"/>
                    <a:pt x="8192" y="678"/>
                  </a:cubicBezTo>
                  <a:lnTo>
                    <a:pt x="6333" y="678"/>
                  </a:lnTo>
                  <a:cubicBezTo>
                    <a:pt x="6270" y="678"/>
                    <a:pt x="6175" y="646"/>
                    <a:pt x="6112" y="615"/>
                  </a:cubicBezTo>
                  <a:cubicBezTo>
                    <a:pt x="5498" y="205"/>
                    <a:pt x="4789" y="0"/>
                    <a:pt x="4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5" name="Google Shape;8185;p97"/>
            <p:cNvSpPr/>
            <p:nvPr/>
          </p:nvSpPr>
          <p:spPr>
            <a:xfrm>
              <a:off x="-57679825" y="372662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84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6" name="Google Shape;8186;p97"/>
          <p:cNvGrpSpPr/>
          <p:nvPr/>
        </p:nvGrpSpPr>
        <p:grpSpPr>
          <a:xfrm>
            <a:off x="4875945" y="2429217"/>
            <a:ext cx="358099" cy="358999"/>
            <a:chOff x="-57959425" y="3982600"/>
            <a:chExt cx="318225" cy="319025"/>
          </a:xfrm>
        </p:grpSpPr>
        <p:sp>
          <p:nvSpPr>
            <p:cNvPr id="8187" name="Google Shape;8187;p97"/>
            <p:cNvSpPr/>
            <p:nvPr/>
          </p:nvSpPr>
          <p:spPr>
            <a:xfrm>
              <a:off x="-57771975" y="41503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89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8" name="Google Shape;8188;p97"/>
            <p:cNvSpPr/>
            <p:nvPr/>
          </p:nvSpPr>
          <p:spPr>
            <a:xfrm>
              <a:off x="-57959425" y="3982600"/>
              <a:ext cx="318225" cy="130775"/>
            </a:xfrm>
            <a:custGeom>
              <a:avLst/>
              <a:gdLst/>
              <a:ahLst/>
              <a:cxnLst/>
              <a:rect l="l" t="t" r="r" b="b"/>
              <a:pathLst>
                <a:path w="12729" h="5231" extrusionOk="0">
                  <a:moveTo>
                    <a:pt x="7081" y="1521"/>
                  </a:moveTo>
                  <a:cubicBezTo>
                    <a:pt x="7176" y="1521"/>
                    <a:pt x="7262" y="1560"/>
                    <a:pt x="7310" y="1639"/>
                  </a:cubicBezTo>
                  <a:cubicBezTo>
                    <a:pt x="7436" y="1796"/>
                    <a:pt x="7467" y="2048"/>
                    <a:pt x="7310" y="2174"/>
                  </a:cubicBezTo>
                  <a:lnTo>
                    <a:pt x="6837" y="2647"/>
                  </a:lnTo>
                  <a:lnTo>
                    <a:pt x="7310" y="3120"/>
                  </a:lnTo>
                  <a:cubicBezTo>
                    <a:pt x="7467" y="3246"/>
                    <a:pt x="7467" y="3498"/>
                    <a:pt x="7310" y="3624"/>
                  </a:cubicBezTo>
                  <a:cubicBezTo>
                    <a:pt x="7231" y="3702"/>
                    <a:pt x="7136" y="3742"/>
                    <a:pt x="7046" y="3742"/>
                  </a:cubicBezTo>
                  <a:cubicBezTo>
                    <a:pt x="6955" y="3742"/>
                    <a:pt x="6869" y="3702"/>
                    <a:pt x="6806" y="3624"/>
                  </a:cubicBezTo>
                  <a:lnTo>
                    <a:pt x="6333" y="3151"/>
                  </a:lnTo>
                  <a:lnTo>
                    <a:pt x="5860" y="3624"/>
                  </a:lnTo>
                  <a:cubicBezTo>
                    <a:pt x="5782" y="3702"/>
                    <a:pt x="5687" y="3742"/>
                    <a:pt x="5597" y="3742"/>
                  </a:cubicBezTo>
                  <a:cubicBezTo>
                    <a:pt x="5506" y="3742"/>
                    <a:pt x="5419" y="3702"/>
                    <a:pt x="5356" y="3624"/>
                  </a:cubicBezTo>
                  <a:cubicBezTo>
                    <a:pt x="5199" y="3466"/>
                    <a:pt x="5199" y="3214"/>
                    <a:pt x="5356" y="3120"/>
                  </a:cubicBezTo>
                  <a:lnTo>
                    <a:pt x="5829" y="2647"/>
                  </a:lnTo>
                  <a:lnTo>
                    <a:pt x="5356" y="2174"/>
                  </a:lnTo>
                  <a:cubicBezTo>
                    <a:pt x="5199" y="2017"/>
                    <a:pt x="5199" y="1765"/>
                    <a:pt x="5356" y="1639"/>
                  </a:cubicBezTo>
                  <a:cubicBezTo>
                    <a:pt x="5435" y="1560"/>
                    <a:pt x="5530" y="1521"/>
                    <a:pt x="5620" y="1521"/>
                  </a:cubicBezTo>
                  <a:cubicBezTo>
                    <a:pt x="5711" y="1521"/>
                    <a:pt x="5797" y="1560"/>
                    <a:pt x="5860" y="1639"/>
                  </a:cubicBezTo>
                  <a:lnTo>
                    <a:pt x="6333" y="2111"/>
                  </a:lnTo>
                  <a:lnTo>
                    <a:pt x="6806" y="1639"/>
                  </a:lnTo>
                  <a:cubicBezTo>
                    <a:pt x="6884" y="1560"/>
                    <a:pt x="6987" y="1521"/>
                    <a:pt x="7081" y="1521"/>
                  </a:cubicBezTo>
                  <a:close/>
                  <a:moveTo>
                    <a:pt x="6333" y="1"/>
                  </a:moveTo>
                  <a:cubicBezTo>
                    <a:pt x="5388" y="1"/>
                    <a:pt x="4506" y="379"/>
                    <a:pt x="3907" y="1072"/>
                  </a:cubicBezTo>
                  <a:cubicBezTo>
                    <a:pt x="3389" y="1628"/>
                    <a:pt x="2673" y="1927"/>
                    <a:pt x="1944" y="1927"/>
                  </a:cubicBezTo>
                  <a:cubicBezTo>
                    <a:pt x="1474" y="1927"/>
                    <a:pt x="999" y="1803"/>
                    <a:pt x="568" y="1544"/>
                  </a:cubicBezTo>
                  <a:cubicBezTo>
                    <a:pt x="505" y="1505"/>
                    <a:pt x="438" y="1487"/>
                    <a:pt x="373" y="1487"/>
                  </a:cubicBezTo>
                  <a:cubicBezTo>
                    <a:pt x="178" y="1487"/>
                    <a:pt x="1" y="1647"/>
                    <a:pt x="1" y="1859"/>
                  </a:cubicBezTo>
                  <a:lnTo>
                    <a:pt x="1" y="2426"/>
                  </a:lnTo>
                  <a:cubicBezTo>
                    <a:pt x="1" y="3970"/>
                    <a:pt x="1261" y="5230"/>
                    <a:pt x="2804" y="5230"/>
                  </a:cubicBezTo>
                  <a:cubicBezTo>
                    <a:pt x="3624" y="5230"/>
                    <a:pt x="4096" y="4915"/>
                    <a:pt x="4884" y="4537"/>
                  </a:cubicBezTo>
                  <a:cubicBezTo>
                    <a:pt x="4915" y="4474"/>
                    <a:pt x="5010" y="4474"/>
                    <a:pt x="5041" y="4474"/>
                  </a:cubicBezTo>
                  <a:lnTo>
                    <a:pt x="7688" y="4474"/>
                  </a:lnTo>
                  <a:cubicBezTo>
                    <a:pt x="7719" y="4474"/>
                    <a:pt x="7782" y="4474"/>
                    <a:pt x="7845" y="4537"/>
                  </a:cubicBezTo>
                  <a:cubicBezTo>
                    <a:pt x="8664" y="4915"/>
                    <a:pt x="9105" y="5230"/>
                    <a:pt x="9925" y="5230"/>
                  </a:cubicBezTo>
                  <a:cubicBezTo>
                    <a:pt x="11468" y="5230"/>
                    <a:pt x="12729" y="3970"/>
                    <a:pt x="12729" y="2426"/>
                  </a:cubicBezTo>
                  <a:lnTo>
                    <a:pt x="12729" y="1891"/>
                  </a:lnTo>
                  <a:cubicBezTo>
                    <a:pt x="12729" y="1698"/>
                    <a:pt x="12543" y="1523"/>
                    <a:pt x="12329" y="1523"/>
                  </a:cubicBezTo>
                  <a:cubicBezTo>
                    <a:pt x="12264" y="1523"/>
                    <a:pt x="12196" y="1539"/>
                    <a:pt x="12130" y="1576"/>
                  </a:cubicBezTo>
                  <a:cubicBezTo>
                    <a:pt x="11708" y="1824"/>
                    <a:pt x="11233" y="1945"/>
                    <a:pt x="10762" y="1945"/>
                  </a:cubicBezTo>
                  <a:cubicBezTo>
                    <a:pt x="10036" y="1945"/>
                    <a:pt x="9319" y="1657"/>
                    <a:pt x="8822" y="1103"/>
                  </a:cubicBezTo>
                  <a:cubicBezTo>
                    <a:pt x="8192" y="442"/>
                    <a:pt x="7310" y="1"/>
                    <a:pt x="63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9" name="Google Shape;8189;p97"/>
            <p:cNvSpPr/>
            <p:nvPr/>
          </p:nvSpPr>
          <p:spPr>
            <a:xfrm>
              <a:off x="-57903500" y="4125950"/>
              <a:ext cx="204800" cy="175675"/>
            </a:xfrm>
            <a:custGeom>
              <a:avLst/>
              <a:gdLst/>
              <a:ahLst/>
              <a:cxnLst/>
              <a:rect l="l" t="t" r="r" b="b"/>
              <a:pathLst>
                <a:path w="8192" h="7027" extrusionOk="0">
                  <a:moveTo>
                    <a:pt x="2615" y="1009"/>
                  </a:moveTo>
                  <a:cubicBezTo>
                    <a:pt x="2804" y="1009"/>
                    <a:pt x="2962" y="1166"/>
                    <a:pt x="2962" y="1355"/>
                  </a:cubicBezTo>
                  <a:cubicBezTo>
                    <a:pt x="2962" y="1544"/>
                    <a:pt x="2804" y="1702"/>
                    <a:pt x="2615" y="1702"/>
                  </a:cubicBezTo>
                  <a:cubicBezTo>
                    <a:pt x="2395" y="1702"/>
                    <a:pt x="2237" y="1576"/>
                    <a:pt x="2237" y="1355"/>
                  </a:cubicBezTo>
                  <a:cubicBezTo>
                    <a:pt x="2237" y="1166"/>
                    <a:pt x="2395" y="1009"/>
                    <a:pt x="2615" y="1009"/>
                  </a:cubicBezTo>
                  <a:close/>
                  <a:moveTo>
                    <a:pt x="5163" y="3600"/>
                  </a:moveTo>
                  <a:cubicBezTo>
                    <a:pt x="5262" y="3600"/>
                    <a:pt x="5356" y="3639"/>
                    <a:pt x="5419" y="3718"/>
                  </a:cubicBezTo>
                  <a:cubicBezTo>
                    <a:pt x="5608" y="3844"/>
                    <a:pt x="5608" y="4065"/>
                    <a:pt x="5451" y="4222"/>
                  </a:cubicBezTo>
                  <a:cubicBezTo>
                    <a:pt x="5073" y="4569"/>
                    <a:pt x="4600" y="4789"/>
                    <a:pt x="4096" y="4789"/>
                  </a:cubicBezTo>
                  <a:cubicBezTo>
                    <a:pt x="3592" y="4789"/>
                    <a:pt x="3119" y="4569"/>
                    <a:pt x="2804" y="4222"/>
                  </a:cubicBezTo>
                  <a:cubicBezTo>
                    <a:pt x="2647" y="4065"/>
                    <a:pt x="2647" y="3844"/>
                    <a:pt x="2804" y="3718"/>
                  </a:cubicBezTo>
                  <a:cubicBezTo>
                    <a:pt x="2883" y="3639"/>
                    <a:pt x="2978" y="3600"/>
                    <a:pt x="3068" y="3600"/>
                  </a:cubicBezTo>
                  <a:cubicBezTo>
                    <a:pt x="3159" y="3600"/>
                    <a:pt x="3245" y="3639"/>
                    <a:pt x="3308" y="3718"/>
                  </a:cubicBezTo>
                  <a:cubicBezTo>
                    <a:pt x="3529" y="3939"/>
                    <a:pt x="3812" y="4049"/>
                    <a:pt x="4096" y="4049"/>
                  </a:cubicBezTo>
                  <a:cubicBezTo>
                    <a:pt x="4380" y="4049"/>
                    <a:pt x="4663" y="3939"/>
                    <a:pt x="4884" y="3718"/>
                  </a:cubicBezTo>
                  <a:cubicBezTo>
                    <a:pt x="4962" y="3639"/>
                    <a:pt x="5065" y="3600"/>
                    <a:pt x="5163" y="3600"/>
                  </a:cubicBezTo>
                  <a:close/>
                  <a:moveTo>
                    <a:pt x="1828" y="0"/>
                  </a:moveTo>
                  <a:cubicBezTo>
                    <a:pt x="1418" y="158"/>
                    <a:pt x="977" y="253"/>
                    <a:pt x="567" y="253"/>
                  </a:cubicBezTo>
                  <a:cubicBezTo>
                    <a:pt x="347" y="253"/>
                    <a:pt x="221" y="221"/>
                    <a:pt x="0" y="221"/>
                  </a:cubicBezTo>
                  <a:lnTo>
                    <a:pt x="0" y="2899"/>
                  </a:lnTo>
                  <a:cubicBezTo>
                    <a:pt x="0" y="5136"/>
                    <a:pt x="1859" y="7026"/>
                    <a:pt x="4096" y="7026"/>
                  </a:cubicBezTo>
                  <a:cubicBezTo>
                    <a:pt x="6270" y="7026"/>
                    <a:pt x="8097" y="5262"/>
                    <a:pt x="8192" y="3119"/>
                  </a:cubicBezTo>
                  <a:lnTo>
                    <a:pt x="6333" y="2206"/>
                  </a:lnTo>
                  <a:cubicBezTo>
                    <a:pt x="6144" y="2363"/>
                    <a:pt x="5860" y="2489"/>
                    <a:pt x="5608" y="2489"/>
                  </a:cubicBezTo>
                  <a:cubicBezTo>
                    <a:pt x="4978" y="2489"/>
                    <a:pt x="4474" y="1985"/>
                    <a:pt x="4506" y="1324"/>
                  </a:cubicBezTo>
                  <a:lnTo>
                    <a:pt x="182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0" name="Google Shape;8190;p97"/>
            <p:cNvSpPr/>
            <p:nvPr/>
          </p:nvSpPr>
          <p:spPr>
            <a:xfrm>
              <a:off x="-57835775" y="4113350"/>
              <a:ext cx="138650" cy="70125"/>
            </a:xfrm>
            <a:custGeom>
              <a:avLst/>
              <a:gdLst/>
              <a:ahLst/>
              <a:cxnLst/>
              <a:rect l="l" t="t" r="r" b="b"/>
              <a:pathLst>
                <a:path w="5546" h="2805" extrusionOk="0">
                  <a:moveTo>
                    <a:pt x="221" y="0"/>
                  </a:moveTo>
                  <a:lnTo>
                    <a:pt x="1" y="95"/>
                  </a:lnTo>
                  <a:lnTo>
                    <a:pt x="2112" y="1103"/>
                  </a:lnTo>
                  <a:cubicBezTo>
                    <a:pt x="2301" y="883"/>
                    <a:pt x="2616" y="757"/>
                    <a:pt x="2931" y="757"/>
                  </a:cubicBezTo>
                  <a:cubicBezTo>
                    <a:pt x="3592" y="757"/>
                    <a:pt x="4159" y="1355"/>
                    <a:pt x="4033" y="2048"/>
                  </a:cubicBezTo>
                  <a:lnTo>
                    <a:pt x="5546" y="2804"/>
                  </a:lnTo>
                  <a:lnTo>
                    <a:pt x="5546" y="725"/>
                  </a:lnTo>
                  <a:cubicBezTo>
                    <a:pt x="5325" y="725"/>
                    <a:pt x="5136" y="757"/>
                    <a:pt x="4979" y="757"/>
                  </a:cubicBezTo>
                  <a:cubicBezTo>
                    <a:pt x="4033" y="757"/>
                    <a:pt x="3435" y="410"/>
                    <a:pt x="26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1" name="Google Shape;8191;p97"/>
          <p:cNvGrpSpPr/>
          <p:nvPr/>
        </p:nvGrpSpPr>
        <p:grpSpPr>
          <a:xfrm>
            <a:off x="7076112" y="1532546"/>
            <a:ext cx="357226" cy="357226"/>
            <a:chOff x="-55987225" y="3198925"/>
            <a:chExt cx="317450" cy="317450"/>
          </a:xfrm>
        </p:grpSpPr>
        <p:sp>
          <p:nvSpPr>
            <p:cNvPr id="8192" name="Google Shape;8192;p97"/>
            <p:cNvSpPr/>
            <p:nvPr/>
          </p:nvSpPr>
          <p:spPr>
            <a:xfrm>
              <a:off x="-55987225" y="3261925"/>
              <a:ext cx="173300" cy="198500"/>
            </a:xfrm>
            <a:custGeom>
              <a:avLst/>
              <a:gdLst/>
              <a:ahLst/>
              <a:cxnLst/>
              <a:rect l="l" t="t" r="r" b="b"/>
              <a:pathLst>
                <a:path w="6932" h="7940" extrusionOk="0">
                  <a:moveTo>
                    <a:pt x="4821" y="1954"/>
                  </a:moveTo>
                  <a:cubicBezTo>
                    <a:pt x="5042" y="1954"/>
                    <a:pt x="5199" y="2112"/>
                    <a:pt x="5199" y="2332"/>
                  </a:cubicBezTo>
                  <a:cubicBezTo>
                    <a:pt x="5199" y="2521"/>
                    <a:pt x="5042" y="2679"/>
                    <a:pt x="4821" y="2679"/>
                  </a:cubicBezTo>
                  <a:cubicBezTo>
                    <a:pt x="4632" y="2679"/>
                    <a:pt x="4475" y="2521"/>
                    <a:pt x="4475" y="2332"/>
                  </a:cubicBezTo>
                  <a:cubicBezTo>
                    <a:pt x="4475" y="2175"/>
                    <a:pt x="4632" y="1954"/>
                    <a:pt x="4821" y="1954"/>
                  </a:cubicBezTo>
                  <a:close/>
                  <a:moveTo>
                    <a:pt x="1041" y="4380"/>
                  </a:moveTo>
                  <a:cubicBezTo>
                    <a:pt x="1324" y="4726"/>
                    <a:pt x="1765" y="4947"/>
                    <a:pt x="2269" y="4947"/>
                  </a:cubicBezTo>
                  <a:cubicBezTo>
                    <a:pt x="2238" y="5388"/>
                    <a:pt x="1891" y="5703"/>
                    <a:pt x="1482" y="5703"/>
                  </a:cubicBezTo>
                  <a:cubicBezTo>
                    <a:pt x="1104" y="5703"/>
                    <a:pt x="726" y="5357"/>
                    <a:pt x="726" y="4947"/>
                  </a:cubicBezTo>
                  <a:cubicBezTo>
                    <a:pt x="726" y="4726"/>
                    <a:pt x="852" y="4474"/>
                    <a:pt x="1041" y="4380"/>
                  </a:cubicBezTo>
                  <a:close/>
                  <a:moveTo>
                    <a:pt x="5262" y="1"/>
                  </a:moveTo>
                  <a:cubicBezTo>
                    <a:pt x="4916" y="473"/>
                    <a:pt x="4412" y="820"/>
                    <a:pt x="3845" y="1009"/>
                  </a:cubicBezTo>
                  <a:cubicBezTo>
                    <a:pt x="3466" y="1166"/>
                    <a:pt x="3057" y="1229"/>
                    <a:pt x="2679" y="1229"/>
                  </a:cubicBezTo>
                  <a:cubicBezTo>
                    <a:pt x="2553" y="1229"/>
                    <a:pt x="2427" y="1229"/>
                    <a:pt x="2301" y="1166"/>
                  </a:cubicBezTo>
                  <a:cubicBezTo>
                    <a:pt x="2301" y="1292"/>
                    <a:pt x="2269" y="1450"/>
                    <a:pt x="2269" y="1576"/>
                  </a:cubicBezTo>
                  <a:lnTo>
                    <a:pt x="2269" y="1923"/>
                  </a:lnTo>
                  <a:cubicBezTo>
                    <a:pt x="1450" y="1923"/>
                    <a:pt x="726" y="2584"/>
                    <a:pt x="726" y="3435"/>
                  </a:cubicBezTo>
                  <a:lnTo>
                    <a:pt x="726" y="3624"/>
                  </a:lnTo>
                  <a:cubicBezTo>
                    <a:pt x="253" y="3907"/>
                    <a:pt x="1" y="4380"/>
                    <a:pt x="1" y="4915"/>
                  </a:cubicBezTo>
                  <a:cubicBezTo>
                    <a:pt x="1" y="5735"/>
                    <a:pt x="663" y="6428"/>
                    <a:pt x="1482" y="6428"/>
                  </a:cubicBezTo>
                  <a:cubicBezTo>
                    <a:pt x="1507" y="6429"/>
                    <a:pt x="1533" y="6430"/>
                    <a:pt x="1558" y="6430"/>
                  </a:cubicBezTo>
                  <a:cubicBezTo>
                    <a:pt x="2033" y="6430"/>
                    <a:pt x="2473" y="6156"/>
                    <a:pt x="2742" y="5798"/>
                  </a:cubicBezTo>
                  <a:cubicBezTo>
                    <a:pt x="3466" y="7089"/>
                    <a:pt x="4790" y="7940"/>
                    <a:pt x="6365" y="7940"/>
                  </a:cubicBezTo>
                  <a:cubicBezTo>
                    <a:pt x="6554" y="7940"/>
                    <a:pt x="6775" y="7940"/>
                    <a:pt x="6932" y="7908"/>
                  </a:cubicBezTo>
                  <a:cubicBezTo>
                    <a:pt x="6806" y="7562"/>
                    <a:pt x="6712" y="7184"/>
                    <a:pt x="6712" y="6837"/>
                  </a:cubicBezTo>
                  <a:lnTo>
                    <a:pt x="6712" y="5672"/>
                  </a:lnTo>
                  <a:cubicBezTo>
                    <a:pt x="6617" y="5703"/>
                    <a:pt x="6491" y="5703"/>
                    <a:pt x="6365" y="5703"/>
                  </a:cubicBezTo>
                  <a:cubicBezTo>
                    <a:pt x="5861" y="5703"/>
                    <a:pt x="5388" y="5514"/>
                    <a:pt x="5073" y="5168"/>
                  </a:cubicBezTo>
                  <a:cubicBezTo>
                    <a:pt x="4916" y="5010"/>
                    <a:pt x="4916" y="4758"/>
                    <a:pt x="5073" y="4632"/>
                  </a:cubicBezTo>
                  <a:cubicBezTo>
                    <a:pt x="5152" y="4553"/>
                    <a:pt x="5247" y="4514"/>
                    <a:pt x="5337" y="4514"/>
                  </a:cubicBezTo>
                  <a:cubicBezTo>
                    <a:pt x="5428" y="4514"/>
                    <a:pt x="5514" y="4553"/>
                    <a:pt x="5577" y="4632"/>
                  </a:cubicBezTo>
                  <a:cubicBezTo>
                    <a:pt x="5792" y="4847"/>
                    <a:pt x="6080" y="4959"/>
                    <a:pt x="6371" y="4959"/>
                  </a:cubicBezTo>
                  <a:cubicBezTo>
                    <a:pt x="6507" y="4959"/>
                    <a:pt x="6644" y="4934"/>
                    <a:pt x="6775" y="4884"/>
                  </a:cubicBezTo>
                  <a:lnTo>
                    <a:pt x="6775" y="1923"/>
                  </a:lnTo>
                  <a:cubicBezTo>
                    <a:pt x="5892" y="1765"/>
                    <a:pt x="5262" y="977"/>
                    <a:pt x="5262" y="127"/>
                  </a:cubicBezTo>
                  <a:lnTo>
                    <a:pt x="526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8193;p97"/>
            <p:cNvSpPr/>
            <p:nvPr/>
          </p:nvSpPr>
          <p:spPr>
            <a:xfrm>
              <a:off x="-55837575" y="3198925"/>
              <a:ext cx="167800" cy="298525"/>
            </a:xfrm>
            <a:custGeom>
              <a:avLst/>
              <a:gdLst/>
              <a:ahLst/>
              <a:cxnLst/>
              <a:rect l="l" t="t" r="r" b="b"/>
              <a:pathLst>
                <a:path w="6712" h="11941" extrusionOk="0">
                  <a:moveTo>
                    <a:pt x="5672" y="6900"/>
                  </a:moveTo>
                  <a:cubicBezTo>
                    <a:pt x="5861" y="6994"/>
                    <a:pt x="5987" y="7246"/>
                    <a:pt x="5987" y="7467"/>
                  </a:cubicBezTo>
                  <a:cubicBezTo>
                    <a:pt x="5987" y="7908"/>
                    <a:pt x="5672" y="8223"/>
                    <a:pt x="5231" y="8223"/>
                  </a:cubicBezTo>
                  <a:cubicBezTo>
                    <a:pt x="4821" y="8223"/>
                    <a:pt x="4443" y="7877"/>
                    <a:pt x="4443" y="7467"/>
                  </a:cubicBezTo>
                  <a:cubicBezTo>
                    <a:pt x="4916" y="7467"/>
                    <a:pt x="5388" y="7246"/>
                    <a:pt x="5672" y="6900"/>
                  </a:cubicBezTo>
                  <a:close/>
                  <a:moveTo>
                    <a:pt x="1" y="0"/>
                  </a:moveTo>
                  <a:lnTo>
                    <a:pt x="1" y="2584"/>
                  </a:lnTo>
                  <a:cubicBezTo>
                    <a:pt x="1" y="3214"/>
                    <a:pt x="505" y="3686"/>
                    <a:pt x="1104" y="3686"/>
                  </a:cubicBezTo>
                  <a:cubicBezTo>
                    <a:pt x="1293" y="3686"/>
                    <a:pt x="1450" y="3844"/>
                    <a:pt x="1450" y="4064"/>
                  </a:cubicBezTo>
                  <a:lnTo>
                    <a:pt x="1450" y="9294"/>
                  </a:lnTo>
                  <a:cubicBezTo>
                    <a:pt x="1450" y="10743"/>
                    <a:pt x="2647" y="11941"/>
                    <a:pt x="4065" y="11941"/>
                  </a:cubicBezTo>
                  <a:lnTo>
                    <a:pt x="4412" y="11941"/>
                  </a:lnTo>
                  <a:lnTo>
                    <a:pt x="4412" y="8790"/>
                  </a:lnTo>
                  <a:cubicBezTo>
                    <a:pt x="4632" y="8885"/>
                    <a:pt x="4916" y="8979"/>
                    <a:pt x="5199" y="8979"/>
                  </a:cubicBezTo>
                  <a:cubicBezTo>
                    <a:pt x="6018" y="8979"/>
                    <a:pt x="6680" y="8318"/>
                    <a:pt x="6680" y="7467"/>
                  </a:cubicBezTo>
                  <a:cubicBezTo>
                    <a:pt x="6711" y="6931"/>
                    <a:pt x="6396" y="6459"/>
                    <a:pt x="5987" y="6175"/>
                  </a:cubicBezTo>
                  <a:lnTo>
                    <a:pt x="5987" y="5986"/>
                  </a:lnTo>
                  <a:cubicBezTo>
                    <a:pt x="5987" y="5167"/>
                    <a:pt x="5262" y="4474"/>
                    <a:pt x="4443" y="4474"/>
                  </a:cubicBezTo>
                  <a:lnTo>
                    <a:pt x="4443" y="4127"/>
                  </a:lnTo>
                  <a:cubicBezTo>
                    <a:pt x="4443" y="1891"/>
                    <a:pt x="2584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4" name="Google Shape;8194;p97"/>
            <p:cNvSpPr/>
            <p:nvPr/>
          </p:nvSpPr>
          <p:spPr>
            <a:xfrm>
              <a:off x="-55931300" y="3435200"/>
              <a:ext cx="194575" cy="81175"/>
            </a:xfrm>
            <a:custGeom>
              <a:avLst/>
              <a:gdLst/>
              <a:ahLst/>
              <a:cxnLst/>
              <a:rect l="l" t="t" r="r" b="b"/>
              <a:pathLst>
                <a:path w="7783" h="3247" extrusionOk="0">
                  <a:moveTo>
                    <a:pt x="347" y="1"/>
                  </a:moveTo>
                  <a:cubicBezTo>
                    <a:pt x="221" y="64"/>
                    <a:pt x="127" y="127"/>
                    <a:pt x="1" y="158"/>
                  </a:cubicBezTo>
                  <a:lnTo>
                    <a:pt x="1" y="2899"/>
                  </a:lnTo>
                  <a:cubicBezTo>
                    <a:pt x="1" y="3088"/>
                    <a:pt x="158" y="3246"/>
                    <a:pt x="347" y="3246"/>
                  </a:cubicBezTo>
                  <a:lnTo>
                    <a:pt x="7627" y="3246"/>
                  </a:lnTo>
                  <a:cubicBezTo>
                    <a:pt x="6551" y="3216"/>
                    <a:pt x="5551" y="2574"/>
                    <a:pt x="5010" y="1702"/>
                  </a:cubicBezTo>
                  <a:cubicBezTo>
                    <a:pt x="4727" y="1734"/>
                    <a:pt x="4411" y="1765"/>
                    <a:pt x="4096" y="1765"/>
                  </a:cubicBezTo>
                  <a:cubicBezTo>
                    <a:pt x="2584" y="1765"/>
                    <a:pt x="1229" y="1040"/>
                    <a:pt x="347" y="1"/>
                  </a:cubicBezTo>
                  <a:close/>
                  <a:moveTo>
                    <a:pt x="7627" y="3246"/>
                  </a:moveTo>
                  <a:cubicBezTo>
                    <a:pt x="7653" y="3246"/>
                    <a:pt x="7679" y="3247"/>
                    <a:pt x="7705" y="3247"/>
                  </a:cubicBezTo>
                  <a:cubicBezTo>
                    <a:pt x="7731" y="3247"/>
                    <a:pt x="7757" y="3246"/>
                    <a:pt x="7783" y="3246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5" name="Google Shape;8195;p97"/>
            <p:cNvSpPr/>
            <p:nvPr/>
          </p:nvSpPr>
          <p:spPr>
            <a:xfrm>
              <a:off x="-55927350" y="3202850"/>
              <a:ext cx="70900" cy="71200"/>
            </a:xfrm>
            <a:custGeom>
              <a:avLst/>
              <a:gdLst/>
              <a:ahLst/>
              <a:cxnLst/>
              <a:rect l="l" t="t" r="r" b="b"/>
              <a:pathLst>
                <a:path w="2836" h="2848" extrusionOk="0">
                  <a:moveTo>
                    <a:pt x="2836" y="1"/>
                  </a:moveTo>
                  <a:cubicBezTo>
                    <a:pt x="1450" y="379"/>
                    <a:pt x="378" y="1482"/>
                    <a:pt x="0" y="2836"/>
                  </a:cubicBezTo>
                  <a:cubicBezTo>
                    <a:pt x="85" y="2843"/>
                    <a:pt x="170" y="2847"/>
                    <a:pt x="255" y="2847"/>
                  </a:cubicBezTo>
                  <a:cubicBezTo>
                    <a:pt x="548" y="2847"/>
                    <a:pt x="841" y="2801"/>
                    <a:pt x="1135" y="2679"/>
                  </a:cubicBezTo>
                  <a:cubicBezTo>
                    <a:pt x="2111" y="2332"/>
                    <a:pt x="2804" y="1324"/>
                    <a:pt x="2836" y="284"/>
                  </a:cubicBezTo>
                  <a:lnTo>
                    <a:pt x="283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6" name="Google Shape;8196;p97"/>
          <p:cNvGrpSpPr/>
          <p:nvPr/>
        </p:nvGrpSpPr>
        <p:grpSpPr>
          <a:xfrm>
            <a:off x="7076112" y="1988578"/>
            <a:ext cx="357226" cy="357367"/>
            <a:chOff x="-55987225" y="3591025"/>
            <a:chExt cx="317450" cy="317575"/>
          </a:xfrm>
        </p:grpSpPr>
        <p:sp>
          <p:nvSpPr>
            <p:cNvPr id="8197" name="Google Shape;8197;p97"/>
            <p:cNvSpPr/>
            <p:nvPr/>
          </p:nvSpPr>
          <p:spPr>
            <a:xfrm>
              <a:off x="-55950200" y="3740025"/>
              <a:ext cx="204800" cy="168575"/>
            </a:xfrm>
            <a:custGeom>
              <a:avLst/>
              <a:gdLst/>
              <a:ahLst/>
              <a:cxnLst/>
              <a:rect l="l" t="t" r="r" b="b"/>
              <a:pathLst>
                <a:path w="8192" h="6743" extrusionOk="0">
                  <a:moveTo>
                    <a:pt x="2647" y="756"/>
                  </a:moveTo>
                  <a:cubicBezTo>
                    <a:pt x="2836" y="756"/>
                    <a:pt x="2994" y="914"/>
                    <a:pt x="2994" y="1103"/>
                  </a:cubicBezTo>
                  <a:cubicBezTo>
                    <a:pt x="2994" y="1323"/>
                    <a:pt x="2836" y="1449"/>
                    <a:pt x="2647" y="1449"/>
                  </a:cubicBezTo>
                  <a:cubicBezTo>
                    <a:pt x="2458" y="1449"/>
                    <a:pt x="2301" y="1323"/>
                    <a:pt x="2301" y="1103"/>
                  </a:cubicBezTo>
                  <a:cubicBezTo>
                    <a:pt x="2238" y="914"/>
                    <a:pt x="2395" y="756"/>
                    <a:pt x="2647" y="756"/>
                  </a:cubicBezTo>
                  <a:close/>
                  <a:moveTo>
                    <a:pt x="5609" y="756"/>
                  </a:moveTo>
                  <a:cubicBezTo>
                    <a:pt x="5798" y="756"/>
                    <a:pt x="5955" y="914"/>
                    <a:pt x="5955" y="1103"/>
                  </a:cubicBezTo>
                  <a:cubicBezTo>
                    <a:pt x="5955" y="1323"/>
                    <a:pt x="5798" y="1449"/>
                    <a:pt x="5609" y="1449"/>
                  </a:cubicBezTo>
                  <a:cubicBezTo>
                    <a:pt x="5388" y="1449"/>
                    <a:pt x="5262" y="1323"/>
                    <a:pt x="5262" y="1103"/>
                  </a:cubicBezTo>
                  <a:cubicBezTo>
                    <a:pt x="5231" y="914"/>
                    <a:pt x="5388" y="756"/>
                    <a:pt x="5609" y="756"/>
                  </a:cubicBezTo>
                  <a:close/>
                  <a:moveTo>
                    <a:pt x="5160" y="3316"/>
                  </a:moveTo>
                  <a:cubicBezTo>
                    <a:pt x="5254" y="3316"/>
                    <a:pt x="5341" y="3355"/>
                    <a:pt x="5388" y="3434"/>
                  </a:cubicBezTo>
                  <a:cubicBezTo>
                    <a:pt x="5546" y="3592"/>
                    <a:pt x="5546" y="3812"/>
                    <a:pt x="5388" y="3938"/>
                  </a:cubicBezTo>
                  <a:cubicBezTo>
                    <a:pt x="5041" y="4285"/>
                    <a:pt x="4569" y="4505"/>
                    <a:pt x="4065" y="4505"/>
                  </a:cubicBezTo>
                  <a:cubicBezTo>
                    <a:pt x="3561" y="4505"/>
                    <a:pt x="3088" y="4285"/>
                    <a:pt x="2773" y="3938"/>
                  </a:cubicBezTo>
                  <a:cubicBezTo>
                    <a:pt x="2616" y="3781"/>
                    <a:pt x="2616" y="3560"/>
                    <a:pt x="2773" y="3434"/>
                  </a:cubicBezTo>
                  <a:cubicBezTo>
                    <a:pt x="2868" y="3355"/>
                    <a:pt x="2970" y="3316"/>
                    <a:pt x="3065" y="3316"/>
                  </a:cubicBezTo>
                  <a:cubicBezTo>
                    <a:pt x="3159" y="3316"/>
                    <a:pt x="3246" y="3355"/>
                    <a:pt x="3309" y="3434"/>
                  </a:cubicBezTo>
                  <a:cubicBezTo>
                    <a:pt x="3529" y="3655"/>
                    <a:pt x="3813" y="3765"/>
                    <a:pt x="4096" y="3765"/>
                  </a:cubicBezTo>
                  <a:cubicBezTo>
                    <a:pt x="4380" y="3765"/>
                    <a:pt x="4663" y="3655"/>
                    <a:pt x="4884" y="3434"/>
                  </a:cubicBezTo>
                  <a:cubicBezTo>
                    <a:pt x="4963" y="3355"/>
                    <a:pt x="5065" y="3316"/>
                    <a:pt x="5160" y="3316"/>
                  </a:cubicBezTo>
                  <a:close/>
                  <a:moveTo>
                    <a:pt x="1" y="0"/>
                  </a:moveTo>
                  <a:lnTo>
                    <a:pt x="1" y="2615"/>
                  </a:lnTo>
                  <a:cubicBezTo>
                    <a:pt x="1" y="4852"/>
                    <a:pt x="1859" y="6742"/>
                    <a:pt x="4096" y="6742"/>
                  </a:cubicBezTo>
                  <a:cubicBezTo>
                    <a:pt x="6333" y="6742"/>
                    <a:pt x="8192" y="4883"/>
                    <a:pt x="8192" y="2615"/>
                  </a:cubicBezTo>
                  <a:lnTo>
                    <a:pt x="819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8" name="Google Shape;8198;p97"/>
            <p:cNvSpPr/>
            <p:nvPr/>
          </p:nvSpPr>
          <p:spPr>
            <a:xfrm>
              <a:off x="-55967525" y="3591025"/>
              <a:ext cx="297750" cy="131700"/>
            </a:xfrm>
            <a:custGeom>
              <a:avLst/>
              <a:gdLst/>
              <a:ahLst/>
              <a:cxnLst/>
              <a:rect l="l" t="t" r="r" b="b"/>
              <a:pathLst>
                <a:path w="11910" h="5268" extrusionOk="0">
                  <a:moveTo>
                    <a:pt x="4810" y="0"/>
                  </a:moveTo>
                  <a:cubicBezTo>
                    <a:pt x="4730" y="0"/>
                    <a:pt x="4650" y="2"/>
                    <a:pt x="4569" y="6"/>
                  </a:cubicBezTo>
                  <a:cubicBezTo>
                    <a:pt x="1954" y="163"/>
                    <a:pt x="1" y="2463"/>
                    <a:pt x="1" y="5047"/>
                  </a:cubicBezTo>
                  <a:cubicBezTo>
                    <a:pt x="1" y="5173"/>
                    <a:pt x="64" y="5267"/>
                    <a:pt x="190" y="5267"/>
                  </a:cubicBezTo>
                  <a:lnTo>
                    <a:pt x="2994" y="5267"/>
                  </a:lnTo>
                  <a:lnTo>
                    <a:pt x="2994" y="4920"/>
                  </a:lnTo>
                  <a:cubicBezTo>
                    <a:pt x="2994" y="4259"/>
                    <a:pt x="3498" y="3818"/>
                    <a:pt x="4096" y="3818"/>
                  </a:cubicBezTo>
                  <a:lnTo>
                    <a:pt x="5577" y="3818"/>
                  </a:lnTo>
                  <a:cubicBezTo>
                    <a:pt x="6207" y="3818"/>
                    <a:pt x="6680" y="4322"/>
                    <a:pt x="6680" y="4920"/>
                  </a:cubicBezTo>
                  <a:lnTo>
                    <a:pt x="6680" y="5267"/>
                  </a:lnTo>
                  <a:lnTo>
                    <a:pt x="11563" y="5267"/>
                  </a:lnTo>
                  <a:cubicBezTo>
                    <a:pt x="11752" y="5267"/>
                    <a:pt x="11909" y="5110"/>
                    <a:pt x="11909" y="4920"/>
                  </a:cubicBezTo>
                  <a:cubicBezTo>
                    <a:pt x="11909" y="4637"/>
                    <a:pt x="11752" y="4479"/>
                    <a:pt x="11563" y="4479"/>
                  </a:cubicBezTo>
                  <a:lnTo>
                    <a:pt x="9673" y="4479"/>
                  </a:lnTo>
                  <a:cubicBezTo>
                    <a:pt x="9489" y="1943"/>
                    <a:pt x="7380" y="0"/>
                    <a:pt x="48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9" name="Google Shape;8199;p97"/>
            <p:cNvSpPr/>
            <p:nvPr/>
          </p:nvSpPr>
          <p:spPr>
            <a:xfrm>
              <a:off x="-55875375" y="3703000"/>
              <a:ext cx="55950" cy="17350"/>
            </a:xfrm>
            <a:custGeom>
              <a:avLst/>
              <a:gdLst/>
              <a:ahLst/>
              <a:cxnLst/>
              <a:rect l="l" t="t" r="r" b="b"/>
              <a:pathLst>
                <a:path w="2238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4"/>
                  </a:lnTo>
                  <a:lnTo>
                    <a:pt x="2238" y="694"/>
                  </a:lnTo>
                  <a:lnTo>
                    <a:pt x="2238" y="347"/>
                  </a:lnTo>
                  <a:cubicBezTo>
                    <a:pt x="2238" y="158"/>
                    <a:pt x="2080" y="0"/>
                    <a:pt x="185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0" name="Google Shape;8200;p97"/>
            <p:cNvSpPr/>
            <p:nvPr/>
          </p:nvSpPr>
          <p:spPr>
            <a:xfrm>
              <a:off x="-55987225" y="3746325"/>
              <a:ext cx="18150" cy="63825"/>
            </a:xfrm>
            <a:custGeom>
              <a:avLst/>
              <a:gdLst/>
              <a:ahLst/>
              <a:cxnLst/>
              <a:rect l="l" t="t" r="r" b="b"/>
              <a:pathLst>
                <a:path w="726" h="2553" extrusionOk="0">
                  <a:moveTo>
                    <a:pt x="726" y="0"/>
                  </a:moveTo>
                  <a:cubicBezTo>
                    <a:pt x="253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26" y="2552"/>
                  </a:cubicBezTo>
                  <a:lnTo>
                    <a:pt x="72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1" name="Google Shape;8201;p97"/>
            <p:cNvSpPr/>
            <p:nvPr/>
          </p:nvSpPr>
          <p:spPr>
            <a:xfrm>
              <a:off x="-55725725" y="374552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3"/>
                  </a:lnTo>
                  <a:cubicBezTo>
                    <a:pt x="442" y="2269"/>
                    <a:pt x="757" y="1796"/>
                    <a:pt x="757" y="1229"/>
                  </a:cubicBezTo>
                  <a:cubicBezTo>
                    <a:pt x="757" y="725"/>
                    <a:pt x="442" y="253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2" name="Google Shape;8202;p97"/>
          <p:cNvGrpSpPr/>
          <p:nvPr/>
        </p:nvGrpSpPr>
        <p:grpSpPr>
          <a:xfrm>
            <a:off x="7090027" y="2429217"/>
            <a:ext cx="358999" cy="358999"/>
            <a:chOff x="-55988800" y="3982600"/>
            <a:chExt cx="319025" cy="319025"/>
          </a:xfrm>
        </p:grpSpPr>
        <p:sp>
          <p:nvSpPr>
            <p:cNvPr id="8203" name="Google Shape;8203;p97"/>
            <p:cNvSpPr/>
            <p:nvPr/>
          </p:nvSpPr>
          <p:spPr>
            <a:xfrm>
              <a:off x="-55791875" y="3982600"/>
              <a:ext cx="102400" cy="102425"/>
            </a:xfrm>
            <a:custGeom>
              <a:avLst/>
              <a:gdLst/>
              <a:ahLst/>
              <a:cxnLst/>
              <a:rect l="l" t="t" r="r" b="b"/>
              <a:pathLst>
                <a:path w="4096" h="4097" extrusionOk="0">
                  <a:moveTo>
                    <a:pt x="1859" y="1"/>
                  </a:moveTo>
                  <a:cubicBezTo>
                    <a:pt x="1071" y="1"/>
                    <a:pt x="410" y="379"/>
                    <a:pt x="0" y="977"/>
                  </a:cubicBezTo>
                  <a:cubicBezTo>
                    <a:pt x="1512" y="1450"/>
                    <a:pt x="2647" y="2647"/>
                    <a:pt x="3119" y="4096"/>
                  </a:cubicBezTo>
                  <a:cubicBezTo>
                    <a:pt x="3718" y="3687"/>
                    <a:pt x="4096" y="3025"/>
                    <a:pt x="4096" y="2237"/>
                  </a:cubicBezTo>
                  <a:cubicBezTo>
                    <a:pt x="4096" y="1009"/>
                    <a:pt x="3119" y="1"/>
                    <a:pt x="18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4" name="Google Shape;8204;p97"/>
            <p:cNvSpPr/>
            <p:nvPr/>
          </p:nvSpPr>
          <p:spPr>
            <a:xfrm>
              <a:off x="-55969100" y="3982600"/>
              <a:ext cx="102400" cy="102425"/>
            </a:xfrm>
            <a:custGeom>
              <a:avLst/>
              <a:gdLst/>
              <a:ahLst/>
              <a:cxnLst/>
              <a:rect l="l" t="t" r="r" b="b"/>
              <a:pathLst>
                <a:path w="4096" h="4097" extrusionOk="0">
                  <a:moveTo>
                    <a:pt x="2269" y="1"/>
                  </a:moveTo>
                  <a:cubicBezTo>
                    <a:pt x="1040" y="1"/>
                    <a:pt x="1" y="977"/>
                    <a:pt x="1" y="2237"/>
                  </a:cubicBezTo>
                  <a:cubicBezTo>
                    <a:pt x="1" y="2994"/>
                    <a:pt x="410" y="3687"/>
                    <a:pt x="1009" y="4096"/>
                  </a:cubicBezTo>
                  <a:cubicBezTo>
                    <a:pt x="1481" y="2647"/>
                    <a:pt x="2647" y="1450"/>
                    <a:pt x="4096" y="977"/>
                  </a:cubicBezTo>
                  <a:cubicBezTo>
                    <a:pt x="3718" y="379"/>
                    <a:pt x="3057" y="1"/>
                    <a:pt x="22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5" name="Google Shape;8205;p97"/>
            <p:cNvSpPr/>
            <p:nvPr/>
          </p:nvSpPr>
          <p:spPr>
            <a:xfrm>
              <a:off x="-55819450" y="4021200"/>
              <a:ext cx="92950" cy="92175"/>
            </a:xfrm>
            <a:custGeom>
              <a:avLst/>
              <a:gdLst/>
              <a:ahLst/>
              <a:cxnLst/>
              <a:rect l="l" t="t" r="r" b="b"/>
              <a:pathLst>
                <a:path w="3718" h="3687" extrusionOk="0">
                  <a:moveTo>
                    <a:pt x="32" y="0"/>
                  </a:moveTo>
                  <a:lnTo>
                    <a:pt x="32" y="1103"/>
                  </a:lnTo>
                  <a:cubicBezTo>
                    <a:pt x="1" y="2521"/>
                    <a:pt x="1198" y="3686"/>
                    <a:pt x="2615" y="3686"/>
                  </a:cubicBezTo>
                  <a:lnTo>
                    <a:pt x="3718" y="3686"/>
                  </a:lnTo>
                  <a:cubicBezTo>
                    <a:pt x="3529" y="1733"/>
                    <a:pt x="1985" y="158"/>
                    <a:pt x="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6" name="Google Shape;8206;p97"/>
            <p:cNvSpPr/>
            <p:nvPr/>
          </p:nvSpPr>
          <p:spPr>
            <a:xfrm>
              <a:off x="-55930500" y="4021200"/>
              <a:ext cx="92950" cy="92175"/>
            </a:xfrm>
            <a:custGeom>
              <a:avLst/>
              <a:gdLst/>
              <a:ahLst/>
              <a:cxnLst/>
              <a:rect l="l" t="t" r="r" b="b"/>
              <a:pathLst>
                <a:path w="3718" h="3687" extrusionOk="0">
                  <a:moveTo>
                    <a:pt x="3718" y="0"/>
                  </a:moveTo>
                  <a:cubicBezTo>
                    <a:pt x="1733" y="158"/>
                    <a:pt x="158" y="1733"/>
                    <a:pt x="0" y="3686"/>
                  </a:cubicBezTo>
                  <a:lnTo>
                    <a:pt x="1103" y="3686"/>
                  </a:lnTo>
                  <a:cubicBezTo>
                    <a:pt x="2552" y="3686"/>
                    <a:pt x="3718" y="2521"/>
                    <a:pt x="3718" y="1103"/>
                  </a:cubicBezTo>
                  <a:lnTo>
                    <a:pt x="371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7" name="Google Shape;8207;p97"/>
            <p:cNvSpPr/>
            <p:nvPr/>
          </p:nvSpPr>
          <p:spPr>
            <a:xfrm>
              <a:off x="-55988800" y="4086575"/>
              <a:ext cx="319025" cy="215050"/>
            </a:xfrm>
            <a:custGeom>
              <a:avLst/>
              <a:gdLst/>
              <a:ahLst/>
              <a:cxnLst/>
              <a:rect l="l" t="t" r="r" b="b"/>
              <a:pathLst>
                <a:path w="12761" h="8602" extrusionOk="0">
                  <a:moveTo>
                    <a:pt x="4884" y="2584"/>
                  </a:moveTo>
                  <a:cubicBezTo>
                    <a:pt x="5105" y="2584"/>
                    <a:pt x="5262" y="2741"/>
                    <a:pt x="5262" y="2930"/>
                  </a:cubicBezTo>
                  <a:cubicBezTo>
                    <a:pt x="5262" y="3119"/>
                    <a:pt x="5105" y="3277"/>
                    <a:pt x="4884" y="3277"/>
                  </a:cubicBezTo>
                  <a:cubicBezTo>
                    <a:pt x="4695" y="3277"/>
                    <a:pt x="4538" y="3151"/>
                    <a:pt x="4538" y="2930"/>
                  </a:cubicBezTo>
                  <a:cubicBezTo>
                    <a:pt x="4538" y="2741"/>
                    <a:pt x="4695" y="2584"/>
                    <a:pt x="4884" y="2584"/>
                  </a:cubicBezTo>
                  <a:close/>
                  <a:moveTo>
                    <a:pt x="7877" y="2615"/>
                  </a:moveTo>
                  <a:cubicBezTo>
                    <a:pt x="8098" y="2615"/>
                    <a:pt x="8255" y="2773"/>
                    <a:pt x="8255" y="2962"/>
                  </a:cubicBezTo>
                  <a:cubicBezTo>
                    <a:pt x="8287" y="3151"/>
                    <a:pt x="8129" y="3308"/>
                    <a:pt x="7877" y="3308"/>
                  </a:cubicBezTo>
                  <a:cubicBezTo>
                    <a:pt x="7688" y="3308"/>
                    <a:pt x="7531" y="3151"/>
                    <a:pt x="7531" y="2962"/>
                  </a:cubicBezTo>
                  <a:cubicBezTo>
                    <a:pt x="7531" y="2773"/>
                    <a:pt x="7688" y="2615"/>
                    <a:pt x="7877" y="2615"/>
                  </a:cubicBezTo>
                  <a:close/>
                  <a:moveTo>
                    <a:pt x="1104" y="4222"/>
                  </a:moveTo>
                  <a:cubicBezTo>
                    <a:pt x="1387" y="4568"/>
                    <a:pt x="1828" y="4820"/>
                    <a:pt x="2332" y="4820"/>
                  </a:cubicBezTo>
                  <a:cubicBezTo>
                    <a:pt x="2301" y="5199"/>
                    <a:pt x="1954" y="5577"/>
                    <a:pt x="1545" y="5577"/>
                  </a:cubicBezTo>
                  <a:cubicBezTo>
                    <a:pt x="1167" y="5577"/>
                    <a:pt x="789" y="5199"/>
                    <a:pt x="789" y="4820"/>
                  </a:cubicBezTo>
                  <a:cubicBezTo>
                    <a:pt x="789" y="4568"/>
                    <a:pt x="915" y="4348"/>
                    <a:pt x="1104" y="4222"/>
                  </a:cubicBezTo>
                  <a:close/>
                  <a:moveTo>
                    <a:pt x="11721" y="4222"/>
                  </a:moveTo>
                  <a:cubicBezTo>
                    <a:pt x="11910" y="4348"/>
                    <a:pt x="12036" y="4568"/>
                    <a:pt x="12036" y="4820"/>
                  </a:cubicBezTo>
                  <a:cubicBezTo>
                    <a:pt x="12036" y="5199"/>
                    <a:pt x="11721" y="5577"/>
                    <a:pt x="11280" y="5577"/>
                  </a:cubicBezTo>
                  <a:cubicBezTo>
                    <a:pt x="10870" y="5577"/>
                    <a:pt x="10492" y="5199"/>
                    <a:pt x="10492" y="4820"/>
                  </a:cubicBezTo>
                  <a:cubicBezTo>
                    <a:pt x="10965" y="4820"/>
                    <a:pt x="11437" y="4568"/>
                    <a:pt x="11721" y="4222"/>
                  </a:cubicBezTo>
                  <a:close/>
                  <a:moveTo>
                    <a:pt x="7460" y="5143"/>
                  </a:moveTo>
                  <a:cubicBezTo>
                    <a:pt x="7554" y="5143"/>
                    <a:pt x="7641" y="5183"/>
                    <a:pt x="7688" y="5262"/>
                  </a:cubicBezTo>
                  <a:cubicBezTo>
                    <a:pt x="7877" y="5356"/>
                    <a:pt x="7877" y="5608"/>
                    <a:pt x="7720" y="5766"/>
                  </a:cubicBezTo>
                  <a:cubicBezTo>
                    <a:pt x="7373" y="6112"/>
                    <a:pt x="6901" y="6301"/>
                    <a:pt x="6396" y="6301"/>
                  </a:cubicBezTo>
                  <a:cubicBezTo>
                    <a:pt x="5892" y="6301"/>
                    <a:pt x="5420" y="6112"/>
                    <a:pt x="5105" y="5766"/>
                  </a:cubicBezTo>
                  <a:cubicBezTo>
                    <a:pt x="4947" y="5608"/>
                    <a:pt x="4947" y="5356"/>
                    <a:pt x="5105" y="5262"/>
                  </a:cubicBezTo>
                  <a:cubicBezTo>
                    <a:pt x="5184" y="5183"/>
                    <a:pt x="5278" y="5143"/>
                    <a:pt x="5369" y="5143"/>
                  </a:cubicBezTo>
                  <a:cubicBezTo>
                    <a:pt x="5459" y="5143"/>
                    <a:pt x="5546" y="5183"/>
                    <a:pt x="5609" y="5262"/>
                  </a:cubicBezTo>
                  <a:cubicBezTo>
                    <a:pt x="5829" y="5466"/>
                    <a:pt x="6113" y="5569"/>
                    <a:pt x="6396" y="5569"/>
                  </a:cubicBezTo>
                  <a:cubicBezTo>
                    <a:pt x="6680" y="5569"/>
                    <a:pt x="6964" y="5466"/>
                    <a:pt x="7184" y="5262"/>
                  </a:cubicBezTo>
                  <a:cubicBezTo>
                    <a:pt x="7263" y="5183"/>
                    <a:pt x="7365" y="5143"/>
                    <a:pt x="7460" y="5143"/>
                  </a:cubicBezTo>
                  <a:close/>
                  <a:moveTo>
                    <a:pt x="6396" y="0"/>
                  </a:moveTo>
                  <a:cubicBezTo>
                    <a:pt x="5829" y="1071"/>
                    <a:pt x="4695" y="1828"/>
                    <a:pt x="3403" y="1828"/>
                  </a:cubicBezTo>
                  <a:lnTo>
                    <a:pt x="2301" y="1828"/>
                  </a:lnTo>
                  <a:cubicBezTo>
                    <a:pt x="1482" y="1828"/>
                    <a:pt x="757" y="2489"/>
                    <a:pt x="757" y="3308"/>
                  </a:cubicBezTo>
                  <a:lnTo>
                    <a:pt x="757" y="3529"/>
                  </a:lnTo>
                  <a:cubicBezTo>
                    <a:pt x="284" y="3781"/>
                    <a:pt x="1" y="4253"/>
                    <a:pt x="1" y="4820"/>
                  </a:cubicBezTo>
                  <a:cubicBezTo>
                    <a:pt x="1" y="5640"/>
                    <a:pt x="694" y="6301"/>
                    <a:pt x="1513" y="6301"/>
                  </a:cubicBezTo>
                  <a:cubicBezTo>
                    <a:pt x="1891" y="6301"/>
                    <a:pt x="2301" y="6144"/>
                    <a:pt x="2521" y="5923"/>
                  </a:cubicBezTo>
                  <a:cubicBezTo>
                    <a:pt x="3120" y="7467"/>
                    <a:pt x="4632" y="8601"/>
                    <a:pt x="6365" y="8601"/>
                  </a:cubicBezTo>
                  <a:cubicBezTo>
                    <a:pt x="8098" y="8601"/>
                    <a:pt x="9578" y="7467"/>
                    <a:pt x="10177" y="5923"/>
                  </a:cubicBezTo>
                  <a:cubicBezTo>
                    <a:pt x="10461" y="6144"/>
                    <a:pt x="10807" y="6301"/>
                    <a:pt x="11185" y="6301"/>
                  </a:cubicBezTo>
                  <a:cubicBezTo>
                    <a:pt x="12036" y="6301"/>
                    <a:pt x="12697" y="5640"/>
                    <a:pt x="12697" y="4820"/>
                  </a:cubicBezTo>
                  <a:cubicBezTo>
                    <a:pt x="12760" y="4253"/>
                    <a:pt x="12445" y="3749"/>
                    <a:pt x="12036" y="3529"/>
                  </a:cubicBezTo>
                  <a:lnTo>
                    <a:pt x="12036" y="3308"/>
                  </a:lnTo>
                  <a:cubicBezTo>
                    <a:pt x="12036" y="2489"/>
                    <a:pt x="11311" y="1828"/>
                    <a:pt x="10492" y="1828"/>
                  </a:cubicBezTo>
                  <a:lnTo>
                    <a:pt x="9389" y="1828"/>
                  </a:lnTo>
                  <a:cubicBezTo>
                    <a:pt x="8098" y="1828"/>
                    <a:pt x="6932" y="1071"/>
                    <a:pt x="63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8" name="Google Shape;8208;p97"/>
          <p:cNvGrpSpPr/>
          <p:nvPr/>
        </p:nvGrpSpPr>
        <p:grpSpPr>
          <a:xfrm>
            <a:off x="5748546" y="2887174"/>
            <a:ext cx="356326" cy="358971"/>
            <a:chOff x="-54026025" y="3192625"/>
            <a:chExt cx="316650" cy="319000"/>
          </a:xfrm>
        </p:grpSpPr>
        <p:sp>
          <p:nvSpPr>
            <p:cNvPr id="8209" name="Google Shape;8209;p97"/>
            <p:cNvSpPr/>
            <p:nvPr/>
          </p:nvSpPr>
          <p:spPr>
            <a:xfrm>
              <a:off x="-54026025" y="3312350"/>
              <a:ext cx="18125" cy="63800"/>
            </a:xfrm>
            <a:custGeom>
              <a:avLst/>
              <a:gdLst/>
              <a:ahLst/>
              <a:cxnLst/>
              <a:rect l="l" t="t" r="r" b="b"/>
              <a:pathLst>
                <a:path w="725" h="2552" extrusionOk="0">
                  <a:moveTo>
                    <a:pt x="725" y="0"/>
                  </a:moveTo>
                  <a:cubicBezTo>
                    <a:pt x="315" y="189"/>
                    <a:pt x="0" y="693"/>
                    <a:pt x="0" y="1260"/>
                  </a:cubicBezTo>
                  <a:cubicBezTo>
                    <a:pt x="0" y="1796"/>
                    <a:pt x="315" y="2268"/>
                    <a:pt x="725" y="2552"/>
                  </a:cubicBezTo>
                  <a:lnTo>
                    <a:pt x="725" y="158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0" name="Google Shape;8210;p97"/>
            <p:cNvSpPr/>
            <p:nvPr/>
          </p:nvSpPr>
          <p:spPr>
            <a:xfrm>
              <a:off x="-53890550" y="3192625"/>
              <a:ext cx="125250" cy="56725"/>
            </a:xfrm>
            <a:custGeom>
              <a:avLst/>
              <a:gdLst/>
              <a:ahLst/>
              <a:cxnLst/>
              <a:rect l="l" t="t" r="r" b="b"/>
              <a:pathLst>
                <a:path w="5010" h="2269" extrusionOk="0">
                  <a:moveTo>
                    <a:pt x="914" y="0"/>
                  </a:moveTo>
                  <a:cubicBezTo>
                    <a:pt x="599" y="0"/>
                    <a:pt x="315" y="63"/>
                    <a:pt x="0" y="95"/>
                  </a:cubicBezTo>
                  <a:cubicBezTo>
                    <a:pt x="158" y="536"/>
                    <a:pt x="441" y="914"/>
                    <a:pt x="756" y="1260"/>
                  </a:cubicBezTo>
                  <a:cubicBezTo>
                    <a:pt x="1418" y="1891"/>
                    <a:pt x="2237" y="2269"/>
                    <a:pt x="3151" y="2269"/>
                  </a:cubicBezTo>
                  <a:lnTo>
                    <a:pt x="5009" y="2269"/>
                  </a:lnTo>
                  <a:cubicBezTo>
                    <a:pt x="4127" y="914"/>
                    <a:pt x="2647" y="0"/>
                    <a:pt x="91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1" name="Google Shape;8211;p97"/>
            <p:cNvSpPr/>
            <p:nvPr/>
          </p:nvSpPr>
          <p:spPr>
            <a:xfrm>
              <a:off x="-53839375" y="3306025"/>
              <a:ext cx="55175" cy="55175"/>
            </a:xfrm>
            <a:custGeom>
              <a:avLst/>
              <a:gdLst/>
              <a:ahLst/>
              <a:cxnLst/>
              <a:rect l="l" t="t" r="r" b="b"/>
              <a:pathLst>
                <a:path w="2207" h="2207" extrusionOk="0">
                  <a:moveTo>
                    <a:pt x="1104" y="1"/>
                  </a:moveTo>
                  <a:cubicBezTo>
                    <a:pt x="505" y="1"/>
                    <a:pt x="1" y="505"/>
                    <a:pt x="1" y="1104"/>
                  </a:cubicBezTo>
                  <a:cubicBezTo>
                    <a:pt x="1" y="1702"/>
                    <a:pt x="505" y="2206"/>
                    <a:pt x="1104" y="2206"/>
                  </a:cubicBezTo>
                  <a:cubicBezTo>
                    <a:pt x="1734" y="2206"/>
                    <a:pt x="2206" y="1702"/>
                    <a:pt x="2206" y="1104"/>
                  </a:cubicBezTo>
                  <a:cubicBezTo>
                    <a:pt x="2206" y="505"/>
                    <a:pt x="1734" y="1"/>
                    <a:pt x="110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2" name="Google Shape;8212;p97"/>
            <p:cNvSpPr/>
            <p:nvPr/>
          </p:nvSpPr>
          <p:spPr>
            <a:xfrm>
              <a:off x="-53950425" y="3306025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505" y="1"/>
                    <a:pt x="1" y="505"/>
                    <a:pt x="1" y="1104"/>
                  </a:cubicBezTo>
                  <a:cubicBezTo>
                    <a:pt x="1" y="1702"/>
                    <a:pt x="505" y="2206"/>
                    <a:pt x="1103" y="2206"/>
                  </a:cubicBezTo>
                  <a:cubicBezTo>
                    <a:pt x="1702" y="2206"/>
                    <a:pt x="2206" y="1702"/>
                    <a:pt x="2206" y="1104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3" name="Google Shape;8213;p97"/>
            <p:cNvSpPr/>
            <p:nvPr/>
          </p:nvSpPr>
          <p:spPr>
            <a:xfrm>
              <a:off x="-53985075" y="3400950"/>
              <a:ext cx="236300" cy="110675"/>
            </a:xfrm>
            <a:custGeom>
              <a:avLst/>
              <a:gdLst/>
              <a:ahLst/>
              <a:cxnLst/>
              <a:rect l="l" t="t" r="r" b="b"/>
              <a:pathLst>
                <a:path w="9452" h="4427" extrusionOk="0">
                  <a:moveTo>
                    <a:pt x="5790" y="969"/>
                  </a:moveTo>
                  <a:cubicBezTo>
                    <a:pt x="5884" y="969"/>
                    <a:pt x="5971" y="1008"/>
                    <a:pt x="6018" y="1087"/>
                  </a:cubicBezTo>
                  <a:cubicBezTo>
                    <a:pt x="6176" y="1245"/>
                    <a:pt x="6176" y="1497"/>
                    <a:pt x="6018" y="1591"/>
                  </a:cubicBezTo>
                  <a:cubicBezTo>
                    <a:pt x="5671" y="1969"/>
                    <a:pt x="5199" y="2158"/>
                    <a:pt x="4726" y="2158"/>
                  </a:cubicBezTo>
                  <a:cubicBezTo>
                    <a:pt x="4254" y="2158"/>
                    <a:pt x="3750" y="1969"/>
                    <a:pt x="3435" y="1591"/>
                  </a:cubicBezTo>
                  <a:cubicBezTo>
                    <a:pt x="3277" y="1434"/>
                    <a:pt x="3277" y="1213"/>
                    <a:pt x="3435" y="1087"/>
                  </a:cubicBezTo>
                  <a:cubicBezTo>
                    <a:pt x="3513" y="1008"/>
                    <a:pt x="3608" y="969"/>
                    <a:pt x="3698" y="969"/>
                  </a:cubicBezTo>
                  <a:cubicBezTo>
                    <a:pt x="3789" y="969"/>
                    <a:pt x="3876" y="1008"/>
                    <a:pt x="3939" y="1087"/>
                  </a:cubicBezTo>
                  <a:cubicBezTo>
                    <a:pt x="4159" y="1308"/>
                    <a:pt x="4443" y="1418"/>
                    <a:pt x="4726" y="1418"/>
                  </a:cubicBezTo>
                  <a:cubicBezTo>
                    <a:pt x="5010" y="1418"/>
                    <a:pt x="5293" y="1308"/>
                    <a:pt x="5514" y="1087"/>
                  </a:cubicBezTo>
                  <a:cubicBezTo>
                    <a:pt x="5593" y="1008"/>
                    <a:pt x="5695" y="969"/>
                    <a:pt x="5790" y="969"/>
                  </a:cubicBezTo>
                  <a:close/>
                  <a:moveTo>
                    <a:pt x="4711" y="0"/>
                  </a:moveTo>
                  <a:cubicBezTo>
                    <a:pt x="4002" y="0"/>
                    <a:pt x="3293" y="205"/>
                    <a:pt x="2678" y="615"/>
                  </a:cubicBezTo>
                  <a:cubicBezTo>
                    <a:pt x="2615" y="646"/>
                    <a:pt x="2552" y="709"/>
                    <a:pt x="2489" y="709"/>
                  </a:cubicBezTo>
                  <a:lnTo>
                    <a:pt x="1" y="709"/>
                  </a:lnTo>
                  <a:cubicBezTo>
                    <a:pt x="505" y="2820"/>
                    <a:pt x="2458" y="4427"/>
                    <a:pt x="4726" y="4427"/>
                  </a:cubicBezTo>
                  <a:cubicBezTo>
                    <a:pt x="7026" y="4427"/>
                    <a:pt x="8948" y="2820"/>
                    <a:pt x="9452" y="709"/>
                  </a:cubicBezTo>
                  <a:lnTo>
                    <a:pt x="6963" y="709"/>
                  </a:lnTo>
                  <a:cubicBezTo>
                    <a:pt x="6869" y="646"/>
                    <a:pt x="6774" y="646"/>
                    <a:pt x="6743" y="615"/>
                  </a:cubicBezTo>
                  <a:cubicBezTo>
                    <a:pt x="6128" y="205"/>
                    <a:pt x="5419" y="0"/>
                    <a:pt x="471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4" name="Google Shape;8214;p97"/>
            <p:cNvSpPr/>
            <p:nvPr/>
          </p:nvSpPr>
          <p:spPr>
            <a:xfrm>
              <a:off x="-53986650" y="3342275"/>
              <a:ext cx="241025" cy="55150"/>
            </a:xfrm>
            <a:custGeom>
              <a:avLst/>
              <a:gdLst/>
              <a:ahLst/>
              <a:cxnLst/>
              <a:rect l="l" t="t" r="r" b="b"/>
              <a:pathLst>
                <a:path w="9641" h="2206" extrusionOk="0">
                  <a:moveTo>
                    <a:pt x="1" y="0"/>
                  </a:moveTo>
                  <a:lnTo>
                    <a:pt x="1" y="1859"/>
                  </a:lnTo>
                  <a:lnTo>
                    <a:pt x="1" y="2206"/>
                  </a:lnTo>
                  <a:lnTo>
                    <a:pt x="2458" y="2206"/>
                  </a:lnTo>
                  <a:cubicBezTo>
                    <a:pt x="3198" y="1749"/>
                    <a:pt x="4017" y="1520"/>
                    <a:pt x="4829" y="1520"/>
                  </a:cubicBezTo>
                  <a:cubicBezTo>
                    <a:pt x="5640" y="1520"/>
                    <a:pt x="6443" y="1749"/>
                    <a:pt x="7152" y="2206"/>
                  </a:cubicBezTo>
                  <a:lnTo>
                    <a:pt x="9641" y="2206"/>
                  </a:lnTo>
                  <a:lnTo>
                    <a:pt x="9641" y="1859"/>
                  </a:lnTo>
                  <a:lnTo>
                    <a:pt x="9641" y="0"/>
                  </a:lnTo>
                  <a:lnTo>
                    <a:pt x="8853" y="0"/>
                  </a:lnTo>
                  <a:cubicBezTo>
                    <a:pt x="8696" y="882"/>
                    <a:pt x="7940" y="1512"/>
                    <a:pt x="7026" y="1512"/>
                  </a:cubicBezTo>
                  <a:cubicBezTo>
                    <a:pt x="6144" y="1512"/>
                    <a:pt x="5388" y="882"/>
                    <a:pt x="5230" y="0"/>
                  </a:cubicBezTo>
                  <a:lnTo>
                    <a:pt x="4411" y="0"/>
                  </a:lnTo>
                  <a:cubicBezTo>
                    <a:pt x="4254" y="882"/>
                    <a:pt x="3466" y="1512"/>
                    <a:pt x="2584" y="1512"/>
                  </a:cubicBezTo>
                  <a:cubicBezTo>
                    <a:pt x="1670" y="1512"/>
                    <a:pt x="946" y="882"/>
                    <a:pt x="7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5" name="Google Shape;8215;p97"/>
            <p:cNvSpPr/>
            <p:nvPr/>
          </p:nvSpPr>
          <p:spPr>
            <a:xfrm>
              <a:off x="-53989000" y="3199700"/>
              <a:ext cx="241800" cy="123700"/>
            </a:xfrm>
            <a:custGeom>
              <a:avLst/>
              <a:gdLst/>
              <a:ahLst/>
              <a:cxnLst/>
              <a:rect l="l" t="t" r="r" b="b"/>
              <a:pathLst>
                <a:path w="9672" h="4948" extrusionOk="0">
                  <a:moveTo>
                    <a:pt x="3245" y="1"/>
                  </a:moveTo>
                  <a:cubicBezTo>
                    <a:pt x="1355" y="662"/>
                    <a:pt x="0" y="2490"/>
                    <a:pt x="0" y="4601"/>
                  </a:cubicBezTo>
                  <a:lnTo>
                    <a:pt x="0" y="4947"/>
                  </a:lnTo>
                  <a:lnTo>
                    <a:pt x="788" y="4947"/>
                  </a:lnTo>
                  <a:cubicBezTo>
                    <a:pt x="945" y="4096"/>
                    <a:pt x="1701" y="3466"/>
                    <a:pt x="2615" y="3466"/>
                  </a:cubicBezTo>
                  <a:cubicBezTo>
                    <a:pt x="3529" y="3466"/>
                    <a:pt x="4253" y="4096"/>
                    <a:pt x="4411" y="4947"/>
                  </a:cubicBezTo>
                  <a:lnTo>
                    <a:pt x="5261" y="4947"/>
                  </a:lnTo>
                  <a:cubicBezTo>
                    <a:pt x="5419" y="4096"/>
                    <a:pt x="6207" y="3466"/>
                    <a:pt x="7057" y="3466"/>
                  </a:cubicBezTo>
                  <a:cubicBezTo>
                    <a:pt x="7971" y="3466"/>
                    <a:pt x="8727" y="4096"/>
                    <a:pt x="8884" y="4947"/>
                  </a:cubicBezTo>
                  <a:lnTo>
                    <a:pt x="9672" y="4947"/>
                  </a:lnTo>
                  <a:lnTo>
                    <a:pt x="9672" y="4601"/>
                  </a:lnTo>
                  <a:cubicBezTo>
                    <a:pt x="9672" y="3939"/>
                    <a:pt x="9546" y="3309"/>
                    <a:pt x="9262" y="2710"/>
                  </a:cubicBezTo>
                  <a:lnTo>
                    <a:pt x="7089" y="2710"/>
                  </a:lnTo>
                  <a:cubicBezTo>
                    <a:pt x="5986" y="2710"/>
                    <a:pt x="4978" y="2301"/>
                    <a:pt x="4190" y="1513"/>
                  </a:cubicBezTo>
                  <a:cubicBezTo>
                    <a:pt x="3749" y="1072"/>
                    <a:pt x="3434" y="568"/>
                    <a:pt x="324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6" name="Google Shape;8216;p97"/>
            <p:cNvSpPr/>
            <p:nvPr/>
          </p:nvSpPr>
          <p:spPr>
            <a:xfrm>
              <a:off x="-53728300" y="3310775"/>
              <a:ext cx="18925" cy="64600"/>
            </a:xfrm>
            <a:custGeom>
              <a:avLst/>
              <a:gdLst/>
              <a:ahLst/>
              <a:cxnLst/>
              <a:rect l="l" t="t" r="r" b="b"/>
              <a:pathLst>
                <a:path w="757" h="2584" extrusionOk="0">
                  <a:moveTo>
                    <a:pt x="0" y="0"/>
                  </a:moveTo>
                  <a:lnTo>
                    <a:pt x="0" y="158"/>
                  </a:lnTo>
                  <a:lnTo>
                    <a:pt x="0" y="2583"/>
                  </a:lnTo>
                  <a:cubicBezTo>
                    <a:pt x="441" y="2300"/>
                    <a:pt x="756" y="1827"/>
                    <a:pt x="756" y="1260"/>
                  </a:cubicBezTo>
                  <a:cubicBezTo>
                    <a:pt x="756" y="756"/>
                    <a:pt x="473" y="252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7" name="Google Shape;8217;p97"/>
          <p:cNvGrpSpPr/>
          <p:nvPr/>
        </p:nvGrpSpPr>
        <p:grpSpPr>
          <a:xfrm>
            <a:off x="5768492" y="3358148"/>
            <a:ext cx="316434" cy="358099"/>
            <a:chOff x="-54007925" y="3584850"/>
            <a:chExt cx="281200" cy="318225"/>
          </a:xfrm>
        </p:grpSpPr>
        <p:sp>
          <p:nvSpPr>
            <p:cNvPr id="8218" name="Google Shape;8218;p97"/>
            <p:cNvSpPr/>
            <p:nvPr/>
          </p:nvSpPr>
          <p:spPr>
            <a:xfrm>
              <a:off x="-53943325" y="3716375"/>
              <a:ext cx="151250" cy="18950"/>
            </a:xfrm>
            <a:custGeom>
              <a:avLst/>
              <a:gdLst/>
              <a:ahLst/>
              <a:cxnLst/>
              <a:rect l="l" t="t" r="r" b="b"/>
              <a:pathLst>
                <a:path w="6050" h="758" extrusionOk="0">
                  <a:moveTo>
                    <a:pt x="0" y="1"/>
                  </a:moveTo>
                  <a:cubicBezTo>
                    <a:pt x="441" y="474"/>
                    <a:pt x="1040" y="757"/>
                    <a:pt x="1702" y="757"/>
                  </a:cubicBezTo>
                  <a:lnTo>
                    <a:pt x="4348" y="757"/>
                  </a:lnTo>
                  <a:cubicBezTo>
                    <a:pt x="5041" y="757"/>
                    <a:pt x="5608" y="474"/>
                    <a:pt x="60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9" name="Google Shape;8219;p97"/>
            <p:cNvSpPr/>
            <p:nvPr/>
          </p:nvSpPr>
          <p:spPr>
            <a:xfrm>
              <a:off x="-53970100" y="3679375"/>
              <a:ext cx="205575" cy="18125"/>
            </a:xfrm>
            <a:custGeom>
              <a:avLst/>
              <a:gdLst/>
              <a:ahLst/>
              <a:cxnLst/>
              <a:rect l="l" t="t" r="r" b="b"/>
              <a:pathLst>
                <a:path w="8223" h="725" extrusionOk="0">
                  <a:moveTo>
                    <a:pt x="0" y="0"/>
                  </a:moveTo>
                  <a:lnTo>
                    <a:pt x="0" y="725"/>
                  </a:lnTo>
                  <a:lnTo>
                    <a:pt x="8223" y="725"/>
                  </a:lnTo>
                  <a:lnTo>
                    <a:pt x="822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0" name="Google Shape;8220;p97"/>
            <p:cNvSpPr/>
            <p:nvPr/>
          </p:nvSpPr>
          <p:spPr>
            <a:xfrm>
              <a:off x="-53970100" y="3715600"/>
              <a:ext cx="204800" cy="187475"/>
            </a:xfrm>
            <a:custGeom>
              <a:avLst/>
              <a:gdLst/>
              <a:ahLst/>
              <a:cxnLst/>
              <a:rect l="l" t="t" r="r" b="b"/>
              <a:pathLst>
                <a:path w="8192" h="7499" extrusionOk="0">
                  <a:moveTo>
                    <a:pt x="2584" y="2300"/>
                  </a:moveTo>
                  <a:cubicBezTo>
                    <a:pt x="2804" y="2300"/>
                    <a:pt x="2962" y="2426"/>
                    <a:pt x="2962" y="2647"/>
                  </a:cubicBezTo>
                  <a:cubicBezTo>
                    <a:pt x="2962" y="2836"/>
                    <a:pt x="2804" y="2993"/>
                    <a:pt x="2584" y="2993"/>
                  </a:cubicBezTo>
                  <a:cubicBezTo>
                    <a:pt x="2395" y="2993"/>
                    <a:pt x="2237" y="2836"/>
                    <a:pt x="2237" y="2647"/>
                  </a:cubicBezTo>
                  <a:cubicBezTo>
                    <a:pt x="2237" y="2426"/>
                    <a:pt x="2395" y="2300"/>
                    <a:pt x="2584" y="2300"/>
                  </a:cubicBezTo>
                  <a:close/>
                  <a:moveTo>
                    <a:pt x="5577" y="2300"/>
                  </a:moveTo>
                  <a:cubicBezTo>
                    <a:pt x="5797" y="2300"/>
                    <a:pt x="5955" y="2458"/>
                    <a:pt x="5955" y="2647"/>
                  </a:cubicBezTo>
                  <a:cubicBezTo>
                    <a:pt x="5955" y="2836"/>
                    <a:pt x="5797" y="2993"/>
                    <a:pt x="5577" y="2993"/>
                  </a:cubicBezTo>
                  <a:cubicBezTo>
                    <a:pt x="5388" y="2993"/>
                    <a:pt x="5230" y="2836"/>
                    <a:pt x="5230" y="2647"/>
                  </a:cubicBezTo>
                  <a:cubicBezTo>
                    <a:pt x="5230" y="2458"/>
                    <a:pt x="5388" y="2300"/>
                    <a:pt x="5577" y="2300"/>
                  </a:cubicBezTo>
                  <a:close/>
                  <a:moveTo>
                    <a:pt x="5191" y="4072"/>
                  </a:moveTo>
                  <a:cubicBezTo>
                    <a:pt x="5285" y="4072"/>
                    <a:pt x="5372" y="4112"/>
                    <a:pt x="5419" y="4191"/>
                  </a:cubicBezTo>
                  <a:cubicBezTo>
                    <a:pt x="5577" y="4348"/>
                    <a:pt x="5577" y="4569"/>
                    <a:pt x="5419" y="4695"/>
                  </a:cubicBezTo>
                  <a:cubicBezTo>
                    <a:pt x="5072" y="5041"/>
                    <a:pt x="4600" y="5230"/>
                    <a:pt x="4127" y="5230"/>
                  </a:cubicBezTo>
                  <a:cubicBezTo>
                    <a:pt x="3655" y="5230"/>
                    <a:pt x="3151" y="5041"/>
                    <a:pt x="2836" y="4695"/>
                  </a:cubicBezTo>
                  <a:cubicBezTo>
                    <a:pt x="2678" y="4537"/>
                    <a:pt x="2678" y="4285"/>
                    <a:pt x="2836" y="4191"/>
                  </a:cubicBezTo>
                  <a:cubicBezTo>
                    <a:pt x="2914" y="4112"/>
                    <a:pt x="3009" y="4072"/>
                    <a:pt x="3099" y="4072"/>
                  </a:cubicBezTo>
                  <a:cubicBezTo>
                    <a:pt x="3190" y="4072"/>
                    <a:pt x="3277" y="4112"/>
                    <a:pt x="3340" y="4191"/>
                  </a:cubicBezTo>
                  <a:cubicBezTo>
                    <a:pt x="3560" y="4395"/>
                    <a:pt x="3844" y="4498"/>
                    <a:pt x="4127" y="4498"/>
                  </a:cubicBezTo>
                  <a:cubicBezTo>
                    <a:pt x="4411" y="4498"/>
                    <a:pt x="4694" y="4395"/>
                    <a:pt x="4915" y="4191"/>
                  </a:cubicBezTo>
                  <a:cubicBezTo>
                    <a:pt x="4994" y="4112"/>
                    <a:pt x="5096" y="4072"/>
                    <a:pt x="5191" y="4072"/>
                  </a:cubicBezTo>
                  <a:close/>
                  <a:moveTo>
                    <a:pt x="0" y="0"/>
                  </a:moveTo>
                  <a:lnTo>
                    <a:pt x="0" y="3340"/>
                  </a:lnTo>
                  <a:cubicBezTo>
                    <a:pt x="0" y="5577"/>
                    <a:pt x="1859" y="7499"/>
                    <a:pt x="4096" y="7499"/>
                  </a:cubicBezTo>
                  <a:cubicBezTo>
                    <a:pt x="6333" y="7499"/>
                    <a:pt x="8191" y="5640"/>
                    <a:pt x="8191" y="3340"/>
                  </a:cubicBezTo>
                  <a:lnTo>
                    <a:pt x="8191" y="0"/>
                  </a:lnTo>
                  <a:lnTo>
                    <a:pt x="8034" y="0"/>
                  </a:lnTo>
                  <a:cubicBezTo>
                    <a:pt x="7467" y="946"/>
                    <a:pt x="6490" y="1513"/>
                    <a:pt x="5419" y="1513"/>
                  </a:cubicBezTo>
                  <a:lnTo>
                    <a:pt x="2804" y="1513"/>
                  </a:lnTo>
                  <a:cubicBezTo>
                    <a:pt x="1701" y="1513"/>
                    <a:pt x="693" y="946"/>
                    <a:pt x="1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1" name="Google Shape;8221;p97"/>
            <p:cNvSpPr/>
            <p:nvPr/>
          </p:nvSpPr>
          <p:spPr>
            <a:xfrm>
              <a:off x="-54007125" y="3584850"/>
              <a:ext cx="278825" cy="74850"/>
            </a:xfrm>
            <a:custGeom>
              <a:avLst/>
              <a:gdLst/>
              <a:ahLst/>
              <a:cxnLst/>
              <a:rect l="l" t="t" r="r" b="b"/>
              <a:pathLst>
                <a:path w="11153" h="2994" extrusionOk="0">
                  <a:moveTo>
                    <a:pt x="5577" y="1"/>
                  </a:moveTo>
                  <a:cubicBezTo>
                    <a:pt x="2867" y="1"/>
                    <a:pt x="0" y="788"/>
                    <a:pt x="0" y="2238"/>
                  </a:cubicBezTo>
                  <a:cubicBezTo>
                    <a:pt x="0" y="2647"/>
                    <a:pt x="315" y="2994"/>
                    <a:pt x="725" y="2994"/>
                  </a:cubicBezTo>
                  <a:lnTo>
                    <a:pt x="10429" y="2994"/>
                  </a:lnTo>
                  <a:cubicBezTo>
                    <a:pt x="10838" y="2994"/>
                    <a:pt x="11153" y="2679"/>
                    <a:pt x="11153" y="2238"/>
                  </a:cubicBezTo>
                  <a:cubicBezTo>
                    <a:pt x="11153" y="788"/>
                    <a:pt x="8286" y="1"/>
                    <a:pt x="55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2" name="Google Shape;8222;p97"/>
            <p:cNvSpPr/>
            <p:nvPr/>
          </p:nvSpPr>
          <p:spPr>
            <a:xfrm>
              <a:off x="-54007925" y="3740025"/>
              <a:ext cx="18925" cy="64600"/>
            </a:xfrm>
            <a:custGeom>
              <a:avLst/>
              <a:gdLst/>
              <a:ahLst/>
              <a:cxnLst/>
              <a:rect l="l" t="t" r="r" b="b"/>
              <a:pathLst>
                <a:path w="757" h="2584" extrusionOk="0">
                  <a:moveTo>
                    <a:pt x="757" y="0"/>
                  </a:moveTo>
                  <a:cubicBezTo>
                    <a:pt x="316" y="252"/>
                    <a:pt x="1" y="725"/>
                    <a:pt x="1" y="1260"/>
                  </a:cubicBezTo>
                  <a:cubicBezTo>
                    <a:pt x="1" y="1827"/>
                    <a:pt x="316" y="2300"/>
                    <a:pt x="757" y="2584"/>
                  </a:cubicBezTo>
                  <a:lnTo>
                    <a:pt x="75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3" name="Google Shape;8223;p97"/>
            <p:cNvSpPr/>
            <p:nvPr/>
          </p:nvSpPr>
          <p:spPr>
            <a:xfrm>
              <a:off x="-53745625" y="3740025"/>
              <a:ext cx="18900" cy="64600"/>
            </a:xfrm>
            <a:custGeom>
              <a:avLst/>
              <a:gdLst/>
              <a:ahLst/>
              <a:cxnLst/>
              <a:rect l="l" t="t" r="r" b="b"/>
              <a:pathLst>
                <a:path w="756" h="2584" extrusionOk="0">
                  <a:moveTo>
                    <a:pt x="0" y="0"/>
                  </a:moveTo>
                  <a:lnTo>
                    <a:pt x="0" y="2584"/>
                  </a:lnTo>
                  <a:cubicBezTo>
                    <a:pt x="441" y="2300"/>
                    <a:pt x="756" y="1827"/>
                    <a:pt x="756" y="1260"/>
                  </a:cubicBezTo>
                  <a:cubicBezTo>
                    <a:pt x="693" y="725"/>
                    <a:pt x="441" y="252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4" name="Google Shape;8224;p97"/>
          <p:cNvGrpSpPr/>
          <p:nvPr/>
        </p:nvGrpSpPr>
        <p:grpSpPr>
          <a:xfrm>
            <a:off x="5768492" y="3820033"/>
            <a:ext cx="316434" cy="358914"/>
            <a:chOff x="-54007925" y="3975575"/>
            <a:chExt cx="281200" cy="318950"/>
          </a:xfrm>
        </p:grpSpPr>
        <p:sp>
          <p:nvSpPr>
            <p:cNvPr id="8225" name="Google Shape;8225;p97"/>
            <p:cNvSpPr/>
            <p:nvPr/>
          </p:nvSpPr>
          <p:spPr>
            <a:xfrm>
              <a:off x="-53988225" y="3975575"/>
              <a:ext cx="244175" cy="142825"/>
            </a:xfrm>
            <a:custGeom>
              <a:avLst/>
              <a:gdLst/>
              <a:ahLst/>
              <a:cxnLst/>
              <a:rect l="l" t="t" r="r" b="b"/>
              <a:pathLst>
                <a:path w="9767" h="5713" extrusionOk="0">
                  <a:moveTo>
                    <a:pt x="5161" y="1329"/>
                  </a:moveTo>
                  <a:cubicBezTo>
                    <a:pt x="5247" y="1329"/>
                    <a:pt x="5333" y="1337"/>
                    <a:pt x="5419" y="1353"/>
                  </a:cubicBezTo>
                  <a:cubicBezTo>
                    <a:pt x="5577" y="1384"/>
                    <a:pt x="5671" y="1416"/>
                    <a:pt x="5797" y="1479"/>
                  </a:cubicBezTo>
                  <a:cubicBezTo>
                    <a:pt x="6617" y="1857"/>
                    <a:pt x="7026" y="2960"/>
                    <a:pt x="6837" y="4220"/>
                  </a:cubicBezTo>
                  <a:cubicBezTo>
                    <a:pt x="6774" y="4409"/>
                    <a:pt x="6617" y="4535"/>
                    <a:pt x="6459" y="4535"/>
                  </a:cubicBezTo>
                  <a:lnTo>
                    <a:pt x="6396" y="4535"/>
                  </a:lnTo>
                  <a:cubicBezTo>
                    <a:pt x="6207" y="4503"/>
                    <a:pt x="6049" y="4283"/>
                    <a:pt x="6081" y="4094"/>
                  </a:cubicBezTo>
                  <a:cubicBezTo>
                    <a:pt x="6239" y="3117"/>
                    <a:pt x="5892" y="2172"/>
                    <a:pt x="5293" y="2046"/>
                  </a:cubicBezTo>
                  <a:cubicBezTo>
                    <a:pt x="5250" y="2037"/>
                    <a:pt x="5205" y="2032"/>
                    <a:pt x="5161" y="2032"/>
                  </a:cubicBezTo>
                  <a:cubicBezTo>
                    <a:pt x="4601" y="2032"/>
                    <a:pt x="4022" y="2752"/>
                    <a:pt x="3876" y="3716"/>
                  </a:cubicBezTo>
                  <a:cubicBezTo>
                    <a:pt x="3847" y="3888"/>
                    <a:pt x="3660" y="4035"/>
                    <a:pt x="3484" y="4035"/>
                  </a:cubicBezTo>
                  <a:cubicBezTo>
                    <a:pt x="3468" y="4035"/>
                    <a:pt x="3451" y="4033"/>
                    <a:pt x="3435" y="4031"/>
                  </a:cubicBezTo>
                  <a:cubicBezTo>
                    <a:pt x="3246" y="3968"/>
                    <a:pt x="3088" y="3779"/>
                    <a:pt x="3120" y="3590"/>
                  </a:cubicBezTo>
                  <a:cubicBezTo>
                    <a:pt x="3351" y="2261"/>
                    <a:pt x="4217" y="1329"/>
                    <a:pt x="5161" y="1329"/>
                  </a:cubicBezTo>
                  <a:close/>
                  <a:moveTo>
                    <a:pt x="6821" y="1"/>
                  </a:moveTo>
                  <a:cubicBezTo>
                    <a:pt x="6045" y="1"/>
                    <a:pt x="5381" y="480"/>
                    <a:pt x="5104" y="1227"/>
                  </a:cubicBezTo>
                  <a:lnTo>
                    <a:pt x="3939" y="1038"/>
                  </a:lnTo>
                  <a:cubicBezTo>
                    <a:pt x="3734" y="998"/>
                    <a:pt x="3530" y="979"/>
                    <a:pt x="3328" y="979"/>
                  </a:cubicBezTo>
                  <a:cubicBezTo>
                    <a:pt x="1759" y="979"/>
                    <a:pt x="343" y="2128"/>
                    <a:pt x="64" y="3747"/>
                  </a:cubicBezTo>
                  <a:cubicBezTo>
                    <a:pt x="1" y="3936"/>
                    <a:pt x="158" y="4125"/>
                    <a:pt x="379" y="4188"/>
                  </a:cubicBezTo>
                  <a:lnTo>
                    <a:pt x="9200" y="5700"/>
                  </a:lnTo>
                  <a:cubicBezTo>
                    <a:pt x="9225" y="5709"/>
                    <a:pt x="9251" y="5713"/>
                    <a:pt x="9276" y="5713"/>
                  </a:cubicBezTo>
                  <a:cubicBezTo>
                    <a:pt x="9437" y="5713"/>
                    <a:pt x="9582" y="5549"/>
                    <a:pt x="9610" y="5385"/>
                  </a:cubicBezTo>
                  <a:cubicBezTo>
                    <a:pt x="9767" y="4535"/>
                    <a:pt x="9578" y="3621"/>
                    <a:pt x="9074" y="2865"/>
                  </a:cubicBezTo>
                  <a:cubicBezTo>
                    <a:pt x="8570" y="2203"/>
                    <a:pt x="7782" y="1731"/>
                    <a:pt x="6900" y="1573"/>
                  </a:cubicBezTo>
                  <a:lnTo>
                    <a:pt x="5892" y="1384"/>
                  </a:lnTo>
                  <a:cubicBezTo>
                    <a:pt x="6090" y="1017"/>
                    <a:pt x="6465" y="776"/>
                    <a:pt x="6882" y="776"/>
                  </a:cubicBezTo>
                  <a:cubicBezTo>
                    <a:pt x="6929" y="776"/>
                    <a:pt x="6978" y="779"/>
                    <a:pt x="7026" y="786"/>
                  </a:cubicBezTo>
                  <a:cubicBezTo>
                    <a:pt x="7042" y="788"/>
                    <a:pt x="7059" y="790"/>
                    <a:pt x="7075" y="790"/>
                  </a:cubicBezTo>
                  <a:cubicBezTo>
                    <a:pt x="7247" y="790"/>
                    <a:pt x="7410" y="643"/>
                    <a:pt x="7467" y="471"/>
                  </a:cubicBezTo>
                  <a:cubicBezTo>
                    <a:pt x="7499" y="282"/>
                    <a:pt x="7341" y="93"/>
                    <a:pt x="7152" y="30"/>
                  </a:cubicBezTo>
                  <a:cubicBezTo>
                    <a:pt x="7040" y="10"/>
                    <a:pt x="6930" y="1"/>
                    <a:pt x="682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6" name="Google Shape;8226;p97"/>
            <p:cNvSpPr/>
            <p:nvPr/>
          </p:nvSpPr>
          <p:spPr>
            <a:xfrm>
              <a:off x="-53970100" y="4100750"/>
              <a:ext cx="204800" cy="193775"/>
            </a:xfrm>
            <a:custGeom>
              <a:avLst/>
              <a:gdLst/>
              <a:ahLst/>
              <a:cxnLst/>
              <a:rect l="l" t="t" r="r" b="b"/>
              <a:pathLst>
                <a:path w="8192" h="7751" extrusionOk="0">
                  <a:moveTo>
                    <a:pt x="2584" y="1796"/>
                  </a:moveTo>
                  <a:cubicBezTo>
                    <a:pt x="2804" y="1796"/>
                    <a:pt x="2962" y="1954"/>
                    <a:pt x="2962" y="2143"/>
                  </a:cubicBezTo>
                  <a:cubicBezTo>
                    <a:pt x="2962" y="2363"/>
                    <a:pt x="2804" y="2521"/>
                    <a:pt x="2584" y="2521"/>
                  </a:cubicBezTo>
                  <a:cubicBezTo>
                    <a:pt x="2395" y="2521"/>
                    <a:pt x="2237" y="2363"/>
                    <a:pt x="2237" y="2143"/>
                  </a:cubicBezTo>
                  <a:cubicBezTo>
                    <a:pt x="2237" y="1954"/>
                    <a:pt x="2395" y="1796"/>
                    <a:pt x="2584" y="1796"/>
                  </a:cubicBezTo>
                  <a:close/>
                  <a:moveTo>
                    <a:pt x="5577" y="1796"/>
                  </a:moveTo>
                  <a:cubicBezTo>
                    <a:pt x="5797" y="1796"/>
                    <a:pt x="5955" y="1954"/>
                    <a:pt x="5955" y="2143"/>
                  </a:cubicBezTo>
                  <a:cubicBezTo>
                    <a:pt x="5955" y="2363"/>
                    <a:pt x="5797" y="2521"/>
                    <a:pt x="5577" y="2521"/>
                  </a:cubicBezTo>
                  <a:cubicBezTo>
                    <a:pt x="5388" y="2521"/>
                    <a:pt x="5230" y="2363"/>
                    <a:pt x="5230" y="2143"/>
                  </a:cubicBezTo>
                  <a:cubicBezTo>
                    <a:pt x="5230" y="1954"/>
                    <a:pt x="5388" y="1796"/>
                    <a:pt x="5577" y="1796"/>
                  </a:cubicBezTo>
                  <a:close/>
                  <a:moveTo>
                    <a:pt x="5147" y="4324"/>
                  </a:moveTo>
                  <a:cubicBezTo>
                    <a:pt x="5238" y="4324"/>
                    <a:pt x="5324" y="4364"/>
                    <a:pt x="5388" y="4443"/>
                  </a:cubicBezTo>
                  <a:cubicBezTo>
                    <a:pt x="5545" y="4600"/>
                    <a:pt x="5545" y="4852"/>
                    <a:pt x="5388" y="4947"/>
                  </a:cubicBezTo>
                  <a:cubicBezTo>
                    <a:pt x="5041" y="5325"/>
                    <a:pt x="4568" y="5514"/>
                    <a:pt x="4096" y="5514"/>
                  </a:cubicBezTo>
                  <a:cubicBezTo>
                    <a:pt x="3623" y="5514"/>
                    <a:pt x="3119" y="5325"/>
                    <a:pt x="2804" y="4947"/>
                  </a:cubicBezTo>
                  <a:cubicBezTo>
                    <a:pt x="2647" y="4789"/>
                    <a:pt x="2647" y="4569"/>
                    <a:pt x="2804" y="4443"/>
                  </a:cubicBezTo>
                  <a:cubicBezTo>
                    <a:pt x="2883" y="4380"/>
                    <a:pt x="2977" y="4348"/>
                    <a:pt x="3068" y="4348"/>
                  </a:cubicBezTo>
                  <a:cubicBezTo>
                    <a:pt x="3159" y="4348"/>
                    <a:pt x="3245" y="4380"/>
                    <a:pt x="3308" y="4443"/>
                  </a:cubicBezTo>
                  <a:cubicBezTo>
                    <a:pt x="3529" y="4663"/>
                    <a:pt x="3812" y="4773"/>
                    <a:pt x="4096" y="4773"/>
                  </a:cubicBezTo>
                  <a:cubicBezTo>
                    <a:pt x="4379" y="4773"/>
                    <a:pt x="4663" y="4663"/>
                    <a:pt x="4883" y="4443"/>
                  </a:cubicBezTo>
                  <a:cubicBezTo>
                    <a:pt x="4962" y="4364"/>
                    <a:pt x="5057" y="4324"/>
                    <a:pt x="5147" y="4324"/>
                  </a:cubicBezTo>
                  <a:close/>
                  <a:moveTo>
                    <a:pt x="0" y="0"/>
                  </a:moveTo>
                  <a:lnTo>
                    <a:pt x="0" y="3655"/>
                  </a:lnTo>
                  <a:cubicBezTo>
                    <a:pt x="0" y="5892"/>
                    <a:pt x="1859" y="7751"/>
                    <a:pt x="4096" y="7751"/>
                  </a:cubicBezTo>
                  <a:cubicBezTo>
                    <a:pt x="6333" y="7751"/>
                    <a:pt x="8191" y="5892"/>
                    <a:pt x="8191" y="3655"/>
                  </a:cubicBezTo>
                  <a:lnTo>
                    <a:pt x="8191" y="1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7" name="Google Shape;8227;p97"/>
            <p:cNvSpPr/>
            <p:nvPr/>
          </p:nvSpPr>
          <p:spPr>
            <a:xfrm>
              <a:off x="-53745625" y="4132250"/>
              <a:ext cx="18900" cy="63825"/>
            </a:xfrm>
            <a:custGeom>
              <a:avLst/>
              <a:gdLst/>
              <a:ahLst/>
              <a:cxnLst/>
              <a:rect l="l" t="t" r="r" b="b"/>
              <a:pathLst>
                <a:path w="756" h="2553" extrusionOk="0">
                  <a:moveTo>
                    <a:pt x="0" y="1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1"/>
                  </a:cubicBezTo>
                  <a:cubicBezTo>
                    <a:pt x="693" y="694"/>
                    <a:pt x="441" y="221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8" name="Google Shape;8228;p97"/>
            <p:cNvSpPr/>
            <p:nvPr/>
          </p:nvSpPr>
          <p:spPr>
            <a:xfrm>
              <a:off x="-54007925" y="413225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1"/>
                  </a:moveTo>
                  <a:cubicBezTo>
                    <a:pt x="316" y="221"/>
                    <a:pt x="1" y="694"/>
                    <a:pt x="1" y="1261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9" name="Google Shape;8229;p97"/>
          <p:cNvGrpSpPr/>
          <p:nvPr/>
        </p:nvGrpSpPr>
        <p:grpSpPr>
          <a:xfrm>
            <a:off x="8003359" y="2904504"/>
            <a:ext cx="274770" cy="358492"/>
            <a:chOff x="-52005775" y="3208025"/>
            <a:chExt cx="244175" cy="318575"/>
          </a:xfrm>
        </p:grpSpPr>
        <p:sp>
          <p:nvSpPr>
            <p:cNvPr id="8230" name="Google Shape;8230;p97"/>
            <p:cNvSpPr/>
            <p:nvPr/>
          </p:nvSpPr>
          <p:spPr>
            <a:xfrm>
              <a:off x="-51800200" y="3469850"/>
              <a:ext cx="38600" cy="56750"/>
            </a:xfrm>
            <a:custGeom>
              <a:avLst/>
              <a:gdLst/>
              <a:ahLst/>
              <a:cxnLst/>
              <a:rect l="l" t="t" r="r" b="b"/>
              <a:pathLst>
                <a:path w="1544" h="2270" extrusionOk="0">
                  <a:moveTo>
                    <a:pt x="756" y="1"/>
                  </a:moveTo>
                  <a:cubicBezTo>
                    <a:pt x="347" y="1"/>
                    <a:pt x="0" y="348"/>
                    <a:pt x="0" y="726"/>
                  </a:cubicBezTo>
                  <a:cubicBezTo>
                    <a:pt x="0" y="852"/>
                    <a:pt x="32" y="915"/>
                    <a:pt x="63" y="1041"/>
                  </a:cubicBezTo>
                  <a:lnTo>
                    <a:pt x="630" y="2175"/>
                  </a:lnTo>
                  <a:cubicBezTo>
                    <a:pt x="662" y="2238"/>
                    <a:pt x="717" y="2269"/>
                    <a:pt x="776" y="2269"/>
                  </a:cubicBezTo>
                  <a:cubicBezTo>
                    <a:pt x="835" y="2269"/>
                    <a:pt x="898" y="2238"/>
                    <a:pt x="945" y="2175"/>
                  </a:cubicBezTo>
                  <a:lnTo>
                    <a:pt x="1449" y="1135"/>
                  </a:lnTo>
                  <a:cubicBezTo>
                    <a:pt x="1513" y="1009"/>
                    <a:pt x="1544" y="883"/>
                    <a:pt x="1544" y="789"/>
                  </a:cubicBezTo>
                  <a:cubicBezTo>
                    <a:pt x="1481" y="348"/>
                    <a:pt x="1166" y="1"/>
                    <a:pt x="7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1" name="Google Shape;8231;p97"/>
            <p:cNvSpPr/>
            <p:nvPr/>
          </p:nvSpPr>
          <p:spPr>
            <a:xfrm>
              <a:off x="-52005775" y="3208025"/>
              <a:ext cx="111875" cy="131900"/>
            </a:xfrm>
            <a:custGeom>
              <a:avLst/>
              <a:gdLst/>
              <a:ahLst/>
              <a:cxnLst/>
              <a:rect l="l" t="t" r="r" b="b"/>
              <a:pathLst>
                <a:path w="4475" h="5276" extrusionOk="0">
                  <a:moveTo>
                    <a:pt x="2915" y="1"/>
                  </a:moveTo>
                  <a:cubicBezTo>
                    <a:pt x="2816" y="1"/>
                    <a:pt x="2717" y="5"/>
                    <a:pt x="2615" y="14"/>
                  </a:cubicBezTo>
                  <a:cubicBezTo>
                    <a:pt x="1103" y="235"/>
                    <a:pt x="0" y="1590"/>
                    <a:pt x="0" y="3133"/>
                  </a:cubicBezTo>
                  <a:lnTo>
                    <a:pt x="0" y="4866"/>
                  </a:lnTo>
                  <a:cubicBezTo>
                    <a:pt x="32" y="5055"/>
                    <a:pt x="189" y="5276"/>
                    <a:pt x="379" y="5276"/>
                  </a:cubicBezTo>
                  <a:lnTo>
                    <a:pt x="1135" y="5276"/>
                  </a:lnTo>
                  <a:cubicBezTo>
                    <a:pt x="2993" y="5276"/>
                    <a:pt x="4474" y="3732"/>
                    <a:pt x="4474" y="1873"/>
                  </a:cubicBezTo>
                  <a:lnTo>
                    <a:pt x="4474" y="424"/>
                  </a:lnTo>
                  <a:cubicBezTo>
                    <a:pt x="4017" y="155"/>
                    <a:pt x="3490" y="1"/>
                    <a:pt x="291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2" name="Google Shape;8232;p97"/>
            <p:cNvSpPr/>
            <p:nvPr/>
          </p:nvSpPr>
          <p:spPr>
            <a:xfrm>
              <a:off x="-51800200" y="3385575"/>
              <a:ext cx="37025" cy="37850"/>
            </a:xfrm>
            <a:custGeom>
              <a:avLst/>
              <a:gdLst/>
              <a:ahLst/>
              <a:cxnLst/>
              <a:rect l="l" t="t" r="r" b="b"/>
              <a:pathLst>
                <a:path w="1481" h="1514" extrusionOk="0">
                  <a:moveTo>
                    <a:pt x="756" y="1"/>
                  </a:moveTo>
                  <a:cubicBezTo>
                    <a:pt x="347" y="1"/>
                    <a:pt x="0" y="348"/>
                    <a:pt x="0" y="757"/>
                  </a:cubicBezTo>
                  <a:cubicBezTo>
                    <a:pt x="0" y="1167"/>
                    <a:pt x="347" y="1513"/>
                    <a:pt x="756" y="1513"/>
                  </a:cubicBezTo>
                  <a:cubicBezTo>
                    <a:pt x="1166" y="1513"/>
                    <a:pt x="1481" y="1167"/>
                    <a:pt x="1481" y="757"/>
                  </a:cubicBezTo>
                  <a:cubicBezTo>
                    <a:pt x="1481" y="348"/>
                    <a:pt x="1166" y="1"/>
                    <a:pt x="7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3" name="Google Shape;8233;p97"/>
            <p:cNvSpPr/>
            <p:nvPr/>
          </p:nvSpPr>
          <p:spPr>
            <a:xfrm>
              <a:off x="-51800200" y="3348575"/>
              <a:ext cx="37025" cy="37025"/>
            </a:xfrm>
            <a:custGeom>
              <a:avLst/>
              <a:gdLst/>
              <a:ahLst/>
              <a:cxnLst/>
              <a:rect l="l" t="t" r="r" b="b"/>
              <a:pathLst>
                <a:path w="1481" h="1481" extrusionOk="0">
                  <a:moveTo>
                    <a:pt x="756" y="0"/>
                  </a:moveTo>
                  <a:cubicBezTo>
                    <a:pt x="347" y="0"/>
                    <a:pt x="0" y="315"/>
                    <a:pt x="0" y="756"/>
                  </a:cubicBezTo>
                  <a:cubicBezTo>
                    <a:pt x="0" y="1166"/>
                    <a:pt x="347" y="1481"/>
                    <a:pt x="756" y="1481"/>
                  </a:cubicBezTo>
                  <a:cubicBezTo>
                    <a:pt x="1166" y="1481"/>
                    <a:pt x="1481" y="1166"/>
                    <a:pt x="1481" y="756"/>
                  </a:cubicBezTo>
                  <a:cubicBezTo>
                    <a:pt x="1481" y="315"/>
                    <a:pt x="1166" y="0"/>
                    <a:pt x="75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4" name="Google Shape;8234;p97"/>
            <p:cNvSpPr/>
            <p:nvPr/>
          </p:nvSpPr>
          <p:spPr>
            <a:xfrm>
              <a:off x="-51800200" y="3423400"/>
              <a:ext cx="37025" cy="37025"/>
            </a:xfrm>
            <a:custGeom>
              <a:avLst/>
              <a:gdLst/>
              <a:ahLst/>
              <a:cxnLst/>
              <a:rect l="l" t="t" r="r" b="b"/>
              <a:pathLst>
                <a:path w="1481" h="1481" extrusionOk="0">
                  <a:moveTo>
                    <a:pt x="756" y="0"/>
                  </a:moveTo>
                  <a:cubicBezTo>
                    <a:pt x="347" y="0"/>
                    <a:pt x="0" y="315"/>
                    <a:pt x="0" y="725"/>
                  </a:cubicBezTo>
                  <a:cubicBezTo>
                    <a:pt x="0" y="1166"/>
                    <a:pt x="347" y="1481"/>
                    <a:pt x="756" y="1481"/>
                  </a:cubicBezTo>
                  <a:cubicBezTo>
                    <a:pt x="1166" y="1481"/>
                    <a:pt x="1481" y="1166"/>
                    <a:pt x="1481" y="725"/>
                  </a:cubicBezTo>
                  <a:cubicBezTo>
                    <a:pt x="1481" y="315"/>
                    <a:pt x="1166" y="0"/>
                    <a:pt x="75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5" name="Google Shape;8235;p97"/>
            <p:cNvSpPr/>
            <p:nvPr/>
          </p:nvSpPr>
          <p:spPr>
            <a:xfrm>
              <a:off x="-51875025" y="3208025"/>
              <a:ext cx="111850" cy="131125"/>
            </a:xfrm>
            <a:custGeom>
              <a:avLst/>
              <a:gdLst/>
              <a:ahLst/>
              <a:cxnLst/>
              <a:rect l="l" t="t" r="r" b="b"/>
              <a:pathLst>
                <a:path w="4474" h="5245" extrusionOk="0">
                  <a:moveTo>
                    <a:pt x="1560" y="1"/>
                  </a:moveTo>
                  <a:cubicBezTo>
                    <a:pt x="984" y="1"/>
                    <a:pt x="458" y="155"/>
                    <a:pt x="0" y="424"/>
                  </a:cubicBezTo>
                  <a:lnTo>
                    <a:pt x="0" y="1873"/>
                  </a:lnTo>
                  <a:cubicBezTo>
                    <a:pt x="0" y="3732"/>
                    <a:pt x="1481" y="5244"/>
                    <a:pt x="3340" y="5244"/>
                  </a:cubicBezTo>
                  <a:lnTo>
                    <a:pt x="4096" y="5244"/>
                  </a:lnTo>
                  <a:cubicBezTo>
                    <a:pt x="4285" y="5244"/>
                    <a:pt x="4442" y="5087"/>
                    <a:pt x="4442" y="4898"/>
                  </a:cubicBezTo>
                  <a:lnTo>
                    <a:pt x="4442" y="3165"/>
                  </a:lnTo>
                  <a:cubicBezTo>
                    <a:pt x="4474" y="1590"/>
                    <a:pt x="3371" y="235"/>
                    <a:pt x="1859" y="14"/>
                  </a:cubicBezTo>
                  <a:cubicBezTo>
                    <a:pt x="1758" y="5"/>
                    <a:pt x="1658" y="1"/>
                    <a:pt x="15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6" name="Google Shape;8236;p97"/>
            <p:cNvSpPr/>
            <p:nvPr/>
          </p:nvSpPr>
          <p:spPr>
            <a:xfrm>
              <a:off x="-52005000" y="3469850"/>
              <a:ext cx="38625" cy="56750"/>
            </a:xfrm>
            <a:custGeom>
              <a:avLst/>
              <a:gdLst/>
              <a:ahLst/>
              <a:cxnLst/>
              <a:rect l="l" t="t" r="r" b="b"/>
              <a:pathLst>
                <a:path w="1545" h="2270" extrusionOk="0">
                  <a:moveTo>
                    <a:pt x="757" y="1"/>
                  </a:moveTo>
                  <a:cubicBezTo>
                    <a:pt x="348" y="1"/>
                    <a:pt x="1" y="348"/>
                    <a:pt x="1" y="726"/>
                  </a:cubicBezTo>
                  <a:cubicBezTo>
                    <a:pt x="1" y="852"/>
                    <a:pt x="32" y="915"/>
                    <a:pt x="64" y="1041"/>
                  </a:cubicBezTo>
                  <a:lnTo>
                    <a:pt x="631" y="2175"/>
                  </a:lnTo>
                  <a:cubicBezTo>
                    <a:pt x="663" y="2238"/>
                    <a:pt x="718" y="2269"/>
                    <a:pt x="777" y="2269"/>
                  </a:cubicBezTo>
                  <a:cubicBezTo>
                    <a:pt x="836" y="2269"/>
                    <a:pt x="899" y="2238"/>
                    <a:pt x="946" y="2175"/>
                  </a:cubicBezTo>
                  <a:lnTo>
                    <a:pt x="1450" y="1135"/>
                  </a:lnTo>
                  <a:cubicBezTo>
                    <a:pt x="1482" y="1009"/>
                    <a:pt x="1545" y="883"/>
                    <a:pt x="1545" y="789"/>
                  </a:cubicBezTo>
                  <a:cubicBezTo>
                    <a:pt x="1482" y="348"/>
                    <a:pt x="1135" y="1"/>
                    <a:pt x="7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7" name="Google Shape;8237;p97"/>
            <p:cNvSpPr/>
            <p:nvPr/>
          </p:nvSpPr>
          <p:spPr>
            <a:xfrm>
              <a:off x="-52005000" y="3423400"/>
              <a:ext cx="37050" cy="37025"/>
            </a:xfrm>
            <a:custGeom>
              <a:avLst/>
              <a:gdLst/>
              <a:ahLst/>
              <a:cxnLst/>
              <a:rect l="l" t="t" r="r" b="b"/>
              <a:pathLst>
                <a:path w="1482" h="1481" extrusionOk="0">
                  <a:moveTo>
                    <a:pt x="757" y="0"/>
                  </a:moveTo>
                  <a:cubicBezTo>
                    <a:pt x="348" y="0"/>
                    <a:pt x="1" y="315"/>
                    <a:pt x="1" y="725"/>
                  </a:cubicBezTo>
                  <a:cubicBezTo>
                    <a:pt x="1" y="1166"/>
                    <a:pt x="348" y="1481"/>
                    <a:pt x="757" y="1481"/>
                  </a:cubicBezTo>
                  <a:cubicBezTo>
                    <a:pt x="1167" y="1481"/>
                    <a:pt x="1482" y="1166"/>
                    <a:pt x="1482" y="725"/>
                  </a:cubicBezTo>
                  <a:cubicBezTo>
                    <a:pt x="1482" y="315"/>
                    <a:pt x="1167" y="0"/>
                    <a:pt x="75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8" name="Google Shape;8238;p97"/>
            <p:cNvSpPr/>
            <p:nvPr/>
          </p:nvSpPr>
          <p:spPr>
            <a:xfrm>
              <a:off x="-52005000" y="3385575"/>
              <a:ext cx="37050" cy="37850"/>
            </a:xfrm>
            <a:custGeom>
              <a:avLst/>
              <a:gdLst/>
              <a:ahLst/>
              <a:cxnLst/>
              <a:rect l="l" t="t" r="r" b="b"/>
              <a:pathLst>
                <a:path w="1482" h="1514" extrusionOk="0">
                  <a:moveTo>
                    <a:pt x="757" y="1"/>
                  </a:moveTo>
                  <a:cubicBezTo>
                    <a:pt x="348" y="1"/>
                    <a:pt x="1" y="348"/>
                    <a:pt x="1" y="757"/>
                  </a:cubicBezTo>
                  <a:cubicBezTo>
                    <a:pt x="1" y="1167"/>
                    <a:pt x="348" y="1513"/>
                    <a:pt x="757" y="1513"/>
                  </a:cubicBezTo>
                  <a:cubicBezTo>
                    <a:pt x="1167" y="1513"/>
                    <a:pt x="1482" y="1167"/>
                    <a:pt x="1482" y="757"/>
                  </a:cubicBezTo>
                  <a:cubicBezTo>
                    <a:pt x="1482" y="348"/>
                    <a:pt x="1167" y="1"/>
                    <a:pt x="7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9" name="Google Shape;8239;p97"/>
            <p:cNvSpPr/>
            <p:nvPr/>
          </p:nvSpPr>
          <p:spPr>
            <a:xfrm>
              <a:off x="-51957725" y="3298150"/>
              <a:ext cx="148100" cy="209550"/>
            </a:xfrm>
            <a:custGeom>
              <a:avLst/>
              <a:gdLst/>
              <a:ahLst/>
              <a:cxnLst/>
              <a:rect l="l" t="t" r="r" b="b"/>
              <a:pathLst>
                <a:path w="5924" h="8382" extrusionOk="0">
                  <a:moveTo>
                    <a:pt x="1449" y="3151"/>
                  </a:moveTo>
                  <a:cubicBezTo>
                    <a:pt x="1639" y="3151"/>
                    <a:pt x="1796" y="3309"/>
                    <a:pt x="1796" y="3498"/>
                  </a:cubicBezTo>
                  <a:cubicBezTo>
                    <a:pt x="1796" y="3719"/>
                    <a:pt x="1639" y="3845"/>
                    <a:pt x="1449" y="3845"/>
                  </a:cubicBezTo>
                  <a:cubicBezTo>
                    <a:pt x="1260" y="3845"/>
                    <a:pt x="1103" y="3719"/>
                    <a:pt x="1103" y="3498"/>
                  </a:cubicBezTo>
                  <a:cubicBezTo>
                    <a:pt x="1103" y="3309"/>
                    <a:pt x="1260" y="3151"/>
                    <a:pt x="1449" y="3151"/>
                  </a:cubicBezTo>
                  <a:close/>
                  <a:moveTo>
                    <a:pt x="4442" y="3183"/>
                  </a:moveTo>
                  <a:cubicBezTo>
                    <a:pt x="4631" y="3183"/>
                    <a:pt x="4789" y="3340"/>
                    <a:pt x="4789" y="3561"/>
                  </a:cubicBezTo>
                  <a:cubicBezTo>
                    <a:pt x="4789" y="3719"/>
                    <a:pt x="4631" y="3908"/>
                    <a:pt x="4442" y="3908"/>
                  </a:cubicBezTo>
                  <a:cubicBezTo>
                    <a:pt x="4253" y="3908"/>
                    <a:pt x="4096" y="3750"/>
                    <a:pt x="4096" y="3561"/>
                  </a:cubicBezTo>
                  <a:cubicBezTo>
                    <a:pt x="4096" y="3340"/>
                    <a:pt x="4253" y="3183"/>
                    <a:pt x="4442" y="3183"/>
                  </a:cubicBezTo>
                  <a:close/>
                  <a:moveTo>
                    <a:pt x="3966" y="5680"/>
                  </a:moveTo>
                  <a:cubicBezTo>
                    <a:pt x="4064" y="5680"/>
                    <a:pt x="4159" y="5719"/>
                    <a:pt x="4222" y="5798"/>
                  </a:cubicBezTo>
                  <a:cubicBezTo>
                    <a:pt x="4411" y="5955"/>
                    <a:pt x="4411" y="6176"/>
                    <a:pt x="4253" y="6302"/>
                  </a:cubicBezTo>
                  <a:cubicBezTo>
                    <a:pt x="3907" y="6648"/>
                    <a:pt x="3434" y="6869"/>
                    <a:pt x="2899" y="6869"/>
                  </a:cubicBezTo>
                  <a:cubicBezTo>
                    <a:pt x="2395" y="6869"/>
                    <a:pt x="1922" y="6648"/>
                    <a:pt x="1607" y="6302"/>
                  </a:cubicBezTo>
                  <a:cubicBezTo>
                    <a:pt x="1449" y="6144"/>
                    <a:pt x="1449" y="5924"/>
                    <a:pt x="1607" y="5798"/>
                  </a:cubicBezTo>
                  <a:cubicBezTo>
                    <a:pt x="1686" y="5719"/>
                    <a:pt x="1788" y="5680"/>
                    <a:pt x="1883" y="5680"/>
                  </a:cubicBezTo>
                  <a:cubicBezTo>
                    <a:pt x="1977" y="5680"/>
                    <a:pt x="2064" y="5719"/>
                    <a:pt x="2111" y="5798"/>
                  </a:cubicBezTo>
                  <a:cubicBezTo>
                    <a:pt x="2332" y="6018"/>
                    <a:pt x="2623" y="6129"/>
                    <a:pt x="2911" y="6129"/>
                  </a:cubicBezTo>
                  <a:cubicBezTo>
                    <a:pt x="3198" y="6129"/>
                    <a:pt x="3482" y="6018"/>
                    <a:pt x="3686" y="5798"/>
                  </a:cubicBezTo>
                  <a:cubicBezTo>
                    <a:pt x="3765" y="5719"/>
                    <a:pt x="3868" y="5680"/>
                    <a:pt x="3966" y="5680"/>
                  </a:cubicBezTo>
                  <a:close/>
                  <a:moveTo>
                    <a:pt x="2993" y="1"/>
                  </a:moveTo>
                  <a:cubicBezTo>
                    <a:pt x="2489" y="1104"/>
                    <a:pt x="1513" y="1923"/>
                    <a:pt x="284" y="2238"/>
                  </a:cubicBezTo>
                  <a:cubicBezTo>
                    <a:pt x="347" y="2395"/>
                    <a:pt x="347" y="2553"/>
                    <a:pt x="347" y="2773"/>
                  </a:cubicBezTo>
                  <a:cubicBezTo>
                    <a:pt x="347" y="3025"/>
                    <a:pt x="284" y="3277"/>
                    <a:pt x="158" y="3498"/>
                  </a:cubicBezTo>
                  <a:cubicBezTo>
                    <a:pt x="284" y="3750"/>
                    <a:pt x="347" y="3971"/>
                    <a:pt x="347" y="4254"/>
                  </a:cubicBezTo>
                  <a:cubicBezTo>
                    <a:pt x="347" y="4538"/>
                    <a:pt x="284" y="4758"/>
                    <a:pt x="158" y="5010"/>
                  </a:cubicBezTo>
                  <a:cubicBezTo>
                    <a:pt x="284" y="5231"/>
                    <a:pt x="347" y="5483"/>
                    <a:pt x="347" y="5735"/>
                  </a:cubicBezTo>
                  <a:cubicBezTo>
                    <a:pt x="347" y="6113"/>
                    <a:pt x="252" y="6428"/>
                    <a:pt x="0" y="6680"/>
                  </a:cubicBezTo>
                  <a:cubicBezTo>
                    <a:pt x="158" y="6900"/>
                    <a:pt x="284" y="7121"/>
                    <a:pt x="315" y="7405"/>
                  </a:cubicBezTo>
                  <a:cubicBezTo>
                    <a:pt x="1040" y="8035"/>
                    <a:pt x="1985" y="8381"/>
                    <a:pt x="2962" y="8381"/>
                  </a:cubicBezTo>
                  <a:cubicBezTo>
                    <a:pt x="3938" y="8381"/>
                    <a:pt x="4852" y="8035"/>
                    <a:pt x="5608" y="7436"/>
                  </a:cubicBezTo>
                  <a:cubicBezTo>
                    <a:pt x="5640" y="7184"/>
                    <a:pt x="5766" y="6932"/>
                    <a:pt x="5923" y="6743"/>
                  </a:cubicBezTo>
                  <a:cubicBezTo>
                    <a:pt x="5671" y="6459"/>
                    <a:pt x="5545" y="6113"/>
                    <a:pt x="5545" y="5798"/>
                  </a:cubicBezTo>
                  <a:cubicBezTo>
                    <a:pt x="5545" y="5483"/>
                    <a:pt x="5640" y="5231"/>
                    <a:pt x="5797" y="5010"/>
                  </a:cubicBezTo>
                  <a:cubicBezTo>
                    <a:pt x="5671" y="4758"/>
                    <a:pt x="5577" y="4538"/>
                    <a:pt x="5577" y="4254"/>
                  </a:cubicBezTo>
                  <a:cubicBezTo>
                    <a:pt x="5577" y="3971"/>
                    <a:pt x="5671" y="3750"/>
                    <a:pt x="5797" y="3498"/>
                  </a:cubicBezTo>
                  <a:cubicBezTo>
                    <a:pt x="5671" y="3277"/>
                    <a:pt x="5577" y="3025"/>
                    <a:pt x="5577" y="2773"/>
                  </a:cubicBezTo>
                  <a:cubicBezTo>
                    <a:pt x="5577" y="2679"/>
                    <a:pt x="5577" y="2553"/>
                    <a:pt x="5640" y="2490"/>
                  </a:cubicBezTo>
                  <a:cubicBezTo>
                    <a:pt x="5640" y="2395"/>
                    <a:pt x="5671" y="2332"/>
                    <a:pt x="5703" y="2238"/>
                  </a:cubicBezTo>
                  <a:cubicBezTo>
                    <a:pt x="4474" y="1923"/>
                    <a:pt x="3497" y="1104"/>
                    <a:pt x="29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0" name="Google Shape;8240;p97"/>
            <p:cNvSpPr/>
            <p:nvPr/>
          </p:nvSpPr>
          <p:spPr>
            <a:xfrm>
              <a:off x="-52005000" y="3348575"/>
              <a:ext cx="37050" cy="37025"/>
            </a:xfrm>
            <a:custGeom>
              <a:avLst/>
              <a:gdLst/>
              <a:ahLst/>
              <a:cxnLst/>
              <a:rect l="l" t="t" r="r" b="b"/>
              <a:pathLst>
                <a:path w="1482" h="1481" extrusionOk="0">
                  <a:moveTo>
                    <a:pt x="757" y="0"/>
                  </a:moveTo>
                  <a:cubicBezTo>
                    <a:pt x="348" y="0"/>
                    <a:pt x="1" y="315"/>
                    <a:pt x="1" y="756"/>
                  </a:cubicBezTo>
                  <a:cubicBezTo>
                    <a:pt x="1" y="1166"/>
                    <a:pt x="348" y="1481"/>
                    <a:pt x="757" y="1481"/>
                  </a:cubicBezTo>
                  <a:cubicBezTo>
                    <a:pt x="1167" y="1481"/>
                    <a:pt x="1482" y="1166"/>
                    <a:pt x="1482" y="756"/>
                  </a:cubicBezTo>
                  <a:cubicBezTo>
                    <a:pt x="1482" y="315"/>
                    <a:pt x="1167" y="0"/>
                    <a:pt x="75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1" name="Google Shape;8241;p97"/>
          <p:cNvGrpSpPr/>
          <p:nvPr/>
        </p:nvGrpSpPr>
        <p:grpSpPr>
          <a:xfrm>
            <a:off x="5309825" y="1532546"/>
            <a:ext cx="358099" cy="358099"/>
            <a:chOff x="-57568775" y="3198925"/>
            <a:chExt cx="318225" cy="318225"/>
          </a:xfrm>
        </p:grpSpPr>
        <p:sp>
          <p:nvSpPr>
            <p:cNvPr id="8242" name="Google Shape;8242;p97"/>
            <p:cNvSpPr/>
            <p:nvPr/>
          </p:nvSpPr>
          <p:spPr>
            <a:xfrm>
              <a:off x="-57530950" y="3373775"/>
              <a:ext cx="18125" cy="64600"/>
            </a:xfrm>
            <a:custGeom>
              <a:avLst/>
              <a:gdLst/>
              <a:ahLst/>
              <a:cxnLst/>
              <a:rect l="l" t="t" r="r" b="b"/>
              <a:pathLst>
                <a:path w="725" h="2584" extrusionOk="0">
                  <a:moveTo>
                    <a:pt x="725" y="0"/>
                  </a:moveTo>
                  <a:cubicBezTo>
                    <a:pt x="315" y="284"/>
                    <a:pt x="0" y="725"/>
                    <a:pt x="0" y="1261"/>
                  </a:cubicBezTo>
                  <a:lnTo>
                    <a:pt x="0" y="1324"/>
                  </a:lnTo>
                  <a:cubicBezTo>
                    <a:pt x="0" y="1859"/>
                    <a:pt x="315" y="2332"/>
                    <a:pt x="725" y="2584"/>
                  </a:cubicBezTo>
                  <a:lnTo>
                    <a:pt x="725" y="157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3" name="Google Shape;8243;p97"/>
            <p:cNvSpPr/>
            <p:nvPr/>
          </p:nvSpPr>
          <p:spPr>
            <a:xfrm>
              <a:off x="-57568775" y="3406850"/>
              <a:ext cx="99275" cy="110300"/>
            </a:xfrm>
            <a:custGeom>
              <a:avLst/>
              <a:gdLst/>
              <a:ahLst/>
              <a:cxnLst/>
              <a:rect l="l" t="t" r="r" b="b"/>
              <a:pathLst>
                <a:path w="3971" h="4412" extrusionOk="0">
                  <a:moveTo>
                    <a:pt x="757" y="1"/>
                  </a:moveTo>
                  <a:cubicBezTo>
                    <a:pt x="285" y="473"/>
                    <a:pt x="1" y="1103"/>
                    <a:pt x="1" y="1796"/>
                  </a:cubicBezTo>
                  <a:cubicBezTo>
                    <a:pt x="1" y="3246"/>
                    <a:pt x="1198" y="4411"/>
                    <a:pt x="2616" y="4411"/>
                  </a:cubicBezTo>
                  <a:cubicBezTo>
                    <a:pt x="3120" y="4411"/>
                    <a:pt x="3561" y="4254"/>
                    <a:pt x="3971" y="4002"/>
                  </a:cubicBezTo>
                  <a:cubicBezTo>
                    <a:pt x="3435" y="3561"/>
                    <a:pt x="2994" y="2962"/>
                    <a:pt x="2710" y="2363"/>
                  </a:cubicBezTo>
                  <a:lnTo>
                    <a:pt x="1891" y="1891"/>
                  </a:lnTo>
                  <a:cubicBezTo>
                    <a:pt x="1230" y="1481"/>
                    <a:pt x="789" y="788"/>
                    <a:pt x="7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4" name="Google Shape;8244;p97"/>
            <p:cNvSpPr/>
            <p:nvPr/>
          </p:nvSpPr>
          <p:spPr>
            <a:xfrm>
              <a:off x="-57494725" y="3254850"/>
              <a:ext cx="207175" cy="262300"/>
            </a:xfrm>
            <a:custGeom>
              <a:avLst/>
              <a:gdLst/>
              <a:ahLst/>
              <a:cxnLst/>
              <a:rect l="l" t="t" r="r" b="b"/>
              <a:pathLst>
                <a:path w="8287" h="10492" extrusionOk="0">
                  <a:moveTo>
                    <a:pt x="2647" y="5293"/>
                  </a:moveTo>
                  <a:cubicBezTo>
                    <a:pt x="2836" y="5293"/>
                    <a:pt x="2993" y="5451"/>
                    <a:pt x="2993" y="5640"/>
                  </a:cubicBezTo>
                  <a:cubicBezTo>
                    <a:pt x="2993" y="5829"/>
                    <a:pt x="2836" y="5986"/>
                    <a:pt x="2647" y="5986"/>
                  </a:cubicBezTo>
                  <a:cubicBezTo>
                    <a:pt x="2628" y="5989"/>
                    <a:pt x="2609" y="5990"/>
                    <a:pt x="2592" y="5990"/>
                  </a:cubicBezTo>
                  <a:cubicBezTo>
                    <a:pt x="2400" y="5990"/>
                    <a:pt x="2269" y="5841"/>
                    <a:pt x="2269" y="5640"/>
                  </a:cubicBezTo>
                  <a:cubicBezTo>
                    <a:pt x="2269" y="5451"/>
                    <a:pt x="2426" y="5293"/>
                    <a:pt x="2647" y="5293"/>
                  </a:cubicBezTo>
                  <a:close/>
                  <a:moveTo>
                    <a:pt x="5640" y="5324"/>
                  </a:moveTo>
                  <a:cubicBezTo>
                    <a:pt x="5829" y="5324"/>
                    <a:pt x="5986" y="5482"/>
                    <a:pt x="5986" y="5671"/>
                  </a:cubicBezTo>
                  <a:cubicBezTo>
                    <a:pt x="6018" y="5860"/>
                    <a:pt x="5860" y="6018"/>
                    <a:pt x="5640" y="6018"/>
                  </a:cubicBezTo>
                  <a:cubicBezTo>
                    <a:pt x="5419" y="6018"/>
                    <a:pt x="5262" y="5860"/>
                    <a:pt x="5262" y="5671"/>
                  </a:cubicBezTo>
                  <a:cubicBezTo>
                    <a:pt x="5262" y="5482"/>
                    <a:pt x="5419" y="5324"/>
                    <a:pt x="5640" y="5324"/>
                  </a:cubicBezTo>
                  <a:close/>
                  <a:moveTo>
                    <a:pt x="5191" y="7845"/>
                  </a:moveTo>
                  <a:cubicBezTo>
                    <a:pt x="5285" y="7845"/>
                    <a:pt x="5372" y="7876"/>
                    <a:pt x="5419" y="7939"/>
                  </a:cubicBezTo>
                  <a:cubicBezTo>
                    <a:pt x="5640" y="8065"/>
                    <a:pt x="5640" y="8317"/>
                    <a:pt x="5482" y="8475"/>
                  </a:cubicBezTo>
                  <a:cubicBezTo>
                    <a:pt x="5104" y="8822"/>
                    <a:pt x="4632" y="9011"/>
                    <a:pt x="4128" y="9011"/>
                  </a:cubicBezTo>
                  <a:cubicBezTo>
                    <a:pt x="3624" y="9011"/>
                    <a:pt x="3151" y="8822"/>
                    <a:pt x="2836" y="8475"/>
                  </a:cubicBezTo>
                  <a:cubicBezTo>
                    <a:pt x="2678" y="8317"/>
                    <a:pt x="2678" y="8065"/>
                    <a:pt x="2836" y="7939"/>
                  </a:cubicBezTo>
                  <a:cubicBezTo>
                    <a:pt x="2915" y="7876"/>
                    <a:pt x="3009" y="7845"/>
                    <a:pt x="3100" y="7845"/>
                  </a:cubicBezTo>
                  <a:cubicBezTo>
                    <a:pt x="3190" y="7845"/>
                    <a:pt x="3277" y="7876"/>
                    <a:pt x="3340" y="7939"/>
                  </a:cubicBezTo>
                  <a:cubicBezTo>
                    <a:pt x="3561" y="8160"/>
                    <a:pt x="3844" y="8270"/>
                    <a:pt x="4128" y="8270"/>
                  </a:cubicBezTo>
                  <a:cubicBezTo>
                    <a:pt x="4411" y="8270"/>
                    <a:pt x="4695" y="8160"/>
                    <a:pt x="4915" y="7939"/>
                  </a:cubicBezTo>
                  <a:cubicBezTo>
                    <a:pt x="4994" y="7876"/>
                    <a:pt x="5096" y="7845"/>
                    <a:pt x="5191" y="7845"/>
                  </a:cubicBezTo>
                  <a:close/>
                  <a:moveTo>
                    <a:pt x="1796" y="0"/>
                  </a:moveTo>
                  <a:cubicBezTo>
                    <a:pt x="1670" y="126"/>
                    <a:pt x="1135" y="504"/>
                    <a:pt x="1072" y="630"/>
                  </a:cubicBezTo>
                  <a:cubicBezTo>
                    <a:pt x="442" y="1260"/>
                    <a:pt x="0" y="2363"/>
                    <a:pt x="0" y="3403"/>
                  </a:cubicBezTo>
                  <a:lnTo>
                    <a:pt x="0" y="6396"/>
                  </a:lnTo>
                  <a:cubicBezTo>
                    <a:pt x="0" y="8632"/>
                    <a:pt x="1859" y="10491"/>
                    <a:pt x="4128" y="10491"/>
                  </a:cubicBezTo>
                  <a:cubicBezTo>
                    <a:pt x="6427" y="10491"/>
                    <a:pt x="8286" y="8632"/>
                    <a:pt x="8286" y="6396"/>
                  </a:cubicBezTo>
                  <a:lnTo>
                    <a:pt x="8286" y="4505"/>
                  </a:lnTo>
                  <a:cubicBezTo>
                    <a:pt x="8157" y="4513"/>
                    <a:pt x="8028" y="4517"/>
                    <a:pt x="7899" y="4517"/>
                  </a:cubicBezTo>
                  <a:cubicBezTo>
                    <a:pt x="6396" y="4517"/>
                    <a:pt x="4939" y="4009"/>
                    <a:pt x="3750" y="2993"/>
                  </a:cubicBezTo>
                  <a:cubicBezTo>
                    <a:pt x="2804" y="2206"/>
                    <a:pt x="2174" y="1103"/>
                    <a:pt x="17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5" name="Google Shape;8245;p97"/>
            <p:cNvSpPr/>
            <p:nvPr/>
          </p:nvSpPr>
          <p:spPr>
            <a:xfrm>
              <a:off x="-57269475" y="3372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3"/>
                  </a:lnTo>
                  <a:cubicBezTo>
                    <a:pt x="442" y="2301"/>
                    <a:pt x="757" y="1828"/>
                    <a:pt x="757" y="1261"/>
                  </a:cubicBezTo>
                  <a:cubicBezTo>
                    <a:pt x="757" y="757"/>
                    <a:pt x="473" y="284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6" name="Google Shape;8246;p97"/>
            <p:cNvSpPr/>
            <p:nvPr/>
          </p:nvSpPr>
          <p:spPr>
            <a:xfrm>
              <a:off x="-57436450" y="3198925"/>
              <a:ext cx="185900" cy="154400"/>
            </a:xfrm>
            <a:custGeom>
              <a:avLst/>
              <a:gdLst/>
              <a:ahLst/>
              <a:cxnLst/>
              <a:rect l="l" t="t" r="r" b="b"/>
              <a:pathLst>
                <a:path w="7436" h="6176" extrusionOk="0">
                  <a:moveTo>
                    <a:pt x="1828" y="0"/>
                  </a:moveTo>
                  <a:cubicBezTo>
                    <a:pt x="1198" y="0"/>
                    <a:pt x="568" y="126"/>
                    <a:pt x="1" y="315"/>
                  </a:cubicBezTo>
                  <a:cubicBezTo>
                    <a:pt x="1" y="977"/>
                    <a:pt x="127" y="1639"/>
                    <a:pt x="316" y="2237"/>
                  </a:cubicBezTo>
                  <a:cubicBezTo>
                    <a:pt x="631" y="3151"/>
                    <a:pt x="1167" y="3970"/>
                    <a:pt x="1923" y="4600"/>
                  </a:cubicBezTo>
                  <a:cubicBezTo>
                    <a:pt x="2710" y="5262"/>
                    <a:pt x="3655" y="5734"/>
                    <a:pt x="4632" y="5892"/>
                  </a:cubicBezTo>
                  <a:cubicBezTo>
                    <a:pt x="5073" y="5976"/>
                    <a:pt x="5262" y="5976"/>
                    <a:pt x="5507" y="5976"/>
                  </a:cubicBezTo>
                  <a:lnTo>
                    <a:pt x="5507" y="5976"/>
                  </a:lnTo>
                  <a:cubicBezTo>
                    <a:pt x="5630" y="5976"/>
                    <a:pt x="5766" y="5976"/>
                    <a:pt x="5955" y="5986"/>
                  </a:cubicBezTo>
                  <a:lnTo>
                    <a:pt x="6680" y="5986"/>
                  </a:lnTo>
                  <a:cubicBezTo>
                    <a:pt x="6963" y="5986"/>
                    <a:pt x="7215" y="6049"/>
                    <a:pt x="7436" y="6175"/>
                  </a:cubicBezTo>
                  <a:lnTo>
                    <a:pt x="7436" y="5671"/>
                  </a:lnTo>
                  <a:lnTo>
                    <a:pt x="7436" y="5640"/>
                  </a:lnTo>
                  <a:cubicBezTo>
                    <a:pt x="7436" y="2552"/>
                    <a:pt x="4916" y="0"/>
                    <a:pt x="18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7" name="Google Shape;8247;p97"/>
            <p:cNvSpPr/>
            <p:nvPr/>
          </p:nvSpPr>
          <p:spPr>
            <a:xfrm>
              <a:off x="-57532525" y="3215450"/>
              <a:ext cx="77975" cy="148900"/>
            </a:xfrm>
            <a:custGeom>
              <a:avLst/>
              <a:gdLst/>
              <a:ahLst/>
              <a:cxnLst/>
              <a:rect l="l" t="t" r="r" b="b"/>
              <a:pathLst>
                <a:path w="3119" h="5956" extrusionOk="0">
                  <a:moveTo>
                    <a:pt x="3056" y="1"/>
                  </a:moveTo>
                  <a:cubicBezTo>
                    <a:pt x="1260" y="946"/>
                    <a:pt x="0" y="2836"/>
                    <a:pt x="0" y="5010"/>
                  </a:cubicBezTo>
                  <a:lnTo>
                    <a:pt x="0" y="5199"/>
                  </a:lnTo>
                  <a:lnTo>
                    <a:pt x="0" y="5955"/>
                  </a:lnTo>
                  <a:lnTo>
                    <a:pt x="63" y="5955"/>
                  </a:lnTo>
                  <a:cubicBezTo>
                    <a:pt x="158" y="5829"/>
                    <a:pt x="284" y="5766"/>
                    <a:pt x="410" y="5672"/>
                  </a:cubicBezTo>
                  <a:lnTo>
                    <a:pt x="788" y="5451"/>
                  </a:lnTo>
                  <a:lnTo>
                    <a:pt x="788" y="4601"/>
                  </a:lnTo>
                  <a:cubicBezTo>
                    <a:pt x="914" y="3088"/>
                    <a:pt x="1828" y="1576"/>
                    <a:pt x="3119" y="789"/>
                  </a:cubicBezTo>
                  <a:cubicBezTo>
                    <a:pt x="3088" y="505"/>
                    <a:pt x="3056" y="253"/>
                    <a:pt x="30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8" name="Google Shape;8248;p97"/>
          <p:cNvGrpSpPr/>
          <p:nvPr/>
        </p:nvGrpSpPr>
        <p:grpSpPr>
          <a:xfrm>
            <a:off x="5331543" y="1987846"/>
            <a:ext cx="314662" cy="358099"/>
            <a:chOff x="-57549075" y="3590375"/>
            <a:chExt cx="279625" cy="318225"/>
          </a:xfrm>
        </p:grpSpPr>
        <p:sp>
          <p:nvSpPr>
            <p:cNvPr id="8249" name="Google Shape;8249;p97"/>
            <p:cNvSpPr/>
            <p:nvPr/>
          </p:nvSpPr>
          <p:spPr>
            <a:xfrm>
              <a:off x="-57493150" y="3777825"/>
              <a:ext cx="167000" cy="74850"/>
            </a:xfrm>
            <a:custGeom>
              <a:avLst/>
              <a:gdLst/>
              <a:ahLst/>
              <a:cxnLst/>
              <a:rect l="l" t="t" r="r" b="b"/>
              <a:pathLst>
                <a:path w="6680" h="2994" extrusionOk="0">
                  <a:moveTo>
                    <a:pt x="4376" y="670"/>
                  </a:moveTo>
                  <a:cubicBezTo>
                    <a:pt x="4474" y="670"/>
                    <a:pt x="4569" y="709"/>
                    <a:pt x="4632" y="788"/>
                  </a:cubicBezTo>
                  <a:cubicBezTo>
                    <a:pt x="4789" y="946"/>
                    <a:pt x="4789" y="1166"/>
                    <a:pt x="4632" y="1292"/>
                  </a:cubicBezTo>
                  <a:cubicBezTo>
                    <a:pt x="4285" y="1639"/>
                    <a:pt x="3781" y="1859"/>
                    <a:pt x="3308" y="1859"/>
                  </a:cubicBezTo>
                  <a:cubicBezTo>
                    <a:pt x="2836" y="1859"/>
                    <a:pt x="2332" y="1639"/>
                    <a:pt x="2017" y="1292"/>
                  </a:cubicBezTo>
                  <a:cubicBezTo>
                    <a:pt x="1859" y="1166"/>
                    <a:pt x="1859" y="946"/>
                    <a:pt x="2017" y="788"/>
                  </a:cubicBezTo>
                  <a:cubicBezTo>
                    <a:pt x="2096" y="709"/>
                    <a:pt x="2198" y="670"/>
                    <a:pt x="2292" y="670"/>
                  </a:cubicBezTo>
                  <a:cubicBezTo>
                    <a:pt x="2387" y="670"/>
                    <a:pt x="2474" y="709"/>
                    <a:pt x="2521" y="788"/>
                  </a:cubicBezTo>
                  <a:cubicBezTo>
                    <a:pt x="2741" y="1009"/>
                    <a:pt x="3033" y="1119"/>
                    <a:pt x="3320" y="1119"/>
                  </a:cubicBezTo>
                  <a:cubicBezTo>
                    <a:pt x="3608" y="1119"/>
                    <a:pt x="3891" y="1009"/>
                    <a:pt x="4096" y="788"/>
                  </a:cubicBezTo>
                  <a:cubicBezTo>
                    <a:pt x="4175" y="709"/>
                    <a:pt x="4277" y="670"/>
                    <a:pt x="4376" y="670"/>
                  </a:cubicBezTo>
                  <a:close/>
                  <a:moveTo>
                    <a:pt x="0" y="0"/>
                  </a:moveTo>
                  <a:cubicBezTo>
                    <a:pt x="221" y="1702"/>
                    <a:pt x="1639" y="2993"/>
                    <a:pt x="3371" y="2993"/>
                  </a:cubicBezTo>
                  <a:cubicBezTo>
                    <a:pt x="5104" y="2993"/>
                    <a:pt x="6522" y="1702"/>
                    <a:pt x="66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0" name="Google Shape;8250;p97"/>
            <p:cNvSpPr/>
            <p:nvPr/>
          </p:nvSpPr>
          <p:spPr>
            <a:xfrm>
              <a:off x="-57478975" y="3647075"/>
              <a:ext cx="139425" cy="37050"/>
            </a:xfrm>
            <a:custGeom>
              <a:avLst/>
              <a:gdLst/>
              <a:ahLst/>
              <a:cxnLst/>
              <a:rect l="l" t="t" r="r" b="b"/>
              <a:pathLst>
                <a:path w="5577" h="1482" extrusionOk="0">
                  <a:moveTo>
                    <a:pt x="2804" y="1"/>
                  </a:moveTo>
                  <a:cubicBezTo>
                    <a:pt x="1639" y="1"/>
                    <a:pt x="599" y="568"/>
                    <a:pt x="1" y="1481"/>
                  </a:cubicBezTo>
                  <a:lnTo>
                    <a:pt x="5577" y="1481"/>
                  </a:lnTo>
                  <a:cubicBezTo>
                    <a:pt x="4947" y="568"/>
                    <a:pt x="3939" y="1"/>
                    <a:pt x="280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1" name="Google Shape;8251;p97"/>
            <p:cNvSpPr/>
            <p:nvPr/>
          </p:nvSpPr>
          <p:spPr>
            <a:xfrm>
              <a:off x="-57493950" y="3703775"/>
              <a:ext cx="168575" cy="55175"/>
            </a:xfrm>
            <a:custGeom>
              <a:avLst/>
              <a:gdLst/>
              <a:ahLst/>
              <a:cxnLst/>
              <a:rect l="l" t="t" r="r" b="b"/>
              <a:pathLst>
                <a:path w="6743" h="2207" extrusionOk="0">
                  <a:moveTo>
                    <a:pt x="1891" y="726"/>
                  </a:moveTo>
                  <a:cubicBezTo>
                    <a:pt x="2080" y="726"/>
                    <a:pt x="2238" y="883"/>
                    <a:pt x="2238" y="1072"/>
                  </a:cubicBezTo>
                  <a:cubicBezTo>
                    <a:pt x="2238" y="1261"/>
                    <a:pt x="2080" y="1419"/>
                    <a:pt x="1891" y="1419"/>
                  </a:cubicBezTo>
                  <a:cubicBezTo>
                    <a:pt x="1702" y="1419"/>
                    <a:pt x="1545" y="1261"/>
                    <a:pt x="1545" y="1072"/>
                  </a:cubicBezTo>
                  <a:cubicBezTo>
                    <a:pt x="1513" y="883"/>
                    <a:pt x="1671" y="726"/>
                    <a:pt x="1891" y="726"/>
                  </a:cubicBezTo>
                  <a:close/>
                  <a:moveTo>
                    <a:pt x="4853" y="726"/>
                  </a:moveTo>
                  <a:cubicBezTo>
                    <a:pt x="5042" y="726"/>
                    <a:pt x="5199" y="883"/>
                    <a:pt x="5199" y="1072"/>
                  </a:cubicBezTo>
                  <a:cubicBezTo>
                    <a:pt x="5199" y="1261"/>
                    <a:pt x="5042" y="1419"/>
                    <a:pt x="4853" y="1419"/>
                  </a:cubicBezTo>
                  <a:cubicBezTo>
                    <a:pt x="4664" y="1419"/>
                    <a:pt x="4506" y="1261"/>
                    <a:pt x="4506" y="1072"/>
                  </a:cubicBezTo>
                  <a:cubicBezTo>
                    <a:pt x="4506" y="883"/>
                    <a:pt x="4664" y="726"/>
                    <a:pt x="4853" y="726"/>
                  </a:cubicBezTo>
                  <a:close/>
                  <a:moveTo>
                    <a:pt x="253" y="1"/>
                  </a:moveTo>
                  <a:cubicBezTo>
                    <a:pt x="95" y="316"/>
                    <a:pt x="1" y="726"/>
                    <a:pt x="1" y="1104"/>
                  </a:cubicBezTo>
                  <a:lnTo>
                    <a:pt x="1" y="2206"/>
                  </a:lnTo>
                  <a:lnTo>
                    <a:pt x="6743" y="2206"/>
                  </a:lnTo>
                  <a:lnTo>
                    <a:pt x="6743" y="1104"/>
                  </a:lnTo>
                  <a:cubicBezTo>
                    <a:pt x="6743" y="726"/>
                    <a:pt x="6680" y="347"/>
                    <a:pt x="655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2" name="Google Shape;8252;p97"/>
            <p:cNvSpPr/>
            <p:nvPr/>
          </p:nvSpPr>
          <p:spPr>
            <a:xfrm>
              <a:off x="-57549075" y="359037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608" y="1544"/>
                  </a:moveTo>
                  <a:cubicBezTo>
                    <a:pt x="7877" y="1544"/>
                    <a:pt x="9704" y="3403"/>
                    <a:pt x="9704" y="5640"/>
                  </a:cubicBezTo>
                  <a:lnTo>
                    <a:pt x="9704" y="7152"/>
                  </a:lnTo>
                  <a:cubicBezTo>
                    <a:pt x="9704" y="9389"/>
                    <a:pt x="7845" y="11247"/>
                    <a:pt x="5608" y="11247"/>
                  </a:cubicBezTo>
                  <a:cubicBezTo>
                    <a:pt x="3372" y="11247"/>
                    <a:pt x="1513" y="9389"/>
                    <a:pt x="1513" y="7152"/>
                  </a:cubicBezTo>
                  <a:lnTo>
                    <a:pt x="1513" y="5640"/>
                  </a:lnTo>
                  <a:cubicBezTo>
                    <a:pt x="1513" y="3403"/>
                    <a:pt x="3309" y="1544"/>
                    <a:pt x="5608" y="1544"/>
                  </a:cubicBezTo>
                  <a:close/>
                  <a:moveTo>
                    <a:pt x="5608" y="0"/>
                  </a:moveTo>
                  <a:cubicBezTo>
                    <a:pt x="2521" y="0"/>
                    <a:pt x="1" y="2521"/>
                    <a:pt x="1" y="5640"/>
                  </a:cubicBezTo>
                  <a:lnTo>
                    <a:pt x="1" y="12382"/>
                  </a:lnTo>
                  <a:cubicBezTo>
                    <a:pt x="1" y="12571"/>
                    <a:pt x="158" y="12728"/>
                    <a:pt x="347" y="12728"/>
                  </a:cubicBezTo>
                  <a:lnTo>
                    <a:pt x="10807" y="12728"/>
                  </a:lnTo>
                  <a:cubicBezTo>
                    <a:pt x="10996" y="12728"/>
                    <a:pt x="11153" y="12571"/>
                    <a:pt x="11153" y="12382"/>
                  </a:cubicBezTo>
                  <a:lnTo>
                    <a:pt x="11153" y="5640"/>
                  </a:lnTo>
                  <a:cubicBezTo>
                    <a:pt x="11185" y="2521"/>
                    <a:pt x="8664" y="0"/>
                    <a:pt x="560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3" name="Google Shape;8253;p97"/>
          <p:cNvGrpSpPr/>
          <p:nvPr/>
        </p:nvGrpSpPr>
        <p:grpSpPr>
          <a:xfrm>
            <a:off x="5323740" y="2429217"/>
            <a:ext cx="359871" cy="359871"/>
            <a:chOff x="-57570350" y="3982600"/>
            <a:chExt cx="319800" cy="319800"/>
          </a:xfrm>
        </p:grpSpPr>
        <p:sp>
          <p:nvSpPr>
            <p:cNvPr id="8254" name="Google Shape;8254;p97"/>
            <p:cNvSpPr/>
            <p:nvPr/>
          </p:nvSpPr>
          <p:spPr>
            <a:xfrm>
              <a:off x="-57570350" y="4033000"/>
              <a:ext cx="319800" cy="269400"/>
            </a:xfrm>
            <a:custGeom>
              <a:avLst/>
              <a:gdLst/>
              <a:ahLst/>
              <a:cxnLst/>
              <a:rect l="l" t="t" r="r" b="b"/>
              <a:pathLst>
                <a:path w="12792" h="10776" extrusionOk="0">
                  <a:moveTo>
                    <a:pt x="9452" y="4002"/>
                  </a:moveTo>
                  <a:cubicBezTo>
                    <a:pt x="10083" y="4002"/>
                    <a:pt x="10555" y="4506"/>
                    <a:pt x="10555" y="5105"/>
                  </a:cubicBezTo>
                  <a:lnTo>
                    <a:pt x="10555" y="5861"/>
                  </a:lnTo>
                  <a:cubicBezTo>
                    <a:pt x="10555" y="6459"/>
                    <a:pt x="10020" y="6963"/>
                    <a:pt x="9389" y="6963"/>
                  </a:cubicBezTo>
                  <a:lnTo>
                    <a:pt x="8665" y="6963"/>
                  </a:lnTo>
                  <a:cubicBezTo>
                    <a:pt x="7751" y="6963"/>
                    <a:pt x="6995" y="6333"/>
                    <a:pt x="6838" y="5451"/>
                  </a:cubicBezTo>
                  <a:lnTo>
                    <a:pt x="6018" y="5451"/>
                  </a:lnTo>
                  <a:cubicBezTo>
                    <a:pt x="5861" y="6333"/>
                    <a:pt x="5105" y="6963"/>
                    <a:pt x="4191" y="6963"/>
                  </a:cubicBezTo>
                  <a:lnTo>
                    <a:pt x="3467" y="6963"/>
                  </a:lnTo>
                  <a:cubicBezTo>
                    <a:pt x="2836" y="6963"/>
                    <a:pt x="2364" y="6459"/>
                    <a:pt x="2364" y="5861"/>
                  </a:cubicBezTo>
                  <a:lnTo>
                    <a:pt x="2364" y="5105"/>
                  </a:lnTo>
                  <a:cubicBezTo>
                    <a:pt x="2364" y="4475"/>
                    <a:pt x="2868" y="4002"/>
                    <a:pt x="3467" y="4002"/>
                  </a:cubicBezTo>
                  <a:lnTo>
                    <a:pt x="4947" y="4002"/>
                  </a:lnTo>
                  <a:cubicBezTo>
                    <a:pt x="5420" y="4002"/>
                    <a:pt x="5861" y="4317"/>
                    <a:pt x="6018" y="4758"/>
                  </a:cubicBezTo>
                  <a:lnTo>
                    <a:pt x="6869" y="4758"/>
                  </a:lnTo>
                  <a:cubicBezTo>
                    <a:pt x="7027" y="4317"/>
                    <a:pt x="7436" y="4002"/>
                    <a:pt x="7940" y="4002"/>
                  </a:cubicBezTo>
                  <a:close/>
                  <a:moveTo>
                    <a:pt x="1135" y="6365"/>
                  </a:moveTo>
                  <a:cubicBezTo>
                    <a:pt x="1419" y="6711"/>
                    <a:pt x="1860" y="6963"/>
                    <a:pt x="2364" y="6963"/>
                  </a:cubicBezTo>
                  <a:cubicBezTo>
                    <a:pt x="2301" y="7342"/>
                    <a:pt x="1954" y="7720"/>
                    <a:pt x="1576" y="7720"/>
                  </a:cubicBezTo>
                  <a:cubicBezTo>
                    <a:pt x="1167" y="7720"/>
                    <a:pt x="820" y="7342"/>
                    <a:pt x="820" y="6963"/>
                  </a:cubicBezTo>
                  <a:cubicBezTo>
                    <a:pt x="820" y="6711"/>
                    <a:pt x="946" y="6491"/>
                    <a:pt x="1135" y="6365"/>
                  </a:cubicBezTo>
                  <a:close/>
                  <a:moveTo>
                    <a:pt x="11784" y="6365"/>
                  </a:moveTo>
                  <a:cubicBezTo>
                    <a:pt x="11973" y="6491"/>
                    <a:pt x="12099" y="6711"/>
                    <a:pt x="12099" y="6963"/>
                  </a:cubicBezTo>
                  <a:cubicBezTo>
                    <a:pt x="12099" y="7342"/>
                    <a:pt x="11721" y="7720"/>
                    <a:pt x="11343" y="7720"/>
                  </a:cubicBezTo>
                  <a:cubicBezTo>
                    <a:pt x="10933" y="7720"/>
                    <a:pt x="10555" y="7342"/>
                    <a:pt x="10555" y="6963"/>
                  </a:cubicBezTo>
                  <a:cubicBezTo>
                    <a:pt x="11028" y="6963"/>
                    <a:pt x="11500" y="6711"/>
                    <a:pt x="11784" y="6365"/>
                  </a:cubicBezTo>
                  <a:close/>
                  <a:moveTo>
                    <a:pt x="7432" y="7286"/>
                  </a:moveTo>
                  <a:cubicBezTo>
                    <a:pt x="7531" y="7286"/>
                    <a:pt x="7625" y="7326"/>
                    <a:pt x="7688" y="7405"/>
                  </a:cubicBezTo>
                  <a:cubicBezTo>
                    <a:pt x="7909" y="7499"/>
                    <a:pt x="7909" y="7751"/>
                    <a:pt x="7751" y="7909"/>
                  </a:cubicBezTo>
                  <a:cubicBezTo>
                    <a:pt x="7405" y="8255"/>
                    <a:pt x="6932" y="8444"/>
                    <a:pt x="6396" y="8444"/>
                  </a:cubicBezTo>
                  <a:cubicBezTo>
                    <a:pt x="5892" y="8444"/>
                    <a:pt x="5420" y="8255"/>
                    <a:pt x="5073" y="7909"/>
                  </a:cubicBezTo>
                  <a:cubicBezTo>
                    <a:pt x="4916" y="7751"/>
                    <a:pt x="4916" y="7499"/>
                    <a:pt x="5073" y="7405"/>
                  </a:cubicBezTo>
                  <a:cubicBezTo>
                    <a:pt x="5152" y="7326"/>
                    <a:pt x="5254" y="7286"/>
                    <a:pt x="5349" y="7286"/>
                  </a:cubicBezTo>
                  <a:cubicBezTo>
                    <a:pt x="5443" y="7286"/>
                    <a:pt x="5530" y="7326"/>
                    <a:pt x="5577" y="7405"/>
                  </a:cubicBezTo>
                  <a:cubicBezTo>
                    <a:pt x="5798" y="7609"/>
                    <a:pt x="6081" y="7712"/>
                    <a:pt x="6365" y="7712"/>
                  </a:cubicBezTo>
                  <a:cubicBezTo>
                    <a:pt x="6649" y="7712"/>
                    <a:pt x="6932" y="7609"/>
                    <a:pt x="7153" y="7405"/>
                  </a:cubicBezTo>
                  <a:cubicBezTo>
                    <a:pt x="7231" y="7326"/>
                    <a:pt x="7334" y="7286"/>
                    <a:pt x="7432" y="7286"/>
                  </a:cubicBezTo>
                  <a:close/>
                  <a:moveTo>
                    <a:pt x="8287" y="1"/>
                  </a:moveTo>
                  <a:lnTo>
                    <a:pt x="8350" y="158"/>
                  </a:lnTo>
                  <a:cubicBezTo>
                    <a:pt x="8476" y="726"/>
                    <a:pt x="8287" y="1324"/>
                    <a:pt x="7940" y="1797"/>
                  </a:cubicBezTo>
                  <a:cubicBezTo>
                    <a:pt x="7562" y="2269"/>
                    <a:pt x="6995" y="2521"/>
                    <a:pt x="6428" y="2521"/>
                  </a:cubicBezTo>
                  <a:cubicBezTo>
                    <a:pt x="5829" y="2521"/>
                    <a:pt x="5262" y="2238"/>
                    <a:pt x="4884" y="1797"/>
                  </a:cubicBezTo>
                  <a:cubicBezTo>
                    <a:pt x="4475" y="1324"/>
                    <a:pt x="4380" y="726"/>
                    <a:pt x="4475" y="190"/>
                  </a:cubicBezTo>
                  <a:lnTo>
                    <a:pt x="4538" y="32"/>
                  </a:lnTo>
                  <a:lnTo>
                    <a:pt x="4538" y="32"/>
                  </a:lnTo>
                  <a:cubicBezTo>
                    <a:pt x="3183" y="726"/>
                    <a:pt x="2332" y="2112"/>
                    <a:pt x="2332" y="3655"/>
                  </a:cubicBezTo>
                  <a:lnTo>
                    <a:pt x="2332" y="4002"/>
                  </a:lnTo>
                  <a:cubicBezTo>
                    <a:pt x="1482" y="4002"/>
                    <a:pt x="789" y="4664"/>
                    <a:pt x="789" y="5514"/>
                  </a:cubicBezTo>
                  <a:lnTo>
                    <a:pt x="789" y="5703"/>
                  </a:lnTo>
                  <a:cubicBezTo>
                    <a:pt x="316" y="5987"/>
                    <a:pt x="32" y="6428"/>
                    <a:pt x="32" y="6995"/>
                  </a:cubicBezTo>
                  <a:cubicBezTo>
                    <a:pt x="32" y="7405"/>
                    <a:pt x="190" y="7751"/>
                    <a:pt x="442" y="7972"/>
                  </a:cubicBezTo>
                  <a:lnTo>
                    <a:pt x="64" y="8696"/>
                  </a:lnTo>
                  <a:cubicBezTo>
                    <a:pt x="1" y="8885"/>
                    <a:pt x="64" y="9074"/>
                    <a:pt x="222" y="9200"/>
                  </a:cubicBezTo>
                  <a:cubicBezTo>
                    <a:pt x="282" y="9226"/>
                    <a:pt x="341" y="9238"/>
                    <a:pt x="396" y="9238"/>
                  </a:cubicBezTo>
                  <a:cubicBezTo>
                    <a:pt x="541" y="9238"/>
                    <a:pt x="666" y="9157"/>
                    <a:pt x="757" y="9043"/>
                  </a:cubicBezTo>
                  <a:lnTo>
                    <a:pt x="1072" y="8413"/>
                  </a:lnTo>
                  <a:cubicBezTo>
                    <a:pt x="1230" y="8444"/>
                    <a:pt x="1387" y="8507"/>
                    <a:pt x="1545" y="8507"/>
                  </a:cubicBezTo>
                  <a:cubicBezTo>
                    <a:pt x="1923" y="8507"/>
                    <a:pt x="2332" y="8350"/>
                    <a:pt x="2553" y="8098"/>
                  </a:cubicBezTo>
                  <a:cubicBezTo>
                    <a:pt x="3151" y="9641"/>
                    <a:pt x="4632" y="10776"/>
                    <a:pt x="6365" y="10776"/>
                  </a:cubicBezTo>
                  <a:cubicBezTo>
                    <a:pt x="8098" y="10776"/>
                    <a:pt x="9610" y="9641"/>
                    <a:pt x="10209" y="8098"/>
                  </a:cubicBezTo>
                  <a:cubicBezTo>
                    <a:pt x="10461" y="8381"/>
                    <a:pt x="10839" y="8507"/>
                    <a:pt x="11217" y="8507"/>
                  </a:cubicBezTo>
                  <a:cubicBezTo>
                    <a:pt x="11374" y="8507"/>
                    <a:pt x="11532" y="8444"/>
                    <a:pt x="11689" y="8413"/>
                  </a:cubicBezTo>
                  <a:lnTo>
                    <a:pt x="12004" y="9043"/>
                  </a:lnTo>
                  <a:cubicBezTo>
                    <a:pt x="12069" y="9173"/>
                    <a:pt x="12193" y="9258"/>
                    <a:pt x="12326" y="9258"/>
                  </a:cubicBezTo>
                  <a:cubicBezTo>
                    <a:pt x="12387" y="9258"/>
                    <a:pt x="12449" y="9240"/>
                    <a:pt x="12508" y="9200"/>
                  </a:cubicBezTo>
                  <a:cubicBezTo>
                    <a:pt x="12729" y="9137"/>
                    <a:pt x="12792" y="8885"/>
                    <a:pt x="12666" y="8696"/>
                  </a:cubicBezTo>
                  <a:lnTo>
                    <a:pt x="12382" y="7940"/>
                  </a:lnTo>
                  <a:cubicBezTo>
                    <a:pt x="12634" y="7657"/>
                    <a:pt x="12792" y="7310"/>
                    <a:pt x="12792" y="6963"/>
                  </a:cubicBezTo>
                  <a:cubicBezTo>
                    <a:pt x="12792" y="6396"/>
                    <a:pt x="12477" y="5924"/>
                    <a:pt x="12036" y="5672"/>
                  </a:cubicBezTo>
                  <a:lnTo>
                    <a:pt x="12036" y="5451"/>
                  </a:lnTo>
                  <a:cubicBezTo>
                    <a:pt x="12036" y="4632"/>
                    <a:pt x="11343" y="3971"/>
                    <a:pt x="10524" y="3971"/>
                  </a:cubicBezTo>
                  <a:lnTo>
                    <a:pt x="10524" y="3624"/>
                  </a:lnTo>
                  <a:cubicBezTo>
                    <a:pt x="10524" y="2080"/>
                    <a:pt x="9641" y="694"/>
                    <a:pt x="82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5" name="Google Shape;8255;p97"/>
            <p:cNvSpPr/>
            <p:nvPr/>
          </p:nvSpPr>
          <p:spPr>
            <a:xfrm>
              <a:off x="-57493150" y="4151150"/>
              <a:ext cx="55150" cy="36250"/>
            </a:xfrm>
            <a:custGeom>
              <a:avLst/>
              <a:gdLst/>
              <a:ahLst/>
              <a:cxnLst/>
              <a:rect l="l" t="t" r="r" b="b"/>
              <a:pathLst>
                <a:path w="2206" h="1450" extrusionOk="0">
                  <a:moveTo>
                    <a:pt x="379" y="1"/>
                  </a:moveTo>
                  <a:cubicBezTo>
                    <a:pt x="158" y="1"/>
                    <a:pt x="0" y="127"/>
                    <a:pt x="0" y="347"/>
                  </a:cubicBezTo>
                  <a:lnTo>
                    <a:pt x="0" y="1072"/>
                  </a:lnTo>
                  <a:cubicBezTo>
                    <a:pt x="0" y="1292"/>
                    <a:pt x="158" y="1450"/>
                    <a:pt x="379" y="1450"/>
                  </a:cubicBezTo>
                  <a:lnTo>
                    <a:pt x="1103" y="1450"/>
                  </a:lnTo>
                  <a:cubicBezTo>
                    <a:pt x="1733" y="1450"/>
                    <a:pt x="2206" y="914"/>
                    <a:pt x="2206" y="347"/>
                  </a:cubicBezTo>
                  <a:cubicBezTo>
                    <a:pt x="2206" y="158"/>
                    <a:pt x="2048" y="1"/>
                    <a:pt x="18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6" name="Google Shape;8256;p97"/>
            <p:cNvSpPr/>
            <p:nvPr/>
          </p:nvSpPr>
          <p:spPr>
            <a:xfrm>
              <a:off x="-57381300" y="4151150"/>
              <a:ext cx="55925" cy="36250"/>
            </a:xfrm>
            <a:custGeom>
              <a:avLst/>
              <a:gdLst/>
              <a:ahLst/>
              <a:cxnLst/>
              <a:rect l="l" t="t" r="r" b="b"/>
              <a:pathLst>
                <a:path w="2237" h="1450" extrusionOk="0">
                  <a:moveTo>
                    <a:pt x="347" y="1"/>
                  </a:moveTo>
                  <a:cubicBezTo>
                    <a:pt x="158" y="1"/>
                    <a:pt x="0" y="127"/>
                    <a:pt x="0" y="347"/>
                  </a:cubicBezTo>
                  <a:cubicBezTo>
                    <a:pt x="0" y="977"/>
                    <a:pt x="504" y="1450"/>
                    <a:pt x="1103" y="1450"/>
                  </a:cubicBezTo>
                  <a:lnTo>
                    <a:pt x="1827" y="1450"/>
                  </a:lnTo>
                  <a:cubicBezTo>
                    <a:pt x="2048" y="1450"/>
                    <a:pt x="2206" y="1292"/>
                    <a:pt x="2206" y="1103"/>
                  </a:cubicBezTo>
                  <a:lnTo>
                    <a:pt x="2206" y="347"/>
                  </a:lnTo>
                  <a:cubicBezTo>
                    <a:pt x="2237" y="158"/>
                    <a:pt x="2079" y="1"/>
                    <a:pt x="182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7" name="Google Shape;8257;p97"/>
            <p:cNvSpPr/>
            <p:nvPr/>
          </p:nvSpPr>
          <p:spPr>
            <a:xfrm>
              <a:off x="-57442750" y="3982600"/>
              <a:ext cx="65400" cy="93750"/>
            </a:xfrm>
            <a:custGeom>
              <a:avLst/>
              <a:gdLst/>
              <a:ahLst/>
              <a:cxnLst/>
              <a:rect l="l" t="t" r="r" b="b"/>
              <a:pathLst>
                <a:path w="2616" h="3750" extrusionOk="0">
                  <a:moveTo>
                    <a:pt x="1292" y="1"/>
                  </a:moveTo>
                  <a:cubicBezTo>
                    <a:pt x="883" y="1"/>
                    <a:pt x="473" y="316"/>
                    <a:pt x="410" y="757"/>
                  </a:cubicBezTo>
                  <a:lnTo>
                    <a:pt x="95" y="2269"/>
                  </a:lnTo>
                  <a:cubicBezTo>
                    <a:pt x="1" y="2616"/>
                    <a:pt x="127" y="3025"/>
                    <a:pt x="316" y="3309"/>
                  </a:cubicBezTo>
                  <a:cubicBezTo>
                    <a:pt x="599" y="3529"/>
                    <a:pt x="946" y="3750"/>
                    <a:pt x="1355" y="3750"/>
                  </a:cubicBezTo>
                  <a:cubicBezTo>
                    <a:pt x="1702" y="3750"/>
                    <a:pt x="2049" y="3592"/>
                    <a:pt x="2301" y="3309"/>
                  </a:cubicBezTo>
                  <a:cubicBezTo>
                    <a:pt x="2521" y="3025"/>
                    <a:pt x="2616" y="2647"/>
                    <a:pt x="2521" y="2269"/>
                  </a:cubicBezTo>
                  <a:lnTo>
                    <a:pt x="2206" y="757"/>
                  </a:lnTo>
                  <a:cubicBezTo>
                    <a:pt x="2143" y="316"/>
                    <a:pt x="1734" y="1"/>
                    <a:pt x="12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8" name="Google Shape;8258;p97"/>
          <p:cNvGrpSpPr/>
          <p:nvPr/>
        </p:nvGrpSpPr>
        <p:grpSpPr>
          <a:xfrm>
            <a:off x="7538779" y="1531646"/>
            <a:ext cx="314662" cy="358999"/>
            <a:chOff x="-55576850" y="3198125"/>
            <a:chExt cx="279625" cy="319025"/>
          </a:xfrm>
        </p:grpSpPr>
        <p:sp>
          <p:nvSpPr>
            <p:cNvPr id="8259" name="Google Shape;8259;p97"/>
            <p:cNvSpPr/>
            <p:nvPr/>
          </p:nvSpPr>
          <p:spPr>
            <a:xfrm>
              <a:off x="-55576850" y="3335975"/>
              <a:ext cx="18900" cy="63825"/>
            </a:xfrm>
            <a:custGeom>
              <a:avLst/>
              <a:gdLst/>
              <a:ahLst/>
              <a:cxnLst/>
              <a:rect l="l" t="t" r="r" b="b"/>
              <a:pathLst>
                <a:path w="756" h="2553" extrusionOk="0">
                  <a:moveTo>
                    <a:pt x="756" y="0"/>
                  </a:moveTo>
                  <a:cubicBezTo>
                    <a:pt x="315" y="221"/>
                    <a:pt x="0" y="693"/>
                    <a:pt x="0" y="1260"/>
                  </a:cubicBezTo>
                  <a:cubicBezTo>
                    <a:pt x="0" y="1796"/>
                    <a:pt x="315" y="2269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0" name="Google Shape;8260;p97"/>
            <p:cNvSpPr/>
            <p:nvPr/>
          </p:nvSpPr>
          <p:spPr>
            <a:xfrm>
              <a:off x="-55539850" y="3198125"/>
              <a:ext cx="206375" cy="99275"/>
            </a:xfrm>
            <a:custGeom>
              <a:avLst/>
              <a:gdLst/>
              <a:ahLst/>
              <a:cxnLst/>
              <a:rect l="l" t="t" r="r" b="b"/>
              <a:pathLst>
                <a:path w="8255" h="3971" extrusionOk="0">
                  <a:moveTo>
                    <a:pt x="2616" y="1"/>
                  </a:moveTo>
                  <a:cubicBezTo>
                    <a:pt x="2348" y="1"/>
                    <a:pt x="2080" y="95"/>
                    <a:pt x="1860" y="284"/>
                  </a:cubicBezTo>
                  <a:cubicBezTo>
                    <a:pt x="1671" y="95"/>
                    <a:pt x="1387" y="32"/>
                    <a:pt x="1103" y="32"/>
                  </a:cubicBezTo>
                  <a:cubicBezTo>
                    <a:pt x="473" y="32"/>
                    <a:pt x="1" y="536"/>
                    <a:pt x="1" y="1135"/>
                  </a:cubicBezTo>
                  <a:lnTo>
                    <a:pt x="1" y="3970"/>
                  </a:lnTo>
                  <a:lnTo>
                    <a:pt x="1639" y="2364"/>
                  </a:lnTo>
                  <a:cubicBezTo>
                    <a:pt x="1715" y="2287"/>
                    <a:pt x="1815" y="2246"/>
                    <a:pt x="1916" y="2246"/>
                  </a:cubicBezTo>
                  <a:cubicBezTo>
                    <a:pt x="1982" y="2246"/>
                    <a:pt x="2049" y="2263"/>
                    <a:pt x="2112" y="2301"/>
                  </a:cubicBezTo>
                  <a:cubicBezTo>
                    <a:pt x="2726" y="2726"/>
                    <a:pt x="3435" y="2939"/>
                    <a:pt x="4144" y="2939"/>
                  </a:cubicBezTo>
                  <a:cubicBezTo>
                    <a:pt x="4853" y="2939"/>
                    <a:pt x="5561" y="2726"/>
                    <a:pt x="6176" y="2301"/>
                  </a:cubicBezTo>
                  <a:cubicBezTo>
                    <a:pt x="6225" y="2263"/>
                    <a:pt x="6290" y="2246"/>
                    <a:pt x="6355" y="2246"/>
                  </a:cubicBezTo>
                  <a:cubicBezTo>
                    <a:pt x="6456" y="2246"/>
                    <a:pt x="6560" y="2287"/>
                    <a:pt x="6617" y="2364"/>
                  </a:cubicBezTo>
                  <a:lnTo>
                    <a:pt x="8255" y="3970"/>
                  </a:lnTo>
                  <a:lnTo>
                    <a:pt x="8255" y="1135"/>
                  </a:lnTo>
                  <a:cubicBezTo>
                    <a:pt x="8192" y="536"/>
                    <a:pt x="7719" y="32"/>
                    <a:pt x="7089" y="32"/>
                  </a:cubicBezTo>
                  <a:cubicBezTo>
                    <a:pt x="6837" y="32"/>
                    <a:pt x="6554" y="158"/>
                    <a:pt x="6365" y="284"/>
                  </a:cubicBezTo>
                  <a:cubicBezTo>
                    <a:pt x="6144" y="95"/>
                    <a:pt x="5876" y="1"/>
                    <a:pt x="5609" y="1"/>
                  </a:cubicBezTo>
                  <a:cubicBezTo>
                    <a:pt x="5341" y="1"/>
                    <a:pt x="5073" y="95"/>
                    <a:pt x="4853" y="284"/>
                  </a:cubicBezTo>
                  <a:cubicBezTo>
                    <a:pt x="4632" y="95"/>
                    <a:pt x="4372" y="1"/>
                    <a:pt x="4112" y="1"/>
                  </a:cubicBezTo>
                  <a:cubicBezTo>
                    <a:pt x="3852" y="1"/>
                    <a:pt x="3592" y="95"/>
                    <a:pt x="3372" y="284"/>
                  </a:cubicBezTo>
                  <a:cubicBezTo>
                    <a:pt x="3151" y="95"/>
                    <a:pt x="2883" y="1"/>
                    <a:pt x="261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1" name="Google Shape;8261;p97"/>
            <p:cNvSpPr/>
            <p:nvPr/>
          </p:nvSpPr>
          <p:spPr>
            <a:xfrm>
              <a:off x="-55539850" y="3275325"/>
              <a:ext cx="204800" cy="241825"/>
            </a:xfrm>
            <a:custGeom>
              <a:avLst/>
              <a:gdLst/>
              <a:ahLst/>
              <a:cxnLst/>
              <a:rect l="l" t="t" r="r" b="b"/>
              <a:pathLst>
                <a:path w="8192" h="9673" extrusionOk="0">
                  <a:moveTo>
                    <a:pt x="2616" y="2962"/>
                  </a:moveTo>
                  <a:cubicBezTo>
                    <a:pt x="2805" y="2962"/>
                    <a:pt x="2962" y="3119"/>
                    <a:pt x="2962" y="3308"/>
                  </a:cubicBezTo>
                  <a:cubicBezTo>
                    <a:pt x="2962" y="3529"/>
                    <a:pt x="2805" y="3686"/>
                    <a:pt x="2616" y="3686"/>
                  </a:cubicBezTo>
                  <a:cubicBezTo>
                    <a:pt x="2427" y="3686"/>
                    <a:pt x="2269" y="3560"/>
                    <a:pt x="2269" y="3308"/>
                  </a:cubicBezTo>
                  <a:cubicBezTo>
                    <a:pt x="2269" y="3119"/>
                    <a:pt x="2427" y="2962"/>
                    <a:pt x="2616" y="2962"/>
                  </a:cubicBezTo>
                  <a:close/>
                  <a:moveTo>
                    <a:pt x="5609" y="2993"/>
                  </a:moveTo>
                  <a:cubicBezTo>
                    <a:pt x="5798" y="2993"/>
                    <a:pt x="5955" y="3151"/>
                    <a:pt x="5955" y="3371"/>
                  </a:cubicBezTo>
                  <a:cubicBezTo>
                    <a:pt x="5987" y="3560"/>
                    <a:pt x="5798" y="3718"/>
                    <a:pt x="5609" y="3718"/>
                  </a:cubicBezTo>
                  <a:cubicBezTo>
                    <a:pt x="5420" y="3718"/>
                    <a:pt x="5262" y="3560"/>
                    <a:pt x="5262" y="3371"/>
                  </a:cubicBezTo>
                  <a:cubicBezTo>
                    <a:pt x="5262" y="3151"/>
                    <a:pt x="5420" y="2993"/>
                    <a:pt x="5609" y="2993"/>
                  </a:cubicBezTo>
                  <a:close/>
                  <a:moveTo>
                    <a:pt x="5164" y="6278"/>
                  </a:moveTo>
                  <a:cubicBezTo>
                    <a:pt x="5262" y="6278"/>
                    <a:pt x="5357" y="6317"/>
                    <a:pt x="5420" y="6396"/>
                  </a:cubicBezTo>
                  <a:cubicBezTo>
                    <a:pt x="5577" y="6522"/>
                    <a:pt x="5577" y="6742"/>
                    <a:pt x="5451" y="6900"/>
                  </a:cubicBezTo>
                  <a:cubicBezTo>
                    <a:pt x="5105" y="7246"/>
                    <a:pt x="4632" y="7435"/>
                    <a:pt x="4096" y="7435"/>
                  </a:cubicBezTo>
                  <a:cubicBezTo>
                    <a:pt x="3592" y="7435"/>
                    <a:pt x="3120" y="7246"/>
                    <a:pt x="2805" y="6900"/>
                  </a:cubicBezTo>
                  <a:cubicBezTo>
                    <a:pt x="2647" y="6742"/>
                    <a:pt x="2647" y="6522"/>
                    <a:pt x="2805" y="6396"/>
                  </a:cubicBezTo>
                  <a:cubicBezTo>
                    <a:pt x="2883" y="6317"/>
                    <a:pt x="2986" y="6278"/>
                    <a:pt x="3080" y="6278"/>
                  </a:cubicBezTo>
                  <a:cubicBezTo>
                    <a:pt x="3175" y="6278"/>
                    <a:pt x="3262" y="6317"/>
                    <a:pt x="3309" y="6396"/>
                  </a:cubicBezTo>
                  <a:cubicBezTo>
                    <a:pt x="3529" y="6616"/>
                    <a:pt x="3821" y="6727"/>
                    <a:pt x="4108" y="6727"/>
                  </a:cubicBezTo>
                  <a:cubicBezTo>
                    <a:pt x="4396" y="6727"/>
                    <a:pt x="4679" y="6616"/>
                    <a:pt x="4884" y="6396"/>
                  </a:cubicBezTo>
                  <a:cubicBezTo>
                    <a:pt x="4963" y="6317"/>
                    <a:pt x="5065" y="6278"/>
                    <a:pt x="5164" y="6278"/>
                  </a:cubicBezTo>
                  <a:close/>
                  <a:moveTo>
                    <a:pt x="1954" y="0"/>
                  </a:moveTo>
                  <a:lnTo>
                    <a:pt x="1" y="1954"/>
                  </a:lnTo>
                  <a:lnTo>
                    <a:pt x="1" y="5577"/>
                  </a:lnTo>
                  <a:cubicBezTo>
                    <a:pt x="1" y="7813"/>
                    <a:pt x="1860" y="9672"/>
                    <a:pt x="4096" y="9672"/>
                  </a:cubicBezTo>
                  <a:cubicBezTo>
                    <a:pt x="6365" y="9672"/>
                    <a:pt x="8192" y="7813"/>
                    <a:pt x="8192" y="5577"/>
                  </a:cubicBezTo>
                  <a:lnTo>
                    <a:pt x="8192" y="1954"/>
                  </a:lnTo>
                  <a:lnTo>
                    <a:pt x="6270" y="0"/>
                  </a:lnTo>
                  <a:cubicBezTo>
                    <a:pt x="5609" y="394"/>
                    <a:pt x="4860" y="591"/>
                    <a:pt x="4112" y="591"/>
                  </a:cubicBezTo>
                  <a:cubicBezTo>
                    <a:pt x="3364" y="591"/>
                    <a:pt x="2616" y="394"/>
                    <a:pt x="19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2" name="Google Shape;8262;p97"/>
            <p:cNvSpPr/>
            <p:nvPr/>
          </p:nvSpPr>
          <p:spPr>
            <a:xfrm>
              <a:off x="-55316150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0"/>
                  </a:cubicBezTo>
                  <a:cubicBezTo>
                    <a:pt x="756" y="693"/>
                    <a:pt x="473" y="221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3" name="Google Shape;8263;p97"/>
          <p:cNvGrpSpPr/>
          <p:nvPr/>
        </p:nvGrpSpPr>
        <p:grpSpPr>
          <a:xfrm>
            <a:off x="7516174" y="1987621"/>
            <a:ext cx="359871" cy="358324"/>
            <a:chOff x="-55596550" y="3590175"/>
            <a:chExt cx="319800" cy="318425"/>
          </a:xfrm>
        </p:grpSpPr>
        <p:sp>
          <p:nvSpPr>
            <p:cNvPr id="8264" name="Google Shape;8264;p97"/>
            <p:cNvSpPr/>
            <p:nvPr/>
          </p:nvSpPr>
          <p:spPr>
            <a:xfrm>
              <a:off x="-55596550" y="3590175"/>
              <a:ext cx="319800" cy="112850"/>
            </a:xfrm>
            <a:custGeom>
              <a:avLst/>
              <a:gdLst/>
              <a:ahLst/>
              <a:cxnLst/>
              <a:rect l="l" t="t" r="r" b="b"/>
              <a:pathLst>
                <a:path w="12792" h="4514" extrusionOk="0">
                  <a:moveTo>
                    <a:pt x="6380" y="0"/>
                  </a:moveTo>
                  <a:cubicBezTo>
                    <a:pt x="6309" y="0"/>
                    <a:pt x="6238" y="24"/>
                    <a:pt x="6175" y="71"/>
                  </a:cubicBezTo>
                  <a:lnTo>
                    <a:pt x="189" y="3789"/>
                  </a:lnTo>
                  <a:cubicBezTo>
                    <a:pt x="32" y="3883"/>
                    <a:pt x="0" y="4072"/>
                    <a:pt x="32" y="4230"/>
                  </a:cubicBezTo>
                  <a:cubicBezTo>
                    <a:pt x="95" y="4387"/>
                    <a:pt x="221" y="4513"/>
                    <a:pt x="378" y="4513"/>
                  </a:cubicBezTo>
                  <a:lnTo>
                    <a:pt x="12350" y="4513"/>
                  </a:lnTo>
                  <a:cubicBezTo>
                    <a:pt x="12508" y="4513"/>
                    <a:pt x="12665" y="4387"/>
                    <a:pt x="12728" y="4230"/>
                  </a:cubicBezTo>
                  <a:cubicBezTo>
                    <a:pt x="12791" y="4072"/>
                    <a:pt x="12728" y="3883"/>
                    <a:pt x="12571" y="3789"/>
                  </a:cubicBezTo>
                  <a:lnTo>
                    <a:pt x="6585" y="71"/>
                  </a:lnTo>
                  <a:cubicBezTo>
                    <a:pt x="6522" y="24"/>
                    <a:pt x="6451" y="0"/>
                    <a:pt x="63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5" name="Google Shape;8265;p97"/>
            <p:cNvSpPr/>
            <p:nvPr/>
          </p:nvSpPr>
          <p:spPr>
            <a:xfrm>
              <a:off x="-55539850" y="3721900"/>
              <a:ext cx="204800" cy="186700"/>
            </a:xfrm>
            <a:custGeom>
              <a:avLst/>
              <a:gdLst/>
              <a:ahLst/>
              <a:cxnLst/>
              <a:rect l="l" t="t" r="r" b="b"/>
              <a:pathLst>
                <a:path w="8192" h="7468" extrusionOk="0">
                  <a:moveTo>
                    <a:pt x="2616" y="725"/>
                  </a:moveTo>
                  <a:cubicBezTo>
                    <a:pt x="2805" y="725"/>
                    <a:pt x="2962" y="883"/>
                    <a:pt x="2962" y="1072"/>
                  </a:cubicBezTo>
                  <a:cubicBezTo>
                    <a:pt x="2962" y="1292"/>
                    <a:pt x="2805" y="1450"/>
                    <a:pt x="2616" y="1450"/>
                  </a:cubicBezTo>
                  <a:cubicBezTo>
                    <a:pt x="2427" y="1450"/>
                    <a:pt x="2269" y="1292"/>
                    <a:pt x="2269" y="1072"/>
                  </a:cubicBezTo>
                  <a:cubicBezTo>
                    <a:pt x="2269" y="883"/>
                    <a:pt x="2427" y="725"/>
                    <a:pt x="2616" y="725"/>
                  </a:cubicBezTo>
                  <a:close/>
                  <a:moveTo>
                    <a:pt x="5609" y="725"/>
                  </a:moveTo>
                  <a:cubicBezTo>
                    <a:pt x="5798" y="725"/>
                    <a:pt x="5955" y="883"/>
                    <a:pt x="5955" y="1072"/>
                  </a:cubicBezTo>
                  <a:cubicBezTo>
                    <a:pt x="5955" y="1292"/>
                    <a:pt x="5798" y="1450"/>
                    <a:pt x="5609" y="1450"/>
                  </a:cubicBezTo>
                  <a:cubicBezTo>
                    <a:pt x="5420" y="1450"/>
                    <a:pt x="5262" y="1292"/>
                    <a:pt x="5262" y="1072"/>
                  </a:cubicBezTo>
                  <a:cubicBezTo>
                    <a:pt x="5262" y="883"/>
                    <a:pt x="5420" y="725"/>
                    <a:pt x="5609" y="725"/>
                  </a:cubicBezTo>
                  <a:close/>
                  <a:moveTo>
                    <a:pt x="3395" y="2245"/>
                  </a:moveTo>
                  <a:cubicBezTo>
                    <a:pt x="3490" y="2245"/>
                    <a:pt x="3577" y="2285"/>
                    <a:pt x="3624" y="2363"/>
                  </a:cubicBezTo>
                  <a:cubicBezTo>
                    <a:pt x="3781" y="2521"/>
                    <a:pt x="3781" y="2741"/>
                    <a:pt x="3624" y="2867"/>
                  </a:cubicBezTo>
                  <a:lnTo>
                    <a:pt x="2899" y="3624"/>
                  </a:lnTo>
                  <a:cubicBezTo>
                    <a:pt x="2820" y="3687"/>
                    <a:pt x="2718" y="3718"/>
                    <a:pt x="2620" y="3718"/>
                  </a:cubicBezTo>
                  <a:cubicBezTo>
                    <a:pt x="2521" y="3718"/>
                    <a:pt x="2427" y="3687"/>
                    <a:pt x="2364" y="3624"/>
                  </a:cubicBezTo>
                  <a:cubicBezTo>
                    <a:pt x="2206" y="3466"/>
                    <a:pt x="2206" y="3214"/>
                    <a:pt x="2364" y="3088"/>
                  </a:cubicBezTo>
                  <a:lnTo>
                    <a:pt x="3120" y="2363"/>
                  </a:lnTo>
                  <a:cubicBezTo>
                    <a:pt x="3199" y="2285"/>
                    <a:pt x="3301" y="2245"/>
                    <a:pt x="3395" y="2245"/>
                  </a:cubicBezTo>
                  <a:close/>
                  <a:moveTo>
                    <a:pt x="4849" y="2245"/>
                  </a:moveTo>
                  <a:cubicBezTo>
                    <a:pt x="4947" y="2245"/>
                    <a:pt x="5042" y="2285"/>
                    <a:pt x="5105" y="2363"/>
                  </a:cubicBezTo>
                  <a:lnTo>
                    <a:pt x="5829" y="3088"/>
                  </a:lnTo>
                  <a:cubicBezTo>
                    <a:pt x="5987" y="3246"/>
                    <a:pt x="5987" y="3498"/>
                    <a:pt x="5829" y="3624"/>
                  </a:cubicBezTo>
                  <a:cubicBezTo>
                    <a:pt x="5750" y="3687"/>
                    <a:pt x="5656" y="3718"/>
                    <a:pt x="5565" y="3718"/>
                  </a:cubicBezTo>
                  <a:cubicBezTo>
                    <a:pt x="5475" y="3718"/>
                    <a:pt x="5388" y="3687"/>
                    <a:pt x="5325" y="3624"/>
                  </a:cubicBezTo>
                  <a:lnTo>
                    <a:pt x="4569" y="2867"/>
                  </a:lnTo>
                  <a:cubicBezTo>
                    <a:pt x="4474" y="2741"/>
                    <a:pt x="4474" y="2521"/>
                    <a:pt x="4569" y="2363"/>
                  </a:cubicBezTo>
                  <a:cubicBezTo>
                    <a:pt x="4648" y="2285"/>
                    <a:pt x="4750" y="2245"/>
                    <a:pt x="4849" y="2245"/>
                  </a:cubicBezTo>
                  <a:close/>
                  <a:moveTo>
                    <a:pt x="5164" y="4041"/>
                  </a:moveTo>
                  <a:cubicBezTo>
                    <a:pt x="5262" y="4041"/>
                    <a:pt x="5357" y="4080"/>
                    <a:pt x="5420" y="4159"/>
                  </a:cubicBezTo>
                  <a:cubicBezTo>
                    <a:pt x="5577" y="4317"/>
                    <a:pt x="5577" y="4537"/>
                    <a:pt x="5420" y="4663"/>
                  </a:cubicBezTo>
                  <a:cubicBezTo>
                    <a:pt x="5042" y="5010"/>
                    <a:pt x="4569" y="5230"/>
                    <a:pt x="4065" y="5230"/>
                  </a:cubicBezTo>
                  <a:cubicBezTo>
                    <a:pt x="3561" y="5230"/>
                    <a:pt x="3088" y="5010"/>
                    <a:pt x="2773" y="4663"/>
                  </a:cubicBezTo>
                  <a:cubicBezTo>
                    <a:pt x="2616" y="4506"/>
                    <a:pt x="2616" y="4285"/>
                    <a:pt x="2773" y="4159"/>
                  </a:cubicBezTo>
                  <a:cubicBezTo>
                    <a:pt x="2852" y="4080"/>
                    <a:pt x="2946" y="4041"/>
                    <a:pt x="3037" y="4041"/>
                  </a:cubicBezTo>
                  <a:cubicBezTo>
                    <a:pt x="3128" y="4041"/>
                    <a:pt x="3214" y="4080"/>
                    <a:pt x="3277" y="4159"/>
                  </a:cubicBezTo>
                  <a:cubicBezTo>
                    <a:pt x="3514" y="4380"/>
                    <a:pt x="3821" y="4490"/>
                    <a:pt x="4116" y="4490"/>
                  </a:cubicBezTo>
                  <a:cubicBezTo>
                    <a:pt x="4411" y="4490"/>
                    <a:pt x="4695" y="4380"/>
                    <a:pt x="4884" y="4159"/>
                  </a:cubicBezTo>
                  <a:cubicBezTo>
                    <a:pt x="4963" y="4080"/>
                    <a:pt x="5065" y="4041"/>
                    <a:pt x="5164" y="4041"/>
                  </a:cubicBezTo>
                  <a:close/>
                  <a:moveTo>
                    <a:pt x="1" y="1"/>
                  </a:moveTo>
                  <a:lnTo>
                    <a:pt x="1" y="3340"/>
                  </a:lnTo>
                  <a:cubicBezTo>
                    <a:pt x="1" y="5577"/>
                    <a:pt x="1860" y="7467"/>
                    <a:pt x="4096" y="7467"/>
                  </a:cubicBezTo>
                  <a:cubicBezTo>
                    <a:pt x="6365" y="7467"/>
                    <a:pt x="8192" y="5608"/>
                    <a:pt x="8192" y="3340"/>
                  </a:cubicBezTo>
                  <a:lnTo>
                    <a:pt x="819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6" name="Google Shape;8266;p97"/>
            <p:cNvSpPr/>
            <p:nvPr/>
          </p:nvSpPr>
          <p:spPr>
            <a:xfrm>
              <a:off x="-55316150" y="372662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1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1"/>
                  </a:cubicBezTo>
                  <a:cubicBezTo>
                    <a:pt x="756" y="757"/>
                    <a:pt x="473" y="284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7" name="Google Shape;8267;p97"/>
            <p:cNvSpPr/>
            <p:nvPr/>
          </p:nvSpPr>
          <p:spPr>
            <a:xfrm>
              <a:off x="-55576850" y="3727425"/>
              <a:ext cx="18900" cy="63800"/>
            </a:xfrm>
            <a:custGeom>
              <a:avLst/>
              <a:gdLst/>
              <a:ahLst/>
              <a:cxnLst/>
              <a:rect l="l" t="t" r="r" b="b"/>
              <a:pathLst>
                <a:path w="756" h="2552" extrusionOk="0">
                  <a:moveTo>
                    <a:pt x="756" y="0"/>
                  </a:moveTo>
                  <a:cubicBezTo>
                    <a:pt x="315" y="252"/>
                    <a:pt x="0" y="725"/>
                    <a:pt x="0" y="1260"/>
                  </a:cubicBezTo>
                  <a:cubicBezTo>
                    <a:pt x="0" y="1827"/>
                    <a:pt x="315" y="2300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8" name="Google Shape;8268;p97"/>
          <p:cNvGrpSpPr/>
          <p:nvPr/>
        </p:nvGrpSpPr>
        <p:grpSpPr>
          <a:xfrm>
            <a:off x="7531412" y="2428964"/>
            <a:ext cx="358999" cy="359252"/>
            <a:chOff x="-55595775" y="3982375"/>
            <a:chExt cx="319025" cy="319250"/>
          </a:xfrm>
        </p:grpSpPr>
        <p:sp>
          <p:nvSpPr>
            <p:cNvPr id="8269" name="Google Shape;8269;p97"/>
            <p:cNvSpPr/>
            <p:nvPr/>
          </p:nvSpPr>
          <p:spPr>
            <a:xfrm>
              <a:off x="-55441400" y="3982375"/>
              <a:ext cx="125250" cy="145175"/>
            </a:xfrm>
            <a:custGeom>
              <a:avLst/>
              <a:gdLst/>
              <a:ahLst/>
              <a:cxnLst/>
              <a:rect l="l" t="t" r="r" b="b"/>
              <a:pathLst>
                <a:path w="5010" h="5807" extrusionOk="0">
                  <a:moveTo>
                    <a:pt x="2038" y="1"/>
                  </a:moveTo>
                  <a:cubicBezTo>
                    <a:pt x="1277" y="1"/>
                    <a:pt x="574" y="302"/>
                    <a:pt x="1" y="797"/>
                  </a:cubicBezTo>
                  <a:cubicBezTo>
                    <a:pt x="2332" y="1081"/>
                    <a:pt x="4160" y="3003"/>
                    <a:pt x="4254" y="5365"/>
                  </a:cubicBezTo>
                  <a:cubicBezTo>
                    <a:pt x="4538" y="5491"/>
                    <a:pt x="4821" y="5586"/>
                    <a:pt x="5010" y="5807"/>
                  </a:cubicBezTo>
                  <a:lnTo>
                    <a:pt x="5010" y="3066"/>
                  </a:lnTo>
                  <a:cubicBezTo>
                    <a:pt x="5010" y="1585"/>
                    <a:pt x="3939" y="293"/>
                    <a:pt x="2521" y="41"/>
                  </a:cubicBezTo>
                  <a:cubicBezTo>
                    <a:pt x="2358" y="14"/>
                    <a:pt x="2197" y="1"/>
                    <a:pt x="203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0" name="Google Shape;8270;p97"/>
            <p:cNvSpPr/>
            <p:nvPr/>
          </p:nvSpPr>
          <p:spPr>
            <a:xfrm>
              <a:off x="-55343725" y="4203125"/>
              <a:ext cx="66975" cy="41000"/>
            </a:xfrm>
            <a:custGeom>
              <a:avLst/>
              <a:gdLst/>
              <a:ahLst/>
              <a:cxnLst/>
              <a:rect l="l" t="t" r="r" b="b"/>
              <a:pathLst>
                <a:path w="2679" h="1640" extrusionOk="0">
                  <a:moveTo>
                    <a:pt x="1418" y="1"/>
                  </a:moveTo>
                  <a:cubicBezTo>
                    <a:pt x="1135" y="379"/>
                    <a:pt x="757" y="663"/>
                    <a:pt x="284" y="789"/>
                  </a:cubicBezTo>
                  <a:cubicBezTo>
                    <a:pt x="190" y="1072"/>
                    <a:pt x="127" y="1387"/>
                    <a:pt x="1" y="1639"/>
                  </a:cubicBezTo>
                  <a:lnTo>
                    <a:pt x="2300" y="1639"/>
                  </a:lnTo>
                  <a:cubicBezTo>
                    <a:pt x="2458" y="1639"/>
                    <a:pt x="2615" y="1545"/>
                    <a:pt x="2647" y="1387"/>
                  </a:cubicBezTo>
                  <a:cubicBezTo>
                    <a:pt x="2678" y="1167"/>
                    <a:pt x="2615" y="1009"/>
                    <a:pt x="2458" y="946"/>
                  </a:cubicBezTo>
                  <a:cubicBezTo>
                    <a:pt x="2017" y="757"/>
                    <a:pt x="1670" y="379"/>
                    <a:pt x="1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1" name="Google Shape;8271;p97"/>
            <p:cNvSpPr/>
            <p:nvPr/>
          </p:nvSpPr>
          <p:spPr>
            <a:xfrm>
              <a:off x="-55557950" y="4019625"/>
              <a:ext cx="147300" cy="94525"/>
            </a:xfrm>
            <a:custGeom>
              <a:avLst/>
              <a:gdLst/>
              <a:ahLst/>
              <a:cxnLst/>
              <a:rect l="l" t="t" r="r" b="b"/>
              <a:pathLst>
                <a:path w="5892" h="3781" extrusionOk="0">
                  <a:moveTo>
                    <a:pt x="4064" y="0"/>
                  </a:moveTo>
                  <a:cubicBezTo>
                    <a:pt x="1922" y="63"/>
                    <a:pt x="189" y="1702"/>
                    <a:pt x="0" y="3781"/>
                  </a:cubicBezTo>
                  <a:lnTo>
                    <a:pt x="2584" y="3749"/>
                  </a:lnTo>
                  <a:cubicBezTo>
                    <a:pt x="3938" y="3749"/>
                    <a:pt x="5135" y="2930"/>
                    <a:pt x="5671" y="1670"/>
                  </a:cubicBezTo>
                  <a:cubicBezTo>
                    <a:pt x="5829" y="1261"/>
                    <a:pt x="5892" y="882"/>
                    <a:pt x="5892" y="441"/>
                  </a:cubicBezTo>
                  <a:cubicBezTo>
                    <a:pt x="5356" y="158"/>
                    <a:pt x="4726" y="0"/>
                    <a:pt x="406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2" name="Google Shape;8272;p97"/>
            <p:cNvSpPr/>
            <p:nvPr/>
          </p:nvSpPr>
          <p:spPr>
            <a:xfrm>
              <a:off x="-55557950" y="4042450"/>
              <a:ext cx="206375" cy="259175"/>
            </a:xfrm>
            <a:custGeom>
              <a:avLst/>
              <a:gdLst/>
              <a:ahLst/>
              <a:cxnLst/>
              <a:rect l="l" t="t" r="r" b="b"/>
              <a:pathLst>
                <a:path w="8255" h="10367" extrusionOk="0">
                  <a:moveTo>
                    <a:pt x="2584" y="4349"/>
                  </a:moveTo>
                  <a:cubicBezTo>
                    <a:pt x="2773" y="4349"/>
                    <a:pt x="2993" y="4475"/>
                    <a:pt x="2993" y="4695"/>
                  </a:cubicBezTo>
                  <a:cubicBezTo>
                    <a:pt x="2993" y="4884"/>
                    <a:pt x="2836" y="5073"/>
                    <a:pt x="2615" y="5073"/>
                  </a:cubicBezTo>
                  <a:cubicBezTo>
                    <a:pt x="2395" y="5073"/>
                    <a:pt x="2237" y="4916"/>
                    <a:pt x="2237" y="4727"/>
                  </a:cubicBezTo>
                  <a:cubicBezTo>
                    <a:pt x="2237" y="4538"/>
                    <a:pt x="2395" y="4349"/>
                    <a:pt x="2584" y="4349"/>
                  </a:cubicBezTo>
                  <a:close/>
                  <a:moveTo>
                    <a:pt x="5545" y="4349"/>
                  </a:moveTo>
                  <a:cubicBezTo>
                    <a:pt x="5734" y="4349"/>
                    <a:pt x="5923" y="4506"/>
                    <a:pt x="5923" y="4695"/>
                  </a:cubicBezTo>
                  <a:cubicBezTo>
                    <a:pt x="5986" y="4884"/>
                    <a:pt x="5829" y="5042"/>
                    <a:pt x="5577" y="5073"/>
                  </a:cubicBezTo>
                  <a:cubicBezTo>
                    <a:pt x="5388" y="5073"/>
                    <a:pt x="5198" y="4916"/>
                    <a:pt x="5198" y="4727"/>
                  </a:cubicBezTo>
                  <a:cubicBezTo>
                    <a:pt x="5198" y="4538"/>
                    <a:pt x="5356" y="4349"/>
                    <a:pt x="5545" y="4349"/>
                  </a:cubicBezTo>
                  <a:close/>
                  <a:moveTo>
                    <a:pt x="5191" y="6908"/>
                  </a:moveTo>
                  <a:cubicBezTo>
                    <a:pt x="5285" y="6908"/>
                    <a:pt x="5372" y="6948"/>
                    <a:pt x="5419" y="7027"/>
                  </a:cubicBezTo>
                  <a:cubicBezTo>
                    <a:pt x="5577" y="7121"/>
                    <a:pt x="5577" y="7373"/>
                    <a:pt x="5451" y="7531"/>
                  </a:cubicBezTo>
                  <a:cubicBezTo>
                    <a:pt x="5104" y="7877"/>
                    <a:pt x="4631" y="8066"/>
                    <a:pt x="4159" y="8066"/>
                  </a:cubicBezTo>
                  <a:cubicBezTo>
                    <a:pt x="3655" y="8066"/>
                    <a:pt x="3182" y="7877"/>
                    <a:pt x="2836" y="7531"/>
                  </a:cubicBezTo>
                  <a:cubicBezTo>
                    <a:pt x="2678" y="7373"/>
                    <a:pt x="2678" y="7121"/>
                    <a:pt x="2836" y="7027"/>
                  </a:cubicBezTo>
                  <a:cubicBezTo>
                    <a:pt x="2914" y="6948"/>
                    <a:pt x="3009" y="6908"/>
                    <a:pt x="3099" y="6908"/>
                  </a:cubicBezTo>
                  <a:cubicBezTo>
                    <a:pt x="3190" y="6908"/>
                    <a:pt x="3277" y="6948"/>
                    <a:pt x="3340" y="7027"/>
                  </a:cubicBezTo>
                  <a:cubicBezTo>
                    <a:pt x="3556" y="7227"/>
                    <a:pt x="3848" y="7322"/>
                    <a:pt x="4133" y="7322"/>
                  </a:cubicBezTo>
                  <a:cubicBezTo>
                    <a:pt x="4431" y="7322"/>
                    <a:pt x="4722" y="7219"/>
                    <a:pt x="4915" y="7027"/>
                  </a:cubicBezTo>
                  <a:cubicBezTo>
                    <a:pt x="4994" y="6948"/>
                    <a:pt x="5096" y="6908"/>
                    <a:pt x="5191" y="6908"/>
                  </a:cubicBezTo>
                  <a:close/>
                  <a:moveTo>
                    <a:pt x="6616" y="1"/>
                  </a:moveTo>
                  <a:cubicBezTo>
                    <a:pt x="6553" y="348"/>
                    <a:pt x="6490" y="726"/>
                    <a:pt x="6333" y="1072"/>
                  </a:cubicBezTo>
                  <a:cubicBezTo>
                    <a:pt x="5703" y="2584"/>
                    <a:pt x="4253" y="3624"/>
                    <a:pt x="2584" y="3624"/>
                  </a:cubicBezTo>
                  <a:lnTo>
                    <a:pt x="0" y="3656"/>
                  </a:lnTo>
                  <a:lnTo>
                    <a:pt x="32" y="6302"/>
                  </a:lnTo>
                  <a:cubicBezTo>
                    <a:pt x="63" y="8520"/>
                    <a:pt x="1891" y="10366"/>
                    <a:pt x="4103" y="10366"/>
                  </a:cubicBezTo>
                  <a:cubicBezTo>
                    <a:pt x="4121" y="10366"/>
                    <a:pt x="4140" y="10366"/>
                    <a:pt x="4159" y="10366"/>
                  </a:cubicBezTo>
                  <a:cubicBezTo>
                    <a:pt x="6396" y="10335"/>
                    <a:pt x="8254" y="8476"/>
                    <a:pt x="8223" y="6239"/>
                  </a:cubicBezTo>
                  <a:lnTo>
                    <a:pt x="8191" y="3246"/>
                  </a:lnTo>
                  <a:cubicBezTo>
                    <a:pt x="8191" y="1891"/>
                    <a:pt x="7561" y="757"/>
                    <a:pt x="661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3" name="Google Shape;8273;p97"/>
            <p:cNvSpPr/>
            <p:nvPr/>
          </p:nvSpPr>
          <p:spPr>
            <a:xfrm>
              <a:off x="-55335050" y="4136200"/>
              <a:ext cx="18900" cy="64600"/>
            </a:xfrm>
            <a:custGeom>
              <a:avLst/>
              <a:gdLst/>
              <a:ahLst/>
              <a:cxnLst/>
              <a:rect l="l" t="t" r="r" b="b"/>
              <a:pathLst>
                <a:path w="756" h="2584" extrusionOk="0">
                  <a:moveTo>
                    <a:pt x="0" y="0"/>
                  </a:moveTo>
                  <a:lnTo>
                    <a:pt x="0" y="2426"/>
                  </a:lnTo>
                  <a:lnTo>
                    <a:pt x="0" y="2583"/>
                  </a:lnTo>
                  <a:cubicBezTo>
                    <a:pt x="441" y="2331"/>
                    <a:pt x="756" y="1859"/>
                    <a:pt x="756" y="1292"/>
                  </a:cubicBezTo>
                  <a:cubicBezTo>
                    <a:pt x="756" y="756"/>
                    <a:pt x="441" y="284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4" name="Google Shape;8274;p97"/>
            <p:cNvSpPr/>
            <p:nvPr/>
          </p:nvSpPr>
          <p:spPr>
            <a:xfrm>
              <a:off x="-55595775" y="4136975"/>
              <a:ext cx="18925" cy="65400"/>
            </a:xfrm>
            <a:custGeom>
              <a:avLst/>
              <a:gdLst/>
              <a:ahLst/>
              <a:cxnLst/>
              <a:rect l="l" t="t" r="r" b="b"/>
              <a:pathLst>
                <a:path w="757" h="2616" extrusionOk="0">
                  <a:moveTo>
                    <a:pt x="757" y="1"/>
                  </a:moveTo>
                  <a:cubicBezTo>
                    <a:pt x="284" y="284"/>
                    <a:pt x="1" y="757"/>
                    <a:pt x="1" y="1292"/>
                  </a:cubicBezTo>
                  <a:cubicBezTo>
                    <a:pt x="1" y="1859"/>
                    <a:pt x="316" y="2332"/>
                    <a:pt x="757" y="2615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5" name="Google Shape;8275;p97"/>
          <p:cNvGrpSpPr/>
          <p:nvPr/>
        </p:nvGrpSpPr>
        <p:grpSpPr>
          <a:xfrm>
            <a:off x="6188595" y="2887174"/>
            <a:ext cx="358999" cy="358099"/>
            <a:chOff x="-53635375" y="3192625"/>
            <a:chExt cx="319025" cy="318225"/>
          </a:xfrm>
        </p:grpSpPr>
        <p:sp>
          <p:nvSpPr>
            <p:cNvPr id="8276" name="Google Shape;8276;p97"/>
            <p:cNvSpPr/>
            <p:nvPr/>
          </p:nvSpPr>
          <p:spPr>
            <a:xfrm>
              <a:off x="-53560550" y="3342275"/>
              <a:ext cx="167000" cy="151250"/>
            </a:xfrm>
            <a:custGeom>
              <a:avLst/>
              <a:gdLst/>
              <a:ahLst/>
              <a:cxnLst/>
              <a:rect l="l" t="t" r="r" b="b"/>
              <a:pathLst>
                <a:path w="6680" h="6050" extrusionOk="0">
                  <a:moveTo>
                    <a:pt x="1891" y="756"/>
                  </a:moveTo>
                  <a:cubicBezTo>
                    <a:pt x="2080" y="756"/>
                    <a:pt x="2238" y="914"/>
                    <a:pt x="2238" y="1103"/>
                  </a:cubicBezTo>
                  <a:cubicBezTo>
                    <a:pt x="2238" y="1323"/>
                    <a:pt x="2080" y="1481"/>
                    <a:pt x="1891" y="1481"/>
                  </a:cubicBezTo>
                  <a:cubicBezTo>
                    <a:pt x="1875" y="1484"/>
                    <a:pt x="1859" y="1485"/>
                    <a:pt x="1844" y="1485"/>
                  </a:cubicBezTo>
                  <a:cubicBezTo>
                    <a:pt x="1676" y="1485"/>
                    <a:pt x="1544" y="1333"/>
                    <a:pt x="1544" y="1103"/>
                  </a:cubicBezTo>
                  <a:cubicBezTo>
                    <a:pt x="1544" y="914"/>
                    <a:pt x="1702" y="756"/>
                    <a:pt x="1891" y="756"/>
                  </a:cubicBezTo>
                  <a:close/>
                  <a:moveTo>
                    <a:pt x="4884" y="788"/>
                  </a:moveTo>
                  <a:cubicBezTo>
                    <a:pt x="5073" y="788"/>
                    <a:pt x="5231" y="945"/>
                    <a:pt x="5231" y="1166"/>
                  </a:cubicBezTo>
                  <a:cubicBezTo>
                    <a:pt x="5262" y="1355"/>
                    <a:pt x="5073" y="1512"/>
                    <a:pt x="4884" y="1512"/>
                  </a:cubicBezTo>
                  <a:cubicBezTo>
                    <a:pt x="4695" y="1512"/>
                    <a:pt x="4537" y="1355"/>
                    <a:pt x="4537" y="1166"/>
                  </a:cubicBezTo>
                  <a:cubicBezTo>
                    <a:pt x="4537" y="945"/>
                    <a:pt x="4695" y="788"/>
                    <a:pt x="4884" y="788"/>
                  </a:cubicBezTo>
                  <a:close/>
                  <a:moveTo>
                    <a:pt x="4443" y="3348"/>
                  </a:moveTo>
                  <a:cubicBezTo>
                    <a:pt x="4537" y="3348"/>
                    <a:pt x="4632" y="3387"/>
                    <a:pt x="4695" y="3466"/>
                  </a:cubicBezTo>
                  <a:cubicBezTo>
                    <a:pt x="4852" y="3592"/>
                    <a:pt x="4852" y="3844"/>
                    <a:pt x="4726" y="3970"/>
                  </a:cubicBezTo>
                  <a:cubicBezTo>
                    <a:pt x="4380" y="4348"/>
                    <a:pt x="3907" y="4537"/>
                    <a:pt x="3435" y="4537"/>
                  </a:cubicBezTo>
                  <a:cubicBezTo>
                    <a:pt x="2899" y="4537"/>
                    <a:pt x="2427" y="4348"/>
                    <a:pt x="2080" y="3970"/>
                  </a:cubicBezTo>
                  <a:cubicBezTo>
                    <a:pt x="1923" y="3844"/>
                    <a:pt x="1923" y="3592"/>
                    <a:pt x="2080" y="3466"/>
                  </a:cubicBezTo>
                  <a:cubicBezTo>
                    <a:pt x="2159" y="3387"/>
                    <a:pt x="2261" y="3348"/>
                    <a:pt x="2360" y="3348"/>
                  </a:cubicBezTo>
                  <a:cubicBezTo>
                    <a:pt x="2458" y="3348"/>
                    <a:pt x="2553" y="3387"/>
                    <a:pt x="2616" y="3466"/>
                  </a:cubicBezTo>
                  <a:cubicBezTo>
                    <a:pt x="2820" y="3686"/>
                    <a:pt x="3104" y="3797"/>
                    <a:pt x="3391" y="3797"/>
                  </a:cubicBezTo>
                  <a:cubicBezTo>
                    <a:pt x="3679" y="3797"/>
                    <a:pt x="3970" y="3686"/>
                    <a:pt x="4191" y="3466"/>
                  </a:cubicBezTo>
                  <a:cubicBezTo>
                    <a:pt x="4254" y="3387"/>
                    <a:pt x="4348" y="3348"/>
                    <a:pt x="4443" y="3348"/>
                  </a:cubicBezTo>
                  <a:close/>
                  <a:moveTo>
                    <a:pt x="1" y="0"/>
                  </a:moveTo>
                  <a:lnTo>
                    <a:pt x="1" y="2678"/>
                  </a:lnTo>
                  <a:cubicBezTo>
                    <a:pt x="1" y="4537"/>
                    <a:pt x="1481" y="6049"/>
                    <a:pt x="3340" y="6049"/>
                  </a:cubicBezTo>
                  <a:cubicBezTo>
                    <a:pt x="5199" y="6049"/>
                    <a:pt x="6680" y="4537"/>
                    <a:pt x="6680" y="2678"/>
                  </a:cubicBezTo>
                  <a:lnTo>
                    <a:pt x="668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7" name="Google Shape;8277;p97"/>
            <p:cNvSpPr/>
            <p:nvPr/>
          </p:nvSpPr>
          <p:spPr>
            <a:xfrm>
              <a:off x="-53559750" y="3305250"/>
              <a:ext cx="168575" cy="18150"/>
            </a:xfrm>
            <a:custGeom>
              <a:avLst/>
              <a:gdLst/>
              <a:ahLst/>
              <a:cxnLst/>
              <a:rect l="l" t="t" r="r" b="b"/>
              <a:pathLst>
                <a:path w="6743" h="726" extrusionOk="0">
                  <a:moveTo>
                    <a:pt x="0" y="0"/>
                  </a:moveTo>
                  <a:lnTo>
                    <a:pt x="0" y="725"/>
                  </a:lnTo>
                  <a:lnTo>
                    <a:pt x="6742" y="725"/>
                  </a:lnTo>
                  <a:lnTo>
                    <a:pt x="674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8" name="Google Shape;8278;p97"/>
            <p:cNvSpPr/>
            <p:nvPr/>
          </p:nvSpPr>
          <p:spPr>
            <a:xfrm>
              <a:off x="-53635375" y="3192625"/>
              <a:ext cx="319025" cy="318225"/>
            </a:xfrm>
            <a:custGeom>
              <a:avLst/>
              <a:gdLst/>
              <a:ahLst/>
              <a:cxnLst/>
              <a:rect l="l" t="t" r="r" b="b"/>
              <a:pathLst>
                <a:path w="12761" h="12729" extrusionOk="0">
                  <a:moveTo>
                    <a:pt x="6302" y="1607"/>
                  </a:moveTo>
                  <a:cubicBezTo>
                    <a:pt x="6491" y="1607"/>
                    <a:pt x="6648" y="1765"/>
                    <a:pt x="6648" y="1985"/>
                  </a:cubicBezTo>
                  <a:lnTo>
                    <a:pt x="6648" y="2332"/>
                  </a:lnTo>
                  <a:lnTo>
                    <a:pt x="6995" y="2332"/>
                  </a:lnTo>
                  <a:cubicBezTo>
                    <a:pt x="7215" y="2332"/>
                    <a:pt x="7373" y="2489"/>
                    <a:pt x="7373" y="2678"/>
                  </a:cubicBezTo>
                  <a:cubicBezTo>
                    <a:pt x="7373" y="2867"/>
                    <a:pt x="7215" y="3056"/>
                    <a:pt x="6995" y="3056"/>
                  </a:cubicBezTo>
                  <a:lnTo>
                    <a:pt x="6648" y="3056"/>
                  </a:lnTo>
                  <a:lnTo>
                    <a:pt x="6648" y="3781"/>
                  </a:lnTo>
                  <a:lnTo>
                    <a:pt x="9988" y="3781"/>
                  </a:lnTo>
                  <a:cubicBezTo>
                    <a:pt x="10208" y="3781"/>
                    <a:pt x="10366" y="3938"/>
                    <a:pt x="10366" y="4159"/>
                  </a:cubicBezTo>
                  <a:lnTo>
                    <a:pt x="10366" y="5041"/>
                  </a:lnTo>
                  <a:lnTo>
                    <a:pt x="10366" y="5104"/>
                  </a:lnTo>
                  <a:lnTo>
                    <a:pt x="10366" y="8633"/>
                  </a:lnTo>
                  <a:cubicBezTo>
                    <a:pt x="10366" y="10859"/>
                    <a:pt x="8525" y="12711"/>
                    <a:pt x="6302" y="12728"/>
                  </a:cubicBezTo>
                  <a:lnTo>
                    <a:pt x="6302" y="12728"/>
                  </a:lnTo>
                  <a:cubicBezTo>
                    <a:pt x="4079" y="12711"/>
                    <a:pt x="2238" y="10859"/>
                    <a:pt x="2238" y="8633"/>
                  </a:cubicBezTo>
                  <a:lnTo>
                    <a:pt x="2238" y="5104"/>
                  </a:lnTo>
                  <a:lnTo>
                    <a:pt x="2238" y="5041"/>
                  </a:lnTo>
                  <a:lnTo>
                    <a:pt x="2238" y="4159"/>
                  </a:lnTo>
                  <a:cubicBezTo>
                    <a:pt x="2238" y="3938"/>
                    <a:pt x="2395" y="3781"/>
                    <a:pt x="2584" y="3781"/>
                  </a:cubicBezTo>
                  <a:lnTo>
                    <a:pt x="5955" y="3781"/>
                  </a:lnTo>
                  <a:lnTo>
                    <a:pt x="5955" y="3056"/>
                  </a:lnTo>
                  <a:lnTo>
                    <a:pt x="5577" y="3056"/>
                  </a:lnTo>
                  <a:cubicBezTo>
                    <a:pt x="5388" y="3056"/>
                    <a:pt x="5231" y="2867"/>
                    <a:pt x="5231" y="2678"/>
                  </a:cubicBezTo>
                  <a:cubicBezTo>
                    <a:pt x="5231" y="2489"/>
                    <a:pt x="5388" y="2332"/>
                    <a:pt x="5577" y="2332"/>
                  </a:cubicBezTo>
                  <a:lnTo>
                    <a:pt x="5955" y="2332"/>
                  </a:lnTo>
                  <a:lnTo>
                    <a:pt x="5955" y="1985"/>
                  </a:lnTo>
                  <a:cubicBezTo>
                    <a:pt x="5955" y="1765"/>
                    <a:pt x="6113" y="1607"/>
                    <a:pt x="6302" y="1607"/>
                  </a:cubicBezTo>
                  <a:close/>
                  <a:moveTo>
                    <a:pt x="6365" y="0"/>
                  </a:moveTo>
                  <a:cubicBezTo>
                    <a:pt x="2868" y="0"/>
                    <a:pt x="1" y="2836"/>
                    <a:pt x="1" y="6364"/>
                  </a:cubicBezTo>
                  <a:lnTo>
                    <a:pt x="1" y="12382"/>
                  </a:lnTo>
                  <a:cubicBezTo>
                    <a:pt x="1" y="12571"/>
                    <a:pt x="158" y="12728"/>
                    <a:pt x="347" y="12728"/>
                  </a:cubicBezTo>
                  <a:lnTo>
                    <a:pt x="12256" y="12728"/>
                  </a:lnTo>
                  <a:cubicBezTo>
                    <a:pt x="12445" y="12728"/>
                    <a:pt x="12603" y="12571"/>
                    <a:pt x="12603" y="12382"/>
                  </a:cubicBezTo>
                  <a:lnTo>
                    <a:pt x="12603" y="6364"/>
                  </a:lnTo>
                  <a:cubicBezTo>
                    <a:pt x="12760" y="2899"/>
                    <a:pt x="9893" y="0"/>
                    <a:pt x="63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9" name="Google Shape;8279;p97"/>
          <p:cNvGrpSpPr/>
          <p:nvPr/>
        </p:nvGrpSpPr>
        <p:grpSpPr>
          <a:xfrm>
            <a:off x="6210763" y="3358148"/>
            <a:ext cx="314662" cy="358999"/>
            <a:chOff x="-53615675" y="3584850"/>
            <a:chExt cx="279625" cy="319025"/>
          </a:xfrm>
        </p:grpSpPr>
        <p:sp>
          <p:nvSpPr>
            <p:cNvPr id="8280" name="Google Shape;8280;p97"/>
            <p:cNvSpPr/>
            <p:nvPr/>
          </p:nvSpPr>
          <p:spPr>
            <a:xfrm>
              <a:off x="-53577075" y="3584850"/>
              <a:ext cx="204800" cy="319025"/>
            </a:xfrm>
            <a:custGeom>
              <a:avLst/>
              <a:gdLst/>
              <a:ahLst/>
              <a:cxnLst/>
              <a:rect l="l" t="t" r="r" b="b"/>
              <a:pathLst>
                <a:path w="8192" h="12761" extrusionOk="0">
                  <a:moveTo>
                    <a:pt x="2552" y="6774"/>
                  </a:moveTo>
                  <a:cubicBezTo>
                    <a:pt x="2741" y="6774"/>
                    <a:pt x="2899" y="6932"/>
                    <a:pt x="2899" y="7121"/>
                  </a:cubicBezTo>
                  <a:cubicBezTo>
                    <a:pt x="2899" y="7310"/>
                    <a:pt x="2741" y="7467"/>
                    <a:pt x="2552" y="7467"/>
                  </a:cubicBezTo>
                  <a:cubicBezTo>
                    <a:pt x="2363" y="7467"/>
                    <a:pt x="2205" y="7310"/>
                    <a:pt x="2205" y="7121"/>
                  </a:cubicBezTo>
                  <a:cubicBezTo>
                    <a:pt x="2205" y="6932"/>
                    <a:pt x="2363" y="6774"/>
                    <a:pt x="2552" y="6774"/>
                  </a:cubicBezTo>
                  <a:close/>
                  <a:moveTo>
                    <a:pt x="5545" y="6774"/>
                  </a:moveTo>
                  <a:cubicBezTo>
                    <a:pt x="5734" y="6774"/>
                    <a:pt x="5892" y="6932"/>
                    <a:pt x="5892" y="7121"/>
                  </a:cubicBezTo>
                  <a:cubicBezTo>
                    <a:pt x="5892" y="7310"/>
                    <a:pt x="5734" y="7467"/>
                    <a:pt x="5545" y="7467"/>
                  </a:cubicBezTo>
                  <a:cubicBezTo>
                    <a:pt x="5356" y="7467"/>
                    <a:pt x="5198" y="7310"/>
                    <a:pt x="5198" y="7121"/>
                  </a:cubicBezTo>
                  <a:cubicBezTo>
                    <a:pt x="5198" y="6932"/>
                    <a:pt x="5356" y="6774"/>
                    <a:pt x="5545" y="6774"/>
                  </a:cubicBezTo>
                  <a:close/>
                  <a:moveTo>
                    <a:pt x="5104" y="9302"/>
                  </a:moveTo>
                  <a:cubicBezTo>
                    <a:pt x="5198" y="9302"/>
                    <a:pt x="5293" y="9342"/>
                    <a:pt x="5356" y="9421"/>
                  </a:cubicBezTo>
                  <a:cubicBezTo>
                    <a:pt x="5513" y="9578"/>
                    <a:pt x="5513" y="9799"/>
                    <a:pt x="5387" y="9925"/>
                  </a:cubicBezTo>
                  <a:cubicBezTo>
                    <a:pt x="5041" y="10271"/>
                    <a:pt x="4568" y="10460"/>
                    <a:pt x="4096" y="10460"/>
                  </a:cubicBezTo>
                  <a:cubicBezTo>
                    <a:pt x="3560" y="10460"/>
                    <a:pt x="3088" y="10271"/>
                    <a:pt x="2741" y="9925"/>
                  </a:cubicBezTo>
                  <a:cubicBezTo>
                    <a:pt x="2584" y="9767"/>
                    <a:pt x="2584" y="9515"/>
                    <a:pt x="2741" y="9421"/>
                  </a:cubicBezTo>
                  <a:cubicBezTo>
                    <a:pt x="2820" y="9342"/>
                    <a:pt x="2922" y="9302"/>
                    <a:pt x="3021" y="9302"/>
                  </a:cubicBezTo>
                  <a:cubicBezTo>
                    <a:pt x="3119" y="9302"/>
                    <a:pt x="3214" y="9342"/>
                    <a:pt x="3277" y="9421"/>
                  </a:cubicBezTo>
                  <a:cubicBezTo>
                    <a:pt x="3481" y="9625"/>
                    <a:pt x="3765" y="9728"/>
                    <a:pt x="4052" y="9728"/>
                  </a:cubicBezTo>
                  <a:cubicBezTo>
                    <a:pt x="4340" y="9728"/>
                    <a:pt x="4631" y="9625"/>
                    <a:pt x="4852" y="9421"/>
                  </a:cubicBezTo>
                  <a:cubicBezTo>
                    <a:pt x="4915" y="9342"/>
                    <a:pt x="5009" y="9302"/>
                    <a:pt x="5104" y="9302"/>
                  </a:cubicBezTo>
                  <a:close/>
                  <a:moveTo>
                    <a:pt x="5577" y="1"/>
                  </a:moveTo>
                  <a:cubicBezTo>
                    <a:pt x="4568" y="1"/>
                    <a:pt x="3749" y="820"/>
                    <a:pt x="3749" y="1859"/>
                  </a:cubicBezTo>
                  <a:lnTo>
                    <a:pt x="3749" y="3025"/>
                  </a:lnTo>
                  <a:cubicBezTo>
                    <a:pt x="1638" y="3214"/>
                    <a:pt x="0" y="4947"/>
                    <a:pt x="0" y="7121"/>
                  </a:cubicBezTo>
                  <a:lnTo>
                    <a:pt x="0" y="9358"/>
                  </a:lnTo>
                  <a:cubicBezTo>
                    <a:pt x="0" y="11216"/>
                    <a:pt x="1481" y="12760"/>
                    <a:pt x="3340" y="12760"/>
                  </a:cubicBezTo>
                  <a:lnTo>
                    <a:pt x="4852" y="12760"/>
                  </a:lnTo>
                  <a:cubicBezTo>
                    <a:pt x="6679" y="12760"/>
                    <a:pt x="8191" y="11216"/>
                    <a:pt x="8191" y="9358"/>
                  </a:cubicBezTo>
                  <a:lnTo>
                    <a:pt x="8191" y="7121"/>
                  </a:lnTo>
                  <a:cubicBezTo>
                    <a:pt x="8128" y="5010"/>
                    <a:pt x="6522" y="3214"/>
                    <a:pt x="4442" y="3025"/>
                  </a:cubicBezTo>
                  <a:lnTo>
                    <a:pt x="4442" y="1859"/>
                  </a:lnTo>
                  <a:cubicBezTo>
                    <a:pt x="4442" y="1229"/>
                    <a:pt x="4946" y="757"/>
                    <a:pt x="5545" y="757"/>
                  </a:cubicBezTo>
                  <a:cubicBezTo>
                    <a:pt x="6144" y="757"/>
                    <a:pt x="6648" y="1261"/>
                    <a:pt x="6648" y="1859"/>
                  </a:cubicBezTo>
                  <a:cubicBezTo>
                    <a:pt x="6648" y="2049"/>
                    <a:pt x="6490" y="2206"/>
                    <a:pt x="6301" y="2206"/>
                  </a:cubicBezTo>
                  <a:cubicBezTo>
                    <a:pt x="6081" y="2206"/>
                    <a:pt x="5955" y="2049"/>
                    <a:pt x="5955" y="1859"/>
                  </a:cubicBezTo>
                  <a:cubicBezTo>
                    <a:pt x="5955" y="1639"/>
                    <a:pt x="5797" y="1481"/>
                    <a:pt x="5577" y="1481"/>
                  </a:cubicBezTo>
                  <a:cubicBezTo>
                    <a:pt x="5387" y="1481"/>
                    <a:pt x="5230" y="1639"/>
                    <a:pt x="5230" y="1859"/>
                  </a:cubicBezTo>
                  <a:cubicBezTo>
                    <a:pt x="5230" y="2490"/>
                    <a:pt x="5734" y="2962"/>
                    <a:pt x="6333" y="2962"/>
                  </a:cubicBezTo>
                  <a:cubicBezTo>
                    <a:pt x="6963" y="2962"/>
                    <a:pt x="7435" y="2427"/>
                    <a:pt x="7435" y="1859"/>
                  </a:cubicBezTo>
                  <a:cubicBezTo>
                    <a:pt x="7435" y="820"/>
                    <a:pt x="6616" y="1"/>
                    <a:pt x="55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1" name="Google Shape;8281;p97"/>
            <p:cNvSpPr/>
            <p:nvPr/>
          </p:nvSpPr>
          <p:spPr>
            <a:xfrm>
              <a:off x="-53615675" y="3739225"/>
              <a:ext cx="20500" cy="65400"/>
            </a:xfrm>
            <a:custGeom>
              <a:avLst/>
              <a:gdLst/>
              <a:ahLst/>
              <a:cxnLst/>
              <a:rect l="l" t="t" r="r" b="b"/>
              <a:pathLst>
                <a:path w="820" h="2616" extrusionOk="0">
                  <a:moveTo>
                    <a:pt x="820" y="1"/>
                  </a:moveTo>
                  <a:cubicBezTo>
                    <a:pt x="347" y="253"/>
                    <a:pt x="0" y="694"/>
                    <a:pt x="0" y="1292"/>
                  </a:cubicBezTo>
                  <a:cubicBezTo>
                    <a:pt x="0" y="1859"/>
                    <a:pt x="315" y="2332"/>
                    <a:pt x="757" y="2616"/>
                  </a:cubicBezTo>
                  <a:lnTo>
                    <a:pt x="757" y="946"/>
                  </a:lnTo>
                  <a:cubicBezTo>
                    <a:pt x="757" y="631"/>
                    <a:pt x="788" y="284"/>
                    <a:pt x="8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2" name="Google Shape;8282;p97"/>
            <p:cNvSpPr/>
            <p:nvPr/>
          </p:nvSpPr>
          <p:spPr>
            <a:xfrm>
              <a:off x="-53356550" y="3738450"/>
              <a:ext cx="20500" cy="64600"/>
            </a:xfrm>
            <a:custGeom>
              <a:avLst/>
              <a:gdLst/>
              <a:ahLst/>
              <a:cxnLst/>
              <a:rect l="l" t="t" r="r" b="b"/>
              <a:pathLst>
                <a:path w="820" h="2584" extrusionOk="0">
                  <a:moveTo>
                    <a:pt x="1" y="0"/>
                  </a:moveTo>
                  <a:cubicBezTo>
                    <a:pt x="64" y="315"/>
                    <a:pt x="64" y="630"/>
                    <a:pt x="64" y="945"/>
                  </a:cubicBezTo>
                  <a:lnTo>
                    <a:pt x="64" y="2584"/>
                  </a:lnTo>
                  <a:cubicBezTo>
                    <a:pt x="505" y="2300"/>
                    <a:pt x="820" y="1859"/>
                    <a:pt x="820" y="1292"/>
                  </a:cubicBezTo>
                  <a:cubicBezTo>
                    <a:pt x="820" y="725"/>
                    <a:pt x="505" y="284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3" name="Google Shape;8283;p97"/>
          <p:cNvGrpSpPr/>
          <p:nvPr/>
        </p:nvGrpSpPr>
        <p:grpSpPr>
          <a:xfrm>
            <a:off x="6188609" y="3821074"/>
            <a:ext cx="358971" cy="357874"/>
            <a:chOff x="-53634575" y="3976500"/>
            <a:chExt cx="319000" cy="318025"/>
          </a:xfrm>
        </p:grpSpPr>
        <p:sp>
          <p:nvSpPr>
            <p:cNvPr id="8284" name="Google Shape;8284;p97"/>
            <p:cNvSpPr/>
            <p:nvPr/>
          </p:nvSpPr>
          <p:spPr>
            <a:xfrm>
              <a:off x="-53634575" y="3976500"/>
              <a:ext cx="319000" cy="93550"/>
            </a:xfrm>
            <a:custGeom>
              <a:avLst/>
              <a:gdLst/>
              <a:ahLst/>
              <a:cxnLst/>
              <a:rect l="l" t="t" r="r" b="b"/>
              <a:pathLst>
                <a:path w="12760" h="3742" extrusionOk="0">
                  <a:moveTo>
                    <a:pt x="6372" y="0"/>
                  </a:moveTo>
                  <a:cubicBezTo>
                    <a:pt x="6317" y="0"/>
                    <a:pt x="6270" y="8"/>
                    <a:pt x="6238" y="24"/>
                  </a:cubicBezTo>
                  <a:lnTo>
                    <a:pt x="252" y="3017"/>
                  </a:lnTo>
                  <a:cubicBezTo>
                    <a:pt x="95" y="3112"/>
                    <a:pt x="0" y="3269"/>
                    <a:pt x="32" y="3458"/>
                  </a:cubicBezTo>
                  <a:cubicBezTo>
                    <a:pt x="95" y="3616"/>
                    <a:pt x="252" y="3742"/>
                    <a:pt x="410" y="3742"/>
                  </a:cubicBezTo>
                  <a:lnTo>
                    <a:pt x="12382" y="3742"/>
                  </a:lnTo>
                  <a:cubicBezTo>
                    <a:pt x="12539" y="3742"/>
                    <a:pt x="12697" y="3616"/>
                    <a:pt x="12728" y="3458"/>
                  </a:cubicBezTo>
                  <a:cubicBezTo>
                    <a:pt x="12760" y="3269"/>
                    <a:pt x="12697" y="3112"/>
                    <a:pt x="12539" y="3017"/>
                  </a:cubicBezTo>
                  <a:lnTo>
                    <a:pt x="6553" y="24"/>
                  </a:lnTo>
                  <a:cubicBezTo>
                    <a:pt x="6490" y="8"/>
                    <a:pt x="6427" y="0"/>
                    <a:pt x="63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5" name="Google Shape;8285;p97"/>
            <p:cNvSpPr/>
            <p:nvPr/>
          </p:nvSpPr>
          <p:spPr>
            <a:xfrm>
              <a:off x="-53614900" y="4163750"/>
              <a:ext cx="140225" cy="130775"/>
            </a:xfrm>
            <a:custGeom>
              <a:avLst/>
              <a:gdLst/>
              <a:ahLst/>
              <a:cxnLst/>
              <a:rect l="l" t="t" r="r" b="b"/>
              <a:pathLst>
                <a:path w="5609" h="5231" extrusionOk="0">
                  <a:moveTo>
                    <a:pt x="1" y="1"/>
                  </a:moveTo>
                  <a:lnTo>
                    <a:pt x="1" y="4884"/>
                  </a:lnTo>
                  <a:cubicBezTo>
                    <a:pt x="1" y="5073"/>
                    <a:pt x="158" y="5231"/>
                    <a:pt x="347" y="5231"/>
                  </a:cubicBezTo>
                  <a:lnTo>
                    <a:pt x="5488" y="5231"/>
                  </a:lnTo>
                  <a:cubicBezTo>
                    <a:pt x="3370" y="5200"/>
                    <a:pt x="1668" y="3553"/>
                    <a:pt x="1513" y="1481"/>
                  </a:cubicBezTo>
                  <a:cubicBezTo>
                    <a:pt x="662" y="1481"/>
                    <a:pt x="1" y="820"/>
                    <a:pt x="1" y="1"/>
                  </a:cubicBezTo>
                  <a:close/>
                  <a:moveTo>
                    <a:pt x="5488" y="5231"/>
                  </a:moveTo>
                  <a:cubicBezTo>
                    <a:pt x="5508" y="5231"/>
                    <a:pt x="5528" y="5231"/>
                    <a:pt x="5548" y="5231"/>
                  </a:cubicBezTo>
                  <a:cubicBezTo>
                    <a:pt x="5568" y="5231"/>
                    <a:pt x="5589" y="5231"/>
                    <a:pt x="5609" y="523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6" name="Google Shape;8286;p97"/>
            <p:cNvSpPr/>
            <p:nvPr/>
          </p:nvSpPr>
          <p:spPr>
            <a:xfrm>
              <a:off x="-53616475" y="4088925"/>
              <a:ext cx="126050" cy="74850"/>
            </a:xfrm>
            <a:custGeom>
              <a:avLst/>
              <a:gdLst/>
              <a:ahLst/>
              <a:cxnLst/>
              <a:rect l="l" t="t" r="r" b="b"/>
              <a:pathLst>
                <a:path w="5042" h="2994" extrusionOk="0">
                  <a:moveTo>
                    <a:pt x="1" y="1"/>
                  </a:moveTo>
                  <a:lnTo>
                    <a:pt x="1" y="2994"/>
                  </a:lnTo>
                  <a:cubicBezTo>
                    <a:pt x="32" y="2175"/>
                    <a:pt x="694" y="1481"/>
                    <a:pt x="1513" y="1481"/>
                  </a:cubicBezTo>
                  <a:lnTo>
                    <a:pt x="2521" y="1481"/>
                  </a:lnTo>
                  <a:cubicBezTo>
                    <a:pt x="3561" y="1481"/>
                    <a:pt x="4569" y="914"/>
                    <a:pt x="504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7" name="Google Shape;8287;p97"/>
            <p:cNvSpPr/>
            <p:nvPr/>
          </p:nvSpPr>
          <p:spPr>
            <a:xfrm>
              <a:off x="-53475475" y="4163750"/>
              <a:ext cx="139425" cy="130775"/>
            </a:xfrm>
            <a:custGeom>
              <a:avLst/>
              <a:gdLst/>
              <a:ahLst/>
              <a:cxnLst/>
              <a:rect l="l" t="t" r="r" b="b"/>
              <a:pathLst>
                <a:path w="5577" h="5231" extrusionOk="0">
                  <a:moveTo>
                    <a:pt x="5577" y="1"/>
                  </a:moveTo>
                  <a:cubicBezTo>
                    <a:pt x="5577" y="820"/>
                    <a:pt x="4915" y="1481"/>
                    <a:pt x="4064" y="1481"/>
                  </a:cubicBezTo>
                  <a:cubicBezTo>
                    <a:pt x="3875" y="3592"/>
                    <a:pt x="2111" y="5231"/>
                    <a:pt x="0" y="5231"/>
                  </a:cubicBezTo>
                  <a:lnTo>
                    <a:pt x="5230" y="5231"/>
                  </a:lnTo>
                  <a:cubicBezTo>
                    <a:pt x="5419" y="5231"/>
                    <a:pt x="5577" y="5073"/>
                    <a:pt x="5577" y="4884"/>
                  </a:cubicBezTo>
                  <a:lnTo>
                    <a:pt x="557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8" name="Google Shape;8288;p97"/>
            <p:cNvSpPr/>
            <p:nvPr/>
          </p:nvSpPr>
          <p:spPr>
            <a:xfrm>
              <a:off x="-53559750" y="4100750"/>
              <a:ext cx="167775" cy="174875"/>
            </a:xfrm>
            <a:custGeom>
              <a:avLst/>
              <a:gdLst/>
              <a:ahLst/>
              <a:cxnLst/>
              <a:rect l="l" t="t" r="r" b="b"/>
              <a:pathLst>
                <a:path w="6711" h="6995" extrusionOk="0">
                  <a:moveTo>
                    <a:pt x="1859" y="2521"/>
                  </a:moveTo>
                  <a:cubicBezTo>
                    <a:pt x="2048" y="2521"/>
                    <a:pt x="2206" y="2678"/>
                    <a:pt x="2206" y="2867"/>
                  </a:cubicBezTo>
                  <a:cubicBezTo>
                    <a:pt x="2206" y="3056"/>
                    <a:pt x="2048" y="3214"/>
                    <a:pt x="1859" y="3214"/>
                  </a:cubicBezTo>
                  <a:cubicBezTo>
                    <a:pt x="1670" y="3214"/>
                    <a:pt x="1512" y="3056"/>
                    <a:pt x="1512" y="2867"/>
                  </a:cubicBezTo>
                  <a:cubicBezTo>
                    <a:pt x="1512" y="2710"/>
                    <a:pt x="1670" y="2521"/>
                    <a:pt x="1859" y="2521"/>
                  </a:cubicBezTo>
                  <a:close/>
                  <a:moveTo>
                    <a:pt x="4852" y="2521"/>
                  </a:moveTo>
                  <a:cubicBezTo>
                    <a:pt x="5041" y="2521"/>
                    <a:pt x="5199" y="2678"/>
                    <a:pt x="5199" y="2867"/>
                  </a:cubicBezTo>
                  <a:cubicBezTo>
                    <a:pt x="5199" y="3056"/>
                    <a:pt x="5041" y="3214"/>
                    <a:pt x="4852" y="3214"/>
                  </a:cubicBezTo>
                  <a:cubicBezTo>
                    <a:pt x="4663" y="3214"/>
                    <a:pt x="4505" y="3056"/>
                    <a:pt x="4505" y="2867"/>
                  </a:cubicBezTo>
                  <a:cubicBezTo>
                    <a:pt x="4505" y="2710"/>
                    <a:pt x="4663" y="2521"/>
                    <a:pt x="4852" y="2521"/>
                  </a:cubicBezTo>
                  <a:close/>
                  <a:moveTo>
                    <a:pt x="4407" y="4324"/>
                  </a:moveTo>
                  <a:cubicBezTo>
                    <a:pt x="4505" y="4324"/>
                    <a:pt x="4600" y="4364"/>
                    <a:pt x="4663" y="4443"/>
                  </a:cubicBezTo>
                  <a:cubicBezTo>
                    <a:pt x="4820" y="4600"/>
                    <a:pt x="4820" y="4852"/>
                    <a:pt x="4663" y="4947"/>
                  </a:cubicBezTo>
                  <a:cubicBezTo>
                    <a:pt x="4285" y="5325"/>
                    <a:pt x="3812" y="5514"/>
                    <a:pt x="3340" y="5514"/>
                  </a:cubicBezTo>
                  <a:cubicBezTo>
                    <a:pt x="2836" y="5514"/>
                    <a:pt x="2363" y="5325"/>
                    <a:pt x="2017" y="4947"/>
                  </a:cubicBezTo>
                  <a:cubicBezTo>
                    <a:pt x="1859" y="4789"/>
                    <a:pt x="1859" y="4569"/>
                    <a:pt x="2017" y="4443"/>
                  </a:cubicBezTo>
                  <a:cubicBezTo>
                    <a:pt x="2095" y="4380"/>
                    <a:pt x="2190" y="4348"/>
                    <a:pt x="2284" y="4348"/>
                  </a:cubicBezTo>
                  <a:cubicBezTo>
                    <a:pt x="2379" y="4348"/>
                    <a:pt x="2473" y="4380"/>
                    <a:pt x="2552" y="4443"/>
                  </a:cubicBezTo>
                  <a:cubicBezTo>
                    <a:pt x="2773" y="4663"/>
                    <a:pt x="3064" y="4773"/>
                    <a:pt x="3352" y="4773"/>
                  </a:cubicBezTo>
                  <a:cubicBezTo>
                    <a:pt x="3639" y="4773"/>
                    <a:pt x="3923" y="4663"/>
                    <a:pt x="4127" y="4443"/>
                  </a:cubicBezTo>
                  <a:cubicBezTo>
                    <a:pt x="4206" y="4364"/>
                    <a:pt x="4309" y="4324"/>
                    <a:pt x="4407" y="4324"/>
                  </a:cubicBezTo>
                  <a:close/>
                  <a:moveTo>
                    <a:pt x="3340" y="0"/>
                  </a:moveTo>
                  <a:cubicBezTo>
                    <a:pt x="2678" y="1072"/>
                    <a:pt x="1544" y="1765"/>
                    <a:pt x="252" y="1765"/>
                  </a:cubicBezTo>
                  <a:lnTo>
                    <a:pt x="0" y="1765"/>
                  </a:lnTo>
                  <a:lnTo>
                    <a:pt x="0" y="3623"/>
                  </a:lnTo>
                  <a:cubicBezTo>
                    <a:pt x="0" y="5482"/>
                    <a:pt x="1512" y="6994"/>
                    <a:pt x="3340" y="6994"/>
                  </a:cubicBezTo>
                  <a:cubicBezTo>
                    <a:pt x="5199" y="6994"/>
                    <a:pt x="6711" y="5482"/>
                    <a:pt x="6711" y="3623"/>
                  </a:cubicBezTo>
                  <a:lnTo>
                    <a:pt x="6711" y="1765"/>
                  </a:lnTo>
                  <a:lnTo>
                    <a:pt x="6459" y="1765"/>
                  </a:lnTo>
                  <a:cubicBezTo>
                    <a:pt x="5167" y="1765"/>
                    <a:pt x="4033" y="1103"/>
                    <a:pt x="33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9" name="Google Shape;8289;p97"/>
            <p:cNvSpPr/>
            <p:nvPr/>
          </p:nvSpPr>
          <p:spPr>
            <a:xfrm>
              <a:off x="-53373875" y="4144850"/>
              <a:ext cx="18925" cy="37825"/>
            </a:xfrm>
            <a:custGeom>
              <a:avLst/>
              <a:gdLst/>
              <a:ahLst/>
              <a:cxnLst/>
              <a:rect l="l" t="t" r="r" b="b"/>
              <a:pathLst>
                <a:path w="757" h="1513" extrusionOk="0">
                  <a:moveTo>
                    <a:pt x="0" y="1"/>
                  </a:moveTo>
                  <a:lnTo>
                    <a:pt x="0" y="1513"/>
                  </a:lnTo>
                  <a:cubicBezTo>
                    <a:pt x="410" y="1513"/>
                    <a:pt x="757" y="1135"/>
                    <a:pt x="757" y="757"/>
                  </a:cubicBezTo>
                  <a:cubicBezTo>
                    <a:pt x="757" y="347"/>
                    <a:pt x="441" y="1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0" name="Google Shape;8290;p97"/>
            <p:cNvSpPr/>
            <p:nvPr/>
          </p:nvSpPr>
          <p:spPr>
            <a:xfrm>
              <a:off x="-53596775" y="4144850"/>
              <a:ext cx="18125" cy="37825"/>
            </a:xfrm>
            <a:custGeom>
              <a:avLst/>
              <a:gdLst/>
              <a:ahLst/>
              <a:cxnLst/>
              <a:rect l="l" t="t" r="r" b="b"/>
              <a:pathLst>
                <a:path w="725" h="1513" extrusionOk="0">
                  <a:moveTo>
                    <a:pt x="725" y="1"/>
                  </a:moveTo>
                  <a:cubicBezTo>
                    <a:pt x="347" y="1"/>
                    <a:pt x="1" y="347"/>
                    <a:pt x="1" y="757"/>
                  </a:cubicBezTo>
                  <a:cubicBezTo>
                    <a:pt x="1" y="1135"/>
                    <a:pt x="347" y="1513"/>
                    <a:pt x="725" y="1513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1" name="Google Shape;8291;p97"/>
            <p:cNvSpPr/>
            <p:nvPr/>
          </p:nvSpPr>
          <p:spPr>
            <a:xfrm>
              <a:off x="-53461300" y="4088925"/>
              <a:ext cx="125250" cy="74850"/>
            </a:xfrm>
            <a:custGeom>
              <a:avLst/>
              <a:gdLst/>
              <a:ahLst/>
              <a:cxnLst/>
              <a:rect l="l" t="t" r="r" b="b"/>
              <a:pathLst>
                <a:path w="5010" h="2994" extrusionOk="0">
                  <a:moveTo>
                    <a:pt x="0" y="1"/>
                  </a:moveTo>
                  <a:cubicBezTo>
                    <a:pt x="504" y="914"/>
                    <a:pt x="1450" y="1481"/>
                    <a:pt x="2521" y="1481"/>
                  </a:cubicBezTo>
                  <a:lnTo>
                    <a:pt x="3497" y="1481"/>
                  </a:lnTo>
                  <a:cubicBezTo>
                    <a:pt x="4348" y="1481"/>
                    <a:pt x="5010" y="2175"/>
                    <a:pt x="5010" y="2994"/>
                  </a:cubicBezTo>
                  <a:lnTo>
                    <a:pt x="501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2" name="Google Shape;8292;p97"/>
          <p:cNvGrpSpPr/>
          <p:nvPr/>
        </p:nvGrpSpPr>
        <p:grpSpPr>
          <a:xfrm>
            <a:off x="7983413" y="3364028"/>
            <a:ext cx="314662" cy="358436"/>
            <a:chOff x="-52023900" y="3590075"/>
            <a:chExt cx="279625" cy="318525"/>
          </a:xfrm>
        </p:grpSpPr>
        <p:sp>
          <p:nvSpPr>
            <p:cNvPr id="8293" name="Google Shape;8293;p97"/>
            <p:cNvSpPr/>
            <p:nvPr/>
          </p:nvSpPr>
          <p:spPr>
            <a:xfrm>
              <a:off x="-52005000" y="3611625"/>
              <a:ext cx="92175" cy="92175"/>
            </a:xfrm>
            <a:custGeom>
              <a:avLst/>
              <a:gdLst/>
              <a:ahLst/>
              <a:cxnLst/>
              <a:rect l="l" t="t" r="r" b="b"/>
              <a:pathLst>
                <a:path w="3687" h="3687" extrusionOk="0">
                  <a:moveTo>
                    <a:pt x="1104" y="1"/>
                  </a:moveTo>
                  <a:cubicBezTo>
                    <a:pt x="474" y="1"/>
                    <a:pt x="1" y="505"/>
                    <a:pt x="1" y="1104"/>
                  </a:cubicBezTo>
                  <a:cubicBezTo>
                    <a:pt x="1" y="1419"/>
                    <a:pt x="127" y="1576"/>
                    <a:pt x="285" y="1828"/>
                  </a:cubicBezTo>
                  <a:cubicBezTo>
                    <a:pt x="127" y="2112"/>
                    <a:pt x="1" y="2269"/>
                    <a:pt x="1" y="2584"/>
                  </a:cubicBezTo>
                  <a:cubicBezTo>
                    <a:pt x="1" y="3214"/>
                    <a:pt x="505" y="3687"/>
                    <a:pt x="1104" y="3687"/>
                  </a:cubicBezTo>
                  <a:cubicBezTo>
                    <a:pt x="1734" y="3655"/>
                    <a:pt x="2238" y="3183"/>
                    <a:pt x="2238" y="2553"/>
                  </a:cubicBezTo>
                  <a:lnTo>
                    <a:pt x="2238" y="2206"/>
                  </a:lnTo>
                  <a:lnTo>
                    <a:pt x="2584" y="2206"/>
                  </a:lnTo>
                  <a:cubicBezTo>
                    <a:pt x="3214" y="2206"/>
                    <a:pt x="3687" y="1671"/>
                    <a:pt x="3687" y="1104"/>
                  </a:cubicBezTo>
                  <a:cubicBezTo>
                    <a:pt x="3687" y="505"/>
                    <a:pt x="3183" y="1"/>
                    <a:pt x="2584" y="1"/>
                  </a:cubicBezTo>
                  <a:cubicBezTo>
                    <a:pt x="2269" y="1"/>
                    <a:pt x="2112" y="95"/>
                    <a:pt x="1860" y="253"/>
                  </a:cubicBezTo>
                  <a:cubicBezTo>
                    <a:pt x="1576" y="95"/>
                    <a:pt x="1419" y="1"/>
                    <a:pt x="110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4" name="Google Shape;8294;p97"/>
            <p:cNvSpPr/>
            <p:nvPr/>
          </p:nvSpPr>
          <p:spPr>
            <a:xfrm>
              <a:off x="-51894725" y="3614000"/>
              <a:ext cx="121325" cy="106350"/>
            </a:xfrm>
            <a:custGeom>
              <a:avLst/>
              <a:gdLst/>
              <a:ahLst/>
              <a:cxnLst/>
              <a:rect l="l" t="t" r="r" b="b"/>
              <a:pathLst>
                <a:path w="4853" h="4254" extrusionOk="0">
                  <a:moveTo>
                    <a:pt x="1576" y="0"/>
                  </a:moveTo>
                  <a:lnTo>
                    <a:pt x="1" y="441"/>
                  </a:lnTo>
                  <a:cubicBezTo>
                    <a:pt x="32" y="567"/>
                    <a:pt x="32" y="725"/>
                    <a:pt x="64" y="851"/>
                  </a:cubicBezTo>
                  <a:lnTo>
                    <a:pt x="64" y="914"/>
                  </a:lnTo>
                  <a:cubicBezTo>
                    <a:pt x="473" y="2836"/>
                    <a:pt x="2206" y="4254"/>
                    <a:pt x="4159" y="4254"/>
                  </a:cubicBezTo>
                  <a:lnTo>
                    <a:pt x="4600" y="4254"/>
                  </a:lnTo>
                  <a:lnTo>
                    <a:pt x="4852" y="2678"/>
                  </a:lnTo>
                  <a:lnTo>
                    <a:pt x="4852" y="2678"/>
                  </a:lnTo>
                  <a:cubicBezTo>
                    <a:pt x="4632" y="2741"/>
                    <a:pt x="4411" y="2773"/>
                    <a:pt x="4159" y="2773"/>
                  </a:cubicBezTo>
                  <a:cubicBezTo>
                    <a:pt x="4131" y="2774"/>
                    <a:pt x="4103" y="2774"/>
                    <a:pt x="4076" y="2774"/>
                  </a:cubicBezTo>
                  <a:cubicBezTo>
                    <a:pt x="3164" y="2774"/>
                    <a:pt x="2350" y="2276"/>
                    <a:pt x="1891" y="1481"/>
                  </a:cubicBezTo>
                  <a:cubicBezTo>
                    <a:pt x="1639" y="1009"/>
                    <a:pt x="1544" y="536"/>
                    <a:pt x="157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5" name="Google Shape;8295;p97"/>
            <p:cNvSpPr/>
            <p:nvPr/>
          </p:nvSpPr>
          <p:spPr>
            <a:xfrm>
              <a:off x="-51838000" y="3590075"/>
              <a:ext cx="76400" cy="74350"/>
            </a:xfrm>
            <a:custGeom>
              <a:avLst/>
              <a:gdLst/>
              <a:ahLst/>
              <a:cxnLst/>
              <a:rect l="l" t="t" r="r" b="b"/>
              <a:pathLst>
                <a:path w="3056" h="2974" extrusionOk="0">
                  <a:moveTo>
                    <a:pt x="2615" y="0"/>
                  </a:moveTo>
                  <a:cubicBezTo>
                    <a:pt x="2583" y="0"/>
                    <a:pt x="2552" y="4"/>
                    <a:pt x="2520" y="12"/>
                  </a:cubicBezTo>
                  <a:lnTo>
                    <a:pt x="95" y="737"/>
                  </a:lnTo>
                  <a:cubicBezTo>
                    <a:pt x="0" y="1209"/>
                    <a:pt x="63" y="1650"/>
                    <a:pt x="284" y="2029"/>
                  </a:cubicBezTo>
                  <a:cubicBezTo>
                    <a:pt x="599" y="2627"/>
                    <a:pt x="1229" y="2974"/>
                    <a:pt x="1890" y="2974"/>
                  </a:cubicBezTo>
                  <a:cubicBezTo>
                    <a:pt x="2174" y="2974"/>
                    <a:pt x="2457" y="2911"/>
                    <a:pt x="2678" y="2785"/>
                  </a:cubicBezTo>
                  <a:lnTo>
                    <a:pt x="3056" y="422"/>
                  </a:lnTo>
                  <a:cubicBezTo>
                    <a:pt x="3056" y="296"/>
                    <a:pt x="2993" y="170"/>
                    <a:pt x="2930" y="107"/>
                  </a:cubicBezTo>
                  <a:cubicBezTo>
                    <a:pt x="2812" y="36"/>
                    <a:pt x="2711" y="0"/>
                    <a:pt x="26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6" name="Google Shape;8296;p97"/>
            <p:cNvSpPr/>
            <p:nvPr/>
          </p:nvSpPr>
          <p:spPr>
            <a:xfrm>
              <a:off x="-51988450" y="3666775"/>
              <a:ext cx="204800" cy="241825"/>
            </a:xfrm>
            <a:custGeom>
              <a:avLst/>
              <a:gdLst/>
              <a:ahLst/>
              <a:cxnLst/>
              <a:rect l="l" t="t" r="r" b="b"/>
              <a:pathLst>
                <a:path w="8192" h="9673" extrusionOk="0">
                  <a:moveTo>
                    <a:pt x="2678" y="3718"/>
                  </a:moveTo>
                  <a:cubicBezTo>
                    <a:pt x="2868" y="3718"/>
                    <a:pt x="3025" y="3875"/>
                    <a:pt x="3025" y="4096"/>
                  </a:cubicBezTo>
                  <a:cubicBezTo>
                    <a:pt x="3025" y="4285"/>
                    <a:pt x="2868" y="4442"/>
                    <a:pt x="2678" y="4442"/>
                  </a:cubicBezTo>
                  <a:cubicBezTo>
                    <a:pt x="2489" y="4442"/>
                    <a:pt x="2332" y="4285"/>
                    <a:pt x="2332" y="4096"/>
                  </a:cubicBezTo>
                  <a:cubicBezTo>
                    <a:pt x="2332" y="3875"/>
                    <a:pt x="2489" y="3718"/>
                    <a:pt x="2678" y="3718"/>
                  </a:cubicBezTo>
                  <a:close/>
                  <a:moveTo>
                    <a:pt x="5671" y="3781"/>
                  </a:moveTo>
                  <a:cubicBezTo>
                    <a:pt x="5860" y="3781"/>
                    <a:pt x="6018" y="3938"/>
                    <a:pt x="6018" y="4127"/>
                  </a:cubicBezTo>
                  <a:cubicBezTo>
                    <a:pt x="6018" y="4316"/>
                    <a:pt x="5860" y="4474"/>
                    <a:pt x="5671" y="4474"/>
                  </a:cubicBezTo>
                  <a:cubicBezTo>
                    <a:pt x="5482" y="4474"/>
                    <a:pt x="5325" y="4316"/>
                    <a:pt x="5325" y="4127"/>
                  </a:cubicBezTo>
                  <a:cubicBezTo>
                    <a:pt x="5325" y="3938"/>
                    <a:pt x="5482" y="3781"/>
                    <a:pt x="5671" y="3781"/>
                  </a:cubicBezTo>
                  <a:close/>
                  <a:moveTo>
                    <a:pt x="4191" y="4474"/>
                  </a:moveTo>
                  <a:cubicBezTo>
                    <a:pt x="4821" y="4474"/>
                    <a:pt x="5293" y="4978"/>
                    <a:pt x="5293" y="5577"/>
                  </a:cubicBezTo>
                  <a:cubicBezTo>
                    <a:pt x="5293" y="6207"/>
                    <a:pt x="4758" y="6679"/>
                    <a:pt x="4191" y="6679"/>
                  </a:cubicBezTo>
                  <a:cubicBezTo>
                    <a:pt x="3561" y="6679"/>
                    <a:pt x="3088" y="6175"/>
                    <a:pt x="3088" y="5577"/>
                  </a:cubicBezTo>
                  <a:cubicBezTo>
                    <a:pt x="3088" y="4946"/>
                    <a:pt x="3561" y="4474"/>
                    <a:pt x="4191" y="4474"/>
                  </a:cubicBezTo>
                  <a:close/>
                  <a:moveTo>
                    <a:pt x="5195" y="7034"/>
                  </a:moveTo>
                  <a:cubicBezTo>
                    <a:pt x="5293" y="7034"/>
                    <a:pt x="5388" y="7073"/>
                    <a:pt x="5451" y="7152"/>
                  </a:cubicBezTo>
                  <a:cubicBezTo>
                    <a:pt x="5640" y="7278"/>
                    <a:pt x="5640" y="7498"/>
                    <a:pt x="5482" y="7656"/>
                  </a:cubicBezTo>
                  <a:cubicBezTo>
                    <a:pt x="5136" y="8002"/>
                    <a:pt x="4663" y="8223"/>
                    <a:pt x="4128" y="8223"/>
                  </a:cubicBezTo>
                  <a:cubicBezTo>
                    <a:pt x="3624" y="8223"/>
                    <a:pt x="3151" y="8002"/>
                    <a:pt x="2836" y="7656"/>
                  </a:cubicBezTo>
                  <a:cubicBezTo>
                    <a:pt x="2678" y="7498"/>
                    <a:pt x="2678" y="7278"/>
                    <a:pt x="2836" y="7152"/>
                  </a:cubicBezTo>
                  <a:cubicBezTo>
                    <a:pt x="2915" y="7073"/>
                    <a:pt x="3017" y="7034"/>
                    <a:pt x="3112" y="7034"/>
                  </a:cubicBezTo>
                  <a:cubicBezTo>
                    <a:pt x="3206" y="7034"/>
                    <a:pt x="3293" y="7073"/>
                    <a:pt x="3340" y="7152"/>
                  </a:cubicBezTo>
                  <a:cubicBezTo>
                    <a:pt x="3561" y="7372"/>
                    <a:pt x="3852" y="7483"/>
                    <a:pt x="4140" y="7483"/>
                  </a:cubicBezTo>
                  <a:cubicBezTo>
                    <a:pt x="4427" y="7483"/>
                    <a:pt x="4711" y="7372"/>
                    <a:pt x="4915" y="7152"/>
                  </a:cubicBezTo>
                  <a:cubicBezTo>
                    <a:pt x="4994" y="7073"/>
                    <a:pt x="5097" y="7034"/>
                    <a:pt x="5195" y="7034"/>
                  </a:cubicBezTo>
                  <a:close/>
                  <a:moveTo>
                    <a:pt x="3403" y="0"/>
                  </a:moveTo>
                  <a:cubicBezTo>
                    <a:pt x="3120" y="347"/>
                    <a:pt x="2710" y="567"/>
                    <a:pt x="2237" y="693"/>
                  </a:cubicBezTo>
                  <a:cubicBezTo>
                    <a:pt x="2080" y="1575"/>
                    <a:pt x="1355" y="2237"/>
                    <a:pt x="410" y="2237"/>
                  </a:cubicBezTo>
                  <a:cubicBezTo>
                    <a:pt x="284" y="2237"/>
                    <a:pt x="158" y="2237"/>
                    <a:pt x="32" y="2174"/>
                  </a:cubicBezTo>
                  <a:cubicBezTo>
                    <a:pt x="32" y="2300"/>
                    <a:pt x="1" y="2458"/>
                    <a:pt x="1" y="2584"/>
                  </a:cubicBezTo>
                  <a:lnTo>
                    <a:pt x="1" y="5577"/>
                  </a:lnTo>
                  <a:cubicBezTo>
                    <a:pt x="1" y="7813"/>
                    <a:pt x="1859" y="9672"/>
                    <a:pt x="4096" y="9672"/>
                  </a:cubicBezTo>
                  <a:cubicBezTo>
                    <a:pt x="6333" y="9672"/>
                    <a:pt x="8192" y="7813"/>
                    <a:pt x="8192" y="5577"/>
                  </a:cubicBezTo>
                  <a:lnTo>
                    <a:pt x="8192" y="2930"/>
                  </a:lnTo>
                  <a:lnTo>
                    <a:pt x="7845" y="2930"/>
                  </a:lnTo>
                  <a:cubicBezTo>
                    <a:pt x="5924" y="2930"/>
                    <a:pt x="4191" y="1764"/>
                    <a:pt x="340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7" name="Google Shape;8297;p97"/>
            <p:cNvSpPr/>
            <p:nvPr/>
          </p:nvSpPr>
          <p:spPr>
            <a:xfrm>
              <a:off x="-51893150" y="3797500"/>
              <a:ext cx="18150" cy="17375"/>
            </a:xfrm>
            <a:custGeom>
              <a:avLst/>
              <a:gdLst/>
              <a:ahLst/>
              <a:cxnLst/>
              <a:rect l="l" t="t" r="r" b="b"/>
              <a:pathLst>
                <a:path w="726" h="695" extrusionOk="0">
                  <a:moveTo>
                    <a:pt x="379" y="1"/>
                  </a:moveTo>
                  <a:cubicBezTo>
                    <a:pt x="190" y="1"/>
                    <a:pt x="1" y="159"/>
                    <a:pt x="1" y="348"/>
                  </a:cubicBezTo>
                  <a:cubicBezTo>
                    <a:pt x="1" y="537"/>
                    <a:pt x="190" y="694"/>
                    <a:pt x="379" y="694"/>
                  </a:cubicBezTo>
                  <a:cubicBezTo>
                    <a:pt x="568" y="694"/>
                    <a:pt x="725" y="537"/>
                    <a:pt x="725" y="348"/>
                  </a:cubicBezTo>
                  <a:cubicBezTo>
                    <a:pt x="725" y="159"/>
                    <a:pt x="568" y="1"/>
                    <a:pt x="3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8" name="Google Shape;8298;p97"/>
            <p:cNvSpPr/>
            <p:nvPr/>
          </p:nvSpPr>
          <p:spPr>
            <a:xfrm>
              <a:off x="-51763200" y="374552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3"/>
                  </a:lnTo>
                  <a:cubicBezTo>
                    <a:pt x="442" y="2269"/>
                    <a:pt x="757" y="1796"/>
                    <a:pt x="757" y="1229"/>
                  </a:cubicBezTo>
                  <a:cubicBezTo>
                    <a:pt x="757" y="725"/>
                    <a:pt x="442" y="253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9" name="Google Shape;8299;p97"/>
            <p:cNvSpPr/>
            <p:nvPr/>
          </p:nvSpPr>
          <p:spPr>
            <a:xfrm>
              <a:off x="-52023900" y="374632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00" name="Google Shape;8300;p97"/>
          <p:cNvGrpSpPr/>
          <p:nvPr/>
        </p:nvGrpSpPr>
        <p:grpSpPr>
          <a:xfrm>
            <a:off x="5746654" y="1532546"/>
            <a:ext cx="358971" cy="358971"/>
            <a:chOff x="-57173375" y="3198925"/>
            <a:chExt cx="319000" cy="319000"/>
          </a:xfrm>
        </p:grpSpPr>
        <p:sp>
          <p:nvSpPr>
            <p:cNvPr id="8301" name="Google Shape;8301;p97"/>
            <p:cNvSpPr/>
            <p:nvPr/>
          </p:nvSpPr>
          <p:spPr>
            <a:xfrm>
              <a:off x="-57120600" y="3237525"/>
              <a:ext cx="204800" cy="92825"/>
            </a:xfrm>
            <a:custGeom>
              <a:avLst/>
              <a:gdLst/>
              <a:ahLst/>
              <a:cxnLst/>
              <a:rect l="l" t="t" r="r" b="b"/>
              <a:pathLst>
                <a:path w="8192" h="3713" extrusionOk="0">
                  <a:moveTo>
                    <a:pt x="4096" y="0"/>
                  </a:moveTo>
                  <a:cubicBezTo>
                    <a:pt x="1954" y="0"/>
                    <a:pt x="189" y="1607"/>
                    <a:pt x="0" y="3686"/>
                  </a:cubicBezTo>
                  <a:cubicBezTo>
                    <a:pt x="81" y="3690"/>
                    <a:pt x="163" y="3692"/>
                    <a:pt x="245" y="3692"/>
                  </a:cubicBezTo>
                  <a:cubicBezTo>
                    <a:pt x="868" y="3692"/>
                    <a:pt x="1523" y="3579"/>
                    <a:pt x="2080" y="3245"/>
                  </a:cubicBezTo>
                  <a:cubicBezTo>
                    <a:pt x="2111" y="3182"/>
                    <a:pt x="2174" y="3056"/>
                    <a:pt x="2206" y="2993"/>
                  </a:cubicBezTo>
                  <a:cubicBezTo>
                    <a:pt x="2017" y="2615"/>
                    <a:pt x="1954" y="2237"/>
                    <a:pt x="2206" y="1890"/>
                  </a:cubicBezTo>
                  <a:cubicBezTo>
                    <a:pt x="2395" y="1512"/>
                    <a:pt x="2741" y="1323"/>
                    <a:pt x="3151" y="1323"/>
                  </a:cubicBezTo>
                  <a:cubicBezTo>
                    <a:pt x="3340" y="977"/>
                    <a:pt x="3686" y="725"/>
                    <a:pt x="4096" y="725"/>
                  </a:cubicBezTo>
                  <a:cubicBezTo>
                    <a:pt x="4474" y="725"/>
                    <a:pt x="4884" y="977"/>
                    <a:pt x="5041" y="1323"/>
                  </a:cubicBezTo>
                  <a:cubicBezTo>
                    <a:pt x="5419" y="1323"/>
                    <a:pt x="5829" y="1512"/>
                    <a:pt x="6018" y="1890"/>
                  </a:cubicBezTo>
                  <a:cubicBezTo>
                    <a:pt x="6207" y="2237"/>
                    <a:pt x="6207" y="2678"/>
                    <a:pt x="6018" y="2993"/>
                  </a:cubicBezTo>
                  <a:cubicBezTo>
                    <a:pt x="6049" y="3056"/>
                    <a:pt x="6112" y="3182"/>
                    <a:pt x="6144" y="3245"/>
                  </a:cubicBezTo>
                  <a:cubicBezTo>
                    <a:pt x="6654" y="3551"/>
                    <a:pt x="7206" y="3713"/>
                    <a:pt x="7783" y="3713"/>
                  </a:cubicBezTo>
                  <a:cubicBezTo>
                    <a:pt x="7918" y="3713"/>
                    <a:pt x="8054" y="3704"/>
                    <a:pt x="8192" y="3686"/>
                  </a:cubicBezTo>
                  <a:cubicBezTo>
                    <a:pt x="8003" y="1607"/>
                    <a:pt x="6207" y="0"/>
                    <a:pt x="40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2" name="Google Shape;8302;p97"/>
            <p:cNvSpPr/>
            <p:nvPr/>
          </p:nvSpPr>
          <p:spPr>
            <a:xfrm>
              <a:off x="-57053650" y="3273750"/>
              <a:ext cx="70100" cy="74850"/>
            </a:xfrm>
            <a:custGeom>
              <a:avLst/>
              <a:gdLst/>
              <a:ahLst/>
              <a:cxnLst/>
              <a:rect l="l" t="t" r="r" b="b"/>
              <a:pathLst>
                <a:path w="2804" h="2994" extrusionOk="0">
                  <a:moveTo>
                    <a:pt x="1418" y="1166"/>
                  </a:moveTo>
                  <a:cubicBezTo>
                    <a:pt x="1607" y="1166"/>
                    <a:pt x="1765" y="1323"/>
                    <a:pt x="1765" y="1544"/>
                  </a:cubicBezTo>
                  <a:cubicBezTo>
                    <a:pt x="1765" y="1733"/>
                    <a:pt x="1638" y="1891"/>
                    <a:pt x="1418" y="1891"/>
                  </a:cubicBezTo>
                  <a:cubicBezTo>
                    <a:pt x="1229" y="1891"/>
                    <a:pt x="1071" y="1733"/>
                    <a:pt x="1071" y="1544"/>
                  </a:cubicBezTo>
                  <a:cubicBezTo>
                    <a:pt x="1071" y="1323"/>
                    <a:pt x="1229" y="1166"/>
                    <a:pt x="1418" y="1166"/>
                  </a:cubicBezTo>
                  <a:close/>
                  <a:moveTo>
                    <a:pt x="1418" y="0"/>
                  </a:moveTo>
                  <a:cubicBezTo>
                    <a:pt x="1260" y="0"/>
                    <a:pt x="1103" y="126"/>
                    <a:pt x="1071" y="315"/>
                  </a:cubicBezTo>
                  <a:cubicBezTo>
                    <a:pt x="1019" y="497"/>
                    <a:pt x="860" y="615"/>
                    <a:pt x="664" y="615"/>
                  </a:cubicBezTo>
                  <a:cubicBezTo>
                    <a:pt x="623" y="615"/>
                    <a:pt x="580" y="610"/>
                    <a:pt x="536" y="599"/>
                  </a:cubicBezTo>
                  <a:cubicBezTo>
                    <a:pt x="492" y="573"/>
                    <a:pt x="447" y="561"/>
                    <a:pt x="402" y="561"/>
                  </a:cubicBezTo>
                  <a:cubicBezTo>
                    <a:pt x="284" y="561"/>
                    <a:pt x="172" y="642"/>
                    <a:pt x="126" y="756"/>
                  </a:cubicBezTo>
                  <a:cubicBezTo>
                    <a:pt x="32" y="914"/>
                    <a:pt x="63" y="1103"/>
                    <a:pt x="189" y="1197"/>
                  </a:cubicBezTo>
                  <a:cubicBezTo>
                    <a:pt x="347" y="1387"/>
                    <a:pt x="347" y="1639"/>
                    <a:pt x="189" y="1765"/>
                  </a:cubicBezTo>
                  <a:cubicBezTo>
                    <a:pt x="32" y="1891"/>
                    <a:pt x="0" y="2080"/>
                    <a:pt x="126" y="2237"/>
                  </a:cubicBezTo>
                  <a:cubicBezTo>
                    <a:pt x="175" y="2359"/>
                    <a:pt x="300" y="2406"/>
                    <a:pt x="427" y="2406"/>
                  </a:cubicBezTo>
                  <a:cubicBezTo>
                    <a:pt x="463" y="2406"/>
                    <a:pt x="500" y="2402"/>
                    <a:pt x="536" y="2395"/>
                  </a:cubicBezTo>
                  <a:cubicBezTo>
                    <a:pt x="580" y="2382"/>
                    <a:pt x="624" y="2376"/>
                    <a:pt x="667" y="2376"/>
                  </a:cubicBezTo>
                  <a:cubicBezTo>
                    <a:pt x="840" y="2376"/>
                    <a:pt x="996" y="2477"/>
                    <a:pt x="1071" y="2678"/>
                  </a:cubicBezTo>
                  <a:cubicBezTo>
                    <a:pt x="1103" y="2867"/>
                    <a:pt x="1260" y="2993"/>
                    <a:pt x="1418" y="2993"/>
                  </a:cubicBezTo>
                  <a:cubicBezTo>
                    <a:pt x="1575" y="2993"/>
                    <a:pt x="1733" y="2867"/>
                    <a:pt x="1765" y="2678"/>
                  </a:cubicBezTo>
                  <a:cubicBezTo>
                    <a:pt x="1789" y="2483"/>
                    <a:pt x="1946" y="2363"/>
                    <a:pt x="2118" y="2363"/>
                  </a:cubicBezTo>
                  <a:cubicBezTo>
                    <a:pt x="2168" y="2363"/>
                    <a:pt x="2219" y="2373"/>
                    <a:pt x="2269" y="2395"/>
                  </a:cubicBezTo>
                  <a:cubicBezTo>
                    <a:pt x="2309" y="2411"/>
                    <a:pt x="2354" y="2419"/>
                    <a:pt x="2399" y="2419"/>
                  </a:cubicBezTo>
                  <a:cubicBezTo>
                    <a:pt x="2530" y="2419"/>
                    <a:pt x="2663" y="2354"/>
                    <a:pt x="2710" y="2237"/>
                  </a:cubicBezTo>
                  <a:cubicBezTo>
                    <a:pt x="2804" y="2080"/>
                    <a:pt x="2741" y="1891"/>
                    <a:pt x="2647" y="1765"/>
                  </a:cubicBezTo>
                  <a:cubicBezTo>
                    <a:pt x="2489" y="1607"/>
                    <a:pt x="2489" y="1323"/>
                    <a:pt x="2647" y="1197"/>
                  </a:cubicBezTo>
                  <a:cubicBezTo>
                    <a:pt x="2804" y="1103"/>
                    <a:pt x="2804" y="914"/>
                    <a:pt x="2710" y="756"/>
                  </a:cubicBezTo>
                  <a:cubicBezTo>
                    <a:pt x="2663" y="640"/>
                    <a:pt x="2530" y="575"/>
                    <a:pt x="2399" y="575"/>
                  </a:cubicBezTo>
                  <a:cubicBezTo>
                    <a:pt x="2354" y="575"/>
                    <a:pt x="2309" y="583"/>
                    <a:pt x="2269" y="599"/>
                  </a:cubicBezTo>
                  <a:cubicBezTo>
                    <a:pt x="2235" y="609"/>
                    <a:pt x="2202" y="613"/>
                    <a:pt x="2170" y="613"/>
                  </a:cubicBezTo>
                  <a:cubicBezTo>
                    <a:pt x="1992" y="613"/>
                    <a:pt x="1845" y="475"/>
                    <a:pt x="1765" y="315"/>
                  </a:cubicBezTo>
                  <a:cubicBezTo>
                    <a:pt x="1733" y="126"/>
                    <a:pt x="1575" y="0"/>
                    <a:pt x="14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3" name="Google Shape;8303;p97"/>
            <p:cNvSpPr/>
            <p:nvPr/>
          </p:nvSpPr>
          <p:spPr>
            <a:xfrm>
              <a:off x="-57058375" y="3198925"/>
              <a:ext cx="82700" cy="26800"/>
            </a:xfrm>
            <a:custGeom>
              <a:avLst/>
              <a:gdLst/>
              <a:ahLst/>
              <a:cxnLst/>
              <a:rect l="l" t="t" r="r" b="b"/>
              <a:pathLst>
                <a:path w="3308" h="1072" extrusionOk="0">
                  <a:moveTo>
                    <a:pt x="1638" y="0"/>
                  </a:moveTo>
                  <a:cubicBezTo>
                    <a:pt x="882" y="0"/>
                    <a:pt x="252" y="441"/>
                    <a:pt x="0" y="1071"/>
                  </a:cubicBezTo>
                  <a:cubicBezTo>
                    <a:pt x="504" y="851"/>
                    <a:pt x="1040" y="756"/>
                    <a:pt x="1638" y="756"/>
                  </a:cubicBezTo>
                  <a:cubicBezTo>
                    <a:pt x="2206" y="756"/>
                    <a:pt x="2773" y="851"/>
                    <a:pt x="3308" y="1071"/>
                  </a:cubicBezTo>
                  <a:cubicBezTo>
                    <a:pt x="2993" y="441"/>
                    <a:pt x="2363" y="0"/>
                    <a:pt x="163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4" name="Google Shape;8304;p97"/>
            <p:cNvSpPr/>
            <p:nvPr/>
          </p:nvSpPr>
          <p:spPr>
            <a:xfrm>
              <a:off x="-57173375" y="3338325"/>
              <a:ext cx="319000" cy="179600"/>
            </a:xfrm>
            <a:custGeom>
              <a:avLst/>
              <a:gdLst/>
              <a:ahLst/>
              <a:cxnLst/>
              <a:rect l="l" t="t" r="r" b="b"/>
              <a:pathLst>
                <a:path w="12760" h="7184" extrusionOk="0">
                  <a:moveTo>
                    <a:pt x="4695" y="1198"/>
                  </a:moveTo>
                  <a:cubicBezTo>
                    <a:pt x="4915" y="1198"/>
                    <a:pt x="5073" y="1355"/>
                    <a:pt x="5073" y="1544"/>
                  </a:cubicBezTo>
                  <a:cubicBezTo>
                    <a:pt x="5073" y="1733"/>
                    <a:pt x="4915" y="1891"/>
                    <a:pt x="4695" y="1891"/>
                  </a:cubicBezTo>
                  <a:cubicBezTo>
                    <a:pt x="4506" y="1891"/>
                    <a:pt x="4348" y="1733"/>
                    <a:pt x="4348" y="1544"/>
                  </a:cubicBezTo>
                  <a:cubicBezTo>
                    <a:pt x="4348" y="1355"/>
                    <a:pt x="4506" y="1198"/>
                    <a:pt x="4695" y="1198"/>
                  </a:cubicBezTo>
                  <a:close/>
                  <a:moveTo>
                    <a:pt x="7688" y="1198"/>
                  </a:moveTo>
                  <a:cubicBezTo>
                    <a:pt x="7908" y="1198"/>
                    <a:pt x="8066" y="1355"/>
                    <a:pt x="8066" y="1544"/>
                  </a:cubicBezTo>
                  <a:cubicBezTo>
                    <a:pt x="8066" y="1733"/>
                    <a:pt x="7940" y="1891"/>
                    <a:pt x="7688" y="1891"/>
                  </a:cubicBezTo>
                  <a:cubicBezTo>
                    <a:pt x="7499" y="1891"/>
                    <a:pt x="7341" y="1733"/>
                    <a:pt x="7341" y="1544"/>
                  </a:cubicBezTo>
                  <a:cubicBezTo>
                    <a:pt x="7341" y="1355"/>
                    <a:pt x="7499" y="1198"/>
                    <a:pt x="7688" y="1198"/>
                  </a:cubicBezTo>
                  <a:close/>
                  <a:moveTo>
                    <a:pt x="946" y="2805"/>
                  </a:moveTo>
                  <a:cubicBezTo>
                    <a:pt x="1198" y="3151"/>
                    <a:pt x="1639" y="3403"/>
                    <a:pt x="2111" y="3403"/>
                  </a:cubicBezTo>
                  <a:cubicBezTo>
                    <a:pt x="2111" y="3844"/>
                    <a:pt x="1765" y="4128"/>
                    <a:pt x="1355" y="4128"/>
                  </a:cubicBezTo>
                  <a:cubicBezTo>
                    <a:pt x="977" y="4128"/>
                    <a:pt x="631" y="3781"/>
                    <a:pt x="631" y="3403"/>
                  </a:cubicBezTo>
                  <a:cubicBezTo>
                    <a:pt x="631" y="3151"/>
                    <a:pt x="725" y="2931"/>
                    <a:pt x="946" y="2805"/>
                  </a:cubicBezTo>
                  <a:close/>
                  <a:moveTo>
                    <a:pt x="11531" y="2805"/>
                  </a:moveTo>
                  <a:cubicBezTo>
                    <a:pt x="11720" y="2931"/>
                    <a:pt x="11846" y="3151"/>
                    <a:pt x="11846" y="3403"/>
                  </a:cubicBezTo>
                  <a:cubicBezTo>
                    <a:pt x="11846" y="3844"/>
                    <a:pt x="11531" y="4128"/>
                    <a:pt x="11090" y="4128"/>
                  </a:cubicBezTo>
                  <a:cubicBezTo>
                    <a:pt x="10681" y="4128"/>
                    <a:pt x="10334" y="3781"/>
                    <a:pt x="10334" y="3403"/>
                  </a:cubicBezTo>
                  <a:cubicBezTo>
                    <a:pt x="10807" y="3403"/>
                    <a:pt x="11248" y="3151"/>
                    <a:pt x="11531" y="2805"/>
                  </a:cubicBezTo>
                  <a:close/>
                  <a:moveTo>
                    <a:pt x="7302" y="3718"/>
                  </a:moveTo>
                  <a:cubicBezTo>
                    <a:pt x="7396" y="3718"/>
                    <a:pt x="7483" y="3750"/>
                    <a:pt x="7530" y="3813"/>
                  </a:cubicBezTo>
                  <a:cubicBezTo>
                    <a:pt x="7688" y="3939"/>
                    <a:pt x="7688" y="4191"/>
                    <a:pt x="7530" y="4348"/>
                  </a:cubicBezTo>
                  <a:cubicBezTo>
                    <a:pt x="7184" y="4695"/>
                    <a:pt x="6711" y="4884"/>
                    <a:pt x="6238" y="4884"/>
                  </a:cubicBezTo>
                  <a:cubicBezTo>
                    <a:pt x="5766" y="4884"/>
                    <a:pt x="5262" y="4695"/>
                    <a:pt x="4947" y="4348"/>
                  </a:cubicBezTo>
                  <a:cubicBezTo>
                    <a:pt x="4789" y="4191"/>
                    <a:pt x="4789" y="3939"/>
                    <a:pt x="4947" y="3813"/>
                  </a:cubicBezTo>
                  <a:cubicBezTo>
                    <a:pt x="5026" y="3750"/>
                    <a:pt x="5120" y="3718"/>
                    <a:pt x="5211" y="3718"/>
                  </a:cubicBezTo>
                  <a:cubicBezTo>
                    <a:pt x="5301" y="3718"/>
                    <a:pt x="5388" y="3750"/>
                    <a:pt x="5451" y="3813"/>
                  </a:cubicBezTo>
                  <a:cubicBezTo>
                    <a:pt x="5671" y="4033"/>
                    <a:pt x="5955" y="4144"/>
                    <a:pt x="6238" y="4144"/>
                  </a:cubicBezTo>
                  <a:cubicBezTo>
                    <a:pt x="6522" y="4144"/>
                    <a:pt x="6806" y="4033"/>
                    <a:pt x="7026" y="3813"/>
                  </a:cubicBezTo>
                  <a:cubicBezTo>
                    <a:pt x="7105" y="3750"/>
                    <a:pt x="7207" y="3718"/>
                    <a:pt x="7302" y="3718"/>
                  </a:cubicBezTo>
                  <a:close/>
                  <a:moveTo>
                    <a:pt x="4317" y="1"/>
                  </a:moveTo>
                  <a:cubicBezTo>
                    <a:pt x="3781" y="284"/>
                    <a:pt x="3119" y="410"/>
                    <a:pt x="2552" y="410"/>
                  </a:cubicBezTo>
                  <a:cubicBezTo>
                    <a:pt x="2426" y="410"/>
                    <a:pt x="2300" y="410"/>
                    <a:pt x="2206" y="379"/>
                  </a:cubicBezTo>
                  <a:lnTo>
                    <a:pt x="2206" y="410"/>
                  </a:lnTo>
                  <a:cubicBezTo>
                    <a:pt x="1355" y="410"/>
                    <a:pt x="694" y="1072"/>
                    <a:pt x="694" y="1891"/>
                  </a:cubicBezTo>
                  <a:cubicBezTo>
                    <a:pt x="694" y="1985"/>
                    <a:pt x="694" y="2017"/>
                    <a:pt x="725" y="2112"/>
                  </a:cubicBezTo>
                  <a:cubicBezTo>
                    <a:pt x="253" y="2364"/>
                    <a:pt x="0" y="2836"/>
                    <a:pt x="0" y="3403"/>
                  </a:cubicBezTo>
                  <a:cubicBezTo>
                    <a:pt x="0" y="4222"/>
                    <a:pt x="662" y="4884"/>
                    <a:pt x="1481" y="4884"/>
                  </a:cubicBezTo>
                  <a:cubicBezTo>
                    <a:pt x="1891" y="4884"/>
                    <a:pt x="2237" y="4726"/>
                    <a:pt x="2521" y="4506"/>
                  </a:cubicBezTo>
                  <a:cubicBezTo>
                    <a:pt x="3088" y="6050"/>
                    <a:pt x="4632" y="7184"/>
                    <a:pt x="6364" y="7184"/>
                  </a:cubicBezTo>
                  <a:cubicBezTo>
                    <a:pt x="8097" y="7184"/>
                    <a:pt x="9641" y="6050"/>
                    <a:pt x="10240" y="4506"/>
                  </a:cubicBezTo>
                  <a:cubicBezTo>
                    <a:pt x="10492" y="4726"/>
                    <a:pt x="10870" y="4884"/>
                    <a:pt x="11248" y="4884"/>
                  </a:cubicBezTo>
                  <a:cubicBezTo>
                    <a:pt x="12067" y="4884"/>
                    <a:pt x="12760" y="4222"/>
                    <a:pt x="12760" y="3403"/>
                  </a:cubicBezTo>
                  <a:cubicBezTo>
                    <a:pt x="12571" y="2836"/>
                    <a:pt x="12256" y="2364"/>
                    <a:pt x="11846" y="2112"/>
                  </a:cubicBezTo>
                  <a:lnTo>
                    <a:pt x="11846" y="1891"/>
                  </a:lnTo>
                  <a:cubicBezTo>
                    <a:pt x="11846" y="1072"/>
                    <a:pt x="11153" y="410"/>
                    <a:pt x="10334" y="410"/>
                  </a:cubicBezTo>
                  <a:lnTo>
                    <a:pt x="10334" y="379"/>
                  </a:lnTo>
                  <a:cubicBezTo>
                    <a:pt x="10208" y="379"/>
                    <a:pt x="10114" y="410"/>
                    <a:pt x="9988" y="410"/>
                  </a:cubicBezTo>
                  <a:cubicBezTo>
                    <a:pt x="9357" y="410"/>
                    <a:pt x="8727" y="253"/>
                    <a:pt x="8160" y="1"/>
                  </a:cubicBezTo>
                  <a:lnTo>
                    <a:pt x="8160" y="32"/>
                  </a:lnTo>
                  <a:cubicBezTo>
                    <a:pt x="7971" y="410"/>
                    <a:pt x="7593" y="599"/>
                    <a:pt x="7184" y="599"/>
                  </a:cubicBezTo>
                  <a:cubicBezTo>
                    <a:pt x="6995" y="946"/>
                    <a:pt x="6648" y="1198"/>
                    <a:pt x="6238" y="1198"/>
                  </a:cubicBezTo>
                  <a:cubicBezTo>
                    <a:pt x="5860" y="1198"/>
                    <a:pt x="5451" y="946"/>
                    <a:pt x="5293" y="599"/>
                  </a:cubicBezTo>
                  <a:cubicBezTo>
                    <a:pt x="4852" y="599"/>
                    <a:pt x="4506" y="410"/>
                    <a:pt x="4317" y="32"/>
                  </a:cubicBezTo>
                  <a:lnTo>
                    <a:pt x="431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05" name="Google Shape;8305;p97"/>
          <p:cNvGrpSpPr/>
          <p:nvPr/>
        </p:nvGrpSpPr>
        <p:grpSpPr>
          <a:xfrm>
            <a:off x="5747541" y="2009987"/>
            <a:ext cx="357198" cy="314690"/>
            <a:chOff x="-57176525" y="3610050"/>
            <a:chExt cx="317425" cy="279650"/>
          </a:xfrm>
        </p:grpSpPr>
        <p:sp>
          <p:nvSpPr>
            <p:cNvPr id="8306" name="Google Shape;8306;p97"/>
            <p:cNvSpPr/>
            <p:nvPr/>
          </p:nvSpPr>
          <p:spPr>
            <a:xfrm>
              <a:off x="-57109575" y="3610050"/>
              <a:ext cx="181950" cy="56750"/>
            </a:xfrm>
            <a:custGeom>
              <a:avLst/>
              <a:gdLst/>
              <a:ahLst/>
              <a:cxnLst/>
              <a:rect l="l" t="t" r="r" b="b"/>
              <a:pathLst>
                <a:path w="7278" h="2270" extrusionOk="0">
                  <a:moveTo>
                    <a:pt x="3655" y="1"/>
                  </a:moveTo>
                  <a:cubicBezTo>
                    <a:pt x="2080" y="1"/>
                    <a:pt x="693" y="914"/>
                    <a:pt x="0" y="2269"/>
                  </a:cubicBezTo>
                  <a:lnTo>
                    <a:pt x="7278" y="2269"/>
                  </a:lnTo>
                  <a:cubicBezTo>
                    <a:pt x="6648" y="914"/>
                    <a:pt x="5262" y="1"/>
                    <a:pt x="365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7" name="Google Shape;8307;p97"/>
            <p:cNvSpPr/>
            <p:nvPr/>
          </p:nvSpPr>
          <p:spPr>
            <a:xfrm>
              <a:off x="-57120600" y="3684100"/>
              <a:ext cx="88225" cy="36375"/>
            </a:xfrm>
            <a:custGeom>
              <a:avLst/>
              <a:gdLst/>
              <a:ahLst/>
              <a:cxnLst/>
              <a:rect l="l" t="t" r="r" b="b"/>
              <a:pathLst>
                <a:path w="3529" h="1455" extrusionOk="0">
                  <a:moveTo>
                    <a:pt x="158" y="0"/>
                  </a:moveTo>
                  <a:cubicBezTo>
                    <a:pt x="32" y="347"/>
                    <a:pt x="0" y="756"/>
                    <a:pt x="0" y="1103"/>
                  </a:cubicBezTo>
                  <a:lnTo>
                    <a:pt x="0" y="1450"/>
                  </a:lnTo>
                  <a:lnTo>
                    <a:pt x="977" y="1450"/>
                  </a:lnTo>
                  <a:cubicBezTo>
                    <a:pt x="1030" y="1453"/>
                    <a:pt x="1083" y="1454"/>
                    <a:pt x="1135" y="1454"/>
                  </a:cubicBezTo>
                  <a:cubicBezTo>
                    <a:pt x="2170" y="1454"/>
                    <a:pt x="3049" y="870"/>
                    <a:pt x="35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8" name="Google Shape;8308;p97"/>
            <p:cNvSpPr/>
            <p:nvPr/>
          </p:nvSpPr>
          <p:spPr>
            <a:xfrm>
              <a:off x="-57176525" y="3747100"/>
              <a:ext cx="28375" cy="67775"/>
            </a:xfrm>
            <a:custGeom>
              <a:avLst/>
              <a:gdLst/>
              <a:ahLst/>
              <a:cxnLst/>
              <a:rect l="l" t="t" r="r" b="b"/>
              <a:pathLst>
                <a:path w="1135" h="2711" extrusionOk="0">
                  <a:moveTo>
                    <a:pt x="1135" y="1"/>
                  </a:moveTo>
                  <a:lnTo>
                    <a:pt x="1135" y="1"/>
                  </a:lnTo>
                  <a:cubicBezTo>
                    <a:pt x="473" y="379"/>
                    <a:pt x="0" y="1135"/>
                    <a:pt x="0" y="1954"/>
                  </a:cubicBezTo>
                  <a:lnTo>
                    <a:pt x="0" y="2521"/>
                  </a:lnTo>
                  <a:cubicBezTo>
                    <a:pt x="0" y="2647"/>
                    <a:pt x="63" y="2710"/>
                    <a:pt x="189" y="2710"/>
                  </a:cubicBezTo>
                  <a:cubicBezTo>
                    <a:pt x="410" y="2679"/>
                    <a:pt x="662" y="2647"/>
                    <a:pt x="883" y="2521"/>
                  </a:cubicBezTo>
                  <a:cubicBezTo>
                    <a:pt x="788" y="2206"/>
                    <a:pt x="757" y="1891"/>
                    <a:pt x="757" y="1576"/>
                  </a:cubicBezTo>
                  <a:cubicBezTo>
                    <a:pt x="757" y="946"/>
                    <a:pt x="946" y="442"/>
                    <a:pt x="113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9" name="Google Shape;8309;p97"/>
            <p:cNvSpPr/>
            <p:nvPr/>
          </p:nvSpPr>
          <p:spPr>
            <a:xfrm>
              <a:off x="-57139500" y="3743175"/>
              <a:ext cx="37825" cy="89025"/>
            </a:xfrm>
            <a:custGeom>
              <a:avLst/>
              <a:gdLst/>
              <a:ahLst/>
              <a:cxnLst/>
              <a:rect l="l" t="t" r="r" b="b"/>
              <a:pathLst>
                <a:path w="1513" h="3561" extrusionOk="0">
                  <a:moveTo>
                    <a:pt x="744" y="0"/>
                  </a:moveTo>
                  <a:cubicBezTo>
                    <a:pt x="685" y="0"/>
                    <a:pt x="630" y="32"/>
                    <a:pt x="599" y="95"/>
                  </a:cubicBezTo>
                  <a:cubicBezTo>
                    <a:pt x="347" y="410"/>
                    <a:pt x="0" y="1008"/>
                    <a:pt x="0" y="1764"/>
                  </a:cubicBezTo>
                  <a:cubicBezTo>
                    <a:pt x="0" y="2363"/>
                    <a:pt x="284" y="2993"/>
                    <a:pt x="599" y="3466"/>
                  </a:cubicBezTo>
                  <a:cubicBezTo>
                    <a:pt x="630" y="3529"/>
                    <a:pt x="685" y="3560"/>
                    <a:pt x="744" y="3560"/>
                  </a:cubicBezTo>
                  <a:cubicBezTo>
                    <a:pt x="804" y="3560"/>
                    <a:pt x="867" y="3529"/>
                    <a:pt x="914" y="3466"/>
                  </a:cubicBezTo>
                  <a:cubicBezTo>
                    <a:pt x="1260" y="2962"/>
                    <a:pt x="1512" y="2395"/>
                    <a:pt x="1512" y="1764"/>
                  </a:cubicBezTo>
                  <a:cubicBezTo>
                    <a:pt x="1512" y="1040"/>
                    <a:pt x="1134" y="410"/>
                    <a:pt x="914" y="95"/>
                  </a:cubicBezTo>
                  <a:cubicBezTo>
                    <a:pt x="867" y="32"/>
                    <a:pt x="804" y="0"/>
                    <a:pt x="74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0" name="Google Shape;8310;p97"/>
            <p:cNvSpPr/>
            <p:nvPr/>
          </p:nvSpPr>
          <p:spPr>
            <a:xfrm>
              <a:off x="-57104075" y="3684875"/>
              <a:ext cx="244975" cy="204825"/>
            </a:xfrm>
            <a:custGeom>
              <a:avLst/>
              <a:gdLst/>
              <a:ahLst/>
              <a:cxnLst/>
              <a:rect l="l" t="t" r="r" b="b"/>
              <a:pathLst>
                <a:path w="9799" h="8193" extrusionOk="0">
                  <a:moveTo>
                    <a:pt x="1923" y="2269"/>
                  </a:moveTo>
                  <a:cubicBezTo>
                    <a:pt x="2143" y="2269"/>
                    <a:pt x="2301" y="2427"/>
                    <a:pt x="2301" y="2616"/>
                  </a:cubicBezTo>
                  <a:cubicBezTo>
                    <a:pt x="2301" y="2805"/>
                    <a:pt x="2143" y="2962"/>
                    <a:pt x="1923" y="2962"/>
                  </a:cubicBezTo>
                  <a:cubicBezTo>
                    <a:pt x="1734" y="2962"/>
                    <a:pt x="1576" y="2805"/>
                    <a:pt x="1576" y="2616"/>
                  </a:cubicBezTo>
                  <a:cubicBezTo>
                    <a:pt x="1576" y="2427"/>
                    <a:pt x="1734" y="2269"/>
                    <a:pt x="1923" y="2269"/>
                  </a:cubicBezTo>
                  <a:close/>
                  <a:moveTo>
                    <a:pt x="4916" y="2269"/>
                  </a:moveTo>
                  <a:cubicBezTo>
                    <a:pt x="5136" y="2269"/>
                    <a:pt x="5294" y="2427"/>
                    <a:pt x="5294" y="2616"/>
                  </a:cubicBezTo>
                  <a:cubicBezTo>
                    <a:pt x="5325" y="2805"/>
                    <a:pt x="5168" y="2962"/>
                    <a:pt x="4916" y="2962"/>
                  </a:cubicBezTo>
                  <a:cubicBezTo>
                    <a:pt x="4727" y="2962"/>
                    <a:pt x="4569" y="2805"/>
                    <a:pt x="4569" y="2616"/>
                  </a:cubicBezTo>
                  <a:cubicBezTo>
                    <a:pt x="4569" y="2427"/>
                    <a:pt x="4727" y="2269"/>
                    <a:pt x="4916" y="2269"/>
                  </a:cubicBezTo>
                  <a:close/>
                  <a:moveTo>
                    <a:pt x="8759" y="3876"/>
                  </a:moveTo>
                  <a:cubicBezTo>
                    <a:pt x="8948" y="4002"/>
                    <a:pt x="9074" y="4222"/>
                    <a:pt x="9074" y="4474"/>
                  </a:cubicBezTo>
                  <a:cubicBezTo>
                    <a:pt x="9074" y="4853"/>
                    <a:pt x="8759" y="5199"/>
                    <a:pt x="8318" y="5199"/>
                  </a:cubicBezTo>
                  <a:cubicBezTo>
                    <a:pt x="7909" y="5199"/>
                    <a:pt x="7531" y="4853"/>
                    <a:pt x="7531" y="4474"/>
                  </a:cubicBezTo>
                  <a:cubicBezTo>
                    <a:pt x="8003" y="4474"/>
                    <a:pt x="8476" y="4222"/>
                    <a:pt x="8759" y="3876"/>
                  </a:cubicBezTo>
                  <a:close/>
                  <a:moveTo>
                    <a:pt x="4530" y="4766"/>
                  </a:moveTo>
                  <a:cubicBezTo>
                    <a:pt x="4624" y="4766"/>
                    <a:pt x="4711" y="4805"/>
                    <a:pt x="4758" y="4884"/>
                  </a:cubicBezTo>
                  <a:cubicBezTo>
                    <a:pt x="4916" y="5010"/>
                    <a:pt x="4916" y="5231"/>
                    <a:pt x="4758" y="5420"/>
                  </a:cubicBezTo>
                  <a:cubicBezTo>
                    <a:pt x="4412" y="5766"/>
                    <a:pt x="3939" y="5955"/>
                    <a:pt x="3466" y="5955"/>
                  </a:cubicBezTo>
                  <a:cubicBezTo>
                    <a:pt x="2994" y="5955"/>
                    <a:pt x="2490" y="5766"/>
                    <a:pt x="2175" y="5420"/>
                  </a:cubicBezTo>
                  <a:cubicBezTo>
                    <a:pt x="2017" y="5262"/>
                    <a:pt x="2017" y="5010"/>
                    <a:pt x="2175" y="4884"/>
                  </a:cubicBezTo>
                  <a:cubicBezTo>
                    <a:pt x="2254" y="4805"/>
                    <a:pt x="2348" y="4766"/>
                    <a:pt x="2439" y="4766"/>
                  </a:cubicBezTo>
                  <a:cubicBezTo>
                    <a:pt x="2529" y="4766"/>
                    <a:pt x="2616" y="4805"/>
                    <a:pt x="2679" y="4884"/>
                  </a:cubicBezTo>
                  <a:cubicBezTo>
                    <a:pt x="2899" y="5105"/>
                    <a:pt x="3183" y="5215"/>
                    <a:pt x="3466" y="5215"/>
                  </a:cubicBezTo>
                  <a:cubicBezTo>
                    <a:pt x="3750" y="5215"/>
                    <a:pt x="4034" y="5105"/>
                    <a:pt x="4254" y="4884"/>
                  </a:cubicBezTo>
                  <a:cubicBezTo>
                    <a:pt x="4333" y="4805"/>
                    <a:pt x="4435" y="4766"/>
                    <a:pt x="4530" y="4766"/>
                  </a:cubicBezTo>
                  <a:close/>
                  <a:moveTo>
                    <a:pt x="3687" y="1"/>
                  </a:moveTo>
                  <a:cubicBezTo>
                    <a:pt x="3120" y="1356"/>
                    <a:pt x="1797" y="2269"/>
                    <a:pt x="316" y="2269"/>
                  </a:cubicBezTo>
                  <a:lnTo>
                    <a:pt x="253" y="2269"/>
                  </a:lnTo>
                  <a:cubicBezTo>
                    <a:pt x="536" y="2679"/>
                    <a:pt x="852" y="3372"/>
                    <a:pt x="852" y="4096"/>
                  </a:cubicBezTo>
                  <a:cubicBezTo>
                    <a:pt x="852" y="5168"/>
                    <a:pt x="253" y="5987"/>
                    <a:pt x="1" y="6302"/>
                  </a:cubicBezTo>
                  <a:cubicBezTo>
                    <a:pt x="757" y="7467"/>
                    <a:pt x="2017" y="8192"/>
                    <a:pt x="3435" y="8192"/>
                  </a:cubicBezTo>
                  <a:cubicBezTo>
                    <a:pt x="5168" y="8192"/>
                    <a:pt x="6648" y="7089"/>
                    <a:pt x="7247" y="5577"/>
                  </a:cubicBezTo>
                  <a:cubicBezTo>
                    <a:pt x="7531" y="5798"/>
                    <a:pt x="7877" y="5955"/>
                    <a:pt x="8287" y="5955"/>
                  </a:cubicBezTo>
                  <a:cubicBezTo>
                    <a:pt x="9106" y="5955"/>
                    <a:pt x="9767" y="5294"/>
                    <a:pt x="9767" y="4474"/>
                  </a:cubicBezTo>
                  <a:cubicBezTo>
                    <a:pt x="9799" y="3907"/>
                    <a:pt x="9484" y="3435"/>
                    <a:pt x="9074" y="3151"/>
                  </a:cubicBezTo>
                  <a:lnTo>
                    <a:pt x="9074" y="2962"/>
                  </a:lnTo>
                  <a:cubicBezTo>
                    <a:pt x="9074" y="2143"/>
                    <a:pt x="8350" y="1482"/>
                    <a:pt x="7531" y="1482"/>
                  </a:cubicBezTo>
                  <a:lnTo>
                    <a:pt x="7531" y="1103"/>
                  </a:lnTo>
                  <a:cubicBezTo>
                    <a:pt x="7531" y="725"/>
                    <a:pt x="7499" y="379"/>
                    <a:pt x="737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1" name="Google Shape;8311;p97"/>
          <p:cNvGrpSpPr/>
          <p:nvPr/>
        </p:nvGrpSpPr>
        <p:grpSpPr>
          <a:xfrm>
            <a:off x="5779179" y="2428542"/>
            <a:ext cx="323524" cy="358774"/>
            <a:chOff x="-57162350" y="3982000"/>
            <a:chExt cx="287500" cy="318825"/>
          </a:xfrm>
        </p:grpSpPr>
        <p:sp>
          <p:nvSpPr>
            <p:cNvPr id="8312" name="Google Shape;8312;p97"/>
            <p:cNvSpPr/>
            <p:nvPr/>
          </p:nvSpPr>
          <p:spPr>
            <a:xfrm>
              <a:off x="-56989850" y="4151150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1"/>
                  </a:moveTo>
                  <a:cubicBezTo>
                    <a:pt x="504" y="1"/>
                    <a:pt x="0" y="473"/>
                    <a:pt x="0" y="1103"/>
                  </a:cubicBezTo>
                  <a:cubicBezTo>
                    <a:pt x="0" y="1702"/>
                    <a:pt x="504" y="2206"/>
                    <a:pt x="1103" y="2206"/>
                  </a:cubicBezTo>
                  <a:cubicBezTo>
                    <a:pt x="1733" y="2206"/>
                    <a:pt x="2205" y="1702"/>
                    <a:pt x="2205" y="1103"/>
                  </a:cubicBezTo>
                  <a:cubicBezTo>
                    <a:pt x="2205" y="473"/>
                    <a:pt x="1733" y="1"/>
                    <a:pt x="110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3" name="Google Shape;8313;p97"/>
            <p:cNvSpPr/>
            <p:nvPr/>
          </p:nvSpPr>
          <p:spPr>
            <a:xfrm>
              <a:off x="-57162350" y="3982000"/>
              <a:ext cx="287500" cy="161300"/>
            </a:xfrm>
            <a:custGeom>
              <a:avLst/>
              <a:gdLst/>
              <a:ahLst/>
              <a:cxnLst/>
              <a:rect l="l" t="t" r="r" b="b"/>
              <a:pathLst>
                <a:path w="11500" h="6452" extrusionOk="0">
                  <a:moveTo>
                    <a:pt x="5778" y="1"/>
                  </a:moveTo>
                  <a:cubicBezTo>
                    <a:pt x="5286" y="1"/>
                    <a:pt x="4789" y="166"/>
                    <a:pt x="4380" y="497"/>
                  </a:cubicBezTo>
                  <a:cubicBezTo>
                    <a:pt x="4263" y="479"/>
                    <a:pt x="4146" y="470"/>
                    <a:pt x="4031" y="470"/>
                  </a:cubicBezTo>
                  <a:cubicBezTo>
                    <a:pt x="3147" y="470"/>
                    <a:pt x="2323" y="992"/>
                    <a:pt x="2017" y="1883"/>
                  </a:cubicBezTo>
                  <a:cubicBezTo>
                    <a:pt x="1072" y="2230"/>
                    <a:pt x="473" y="3238"/>
                    <a:pt x="631" y="4246"/>
                  </a:cubicBezTo>
                  <a:cubicBezTo>
                    <a:pt x="127" y="4876"/>
                    <a:pt x="1" y="5695"/>
                    <a:pt x="316" y="6452"/>
                  </a:cubicBezTo>
                  <a:cubicBezTo>
                    <a:pt x="536" y="6294"/>
                    <a:pt x="757" y="6168"/>
                    <a:pt x="1040" y="6074"/>
                  </a:cubicBezTo>
                  <a:cubicBezTo>
                    <a:pt x="1355" y="4498"/>
                    <a:pt x="2458" y="3175"/>
                    <a:pt x="4002" y="2577"/>
                  </a:cubicBezTo>
                  <a:cubicBezTo>
                    <a:pt x="4096" y="2545"/>
                    <a:pt x="4096" y="2545"/>
                    <a:pt x="4191" y="2513"/>
                  </a:cubicBezTo>
                  <a:cubicBezTo>
                    <a:pt x="4224" y="2504"/>
                    <a:pt x="4257" y="2499"/>
                    <a:pt x="4290" y="2499"/>
                  </a:cubicBezTo>
                  <a:cubicBezTo>
                    <a:pt x="4474" y="2499"/>
                    <a:pt x="4637" y="2641"/>
                    <a:pt x="4663" y="2829"/>
                  </a:cubicBezTo>
                  <a:cubicBezTo>
                    <a:pt x="4789" y="4593"/>
                    <a:pt x="6239" y="5979"/>
                    <a:pt x="8003" y="5979"/>
                  </a:cubicBezTo>
                  <a:lnTo>
                    <a:pt x="9862" y="5979"/>
                  </a:lnTo>
                  <a:cubicBezTo>
                    <a:pt x="10366" y="5979"/>
                    <a:pt x="10807" y="6137"/>
                    <a:pt x="11185" y="6389"/>
                  </a:cubicBezTo>
                  <a:cubicBezTo>
                    <a:pt x="11500" y="5695"/>
                    <a:pt x="11405" y="4876"/>
                    <a:pt x="10870" y="4246"/>
                  </a:cubicBezTo>
                  <a:cubicBezTo>
                    <a:pt x="11027" y="3207"/>
                    <a:pt x="10492" y="2230"/>
                    <a:pt x="9515" y="1883"/>
                  </a:cubicBezTo>
                  <a:cubicBezTo>
                    <a:pt x="9178" y="1040"/>
                    <a:pt x="8363" y="472"/>
                    <a:pt x="7475" y="472"/>
                  </a:cubicBezTo>
                  <a:cubicBezTo>
                    <a:pt x="7368" y="472"/>
                    <a:pt x="7260" y="480"/>
                    <a:pt x="7152" y="497"/>
                  </a:cubicBezTo>
                  <a:cubicBezTo>
                    <a:pt x="6758" y="166"/>
                    <a:pt x="6270" y="1"/>
                    <a:pt x="57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4" name="Google Shape;8314;p97"/>
            <p:cNvSpPr/>
            <p:nvPr/>
          </p:nvSpPr>
          <p:spPr>
            <a:xfrm>
              <a:off x="-57119850" y="4066875"/>
              <a:ext cx="126075" cy="111875"/>
            </a:xfrm>
            <a:custGeom>
              <a:avLst/>
              <a:gdLst/>
              <a:ahLst/>
              <a:cxnLst/>
              <a:rect l="l" t="t" r="r" b="b"/>
              <a:pathLst>
                <a:path w="5043" h="4475" extrusionOk="0">
                  <a:moveTo>
                    <a:pt x="2333" y="1"/>
                  </a:moveTo>
                  <a:cubicBezTo>
                    <a:pt x="915" y="694"/>
                    <a:pt x="2" y="2111"/>
                    <a:pt x="2" y="3718"/>
                  </a:cubicBezTo>
                  <a:lnTo>
                    <a:pt x="2" y="4191"/>
                  </a:lnTo>
                  <a:lnTo>
                    <a:pt x="2" y="4359"/>
                  </a:lnTo>
                  <a:lnTo>
                    <a:pt x="2" y="4359"/>
                  </a:lnTo>
                  <a:cubicBezTo>
                    <a:pt x="32" y="3375"/>
                    <a:pt x="829" y="2616"/>
                    <a:pt x="1861" y="2616"/>
                  </a:cubicBezTo>
                  <a:cubicBezTo>
                    <a:pt x="2774" y="2616"/>
                    <a:pt x="3499" y="3246"/>
                    <a:pt x="3656" y="4096"/>
                  </a:cubicBezTo>
                  <a:lnTo>
                    <a:pt x="4507" y="4096"/>
                  </a:lnTo>
                  <a:cubicBezTo>
                    <a:pt x="4570" y="3718"/>
                    <a:pt x="4791" y="3403"/>
                    <a:pt x="5043" y="3120"/>
                  </a:cubicBezTo>
                  <a:cubicBezTo>
                    <a:pt x="3656" y="2647"/>
                    <a:pt x="2617" y="1481"/>
                    <a:pt x="2333" y="1"/>
                  </a:cubicBezTo>
                  <a:close/>
                  <a:moveTo>
                    <a:pt x="2" y="4359"/>
                  </a:moveTo>
                  <a:cubicBezTo>
                    <a:pt x="1" y="4397"/>
                    <a:pt x="1" y="4435"/>
                    <a:pt x="2" y="4474"/>
                  </a:cubicBezTo>
                  <a:lnTo>
                    <a:pt x="2" y="4359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5" name="Google Shape;8315;p97"/>
            <p:cNvSpPr/>
            <p:nvPr/>
          </p:nvSpPr>
          <p:spPr>
            <a:xfrm>
              <a:off x="-57100925" y="4151150"/>
              <a:ext cx="55175" cy="55150"/>
            </a:xfrm>
            <a:custGeom>
              <a:avLst/>
              <a:gdLst/>
              <a:ahLst/>
              <a:cxnLst/>
              <a:rect l="l" t="t" r="r" b="b"/>
              <a:pathLst>
                <a:path w="2207" h="2206" extrusionOk="0">
                  <a:moveTo>
                    <a:pt x="1104" y="1"/>
                  </a:moveTo>
                  <a:cubicBezTo>
                    <a:pt x="505" y="1"/>
                    <a:pt x="1" y="473"/>
                    <a:pt x="1" y="1103"/>
                  </a:cubicBezTo>
                  <a:cubicBezTo>
                    <a:pt x="1" y="1702"/>
                    <a:pt x="505" y="2206"/>
                    <a:pt x="1104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473"/>
                    <a:pt x="1702" y="1"/>
                    <a:pt x="110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6" name="Google Shape;8316;p97"/>
            <p:cNvSpPr/>
            <p:nvPr/>
          </p:nvSpPr>
          <p:spPr>
            <a:xfrm>
              <a:off x="-57119825" y="4179500"/>
              <a:ext cx="204800" cy="121325"/>
            </a:xfrm>
            <a:custGeom>
              <a:avLst/>
              <a:gdLst/>
              <a:ahLst/>
              <a:cxnLst/>
              <a:rect l="l" t="t" r="r" b="b"/>
              <a:pathLst>
                <a:path w="8192" h="4853" extrusionOk="0">
                  <a:moveTo>
                    <a:pt x="5160" y="2151"/>
                  </a:moveTo>
                  <a:cubicBezTo>
                    <a:pt x="5254" y="2151"/>
                    <a:pt x="5341" y="2190"/>
                    <a:pt x="5388" y="2269"/>
                  </a:cubicBezTo>
                  <a:cubicBezTo>
                    <a:pt x="5546" y="2427"/>
                    <a:pt x="5546" y="2679"/>
                    <a:pt x="5388" y="2805"/>
                  </a:cubicBezTo>
                  <a:cubicBezTo>
                    <a:pt x="5042" y="3151"/>
                    <a:pt x="4569" y="3340"/>
                    <a:pt x="4096" y="3340"/>
                  </a:cubicBezTo>
                  <a:cubicBezTo>
                    <a:pt x="3624" y="3340"/>
                    <a:pt x="3120" y="3151"/>
                    <a:pt x="2805" y="2805"/>
                  </a:cubicBezTo>
                  <a:cubicBezTo>
                    <a:pt x="2647" y="2647"/>
                    <a:pt x="2647" y="2395"/>
                    <a:pt x="2805" y="2269"/>
                  </a:cubicBezTo>
                  <a:cubicBezTo>
                    <a:pt x="2884" y="2190"/>
                    <a:pt x="2978" y="2151"/>
                    <a:pt x="3069" y="2151"/>
                  </a:cubicBezTo>
                  <a:cubicBezTo>
                    <a:pt x="3159" y="2151"/>
                    <a:pt x="3246" y="2190"/>
                    <a:pt x="3309" y="2269"/>
                  </a:cubicBezTo>
                  <a:cubicBezTo>
                    <a:pt x="3529" y="2490"/>
                    <a:pt x="3813" y="2600"/>
                    <a:pt x="4096" y="2600"/>
                  </a:cubicBezTo>
                  <a:cubicBezTo>
                    <a:pt x="4380" y="2600"/>
                    <a:pt x="4664" y="2490"/>
                    <a:pt x="4884" y="2269"/>
                  </a:cubicBezTo>
                  <a:cubicBezTo>
                    <a:pt x="4963" y="2190"/>
                    <a:pt x="5065" y="2151"/>
                    <a:pt x="5160" y="2151"/>
                  </a:cubicBezTo>
                  <a:close/>
                  <a:moveTo>
                    <a:pt x="1" y="1"/>
                  </a:moveTo>
                  <a:lnTo>
                    <a:pt x="1" y="2238"/>
                  </a:lnTo>
                  <a:cubicBezTo>
                    <a:pt x="1" y="3687"/>
                    <a:pt x="1198" y="4853"/>
                    <a:pt x="2616" y="4853"/>
                  </a:cubicBezTo>
                  <a:lnTo>
                    <a:pt x="5609" y="4853"/>
                  </a:lnTo>
                  <a:cubicBezTo>
                    <a:pt x="7058" y="4853"/>
                    <a:pt x="8192" y="3655"/>
                    <a:pt x="8192" y="2238"/>
                  </a:cubicBezTo>
                  <a:lnTo>
                    <a:pt x="8192" y="1"/>
                  </a:lnTo>
                  <a:cubicBezTo>
                    <a:pt x="8192" y="977"/>
                    <a:pt x="7341" y="1860"/>
                    <a:pt x="6302" y="1860"/>
                  </a:cubicBezTo>
                  <a:cubicBezTo>
                    <a:pt x="5388" y="1860"/>
                    <a:pt x="4664" y="1230"/>
                    <a:pt x="4506" y="347"/>
                  </a:cubicBezTo>
                  <a:lnTo>
                    <a:pt x="3655" y="347"/>
                  </a:lnTo>
                  <a:cubicBezTo>
                    <a:pt x="3498" y="1230"/>
                    <a:pt x="2710" y="1860"/>
                    <a:pt x="1860" y="1860"/>
                  </a:cubicBezTo>
                  <a:cubicBezTo>
                    <a:pt x="820" y="1860"/>
                    <a:pt x="1" y="1009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7" name="Google Shape;8317;p97"/>
            <p:cNvSpPr/>
            <p:nvPr/>
          </p:nvSpPr>
          <p:spPr>
            <a:xfrm>
              <a:off x="-57158400" y="4156675"/>
              <a:ext cx="18900" cy="63825"/>
            </a:xfrm>
            <a:custGeom>
              <a:avLst/>
              <a:gdLst/>
              <a:ahLst/>
              <a:cxnLst/>
              <a:rect l="l" t="t" r="r" b="b"/>
              <a:pathLst>
                <a:path w="756" h="2553" extrusionOk="0">
                  <a:moveTo>
                    <a:pt x="756" y="0"/>
                  </a:moveTo>
                  <a:cubicBezTo>
                    <a:pt x="315" y="252"/>
                    <a:pt x="0" y="725"/>
                    <a:pt x="0" y="1260"/>
                  </a:cubicBezTo>
                  <a:cubicBezTo>
                    <a:pt x="0" y="1827"/>
                    <a:pt x="315" y="2300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8" name="Google Shape;8318;p97"/>
            <p:cNvSpPr/>
            <p:nvPr/>
          </p:nvSpPr>
          <p:spPr>
            <a:xfrm>
              <a:off x="-56896125" y="41558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1"/>
                  </a:moveTo>
                  <a:lnTo>
                    <a:pt x="0" y="2553"/>
                  </a:lnTo>
                  <a:cubicBezTo>
                    <a:pt x="441" y="2269"/>
                    <a:pt x="756" y="1796"/>
                    <a:pt x="756" y="1261"/>
                  </a:cubicBezTo>
                  <a:cubicBezTo>
                    <a:pt x="756" y="757"/>
                    <a:pt x="441" y="284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9" name="Google Shape;8319;p97"/>
            <p:cNvSpPr/>
            <p:nvPr/>
          </p:nvSpPr>
          <p:spPr>
            <a:xfrm>
              <a:off x="-56924475" y="4149575"/>
              <a:ext cx="9450" cy="29175"/>
            </a:xfrm>
            <a:custGeom>
              <a:avLst/>
              <a:gdLst/>
              <a:ahLst/>
              <a:cxnLst/>
              <a:rect l="l" t="t" r="r" b="b"/>
              <a:pathLst>
                <a:path w="378" h="1167" extrusionOk="0">
                  <a:moveTo>
                    <a:pt x="0" y="1"/>
                  </a:moveTo>
                  <a:cubicBezTo>
                    <a:pt x="221" y="379"/>
                    <a:pt x="378" y="757"/>
                    <a:pt x="378" y="1166"/>
                  </a:cubicBezTo>
                  <a:lnTo>
                    <a:pt x="378" y="883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20" name="Google Shape;8320;p97"/>
          <p:cNvGrpSpPr/>
          <p:nvPr/>
        </p:nvGrpSpPr>
        <p:grpSpPr>
          <a:xfrm>
            <a:off x="7957995" y="1532546"/>
            <a:ext cx="358099" cy="356326"/>
            <a:chOff x="-55202750" y="3198925"/>
            <a:chExt cx="318225" cy="316650"/>
          </a:xfrm>
        </p:grpSpPr>
        <p:sp>
          <p:nvSpPr>
            <p:cNvPr id="8321" name="Google Shape;8321;p97"/>
            <p:cNvSpPr/>
            <p:nvPr/>
          </p:nvSpPr>
          <p:spPr>
            <a:xfrm>
              <a:off x="-55130275" y="3293425"/>
              <a:ext cx="167775" cy="168575"/>
            </a:xfrm>
            <a:custGeom>
              <a:avLst/>
              <a:gdLst/>
              <a:ahLst/>
              <a:cxnLst/>
              <a:rect l="l" t="t" r="r" b="b"/>
              <a:pathLst>
                <a:path w="6711" h="6743" extrusionOk="0">
                  <a:moveTo>
                    <a:pt x="1891" y="2238"/>
                  </a:moveTo>
                  <a:cubicBezTo>
                    <a:pt x="2111" y="2238"/>
                    <a:pt x="2269" y="2395"/>
                    <a:pt x="2269" y="2584"/>
                  </a:cubicBezTo>
                  <a:cubicBezTo>
                    <a:pt x="2269" y="2805"/>
                    <a:pt x="2111" y="2962"/>
                    <a:pt x="1891" y="2962"/>
                  </a:cubicBezTo>
                  <a:cubicBezTo>
                    <a:pt x="1702" y="2962"/>
                    <a:pt x="1544" y="2836"/>
                    <a:pt x="1544" y="2584"/>
                  </a:cubicBezTo>
                  <a:cubicBezTo>
                    <a:pt x="1544" y="2395"/>
                    <a:pt x="1702" y="2238"/>
                    <a:pt x="1891" y="2238"/>
                  </a:cubicBezTo>
                  <a:close/>
                  <a:moveTo>
                    <a:pt x="4884" y="2269"/>
                  </a:moveTo>
                  <a:cubicBezTo>
                    <a:pt x="5104" y="2269"/>
                    <a:pt x="5262" y="2427"/>
                    <a:pt x="5262" y="2647"/>
                  </a:cubicBezTo>
                  <a:cubicBezTo>
                    <a:pt x="5262" y="2836"/>
                    <a:pt x="5104" y="2994"/>
                    <a:pt x="4884" y="2994"/>
                  </a:cubicBezTo>
                  <a:cubicBezTo>
                    <a:pt x="4695" y="2994"/>
                    <a:pt x="4537" y="2836"/>
                    <a:pt x="4537" y="2647"/>
                  </a:cubicBezTo>
                  <a:cubicBezTo>
                    <a:pt x="4537" y="2427"/>
                    <a:pt x="4695" y="2269"/>
                    <a:pt x="4884" y="2269"/>
                  </a:cubicBezTo>
                  <a:close/>
                  <a:moveTo>
                    <a:pt x="4454" y="4798"/>
                  </a:moveTo>
                  <a:cubicBezTo>
                    <a:pt x="4545" y="4798"/>
                    <a:pt x="4632" y="4837"/>
                    <a:pt x="4695" y="4916"/>
                  </a:cubicBezTo>
                  <a:cubicBezTo>
                    <a:pt x="4852" y="5042"/>
                    <a:pt x="4852" y="5262"/>
                    <a:pt x="4726" y="5420"/>
                  </a:cubicBezTo>
                  <a:cubicBezTo>
                    <a:pt x="4380" y="5798"/>
                    <a:pt x="3907" y="5987"/>
                    <a:pt x="3403" y="5987"/>
                  </a:cubicBezTo>
                  <a:cubicBezTo>
                    <a:pt x="2899" y="5987"/>
                    <a:pt x="2426" y="5798"/>
                    <a:pt x="2111" y="5420"/>
                  </a:cubicBezTo>
                  <a:cubicBezTo>
                    <a:pt x="1954" y="5262"/>
                    <a:pt x="1954" y="5042"/>
                    <a:pt x="2111" y="4916"/>
                  </a:cubicBezTo>
                  <a:cubicBezTo>
                    <a:pt x="2190" y="4837"/>
                    <a:pt x="2284" y="4798"/>
                    <a:pt x="2375" y="4798"/>
                  </a:cubicBezTo>
                  <a:cubicBezTo>
                    <a:pt x="2466" y="4798"/>
                    <a:pt x="2552" y="4837"/>
                    <a:pt x="2615" y="4916"/>
                  </a:cubicBezTo>
                  <a:cubicBezTo>
                    <a:pt x="2836" y="5136"/>
                    <a:pt x="3119" y="5246"/>
                    <a:pt x="3403" y="5246"/>
                  </a:cubicBezTo>
                  <a:cubicBezTo>
                    <a:pt x="3686" y="5246"/>
                    <a:pt x="3970" y="5136"/>
                    <a:pt x="4191" y="4916"/>
                  </a:cubicBezTo>
                  <a:cubicBezTo>
                    <a:pt x="4269" y="4837"/>
                    <a:pt x="4364" y="4798"/>
                    <a:pt x="4454" y="4798"/>
                  </a:cubicBezTo>
                  <a:close/>
                  <a:moveTo>
                    <a:pt x="3403" y="1"/>
                  </a:moveTo>
                  <a:cubicBezTo>
                    <a:pt x="2773" y="1261"/>
                    <a:pt x="1513" y="2112"/>
                    <a:pt x="63" y="2238"/>
                  </a:cubicBezTo>
                  <a:cubicBezTo>
                    <a:pt x="63" y="2364"/>
                    <a:pt x="0" y="2521"/>
                    <a:pt x="0" y="2647"/>
                  </a:cubicBezTo>
                  <a:lnTo>
                    <a:pt x="0" y="4128"/>
                  </a:lnTo>
                  <a:cubicBezTo>
                    <a:pt x="0" y="5577"/>
                    <a:pt x="1198" y="6743"/>
                    <a:pt x="2615" y="6743"/>
                  </a:cubicBezTo>
                  <a:lnTo>
                    <a:pt x="4096" y="6743"/>
                  </a:lnTo>
                  <a:cubicBezTo>
                    <a:pt x="5577" y="6743"/>
                    <a:pt x="6711" y="5546"/>
                    <a:pt x="6711" y="4128"/>
                  </a:cubicBezTo>
                  <a:lnTo>
                    <a:pt x="6711" y="2647"/>
                  </a:lnTo>
                  <a:cubicBezTo>
                    <a:pt x="6711" y="2521"/>
                    <a:pt x="6711" y="2364"/>
                    <a:pt x="6679" y="2238"/>
                  </a:cubicBezTo>
                  <a:cubicBezTo>
                    <a:pt x="5293" y="2112"/>
                    <a:pt x="4033" y="1261"/>
                    <a:pt x="340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2" name="Google Shape;8322;p97"/>
            <p:cNvSpPr/>
            <p:nvPr/>
          </p:nvSpPr>
          <p:spPr>
            <a:xfrm>
              <a:off x="-55202750" y="3198925"/>
              <a:ext cx="318225" cy="316650"/>
            </a:xfrm>
            <a:custGeom>
              <a:avLst/>
              <a:gdLst/>
              <a:ahLst/>
              <a:cxnLst/>
              <a:rect l="l" t="t" r="r" b="b"/>
              <a:pathLst>
                <a:path w="12729" h="12666" extrusionOk="0">
                  <a:moveTo>
                    <a:pt x="6302" y="2221"/>
                  </a:moveTo>
                  <a:cubicBezTo>
                    <a:pt x="6459" y="2221"/>
                    <a:pt x="6617" y="2300"/>
                    <a:pt x="6648" y="2458"/>
                  </a:cubicBezTo>
                  <a:lnTo>
                    <a:pt x="6680" y="2615"/>
                  </a:lnTo>
                  <a:cubicBezTo>
                    <a:pt x="7058" y="4127"/>
                    <a:pt x="8381" y="5230"/>
                    <a:pt x="9956" y="5230"/>
                  </a:cubicBezTo>
                  <a:cubicBezTo>
                    <a:pt x="10145" y="5230"/>
                    <a:pt x="10272" y="5356"/>
                    <a:pt x="10303" y="5545"/>
                  </a:cubicBezTo>
                  <a:cubicBezTo>
                    <a:pt x="10366" y="5829"/>
                    <a:pt x="10398" y="6112"/>
                    <a:pt x="10398" y="6364"/>
                  </a:cubicBezTo>
                  <a:lnTo>
                    <a:pt x="10398" y="7877"/>
                  </a:lnTo>
                  <a:cubicBezTo>
                    <a:pt x="10398" y="9704"/>
                    <a:pt x="8885" y="11216"/>
                    <a:pt x="7058" y="11216"/>
                  </a:cubicBezTo>
                  <a:lnTo>
                    <a:pt x="5546" y="11216"/>
                  </a:lnTo>
                  <a:cubicBezTo>
                    <a:pt x="3687" y="11216"/>
                    <a:pt x="2206" y="9704"/>
                    <a:pt x="2206" y="7877"/>
                  </a:cubicBezTo>
                  <a:lnTo>
                    <a:pt x="2206" y="6364"/>
                  </a:lnTo>
                  <a:cubicBezTo>
                    <a:pt x="2206" y="6112"/>
                    <a:pt x="2238" y="5829"/>
                    <a:pt x="2269" y="5545"/>
                  </a:cubicBezTo>
                  <a:cubicBezTo>
                    <a:pt x="2332" y="5388"/>
                    <a:pt x="2490" y="5230"/>
                    <a:pt x="2647" y="5230"/>
                  </a:cubicBezTo>
                  <a:cubicBezTo>
                    <a:pt x="4160" y="5230"/>
                    <a:pt x="5514" y="4127"/>
                    <a:pt x="5892" y="2615"/>
                  </a:cubicBezTo>
                  <a:lnTo>
                    <a:pt x="5955" y="2458"/>
                  </a:lnTo>
                  <a:cubicBezTo>
                    <a:pt x="5987" y="2300"/>
                    <a:pt x="6144" y="2221"/>
                    <a:pt x="6302" y="2221"/>
                  </a:cubicBezTo>
                  <a:close/>
                  <a:moveTo>
                    <a:pt x="6333" y="0"/>
                  </a:moveTo>
                  <a:cubicBezTo>
                    <a:pt x="3529" y="0"/>
                    <a:pt x="1135" y="2111"/>
                    <a:pt x="789" y="4884"/>
                  </a:cubicBezTo>
                  <a:cubicBezTo>
                    <a:pt x="284" y="5230"/>
                    <a:pt x="1" y="5797"/>
                    <a:pt x="1" y="6427"/>
                  </a:cubicBezTo>
                  <a:cubicBezTo>
                    <a:pt x="1" y="6805"/>
                    <a:pt x="127" y="7215"/>
                    <a:pt x="379" y="7530"/>
                  </a:cubicBezTo>
                  <a:cubicBezTo>
                    <a:pt x="158" y="7845"/>
                    <a:pt x="1" y="8223"/>
                    <a:pt x="1" y="8633"/>
                  </a:cubicBezTo>
                  <a:cubicBezTo>
                    <a:pt x="1" y="9011"/>
                    <a:pt x="127" y="9420"/>
                    <a:pt x="379" y="9735"/>
                  </a:cubicBezTo>
                  <a:cubicBezTo>
                    <a:pt x="158" y="10050"/>
                    <a:pt x="1" y="10428"/>
                    <a:pt x="1" y="10838"/>
                  </a:cubicBezTo>
                  <a:cubicBezTo>
                    <a:pt x="1" y="11846"/>
                    <a:pt x="852" y="12665"/>
                    <a:pt x="1891" y="12665"/>
                  </a:cubicBezTo>
                  <a:lnTo>
                    <a:pt x="10839" y="12665"/>
                  </a:lnTo>
                  <a:cubicBezTo>
                    <a:pt x="11847" y="12665"/>
                    <a:pt x="12729" y="11846"/>
                    <a:pt x="12729" y="10838"/>
                  </a:cubicBezTo>
                  <a:cubicBezTo>
                    <a:pt x="12729" y="10428"/>
                    <a:pt x="12603" y="10050"/>
                    <a:pt x="12319" y="9735"/>
                  </a:cubicBezTo>
                  <a:cubicBezTo>
                    <a:pt x="12571" y="9420"/>
                    <a:pt x="12729" y="9011"/>
                    <a:pt x="12729" y="8633"/>
                  </a:cubicBezTo>
                  <a:cubicBezTo>
                    <a:pt x="12666" y="8223"/>
                    <a:pt x="12508" y="7845"/>
                    <a:pt x="12288" y="7530"/>
                  </a:cubicBezTo>
                  <a:cubicBezTo>
                    <a:pt x="12508" y="7215"/>
                    <a:pt x="12666" y="6805"/>
                    <a:pt x="12666" y="6427"/>
                  </a:cubicBezTo>
                  <a:cubicBezTo>
                    <a:pt x="12666" y="5829"/>
                    <a:pt x="12351" y="5230"/>
                    <a:pt x="11878" y="4884"/>
                  </a:cubicBezTo>
                  <a:cubicBezTo>
                    <a:pt x="11500" y="2111"/>
                    <a:pt x="9137" y="0"/>
                    <a:pt x="63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23" name="Google Shape;8323;p97"/>
          <p:cNvGrpSpPr/>
          <p:nvPr/>
        </p:nvGrpSpPr>
        <p:grpSpPr>
          <a:xfrm>
            <a:off x="7968629" y="1987846"/>
            <a:ext cx="336830" cy="358099"/>
            <a:chOff x="-55194875" y="3590375"/>
            <a:chExt cx="299325" cy="318225"/>
          </a:xfrm>
        </p:grpSpPr>
        <p:sp>
          <p:nvSpPr>
            <p:cNvPr id="8324" name="Google Shape;8324;p97"/>
            <p:cNvSpPr/>
            <p:nvPr/>
          </p:nvSpPr>
          <p:spPr>
            <a:xfrm>
              <a:off x="-55194875" y="3667550"/>
              <a:ext cx="37050" cy="241050"/>
            </a:xfrm>
            <a:custGeom>
              <a:avLst/>
              <a:gdLst/>
              <a:ahLst/>
              <a:cxnLst/>
              <a:rect l="l" t="t" r="r" b="b"/>
              <a:pathLst>
                <a:path w="1482" h="9642" extrusionOk="0">
                  <a:moveTo>
                    <a:pt x="1482" y="1"/>
                  </a:moveTo>
                  <a:cubicBezTo>
                    <a:pt x="537" y="977"/>
                    <a:pt x="1" y="2301"/>
                    <a:pt x="1" y="3687"/>
                  </a:cubicBezTo>
                  <a:lnTo>
                    <a:pt x="1" y="9295"/>
                  </a:lnTo>
                  <a:lnTo>
                    <a:pt x="32" y="9295"/>
                  </a:lnTo>
                  <a:cubicBezTo>
                    <a:pt x="32" y="9484"/>
                    <a:pt x="190" y="9641"/>
                    <a:pt x="379" y="9641"/>
                  </a:cubicBezTo>
                  <a:lnTo>
                    <a:pt x="1482" y="9641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5" name="Google Shape;8325;p97"/>
            <p:cNvSpPr/>
            <p:nvPr/>
          </p:nvSpPr>
          <p:spPr>
            <a:xfrm>
              <a:off x="-55065700" y="3643925"/>
              <a:ext cx="132350" cy="40200"/>
            </a:xfrm>
            <a:custGeom>
              <a:avLst/>
              <a:gdLst/>
              <a:ahLst/>
              <a:cxnLst/>
              <a:rect l="l" t="t" r="r" b="b"/>
              <a:pathLst>
                <a:path w="5294" h="1608" extrusionOk="0">
                  <a:moveTo>
                    <a:pt x="5294" y="1"/>
                  </a:moveTo>
                  <a:lnTo>
                    <a:pt x="1" y="1607"/>
                  </a:lnTo>
                  <a:lnTo>
                    <a:pt x="5294" y="1607"/>
                  </a:lnTo>
                  <a:lnTo>
                    <a:pt x="529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6" name="Google Shape;8326;p97"/>
            <p:cNvSpPr/>
            <p:nvPr/>
          </p:nvSpPr>
          <p:spPr>
            <a:xfrm>
              <a:off x="-55138950" y="3703000"/>
              <a:ext cx="204800" cy="168575"/>
            </a:xfrm>
            <a:custGeom>
              <a:avLst/>
              <a:gdLst/>
              <a:ahLst/>
              <a:cxnLst/>
              <a:rect l="l" t="t" r="r" b="b"/>
              <a:pathLst>
                <a:path w="8192" h="6743" extrusionOk="0">
                  <a:moveTo>
                    <a:pt x="2647" y="757"/>
                  </a:moveTo>
                  <a:cubicBezTo>
                    <a:pt x="2836" y="757"/>
                    <a:pt x="2994" y="914"/>
                    <a:pt x="2994" y="1103"/>
                  </a:cubicBezTo>
                  <a:cubicBezTo>
                    <a:pt x="2994" y="1292"/>
                    <a:pt x="2836" y="1450"/>
                    <a:pt x="2647" y="1450"/>
                  </a:cubicBezTo>
                  <a:cubicBezTo>
                    <a:pt x="2458" y="1450"/>
                    <a:pt x="2301" y="1292"/>
                    <a:pt x="2301" y="1103"/>
                  </a:cubicBezTo>
                  <a:cubicBezTo>
                    <a:pt x="2301" y="914"/>
                    <a:pt x="2395" y="757"/>
                    <a:pt x="2647" y="757"/>
                  </a:cubicBezTo>
                  <a:close/>
                  <a:moveTo>
                    <a:pt x="5609" y="757"/>
                  </a:moveTo>
                  <a:cubicBezTo>
                    <a:pt x="5798" y="757"/>
                    <a:pt x="5955" y="914"/>
                    <a:pt x="5955" y="1103"/>
                  </a:cubicBezTo>
                  <a:cubicBezTo>
                    <a:pt x="5955" y="1292"/>
                    <a:pt x="5798" y="1450"/>
                    <a:pt x="5609" y="1450"/>
                  </a:cubicBezTo>
                  <a:cubicBezTo>
                    <a:pt x="5388" y="1450"/>
                    <a:pt x="5231" y="1292"/>
                    <a:pt x="5231" y="1103"/>
                  </a:cubicBezTo>
                  <a:cubicBezTo>
                    <a:pt x="5231" y="914"/>
                    <a:pt x="5388" y="757"/>
                    <a:pt x="5609" y="757"/>
                  </a:cubicBezTo>
                  <a:close/>
                  <a:moveTo>
                    <a:pt x="5195" y="3316"/>
                  </a:moveTo>
                  <a:cubicBezTo>
                    <a:pt x="5294" y="3316"/>
                    <a:pt x="5388" y="3356"/>
                    <a:pt x="5451" y="3434"/>
                  </a:cubicBezTo>
                  <a:cubicBezTo>
                    <a:pt x="5609" y="3592"/>
                    <a:pt x="5609" y="3812"/>
                    <a:pt x="5451" y="3939"/>
                  </a:cubicBezTo>
                  <a:cubicBezTo>
                    <a:pt x="5105" y="4285"/>
                    <a:pt x="4601" y="4474"/>
                    <a:pt x="4096" y="4474"/>
                  </a:cubicBezTo>
                  <a:cubicBezTo>
                    <a:pt x="3592" y="4474"/>
                    <a:pt x="3120" y="4285"/>
                    <a:pt x="2805" y="3939"/>
                  </a:cubicBezTo>
                  <a:cubicBezTo>
                    <a:pt x="2647" y="3781"/>
                    <a:pt x="2647" y="3529"/>
                    <a:pt x="2805" y="3434"/>
                  </a:cubicBezTo>
                  <a:cubicBezTo>
                    <a:pt x="2883" y="3356"/>
                    <a:pt x="2978" y="3316"/>
                    <a:pt x="3073" y="3316"/>
                  </a:cubicBezTo>
                  <a:cubicBezTo>
                    <a:pt x="3167" y="3316"/>
                    <a:pt x="3262" y="3356"/>
                    <a:pt x="3340" y="3434"/>
                  </a:cubicBezTo>
                  <a:cubicBezTo>
                    <a:pt x="3561" y="3639"/>
                    <a:pt x="3852" y="3742"/>
                    <a:pt x="4140" y="3742"/>
                  </a:cubicBezTo>
                  <a:cubicBezTo>
                    <a:pt x="4427" y="3742"/>
                    <a:pt x="4711" y="3639"/>
                    <a:pt x="4916" y="3434"/>
                  </a:cubicBezTo>
                  <a:cubicBezTo>
                    <a:pt x="4994" y="3356"/>
                    <a:pt x="5097" y="3316"/>
                    <a:pt x="5195" y="3316"/>
                  </a:cubicBezTo>
                  <a:close/>
                  <a:moveTo>
                    <a:pt x="1" y="0"/>
                  </a:moveTo>
                  <a:lnTo>
                    <a:pt x="1" y="2584"/>
                  </a:lnTo>
                  <a:cubicBezTo>
                    <a:pt x="1" y="4852"/>
                    <a:pt x="1860" y="6742"/>
                    <a:pt x="4096" y="6742"/>
                  </a:cubicBezTo>
                  <a:cubicBezTo>
                    <a:pt x="6333" y="6742"/>
                    <a:pt x="8192" y="4884"/>
                    <a:pt x="8192" y="2584"/>
                  </a:cubicBezTo>
                  <a:lnTo>
                    <a:pt x="819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7" name="Google Shape;8327;p97"/>
            <p:cNvSpPr/>
            <p:nvPr/>
          </p:nvSpPr>
          <p:spPr>
            <a:xfrm>
              <a:off x="-55138950" y="3590375"/>
              <a:ext cx="204025" cy="92950"/>
            </a:xfrm>
            <a:custGeom>
              <a:avLst/>
              <a:gdLst/>
              <a:ahLst/>
              <a:cxnLst/>
              <a:rect l="l" t="t" r="r" b="b"/>
              <a:pathLst>
                <a:path w="8161" h="3718" extrusionOk="0">
                  <a:moveTo>
                    <a:pt x="1860" y="0"/>
                  </a:moveTo>
                  <a:cubicBezTo>
                    <a:pt x="820" y="0"/>
                    <a:pt x="1" y="851"/>
                    <a:pt x="1" y="1859"/>
                  </a:cubicBezTo>
                  <a:lnTo>
                    <a:pt x="1" y="3718"/>
                  </a:lnTo>
                  <a:lnTo>
                    <a:pt x="316" y="3718"/>
                  </a:lnTo>
                  <a:lnTo>
                    <a:pt x="8161" y="1386"/>
                  </a:lnTo>
                  <a:cubicBezTo>
                    <a:pt x="7972" y="599"/>
                    <a:pt x="7215" y="0"/>
                    <a:pt x="63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8" name="Google Shape;8328;p97"/>
            <p:cNvSpPr/>
            <p:nvPr/>
          </p:nvSpPr>
          <p:spPr>
            <a:xfrm>
              <a:off x="-54914475" y="3688825"/>
              <a:ext cx="18925" cy="64600"/>
            </a:xfrm>
            <a:custGeom>
              <a:avLst/>
              <a:gdLst/>
              <a:ahLst/>
              <a:cxnLst/>
              <a:rect l="l" t="t" r="r" b="b"/>
              <a:pathLst>
                <a:path w="757" h="2584" extrusionOk="0">
                  <a:moveTo>
                    <a:pt x="1" y="0"/>
                  </a:moveTo>
                  <a:lnTo>
                    <a:pt x="1" y="2584"/>
                  </a:lnTo>
                  <a:cubicBezTo>
                    <a:pt x="442" y="2300"/>
                    <a:pt x="757" y="1828"/>
                    <a:pt x="757" y="1261"/>
                  </a:cubicBezTo>
                  <a:cubicBezTo>
                    <a:pt x="757" y="756"/>
                    <a:pt x="442" y="284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29" name="Google Shape;8329;p97"/>
          <p:cNvGrpSpPr/>
          <p:nvPr/>
        </p:nvGrpSpPr>
        <p:grpSpPr>
          <a:xfrm>
            <a:off x="7973247" y="2430117"/>
            <a:ext cx="357198" cy="357198"/>
            <a:chOff x="-55203525" y="3983400"/>
            <a:chExt cx="317425" cy="317425"/>
          </a:xfrm>
        </p:grpSpPr>
        <p:sp>
          <p:nvSpPr>
            <p:cNvPr id="8330" name="Google Shape;8330;p97"/>
            <p:cNvSpPr/>
            <p:nvPr/>
          </p:nvSpPr>
          <p:spPr>
            <a:xfrm>
              <a:off x="-55147600" y="4094450"/>
              <a:ext cx="204800" cy="206375"/>
            </a:xfrm>
            <a:custGeom>
              <a:avLst/>
              <a:gdLst/>
              <a:ahLst/>
              <a:cxnLst/>
              <a:rect l="l" t="t" r="r" b="b"/>
              <a:pathLst>
                <a:path w="8192" h="8255" extrusionOk="0">
                  <a:moveTo>
                    <a:pt x="2584" y="2269"/>
                  </a:moveTo>
                  <a:cubicBezTo>
                    <a:pt x="2804" y="2269"/>
                    <a:pt x="2962" y="2426"/>
                    <a:pt x="2962" y="2615"/>
                  </a:cubicBezTo>
                  <a:cubicBezTo>
                    <a:pt x="2962" y="2804"/>
                    <a:pt x="2804" y="2962"/>
                    <a:pt x="2584" y="2962"/>
                  </a:cubicBezTo>
                  <a:cubicBezTo>
                    <a:pt x="2395" y="2962"/>
                    <a:pt x="2237" y="2836"/>
                    <a:pt x="2237" y="2615"/>
                  </a:cubicBezTo>
                  <a:cubicBezTo>
                    <a:pt x="2237" y="2426"/>
                    <a:pt x="2395" y="2269"/>
                    <a:pt x="2584" y="2269"/>
                  </a:cubicBezTo>
                  <a:close/>
                  <a:moveTo>
                    <a:pt x="5577" y="2300"/>
                  </a:moveTo>
                  <a:cubicBezTo>
                    <a:pt x="5797" y="2300"/>
                    <a:pt x="5955" y="2458"/>
                    <a:pt x="5955" y="2647"/>
                  </a:cubicBezTo>
                  <a:cubicBezTo>
                    <a:pt x="5955" y="2836"/>
                    <a:pt x="5797" y="2993"/>
                    <a:pt x="5577" y="2993"/>
                  </a:cubicBezTo>
                  <a:cubicBezTo>
                    <a:pt x="5388" y="2993"/>
                    <a:pt x="5230" y="2836"/>
                    <a:pt x="5230" y="2647"/>
                  </a:cubicBezTo>
                  <a:cubicBezTo>
                    <a:pt x="5230" y="2458"/>
                    <a:pt x="5388" y="2300"/>
                    <a:pt x="5577" y="2300"/>
                  </a:cubicBezTo>
                  <a:close/>
                  <a:moveTo>
                    <a:pt x="5147" y="4828"/>
                  </a:moveTo>
                  <a:cubicBezTo>
                    <a:pt x="5238" y="4828"/>
                    <a:pt x="5325" y="4868"/>
                    <a:pt x="5388" y="4947"/>
                  </a:cubicBezTo>
                  <a:cubicBezTo>
                    <a:pt x="5545" y="5041"/>
                    <a:pt x="5545" y="5293"/>
                    <a:pt x="5419" y="5451"/>
                  </a:cubicBezTo>
                  <a:cubicBezTo>
                    <a:pt x="5073" y="5797"/>
                    <a:pt x="4600" y="5986"/>
                    <a:pt x="4096" y="5986"/>
                  </a:cubicBezTo>
                  <a:cubicBezTo>
                    <a:pt x="3592" y="5986"/>
                    <a:pt x="3119" y="5797"/>
                    <a:pt x="2804" y="5451"/>
                  </a:cubicBezTo>
                  <a:cubicBezTo>
                    <a:pt x="2647" y="5293"/>
                    <a:pt x="2647" y="5041"/>
                    <a:pt x="2804" y="4947"/>
                  </a:cubicBezTo>
                  <a:cubicBezTo>
                    <a:pt x="2883" y="4868"/>
                    <a:pt x="2977" y="4828"/>
                    <a:pt x="3068" y="4828"/>
                  </a:cubicBezTo>
                  <a:cubicBezTo>
                    <a:pt x="3159" y="4828"/>
                    <a:pt x="3245" y="4868"/>
                    <a:pt x="3308" y="4947"/>
                  </a:cubicBezTo>
                  <a:cubicBezTo>
                    <a:pt x="3529" y="5151"/>
                    <a:pt x="3812" y="5254"/>
                    <a:pt x="4096" y="5254"/>
                  </a:cubicBezTo>
                  <a:cubicBezTo>
                    <a:pt x="4379" y="5254"/>
                    <a:pt x="4663" y="5151"/>
                    <a:pt x="4884" y="4947"/>
                  </a:cubicBezTo>
                  <a:cubicBezTo>
                    <a:pt x="4962" y="4868"/>
                    <a:pt x="5057" y="4828"/>
                    <a:pt x="5147" y="4828"/>
                  </a:cubicBezTo>
                  <a:close/>
                  <a:moveTo>
                    <a:pt x="2584" y="0"/>
                  </a:moveTo>
                  <a:cubicBezTo>
                    <a:pt x="1134" y="0"/>
                    <a:pt x="0" y="1197"/>
                    <a:pt x="0" y="2615"/>
                  </a:cubicBezTo>
                  <a:lnTo>
                    <a:pt x="0" y="4096"/>
                  </a:lnTo>
                  <a:cubicBezTo>
                    <a:pt x="0" y="4379"/>
                    <a:pt x="32" y="4695"/>
                    <a:pt x="63" y="4947"/>
                  </a:cubicBezTo>
                  <a:cubicBezTo>
                    <a:pt x="473" y="6837"/>
                    <a:pt x="2174" y="8255"/>
                    <a:pt x="4096" y="8255"/>
                  </a:cubicBezTo>
                  <a:cubicBezTo>
                    <a:pt x="6018" y="8255"/>
                    <a:pt x="7719" y="6837"/>
                    <a:pt x="8097" y="4947"/>
                  </a:cubicBezTo>
                  <a:cubicBezTo>
                    <a:pt x="8160" y="4695"/>
                    <a:pt x="8192" y="4411"/>
                    <a:pt x="8192" y="4096"/>
                  </a:cubicBezTo>
                  <a:lnTo>
                    <a:pt x="8192" y="2615"/>
                  </a:lnTo>
                  <a:cubicBezTo>
                    <a:pt x="8192" y="1197"/>
                    <a:pt x="7057" y="0"/>
                    <a:pt x="557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1" name="Google Shape;8331;p97"/>
            <p:cNvSpPr/>
            <p:nvPr/>
          </p:nvSpPr>
          <p:spPr>
            <a:xfrm>
              <a:off x="-55203525" y="4027500"/>
              <a:ext cx="317425" cy="196925"/>
            </a:xfrm>
            <a:custGeom>
              <a:avLst/>
              <a:gdLst/>
              <a:ahLst/>
              <a:cxnLst/>
              <a:rect l="l" t="t" r="r" b="b"/>
              <a:pathLst>
                <a:path w="12697" h="7877" extrusionOk="0">
                  <a:moveTo>
                    <a:pt x="4443" y="0"/>
                  </a:moveTo>
                  <a:cubicBezTo>
                    <a:pt x="1828" y="851"/>
                    <a:pt x="0" y="3277"/>
                    <a:pt x="0" y="6049"/>
                  </a:cubicBezTo>
                  <a:cubicBezTo>
                    <a:pt x="0" y="6994"/>
                    <a:pt x="725" y="7782"/>
                    <a:pt x="1639" y="7877"/>
                  </a:cubicBezTo>
                  <a:cubicBezTo>
                    <a:pt x="1639" y="7845"/>
                    <a:pt x="1607" y="7814"/>
                    <a:pt x="1607" y="7782"/>
                  </a:cubicBezTo>
                  <a:cubicBezTo>
                    <a:pt x="1513" y="7499"/>
                    <a:pt x="1513" y="7120"/>
                    <a:pt x="1513" y="6774"/>
                  </a:cubicBezTo>
                  <a:lnTo>
                    <a:pt x="1513" y="5293"/>
                  </a:lnTo>
                  <a:cubicBezTo>
                    <a:pt x="1513" y="3434"/>
                    <a:pt x="3025" y="1922"/>
                    <a:pt x="4884" y="1922"/>
                  </a:cubicBezTo>
                  <a:lnTo>
                    <a:pt x="7877" y="1922"/>
                  </a:lnTo>
                  <a:cubicBezTo>
                    <a:pt x="9704" y="1922"/>
                    <a:pt x="11216" y="3434"/>
                    <a:pt x="11216" y="5293"/>
                  </a:cubicBezTo>
                  <a:lnTo>
                    <a:pt x="11216" y="6774"/>
                  </a:lnTo>
                  <a:cubicBezTo>
                    <a:pt x="11216" y="7120"/>
                    <a:pt x="11185" y="7436"/>
                    <a:pt x="11090" y="7782"/>
                  </a:cubicBezTo>
                  <a:cubicBezTo>
                    <a:pt x="11090" y="7814"/>
                    <a:pt x="11059" y="7845"/>
                    <a:pt x="11059" y="7877"/>
                  </a:cubicBezTo>
                  <a:cubicBezTo>
                    <a:pt x="11972" y="7782"/>
                    <a:pt x="12697" y="6994"/>
                    <a:pt x="12697" y="6049"/>
                  </a:cubicBezTo>
                  <a:cubicBezTo>
                    <a:pt x="12697" y="3277"/>
                    <a:pt x="10870" y="851"/>
                    <a:pt x="8255" y="0"/>
                  </a:cubicBezTo>
                  <a:cubicBezTo>
                    <a:pt x="8223" y="189"/>
                    <a:pt x="8129" y="441"/>
                    <a:pt x="8034" y="599"/>
                  </a:cubicBezTo>
                  <a:cubicBezTo>
                    <a:pt x="7751" y="977"/>
                    <a:pt x="7310" y="1229"/>
                    <a:pt x="6805" y="1229"/>
                  </a:cubicBezTo>
                  <a:lnTo>
                    <a:pt x="5892" y="1229"/>
                  </a:lnTo>
                  <a:cubicBezTo>
                    <a:pt x="5419" y="1229"/>
                    <a:pt x="4947" y="977"/>
                    <a:pt x="4663" y="599"/>
                  </a:cubicBezTo>
                  <a:cubicBezTo>
                    <a:pt x="4569" y="410"/>
                    <a:pt x="4474" y="189"/>
                    <a:pt x="44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2" name="Google Shape;8332;p97"/>
            <p:cNvSpPr/>
            <p:nvPr/>
          </p:nvSpPr>
          <p:spPr>
            <a:xfrm>
              <a:off x="-55128700" y="3983400"/>
              <a:ext cx="166200" cy="54350"/>
            </a:xfrm>
            <a:custGeom>
              <a:avLst/>
              <a:gdLst/>
              <a:ahLst/>
              <a:cxnLst/>
              <a:rect l="l" t="t" r="r" b="b"/>
              <a:pathLst>
                <a:path w="6648" h="2174" extrusionOk="0">
                  <a:moveTo>
                    <a:pt x="3088" y="0"/>
                  </a:moveTo>
                  <a:cubicBezTo>
                    <a:pt x="2836" y="0"/>
                    <a:pt x="2584" y="158"/>
                    <a:pt x="2458" y="347"/>
                  </a:cubicBezTo>
                  <a:lnTo>
                    <a:pt x="347" y="347"/>
                  </a:lnTo>
                  <a:cubicBezTo>
                    <a:pt x="158" y="347"/>
                    <a:pt x="0" y="504"/>
                    <a:pt x="0" y="725"/>
                  </a:cubicBezTo>
                  <a:cubicBezTo>
                    <a:pt x="0" y="914"/>
                    <a:pt x="158" y="1071"/>
                    <a:pt x="347" y="1071"/>
                  </a:cubicBezTo>
                  <a:lnTo>
                    <a:pt x="2206" y="1071"/>
                  </a:lnTo>
                  <a:lnTo>
                    <a:pt x="2143" y="1197"/>
                  </a:lnTo>
                  <a:cubicBezTo>
                    <a:pt x="1985" y="1670"/>
                    <a:pt x="2363" y="2174"/>
                    <a:pt x="2867" y="2174"/>
                  </a:cubicBezTo>
                  <a:lnTo>
                    <a:pt x="3781" y="2174"/>
                  </a:lnTo>
                  <a:cubicBezTo>
                    <a:pt x="4285" y="2174"/>
                    <a:pt x="4632" y="1670"/>
                    <a:pt x="4474" y="1197"/>
                  </a:cubicBezTo>
                  <a:lnTo>
                    <a:pt x="4443" y="1071"/>
                  </a:lnTo>
                  <a:lnTo>
                    <a:pt x="6301" y="1071"/>
                  </a:lnTo>
                  <a:cubicBezTo>
                    <a:pt x="6490" y="1071"/>
                    <a:pt x="6648" y="914"/>
                    <a:pt x="6648" y="725"/>
                  </a:cubicBezTo>
                  <a:cubicBezTo>
                    <a:pt x="6648" y="504"/>
                    <a:pt x="6490" y="347"/>
                    <a:pt x="6301" y="347"/>
                  </a:cubicBezTo>
                  <a:lnTo>
                    <a:pt x="4159" y="347"/>
                  </a:lnTo>
                  <a:cubicBezTo>
                    <a:pt x="4033" y="126"/>
                    <a:pt x="3812" y="0"/>
                    <a:pt x="35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3" name="Google Shape;8333;p97"/>
          <p:cNvGrpSpPr/>
          <p:nvPr/>
        </p:nvGrpSpPr>
        <p:grpSpPr>
          <a:xfrm>
            <a:off x="6639727" y="2887174"/>
            <a:ext cx="335930" cy="358971"/>
            <a:chOff x="-53232900" y="3192625"/>
            <a:chExt cx="298525" cy="319000"/>
          </a:xfrm>
        </p:grpSpPr>
        <p:sp>
          <p:nvSpPr>
            <p:cNvPr id="8334" name="Google Shape;8334;p97"/>
            <p:cNvSpPr/>
            <p:nvPr/>
          </p:nvSpPr>
          <p:spPr>
            <a:xfrm>
              <a:off x="-52972975" y="3315500"/>
              <a:ext cx="37825" cy="55925"/>
            </a:xfrm>
            <a:custGeom>
              <a:avLst/>
              <a:gdLst/>
              <a:ahLst/>
              <a:cxnLst/>
              <a:rect l="l" t="t" r="r" b="b"/>
              <a:pathLst>
                <a:path w="1513" h="2237" extrusionOk="0">
                  <a:moveTo>
                    <a:pt x="0" y="0"/>
                  </a:moveTo>
                  <a:lnTo>
                    <a:pt x="0" y="2048"/>
                  </a:lnTo>
                  <a:cubicBezTo>
                    <a:pt x="252" y="2142"/>
                    <a:pt x="505" y="2237"/>
                    <a:pt x="788" y="2237"/>
                  </a:cubicBezTo>
                  <a:lnTo>
                    <a:pt x="1135" y="2237"/>
                  </a:lnTo>
                  <a:cubicBezTo>
                    <a:pt x="1355" y="2237"/>
                    <a:pt x="1513" y="2079"/>
                    <a:pt x="1513" y="1859"/>
                  </a:cubicBezTo>
                  <a:lnTo>
                    <a:pt x="1513" y="1512"/>
                  </a:lnTo>
                  <a:cubicBezTo>
                    <a:pt x="1513" y="693"/>
                    <a:pt x="820" y="0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5" name="Google Shape;8335;p97"/>
            <p:cNvSpPr/>
            <p:nvPr/>
          </p:nvSpPr>
          <p:spPr>
            <a:xfrm>
              <a:off x="-52978500" y="3259575"/>
              <a:ext cx="44125" cy="55950"/>
            </a:xfrm>
            <a:custGeom>
              <a:avLst/>
              <a:gdLst/>
              <a:ahLst/>
              <a:cxnLst/>
              <a:rect l="l" t="t" r="r" b="b"/>
              <a:pathLst>
                <a:path w="1765" h="2238" extrusionOk="0">
                  <a:moveTo>
                    <a:pt x="1041" y="0"/>
                  </a:moveTo>
                  <a:cubicBezTo>
                    <a:pt x="663" y="0"/>
                    <a:pt x="253" y="158"/>
                    <a:pt x="1" y="441"/>
                  </a:cubicBezTo>
                  <a:cubicBezTo>
                    <a:pt x="190" y="977"/>
                    <a:pt x="316" y="1607"/>
                    <a:pt x="316" y="2237"/>
                  </a:cubicBezTo>
                  <a:cubicBezTo>
                    <a:pt x="1104" y="2206"/>
                    <a:pt x="1765" y="1544"/>
                    <a:pt x="1765" y="725"/>
                  </a:cubicBezTo>
                  <a:lnTo>
                    <a:pt x="1765" y="378"/>
                  </a:lnTo>
                  <a:cubicBezTo>
                    <a:pt x="1765" y="158"/>
                    <a:pt x="1608" y="0"/>
                    <a:pt x="14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6" name="Google Shape;8336;p97"/>
            <p:cNvSpPr/>
            <p:nvPr/>
          </p:nvSpPr>
          <p:spPr>
            <a:xfrm>
              <a:off x="-53232900" y="3324950"/>
              <a:ext cx="242625" cy="55925"/>
            </a:xfrm>
            <a:custGeom>
              <a:avLst/>
              <a:gdLst/>
              <a:ahLst/>
              <a:cxnLst/>
              <a:rect l="l" t="t" r="r" b="b"/>
              <a:pathLst>
                <a:path w="9705" h="2237" extrusionOk="0">
                  <a:moveTo>
                    <a:pt x="3340" y="756"/>
                  </a:moveTo>
                  <a:cubicBezTo>
                    <a:pt x="3561" y="756"/>
                    <a:pt x="3718" y="914"/>
                    <a:pt x="3718" y="1103"/>
                  </a:cubicBezTo>
                  <a:cubicBezTo>
                    <a:pt x="3718" y="1292"/>
                    <a:pt x="3561" y="1449"/>
                    <a:pt x="3340" y="1449"/>
                  </a:cubicBezTo>
                  <a:cubicBezTo>
                    <a:pt x="3151" y="1449"/>
                    <a:pt x="2994" y="1292"/>
                    <a:pt x="2994" y="1103"/>
                  </a:cubicBezTo>
                  <a:cubicBezTo>
                    <a:pt x="2962" y="914"/>
                    <a:pt x="3151" y="756"/>
                    <a:pt x="3340" y="756"/>
                  </a:cubicBezTo>
                  <a:close/>
                  <a:moveTo>
                    <a:pt x="6333" y="756"/>
                  </a:moveTo>
                  <a:cubicBezTo>
                    <a:pt x="6554" y="756"/>
                    <a:pt x="6711" y="914"/>
                    <a:pt x="6711" y="1103"/>
                  </a:cubicBezTo>
                  <a:cubicBezTo>
                    <a:pt x="6711" y="1292"/>
                    <a:pt x="6554" y="1449"/>
                    <a:pt x="6333" y="1449"/>
                  </a:cubicBezTo>
                  <a:cubicBezTo>
                    <a:pt x="6144" y="1449"/>
                    <a:pt x="5987" y="1292"/>
                    <a:pt x="5987" y="1103"/>
                  </a:cubicBezTo>
                  <a:cubicBezTo>
                    <a:pt x="5955" y="914"/>
                    <a:pt x="6113" y="756"/>
                    <a:pt x="6333" y="756"/>
                  </a:cubicBezTo>
                  <a:close/>
                  <a:moveTo>
                    <a:pt x="1" y="0"/>
                  </a:moveTo>
                  <a:lnTo>
                    <a:pt x="1" y="2237"/>
                  </a:lnTo>
                  <a:lnTo>
                    <a:pt x="9704" y="2237"/>
                  </a:lnTo>
                  <a:lnTo>
                    <a:pt x="970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7" name="Google Shape;8337;p97"/>
            <p:cNvSpPr/>
            <p:nvPr/>
          </p:nvSpPr>
          <p:spPr>
            <a:xfrm>
              <a:off x="-53232100" y="3399775"/>
              <a:ext cx="241825" cy="111850"/>
            </a:xfrm>
            <a:custGeom>
              <a:avLst/>
              <a:gdLst/>
              <a:ahLst/>
              <a:cxnLst/>
              <a:rect l="l" t="t" r="r" b="b"/>
              <a:pathLst>
                <a:path w="9673" h="4474" extrusionOk="0">
                  <a:moveTo>
                    <a:pt x="0" y="0"/>
                  </a:moveTo>
                  <a:cubicBezTo>
                    <a:pt x="158" y="2457"/>
                    <a:pt x="2269" y="4474"/>
                    <a:pt x="4821" y="4474"/>
                  </a:cubicBezTo>
                  <a:cubicBezTo>
                    <a:pt x="7372" y="4474"/>
                    <a:pt x="9452" y="2457"/>
                    <a:pt x="96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8" name="Google Shape;8338;p97"/>
            <p:cNvSpPr/>
            <p:nvPr/>
          </p:nvSpPr>
          <p:spPr>
            <a:xfrm>
              <a:off x="-53134450" y="3287125"/>
              <a:ext cx="44125" cy="18925"/>
            </a:xfrm>
            <a:custGeom>
              <a:avLst/>
              <a:gdLst/>
              <a:ahLst/>
              <a:cxnLst/>
              <a:rect l="l" t="t" r="r" b="b"/>
              <a:pathLst>
                <a:path w="1765" h="757" extrusionOk="0">
                  <a:moveTo>
                    <a:pt x="1" y="1"/>
                  </a:moveTo>
                  <a:lnTo>
                    <a:pt x="410" y="757"/>
                  </a:lnTo>
                  <a:lnTo>
                    <a:pt x="1419" y="757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9" name="Google Shape;8339;p97"/>
            <p:cNvSpPr/>
            <p:nvPr/>
          </p:nvSpPr>
          <p:spPr>
            <a:xfrm>
              <a:off x="-53232900" y="3287125"/>
              <a:ext cx="86675" cy="18925"/>
            </a:xfrm>
            <a:custGeom>
              <a:avLst/>
              <a:gdLst/>
              <a:ahLst/>
              <a:cxnLst/>
              <a:rect l="l" t="t" r="r" b="b"/>
              <a:pathLst>
                <a:path w="3467" h="757" extrusionOk="0">
                  <a:moveTo>
                    <a:pt x="127" y="1"/>
                  </a:moveTo>
                  <a:cubicBezTo>
                    <a:pt x="95" y="253"/>
                    <a:pt x="32" y="473"/>
                    <a:pt x="1" y="757"/>
                  </a:cubicBezTo>
                  <a:lnTo>
                    <a:pt x="3466" y="757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0" name="Google Shape;8340;p97"/>
            <p:cNvSpPr/>
            <p:nvPr/>
          </p:nvSpPr>
          <p:spPr>
            <a:xfrm>
              <a:off x="-53078525" y="3287125"/>
              <a:ext cx="86675" cy="18925"/>
            </a:xfrm>
            <a:custGeom>
              <a:avLst/>
              <a:gdLst/>
              <a:ahLst/>
              <a:cxnLst/>
              <a:rect l="l" t="t" r="r" b="b"/>
              <a:pathLst>
                <a:path w="3467" h="757" extrusionOk="0">
                  <a:moveTo>
                    <a:pt x="379" y="1"/>
                  </a:moveTo>
                  <a:lnTo>
                    <a:pt x="1" y="757"/>
                  </a:lnTo>
                  <a:lnTo>
                    <a:pt x="3466" y="757"/>
                  </a:lnTo>
                  <a:cubicBezTo>
                    <a:pt x="3466" y="536"/>
                    <a:pt x="3435" y="253"/>
                    <a:pt x="33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1" name="Google Shape;8341;p97"/>
            <p:cNvSpPr/>
            <p:nvPr/>
          </p:nvSpPr>
          <p:spPr>
            <a:xfrm>
              <a:off x="-53224225" y="3192625"/>
              <a:ext cx="223700" cy="74850"/>
            </a:xfrm>
            <a:custGeom>
              <a:avLst/>
              <a:gdLst/>
              <a:ahLst/>
              <a:cxnLst/>
              <a:rect l="l" t="t" r="r" b="b"/>
              <a:pathLst>
                <a:path w="8948" h="2994" extrusionOk="0">
                  <a:moveTo>
                    <a:pt x="4506" y="0"/>
                  </a:moveTo>
                  <a:cubicBezTo>
                    <a:pt x="2489" y="0"/>
                    <a:pt x="756" y="1260"/>
                    <a:pt x="0" y="2993"/>
                  </a:cubicBezTo>
                  <a:lnTo>
                    <a:pt x="8948" y="2993"/>
                  </a:lnTo>
                  <a:cubicBezTo>
                    <a:pt x="8255" y="1260"/>
                    <a:pt x="6522" y="0"/>
                    <a:pt x="450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2" name="Google Shape;8342;p97"/>
          <p:cNvGrpSpPr/>
          <p:nvPr/>
        </p:nvGrpSpPr>
        <p:grpSpPr>
          <a:xfrm>
            <a:off x="6629093" y="3358148"/>
            <a:ext cx="357198" cy="356326"/>
            <a:chOff x="-53242350" y="3584850"/>
            <a:chExt cx="317425" cy="316650"/>
          </a:xfrm>
        </p:grpSpPr>
        <p:sp>
          <p:nvSpPr>
            <p:cNvPr id="8343" name="Google Shape;8343;p97"/>
            <p:cNvSpPr/>
            <p:nvPr/>
          </p:nvSpPr>
          <p:spPr>
            <a:xfrm>
              <a:off x="-53202975" y="3584850"/>
              <a:ext cx="237900" cy="98475"/>
            </a:xfrm>
            <a:custGeom>
              <a:avLst/>
              <a:gdLst/>
              <a:ahLst/>
              <a:cxnLst/>
              <a:rect l="l" t="t" r="r" b="b"/>
              <a:pathLst>
                <a:path w="9516" h="3939" extrusionOk="0">
                  <a:moveTo>
                    <a:pt x="4758" y="1"/>
                  </a:moveTo>
                  <a:cubicBezTo>
                    <a:pt x="2395" y="1"/>
                    <a:pt x="411" y="1702"/>
                    <a:pt x="1" y="3939"/>
                  </a:cubicBezTo>
                  <a:cubicBezTo>
                    <a:pt x="190" y="3781"/>
                    <a:pt x="474" y="3687"/>
                    <a:pt x="694" y="3655"/>
                  </a:cubicBezTo>
                  <a:cubicBezTo>
                    <a:pt x="2033" y="3435"/>
                    <a:pt x="3396" y="3324"/>
                    <a:pt x="4758" y="3324"/>
                  </a:cubicBezTo>
                  <a:cubicBezTo>
                    <a:pt x="6121" y="3324"/>
                    <a:pt x="7483" y="3435"/>
                    <a:pt x="8822" y="3655"/>
                  </a:cubicBezTo>
                  <a:cubicBezTo>
                    <a:pt x="9074" y="3687"/>
                    <a:pt x="9326" y="3813"/>
                    <a:pt x="9515" y="3939"/>
                  </a:cubicBezTo>
                  <a:cubicBezTo>
                    <a:pt x="9074" y="1702"/>
                    <a:pt x="7121" y="1"/>
                    <a:pt x="475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4" name="Google Shape;8344;p97"/>
            <p:cNvSpPr/>
            <p:nvPr/>
          </p:nvSpPr>
          <p:spPr>
            <a:xfrm>
              <a:off x="-53242350" y="3711650"/>
              <a:ext cx="80350" cy="155975"/>
            </a:xfrm>
            <a:custGeom>
              <a:avLst/>
              <a:gdLst/>
              <a:ahLst/>
              <a:cxnLst/>
              <a:rect l="l" t="t" r="r" b="b"/>
              <a:pathLst>
                <a:path w="3214" h="6239" extrusionOk="0">
                  <a:moveTo>
                    <a:pt x="820" y="1"/>
                  </a:moveTo>
                  <a:cubicBezTo>
                    <a:pt x="316" y="442"/>
                    <a:pt x="1" y="1041"/>
                    <a:pt x="1" y="1734"/>
                  </a:cubicBezTo>
                  <a:cubicBezTo>
                    <a:pt x="1" y="2395"/>
                    <a:pt x="316" y="2994"/>
                    <a:pt x="788" y="3403"/>
                  </a:cubicBezTo>
                  <a:lnTo>
                    <a:pt x="788" y="5136"/>
                  </a:lnTo>
                  <a:cubicBezTo>
                    <a:pt x="788" y="5766"/>
                    <a:pt x="1292" y="6239"/>
                    <a:pt x="1891" y="6239"/>
                  </a:cubicBezTo>
                  <a:lnTo>
                    <a:pt x="3214" y="6239"/>
                  </a:lnTo>
                  <a:cubicBezTo>
                    <a:pt x="3057" y="6081"/>
                    <a:pt x="2742" y="5609"/>
                    <a:pt x="2679" y="5451"/>
                  </a:cubicBezTo>
                  <a:lnTo>
                    <a:pt x="1828" y="5451"/>
                  </a:lnTo>
                  <a:cubicBezTo>
                    <a:pt x="1639" y="5451"/>
                    <a:pt x="1481" y="5294"/>
                    <a:pt x="1481" y="5073"/>
                  </a:cubicBezTo>
                  <a:lnTo>
                    <a:pt x="1481" y="2805"/>
                  </a:lnTo>
                  <a:cubicBezTo>
                    <a:pt x="1103" y="2490"/>
                    <a:pt x="820" y="2049"/>
                    <a:pt x="788" y="1545"/>
                  </a:cubicBezTo>
                  <a:cubicBezTo>
                    <a:pt x="788" y="1513"/>
                    <a:pt x="725" y="1419"/>
                    <a:pt x="725" y="1356"/>
                  </a:cubicBezTo>
                  <a:lnTo>
                    <a:pt x="725" y="411"/>
                  </a:lnTo>
                  <a:cubicBezTo>
                    <a:pt x="725" y="348"/>
                    <a:pt x="788" y="158"/>
                    <a:pt x="8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5" name="Google Shape;8345;p97"/>
            <p:cNvSpPr/>
            <p:nvPr/>
          </p:nvSpPr>
          <p:spPr>
            <a:xfrm>
              <a:off x="-53206125" y="3686850"/>
              <a:ext cx="243400" cy="84700"/>
            </a:xfrm>
            <a:custGeom>
              <a:avLst/>
              <a:gdLst/>
              <a:ahLst/>
              <a:cxnLst/>
              <a:rect l="l" t="t" r="r" b="b"/>
              <a:pathLst>
                <a:path w="9736" h="3388" extrusionOk="0">
                  <a:moveTo>
                    <a:pt x="4857" y="1"/>
                  </a:moveTo>
                  <a:cubicBezTo>
                    <a:pt x="3545" y="1"/>
                    <a:pt x="2238" y="111"/>
                    <a:pt x="946" y="331"/>
                  </a:cubicBezTo>
                  <a:cubicBezTo>
                    <a:pt x="442" y="394"/>
                    <a:pt x="1" y="867"/>
                    <a:pt x="1" y="1434"/>
                  </a:cubicBezTo>
                  <a:lnTo>
                    <a:pt x="1" y="2285"/>
                  </a:lnTo>
                  <a:cubicBezTo>
                    <a:pt x="1" y="2915"/>
                    <a:pt x="505" y="3387"/>
                    <a:pt x="1104" y="3387"/>
                  </a:cubicBezTo>
                  <a:lnTo>
                    <a:pt x="3782" y="3387"/>
                  </a:lnTo>
                  <a:cubicBezTo>
                    <a:pt x="3876" y="3387"/>
                    <a:pt x="3971" y="3356"/>
                    <a:pt x="4065" y="3261"/>
                  </a:cubicBezTo>
                  <a:lnTo>
                    <a:pt x="4569" y="2757"/>
                  </a:lnTo>
                  <a:cubicBezTo>
                    <a:pt x="4648" y="2678"/>
                    <a:pt x="4750" y="2639"/>
                    <a:pt x="4845" y="2639"/>
                  </a:cubicBezTo>
                  <a:cubicBezTo>
                    <a:pt x="4939" y="2639"/>
                    <a:pt x="5026" y="2678"/>
                    <a:pt x="5073" y="2757"/>
                  </a:cubicBezTo>
                  <a:lnTo>
                    <a:pt x="5609" y="3261"/>
                  </a:lnTo>
                  <a:cubicBezTo>
                    <a:pt x="5672" y="3356"/>
                    <a:pt x="5766" y="3387"/>
                    <a:pt x="5861" y="3387"/>
                  </a:cubicBezTo>
                  <a:lnTo>
                    <a:pt x="8539" y="3387"/>
                  </a:lnTo>
                  <a:cubicBezTo>
                    <a:pt x="9169" y="3387"/>
                    <a:pt x="9641" y="2883"/>
                    <a:pt x="9641" y="2285"/>
                  </a:cubicBezTo>
                  <a:lnTo>
                    <a:pt x="9641" y="1434"/>
                  </a:lnTo>
                  <a:lnTo>
                    <a:pt x="9736" y="1434"/>
                  </a:lnTo>
                  <a:cubicBezTo>
                    <a:pt x="9736" y="867"/>
                    <a:pt x="9295" y="394"/>
                    <a:pt x="8791" y="331"/>
                  </a:cubicBezTo>
                  <a:cubicBezTo>
                    <a:pt x="7483" y="111"/>
                    <a:pt x="6168" y="1"/>
                    <a:pt x="48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6" name="Google Shape;8346;p97"/>
            <p:cNvSpPr/>
            <p:nvPr/>
          </p:nvSpPr>
          <p:spPr>
            <a:xfrm>
              <a:off x="-53186425" y="3775450"/>
              <a:ext cx="205600" cy="126050"/>
            </a:xfrm>
            <a:custGeom>
              <a:avLst/>
              <a:gdLst/>
              <a:ahLst/>
              <a:cxnLst/>
              <a:rect l="l" t="t" r="r" b="b"/>
              <a:pathLst>
                <a:path w="8224" h="5042" extrusionOk="0">
                  <a:moveTo>
                    <a:pt x="5148" y="1710"/>
                  </a:moveTo>
                  <a:cubicBezTo>
                    <a:pt x="5238" y="1710"/>
                    <a:pt x="5325" y="1749"/>
                    <a:pt x="5388" y="1828"/>
                  </a:cubicBezTo>
                  <a:cubicBezTo>
                    <a:pt x="5545" y="1954"/>
                    <a:pt x="5545" y="2175"/>
                    <a:pt x="5419" y="2332"/>
                  </a:cubicBezTo>
                  <a:cubicBezTo>
                    <a:pt x="5073" y="2679"/>
                    <a:pt x="4600" y="2868"/>
                    <a:pt x="4128" y="2868"/>
                  </a:cubicBezTo>
                  <a:cubicBezTo>
                    <a:pt x="3624" y="2868"/>
                    <a:pt x="3151" y="2679"/>
                    <a:pt x="2805" y="2332"/>
                  </a:cubicBezTo>
                  <a:cubicBezTo>
                    <a:pt x="2647" y="2175"/>
                    <a:pt x="2647" y="1954"/>
                    <a:pt x="2805" y="1828"/>
                  </a:cubicBezTo>
                  <a:cubicBezTo>
                    <a:pt x="2883" y="1749"/>
                    <a:pt x="2978" y="1710"/>
                    <a:pt x="3068" y="1710"/>
                  </a:cubicBezTo>
                  <a:cubicBezTo>
                    <a:pt x="3159" y="1710"/>
                    <a:pt x="3246" y="1749"/>
                    <a:pt x="3309" y="1828"/>
                  </a:cubicBezTo>
                  <a:cubicBezTo>
                    <a:pt x="3529" y="2049"/>
                    <a:pt x="3813" y="2159"/>
                    <a:pt x="4096" y="2159"/>
                  </a:cubicBezTo>
                  <a:cubicBezTo>
                    <a:pt x="4380" y="2159"/>
                    <a:pt x="4663" y="2049"/>
                    <a:pt x="4884" y="1828"/>
                  </a:cubicBezTo>
                  <a:cubicBezTo>
                    <a:pt x="4963" y="1749"/>
                    <a:pt x="5057" y="1710"/>
                    <a:pt x="5148" y="1710"/>
                  </a:cubicBezTo>
                  <a:close/>
                  <a:moveTo>
                    <a:pt x="4096" y="1"/>
                  </a:moveTo>
                  <a:lnTo>
                    <a:pt x="3813" y="284"/>
                  </a:lnTo>
                  <a:cubicBezTo>
                    <a:pt x="3624" y="473"/>
                    <a:pt x="3309" y="599"/>
                    <a:pt x="3025" y="599"/>
                  </a:cubicBezTo>
                  <a:lnTo>
                    <a:pt x="1" y="599"/>
                  </a:lnTo>
                  <a:lnTo>
                    <a:pt x="1" y="1009"/>
                  </a:lnTo>
                  <a:cubicBezTo>
                    <a:pt x="1" y="1671"/>
                    <a:pt x="158" y="2301"/>
                    <a:pt x="473" y="2836"/>
                  </a:cubicBezTo>
                  <a:lnTo>
                    <a:pt x="2647" y="2836"/>
                  </a:lnTo>
                  <a:cubicBezTo>
                    <a:pt x="2836" y="2836"/>
                    <a:pt x="2994" y="2994"/>
                    <a:pt x="2994" y="3183"/>
                  </a:cubicBezTo>
                  <a:cubicBezTo>
                    <a:pt x="2994" y="3403"/>
                    <a:pt x="2836" y="3561"/>
                    <a:pt x="2647" y="3561"/>
                  </a:cubicBezTo>
                  <a:lnTo>
                    <a:pt x="977" y="3561"/>
                  </a:lnTo>
                  <a:cubicBezTo>
                    <a:pt x="1733" y="4506"/>
                    <a:pt x="2962" y="5042"/>
                    <a:pt x="4128" y="5042"/>
                  </a:cubicBezTo>
                  <a:cubicBezTo>
                    <a:pt x="6428" y="5042"/>
                    <a:pt x="8223" y="3151"/>
                    <a:pt x="8223" y="946"/>
                  </a:cubicBezTo>
                  <a:lnTo>
                    <a:pt x="8223" y="568"/>
                  </a:lnTo>
                  <a:lnTo>
                    <a:pt x="5199" y="568"/>
                  </a:lnTo>
                  <a:cubicBezTo>
                    <a:pt x="5163" y="571"/>
                    <a:pt x="5128" y="573"/>
                    <a:pt x="5094" y="573"/>
                  </a:cubicBezTo>
                  <a:cubicBezTo>
                    <a:pt x="4795" y="573"/>
                    <a:pt x="4549" y="454"/>
                    <a:pt x="4380" y="284"/>
                  </a:cubicBezTo>
                  <a:lnTo>
                    <a:pt x="409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7" name="Google Shape;8347;p97"/>
            <p:cNvSpPr/>
            <p:nvPr/>
          </p:nvSpPr>
          <p:spPr>
            <a:xfrm>
              <a:off x="-52962725" y="3710875"/>
              <a:ext cx="37800" cy="95325"/>
            </a:xfrm>
            <a:custGeom>
              <a:avLst/>
              <a:gdLst/>
              <a:ahLst/>
              <a:cxnLst/>
              <a:rect l="l" t="t" r="r" b="b"/>
              <a:pathLst>
                <a:path w="1512" h="3813" extrusionOk="0">
                  <a:moveTo>
                    <a:pt x="662" y="0"/>
                  </a:moveTo>
                  <a:lnTo>
                    <a:pt x="662" y="0"/>
                  </a:lnTo>
                  <a:cubicBezTo>
                    <a:pt x="693" y="158"/>
                    <a:pt x="725" y="347"/>
                    <a:pt x="725" y="379"/>
                  </a:cubicBezTo>
                  <a:lnTo>
                    <a:pt x="725" y="1387"/>
                  </a:lnTo>
                  <a:cubicBezTo>
                    <a:pt x="725" y="1481"/>
                    <a:pt x="725" y="1513"/>
                    <a:pt x="693" y="1576"/>
                  </a:cubicBezTo>
                  <a:cubicBezTo>
                    <a:pt x="662" y="2080"/>
                    <a:pt x="378" y="2552"/>
                    <a:pt x="0" y="2836"/>
                  </a:cubicBezTo>
                  <a:lnTo>
                    <a:pt x="0" y="3561"/>
                  </a:lnTo>
                  <a:lnTo>
                    <a:pt x="0" y="3813"/>
                  </a:lnTo>
                  <a:cubicBezTo>
                    <a:pt x="851" y="3497"/>
                    <a:pt x="1512" y="2678"/>
                    <a:pt x="1512" y="1733"/>
                  </a:cubicBezTo>
                  <a:cubicBezTo>
                    <a:pt x="1512" y="1009"/>
                    <a:pt x="1166" y="379"/>
                    <a:pt x="66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8" name="Google Shape;8348;p97"/>
          <p:cNvGrpSpPr/>
          <p:nvPr/>
        </p:nvGrpSpPr>
        <p:grpSpPr>
          <a:xfrm>
            <a:off x="6650362" y="3820849"/>
            <a:ext cx="314662" cy="358999"/>
            <a:chOff x="-53224225" y="3976300"/>
            <a:chExt cx="279625" cy="319025"/>
          </a:xfrm>
        </p:grpSpPr>
        <p:sp>
          <p:nvSpPr>
            <p:cNvPr id="8349" name="Google Shape;8349;p97"/>
            <p:cNvSpPr/>
            <p:nvPr/>
          </p:nvSpPr>
          <p:spPr>
            <a:xfrm>
              <a:off x="-53224225" y="413225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6" y="1"/>
                  </a:moveTo>
                  <a:cubicBezTo>
                    <a:pt x="315" y="284"/>
                    <a:pt x="0" y="757"/>
                    <a:pt x="0" y="1292"/>
                  </a:cubicBezTo>
                  <a:cubicBezTo>
                    <a:pt x="0" y="1796"/>
                    <a:pt x="315" y="2269"/>
                    <a:pt x="756" y="2552"/>
                  </a:cubicBezTo>
                  <a:lnTo>
                    <a:pt x="756" y="2395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0" name="Google Shape;8350;p97"/>
            <p:cNvSpPr/>
            <p:nvPr/>
          </p:nvSpPr>
          <p:spPr>
            <a:xfrm>
              <a:off x="-53185625" y="4014900"/>
              <a:ext cx="204800" cy="117375"/>
            </a:xfrm>
            <a:custGeom>
              <a:avLst/>
              <a:gdLst/>
              <a:ahLst/>
              <a:cxnLst/>
              <a:rect l="l" t="t" r="r" b="b"/>
              <a:pathLst>
                <a:path w="8192" h="4695" extrusionOk="0">
                  <a:moveTo>
                    <a:pt x="4096" y="0"/>
                  </a:moveTo>
                  <a:cubicBezTo>
                    <a:pt x="1859" y="0"/>
                    <a:pt x="0" y="1859"/>
                    <a:pt x="0" y="4096"/>
                  </a:cubicBezTo>
                  <a:lnTo>
                    <a:pt x="0" y="4695"/>
                  </a:lnTo>
                  <a:lnTo>
                    <a:pt x="1638" y="3088"/>
                  </a:lnTo>
                  <a:cubicBezTo>
                    <a:pt x="1675" y="3014"/>
                    <a:pt x="1755" y="2983"/>
                    <a:pt x="1847" y="2983"/>
                  </a:cubicBezTo>
                  <a:cubicBezTo>
                    <a:pt x="1912" y="2983"/>
                    <a:pt x="1983" y="2999"/>
                    <a:pt x="2048" y="3025"/>
                  </a:cubicBezTo>
                  <a:cubicBezTo>
                    <a:pt x="2662" y="3450"/>
                    <a:pt x="3371" y="3663"/>
                    <a:pt x="4080" y="3663"/>
                  </a:cubicBezTo>
                  <a:cubicBezTo>
                    <a:pt x="4789" y="3663"/>
                    <a:pt x="5498" y="3450"/>
                    <a:pt x="6112" y="3025"/>
                  </a:cubicBezTo>
                  <a:cubicBezTo>
                    <a:pt x="6174" y="2987"/>
                    <a:pt x="6241" y="2970"/>
                    <a:pt x="6307" y="2970"/>
                  </a:cubicBezTo>
                  <a:cubicBezTo>
                    <a:pt x="6409" y="2970"/>
                    <a:pt x="6508" y="3011"/>
                    <a:pt x="6585" y="3088"/>
                  </a:cubicBezTo>
                  <a:lnTo>
                    <a:pt x="8191" y="4695"/>
                  </a:lnTo>
                  <a:lnTo>
                    <a:pt x="8191" y="4096"/>
                  </a:lnTo>
                  <a:cubicBezTo>
                    <a:pt x="8191" y="1859"/>
                    <a:pt x="6333" y="0"/>
                    <a:pt x="40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1" name="Google Shape;8351;p97"/>
            <p:cNvSpPr/>
            <p:nvPr/>
          </p:nvSpPr>
          <p:spPr>
            <a:xfrm>
              <a:off x="-53187200" y="4110200"/>
              <a:ext cx="205575" cy="185125"/>
            </a:xfrm>
            <a:custGeom>
              <a:avLst/>
              <a:gdLst/>
              <a:ahLst/>
              <a:cxnLst/>
              <a:rect l="l" t="t" r="r" b="b"/>
              <a:pathLst>
                <a:path w="8223" h="7405" extrusionOk="0">
                  <a:moveTo>
                    <a:pt x="2615" y="1418"/>
                  </a:moveTo>
                  <a:cubicBezTo>
                    <a:pt x="2836" y="1418"/>
                    <a:pt x="2993" y="1576"/>
                    <a:pt x="2993" y="1796"/>
                  </a:cubicBezTo>
                  <a:cubicBezTo>
                    <a:pt x="2993" y="1985"/>
                    <a:pt x="2836" y="2143"/>
                    <a:pt x="2615" y="2143"/>
                  </a:cubicBezTo>
                  <a:cubicBezTo>
                    <a:pt x="2426" y="2143"/>
                    <a:pt x="2268" y="1985"/>
                    <a:pt x="2268" y="1796"/>
                  </a:cubicBezTo>
                  <a:cubicBezTo>
                    <a:pt x="2268" y="1576"/>
                    <a:pt x="2426" y="1418"/>
                    <a:pt x="2615" y="1418"/>
                  </a:cubicBezTo>
                  <a:close/>
                  <a:moveTo>
                    <a:pt x="5608" y="1418"/>
                  </a:moveTo>
                  <a:cubicBezTo>
                    <a:pt x="5829" y="1418"/>
                    <a:pt x="5986" y="1576"/>
                    <a:pt x="5986" y="1796"/>
                  </a:cubicBezTo>
                  <a:cubicBezTo>
                    <a:pt x="5986" y="1985"/>
                    <a:pt x="5829" y="2143"/>
                    <a:pt x="5608" y="2143"/>
                  </a:cubicBezTo>
                  <a:cubicBezTo>
                    <a:pt x="5419" y="2143"/>
                    <a:pt x="5261" y="1985"/>
                    <a:pt x="5261" y="1796"/>
                  </a:cubicBezTo>
                  <a:cubicBezTo>
                    <a:pt x="5261" y="1576"/>
                    <a:pt x="5419" y="1418"/>
                    <a:pt x="5608" y="1418"/>
                  </a:cubicBezTo>
                  <a:close/>
                  <a:moveTo>
                    <a:pt x="5179" y="3978"/>
                  </a:moveTo>
                  <a:cubicBezTo>
                    <a:pt x="5269" y="3978"/>
                    <a:pt x="5356" y="4017"/>
                    <a:pt x="5419" y="4096"/>
                  </a:cubicBezTo>
                  <a:cubicBezTo>
                    <a:pt x="5576" y="4222"/>
                    <a:pt x="5576" y="4474"/>
                    <a:pt x="5450" y="4632"/>
                  </a:cubicBezTo>
                  <a:cubicBezTo>
                    <a:pt x="5104" y="4978"/>
                    <a:pt x="4631" y="5167"/>
                    <a:pt x="4159" y="5167"/>
                  </a:cubicBezTo>
                  <a:cubicBezTo>
                    <a:pt x="3655" y="5167"/>
                    <a:pt x="3182" y="4978"/>
                    <a:pt x="2836" y="4632"/>
                  </a:cubicBezTo>
                  <a:cubicBezTo>
                    <a:pt x="2678" y="4474"/>
                    <a:pt x="2678" y="4222"/>
                    <a:pt x="2836" y="4096"/>
                  </a:cubicBezTo>
                  <a:cubicBezTo>
                    <a:pt x="2914" y="4017"/>
                    <a:pt x="3009" y="3978"/>
                    <a:pt x="3099" y="3978"/>
                  </a:cubicBezTo>
                  <a:cubicBezTo>
                    <a:pt x="3190" y="3978"/>
                    <a:pt x="3277" y="4017"/>
                    <a:pt x="3340" y="4096"/>
                  </a:cubicBezTo>
                  <a:cubicBezTo>
                    <a:pt x="3560" y="4317"/>
                    <a:pt x="3844" y="4427"/>
                    <a:pt x="4127" y="4427"/>
                  </a:cubicBezTo>
                  <a:cubicBezTo>
                    <a:pt x="4411" y="4427"/>
                    <a:pt x="4694" y="4317"/>
                    <a:pt x="4915" y="4096"/>
                  </a:cubicBezTo>
                  <a:cubicBezTo>
                    <a:pt x="4994" y="4017"/>
                    <a:pt x="5088" y="3978"/>
                    <a:pt x="5179" y="3978"/>
                  </a:cubicBezTo>
                  <a:close/>
                  <a:moveTo>
                    <a:pt x="1922" y="0"/>
                  </a:moveTo>
                  <a:lnTo>
                    <a:pt x="0" y="1954"/>
                  </a:lnTo>
                  <a:lnTo>
                    <a:pt x="0" y="3277"/>
                  </a:lnTo>
                  <a:cubicBezTo>
                    <a:pt x="0" y="5514"/>
                    <a:pt x="1827" y="7404"/>
                    <a:pt x="4096" y="7404"/>
                  </a:cubicBezTo>
                  <a:cubicBezTo>
                    <a:pt x="6396" y="7404"/>
                    <a:pt x="8223" y="5514"/>
                    <a:pt x="8223" y="3277"/>
                  </a:cubicBezTo>
                  <a:lnTo>
                    <a:pt x="8223" y="1954"/>
                  </a:lnTo>
                  <a:lnTo>
                    <a:pt x="6301" y="0"/>
                  </a:lnTo>
                  <a:cubicBezTo>
                    <a:pt x="5624" y="394"/>
                    <a:pt x="4875" y="591"/>
                    <a:pt x="4123" y="591"/>
                  </a:cubicBezTo>
                  <a:cubicBezTo>
                    <a:pt x="3371" y="591"/>
                    <a:pt x="2615" y="394"/>
                    <a:pt x="19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2" name="Google Shape;8352;p97"/>
            <p:cNvSpPr/>
            <p:nvPr/>
          </p:nvSpPr>
          <p:spPr>
            <a:xfrm>
              <a:off x="-53020225" y="4211800"/>
              <a:ext cx="74825" cy="83525"/>
            </a:xfrm>
            <a:custGeom>
              <a:avLst/>
              <a:gdLst/>
              <a:ahLst/>
              <a:cxnLst/>
              <a:rect l="l" t="t" r="r" b="b"/>
              <a:pathLst>
                <a:path w="2993" h="3341" extrusionOk="0">
                  <a:moveTo>
                    <a:pt x="2174" y="1"/>
                  </a:moveTo>
                  <a:cubicBezTo>
                    <a:pt x="2016" y="1387"/>
                    <a:pt x="1197" y="2615"/>
                    <a:pt x="0" y="3340"/>
                  </a:cubicBezTo>
                  <a:lnTo>
                    <a:pt x="2647" y="3340"/>
                  </a:lnTo>
                  <a:cubicBezTo>
                    <a:pt x="2836" y="3340"/>
                    <a:pt x="2993" y="3183"/>
                    <a:pt x="2993" y="2993"/>
                  </a:cubicBezTo>
                  <a:lnTo>
                    <a:pt x="2993" y="2867"/>
                  </a:lnTo>
                  <a:cubicBezTo>
                    <a:pt x="2993" y="1859"/>
                    <a:pt x="2710" y="883"/>
                    <a:pt x="217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3" name="Google Shape;8353;p97"/>
            <p:cNvSpPr/>
            <p:nvPr/>
          </p:nvSpPr>
          <p:spPr>
            <a:xfrm>
              <a:off x="-53224225" y="4211025"/>
              <a:ext cx="74850" cy="83500"/>
            </a:xfrm>
            <a:custGeom>
              <a:avLst/>
              <a:gdLst/>
              <a:ahLst/>
              <a:cxnLst/>
              <a:rect l="l" t="t" r="r" b="b"/>
              <a:pathLst>
                <a:path w="2994" h="3340" extrusionOk="0">
                  <a:moveTo>
                    <a:pt x="851" y="0"/>
                  </a:moveTo>
                  <a:cubicBezTo>
                    <a:pt x="315" y="851"/>
                    <a:pt x="0" y="1796"/>
                    <a:pt x="0" y="2867"/>
                  </a:cubicBezTo>
                  <a:lnTo>
                    <a:pt x="0" y="2993"/>
                  </a:lnTo>
                  <a:cubicBezTo>
                    <a:pt x="0" y="3182"/>
                    <a:pt x="158" y="3340"/>
                    <a:pt x="378" y="3340"/>
                  </a:cubicBezTo>
                  <a:lnTo>
                    <a:pt x="2993" y="3340"/>
                  </a:lnTo>
                  <a:cubicBezTo>
                    <a:pt x="1859" y="2646"/>
                    <a:pt x="1040" y="1418"/>
                    <a:pt x="8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4" name="Google Shape;8354;p97"/>
            <p:cNvSpPr/>
            <p:nvPr/>
          </p:nvSpPr>
          <p:spPr>
            <a:xfrm>
              <a:off x="-52962725" y="4131475"/>
              <a:ext cx="18125" cy="63800"/>
            </a:xfrm>
            <a:custGeom>
              <a:avLst/>
              <a:gdLst/>
              <a:ahLst/>
              <a:cxnLst/>
              <a:rect l="l" t="t" r="r" b="b"/>
              <a:pathLst>
                <a:path w="725" h="2552" extrusionOk="0">
                  <a:moveTo>
                    <a:pt x="0" y="0"/>
                  </a:moveTo>
                  <a:lnTo>
                    <a:pt x="0" y="2394"/>
                  </a:lnTo>
                  <a:lnTo>
                    <a:pt x="0" y="2552"/>
                  </a:lnTo>
                  <a:cubicBezTo>
                    <a:pt x="410" y="2300"/>
                    <a:pt x="725" y="1827"/>
                    <a:pt x="725" y="1292"/>
                  </a:cubicBezTo>
                  <a:cubicBezTo>
                    <a:pt x="725" y="725"/>
                    <a:pt x="410" y="252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5" name="Google Shape;8355;p97"/>
            <p:cNvSpPr/>
            <p:nvPr/>
          </p:nvSpPr>
          <p:spPr>
            <a:xfrm>
              <a:off x="-53125775" y="3976300"/>
              <a:ext cx="82725" cy="26800"/>
            </a:xfrm>
            <a:custGeom>
              <a:avLst/>
              <a:gdLst/>
              <a:ahLst/>
              <a:cxnLst/>
              <a:rect l="l" t="t" r="r" b="b"/>
              <a:pathLst>
                <a:path w="3309" h="1072" extrusionOk="0">
                  <a:moveTo>
                    <a:pt x="1670" y="1"/>
                  </a:moveTo>
                  <a:cubicBezTo>
                    <a:pt x="914" y="1"/>
                    <a:pt x="284" y="442"/>
                    <a:pt x="0" y="1072"/>
                  </a:cubicBezTo>
                  <a:cubicBezTo>
                    <a:pt x="536" y="883"/>
                    <a:pt x="1072" y="757"/>
                    <a:pt x="1670" y="757"/>
                  </a:cubicBezTo>
                  <a:cubicBezTo>
                    <a:pt x="2269" y="757"/>
                    <a:pt x="2804" y="883"/>
                    <a:pt x="3308" y="1072"/>
                  </a:cubicBezTo>
                  <a:cubicBezTo>
                    <a:pt x="2993" y="442"/>
                    <a:pt x="2363" y="1"/>
                    <a:pt x="167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6" name="Google Shape;8356;p97"/>
          <p:cNvGrpSpPr/>
          <p:nvPr/>
        </p:nvGrpSpPr>
        <p:grpSpPr>
          <a:xfrm>
            <a:off x="7961258" y="3828529"/>
            <a:ext cx="358971" cy="358408"/>
            <a:chOff x="-52043575" y="3983125"/>
            <a:chExt cx="319000" cy="318500"/>
          </a:xfrm>
        </p:grpSpPr>
        <p:sp>
          <p:nvSpPr>
            <p:cNvPr id="8357" name="Google Shape;8357;p97"/>
            <p:cNvSpPr/>
            <p:nvPr/>
          </p:nvSpPr>
          <p:spPr>
            <a:xfrm>
              <a:off x="-52043575" y="3983200"/>
              <a:ext cx="55150" cy="105750"/>
            </a:xfrm>
            <a:custGeom>
              <a:avLst/>
              <a:gdLst/>
              <a:ahLst/>
              <a:cxnLst/>
              <a:rect l="l" t="t" r="r" b="b"/>
              <a:pathLst>
                <a:path w="2206" h="4230" extrusionOk="0">
                  <a:moveTo>
                    <a:pt x="367" y="0"/>
                  </a:moveTo>
                  <a:cubicBezTo>
                    <a:pt x="339" y="0"/>
                    <a:pt x="311" y="3"/>
                    <a:pt x="284" y="8"/>
                  </a:cubicBezTo>
                  <a:cubicBezTo>
                    <a:pt x="126" y="40"/>
                    <a:pt x="0" y="197"/>
                    <a:pt x="0" y="355"/>
                  </a:cubicBezTo>
                  <a:lnTo>
                    <a:pt x="0" y="1867"/>
                  </a:lnTo>
                  <a:cubicBezTo>
                    <a:pt x="0" y="2875"/>
                    <a:pt x="630" y="3789"/>
                    <a:pt x="1512" y="4230"/>
                  </a:cubicBezTo>
                  <a:cubicBezTo>
                    <a:pt x="1512" y="3285"/>
                    <a:pt x="1733" y="2371"/>
                    <a:pt x="2206" y="1583"/>
                  </a:cubicBezTo>
                  <a:cubicBezTo>
                    <a:pt x="1607" y="1237"/>
                    <a:pt x="1103" y="764"/>
                    <a:pt x="725" y="166"/>
                  </a:cubicBezTo>
                  <a:cubicBezTo>
                    <a:pt x="647" y="61"/>
                    <a:pt x="503" y="0"/>
                    <a:pt x="3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8" name="Google Shape;8358;p97"/>
            <p:cNvSpPr/>
            <p:nvPr/>
          </p:nvSpPr>
          <p:spPr>
            <a:xfrm>
              <a:off x="-51985300" y="3983400"/>
              <a:ext cx="204800" cy="129975"/>
            </a:xfrm>
            <a:custGeom>
              <a:avLst/>
              <a:gdLst/>
              <a:ahLst/>
              <a:cxnLst/>
              <a:rect l="l" t="t" r="r" b="b"/>
              <a:pathLst>
                <a:path w="8192" h="5199" extrusionOk="0">
                  <a:moveTo>
                    <a:pt x="3718" y="0"/>
                  </a:moveTo>
                  <a:lnTo>
                    <a:pt x="3718" y="4096"/>
                  </a:lnTo>
                  <a:cubicBezTo>
                    <a:pt x="3718" y="4285"/>
                    <a:pt x="3561" y="4442"/>
                    <a:pt x="3340" y="4442"/>
                  </a:cubicBezTo>
                  <a:lnTo>
                    <a:pt x="1" y="4442"/>
                  </a:lnTo>
                  <a:lnTo>
                    <a:pt x="1" y="5198"/>
                  </a:lnTo>
                  <a:lnTo>
                    <a:pt x="8192" y="5198"/>
                  </a:lnTo>
                  <a:lnTo>
                    <a:pt x="8192" y="4442"/>
                  </a:lnTo>
                  <a:lnTo>
                    <a:pt x="4852" y="4442"/>
                  </a:lnTo>
                  <a:cubicBezTo>
                    <a:pt x="4814" y="4452"/>
                    <a:pt x="4778" y="4456"/>
                    <a:pt x="4743" y="4456"/>
                  </a:cubicBezTo>
                  <a:cubicBezTo>
                    <a:pt x="4548" y="4456"/>
                    <a:pt x="4411" y="4314"/>
                    <a:pt x="4411" y="4127"/>
                  </a:cubicBezTo>
                  <a:lnTo>
                    <a:pt x="4411" y="32"/>
                  </a:lnTo>
                  <a:cubicBezTo>
                    <a:pt x="4285" y="32"/>
                    <a:pt x="4159" y="0"/>
                    <a:pt x="40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9" name="Google Shape;8359;p97"/>
            <p:cNvSpPr/>
            <p:nvPr/>
          </p:nvSpPr>
          <p:spPr>
            <a:xfrm>
              <a:off x="-51855350" y="3987325"/>
              <a:ext cx="74075" cy="89825"/>
            </a:xfrm>
            <a:custGeom>
              <a:avLst/>
              <a:gdLst/>
              <a:ahLst/>
              <a:cxnLst/>
              <a:rect l="l" t="t" r="r" b="b"/>
              <a:pathLst>
                <a:path w="2963" h="3593" extrusionOk="0">
                  <a:moveTo>
                    <a:pt x="1" y="1"/>
                  </a:moveTo>
                  <a:lnTo>
                    <a:pt x="1" y="3592"/>
                  </a:lnTo>
                  <a:lnTo>
                    <a:pt x="2962" y="3592"/>
                  </a:lnTo>
                  <a:cubicBezTo>
                    <a:pt x="2836" y="2647"/>
                    <a:pt x="2427" y="1733"/>
                    <a:pt x="1765" y="1009"/>
                  </a:cubicBezTo>
                  <a:cubicBezTo>
                    <a:pt x="1261" y="505"/>
                    <a:pt x="663" y="190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0" name="Google Shape;8360;p97"/>
            <p:cNvSpPr/>
            <p:nvPr/>
          </p:nvSpPr>
          <p:spPr>
            <a:xfrm>
              <a:off x="-51985300" y="3987325"/>
              <a:ext cx="74050" cy="89825"/>
            </a:xfrm>
            <a:custGeom>
              <a:avLst/>
              <a:gdLst/>
              <a:ahLst/>
              <a:cxnLst/>
              <a:rect l="l" t="t" r="r" b="b"/>
              <a:pathLst>
                <a:path w="2962" h="3593" extrusionOk="0">
                  <a:moveTo>
                    <a:pt x="2962" y="1"/>
                  </a:moveTo>
                  <a:cubicBezTo>
                    <a:pt x="1324" y="473"/>
                    <a:pt x="158" y="1891"/>
                    <a:pt x="1" y="3592"/>
                  </a:cubicBezTo>
                  <a:lnTo>
                    <a:pt x="2962" y="3592"/>
                  </a:lnTo>
                  <a:lnTo>
                    <a:pt x="296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1" name="Google Shape;8361;p97"/>
            <p:cNvSpPr/>
            <p:nvPr/>
          </p:nvSpPr>
          <p:spPr>
            <a:xfrm>
              <a:off x="-51985300" y="4190350"/>
              <a:ext cx="204800" cy="111275"/>
            </a:xfrm>
            <a:custGeom>
              <a:avLst/>
              <a:gdLst/>
              <a:ahLst/>
              <a:cxnLst/>
              <a:rect l="l" t="t" r="r" b="b"/>
              <a:pathLst>
                <a:path w="8192" h="4451" extrusionOk="0">
                  <a:moveTo>
                    <a:pt x="5069" y="1024"/>
                  </a:moveTo>
                  <a:cubicBezTo>
                    <a:pt x="5167" y="1024"/>
                    <a:pt x="5262" y="1063"/>
                    <a:pt x="5325" y="1142"/>
                  </a:cubicBezTo>
                  <a:cubicBezTo>
                    <a:pt x="5514" y="1268"/>
                    <a:pt x="5514" y="1489"/>
                    <a:pt x="5356" y="1646"/>
                  </a:cubicBezTo>
                  <a:cubicBezTo>
                    <a:pt x="5010" y="1993"/>
                    <a:pt x="4537" y="2213"/>
                    <a:pt x="4002" y="2213"/>
                  </a:cubicBezTo>
                  <a:cubicBezTo>
                    <a:pt x="3498" y="2213"/>
                    <a:pt x="3025" y="1993"/>
                    <a:pt x="2710" y="1646"/>
                  </a:cubicBezTo>
                  <a:cubicBezTo>
                    <a:pt x="2552" y="1489"/>
                    <a:pt x="2552" y="1268"/>
                    <a:pt x="2710" y="1142"/>
                  </a:cubicBezTo>
                  <a:cubicBezTo>
                    <a:pt x="2789" y="1063"/>
                    <a:pt x="2891" y="1024"/>
                    <a:pt x="2986" y="1024"/>
                  </a:cubicBezTo>
                  <a:cubicBezTo>
                    <a:pt x="3080" y="1024"/>
                    <a:pt x="3167" y="1063"/>
                    <a:pt x="3214" y="1142"/>
                  </a:cubicBezTo>
                  <a:cubicBezTo>
                    <a:pt x="3435" y="1363"/>
                    <a:pt x="3726" y="1473"/>
                    <a:pt x="4014" y="1473"/>
                  </a:cubicBezTo>
                  <a:cubicBezTo>
                    <a:pt x="4301" y="1473"/>
                    <a:pt x="4585" y="1363"/>
                    <a:pt x="4789" y="1142"/>
                  </a:cubicBezTo>
                  <a:cubicBezTo>
                    <a:pt x="4868" y="1063"/>
                    <a:pt x="4971" y="1024"/>
                    <a:pt x="5069" y="1024"/>
                  </a:cubicBezTo>
                  <a:close/>
                  <a:moveTo>
                    <a:pt x="4080" y="0"/>
                  </a:moveTo>
                  <a:cubicBezTo>
                    <a:pt x="3372" y="0"/>
                    <a:pt x="2663" y="213"/>
                    <a:pt x="2048" y="638"/>
                  </a:cubicBezTo>
                  <a:cubicBezTo>
                    <a:pt x="1954" y="669"/>
                    <a:pt x="1922" y="701"/>
                    <a:pt x="1859" y="701"/>
                  </a:cubicBezTo>
                  <a:lnTo>
                    <a:pt x="1" y="701"/>
                  </a:lnTo>
                  <a:cubicBezTo>
                    <a:pt x="190" y="2780"/>
                    <a:pt x="1922" y="4450"/>
                    <a:pt x="4096" y="4450"/>
                  </a:cubicBezTo>
                  <a:cubicBezTo>
                    <a:pt x="6207" y="4450"/>
                    <a:pt x="8003" y="2780"/>
                    <a:pt x="8192" y="701"/>
                  </a:cubicBezTo>
                  <a:lnTo>
                    <a:pt x="6333" y="701"/>
                  </a:lnTo>
                  <a:cubicBezTo>
                    <a:pt x="6207" y="701"/>
                    <a:pt x="6144" y="701"/>
                    <a:pt x="6113" y="638"/>
                  </a:cubicBezTo>
                  <a:cubicBezTo>
                    <a:pt x="5498" y="213"/>
                    <a:pt x="4789" y="0"/>
                    <a:pt x="4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2" name="Google Shape;8362;p97"/>
            <p:cNvSpPr/>
            <p:nvPr/>
          </p:nvSpPr>
          <p:spPr>
            <a:xfrm>
              <a:off x="-51985300" y="4133050"/>
              <a:ext cx="204800" cy="55925"/>
            </a:xfrm>
            <a:custGeom>
              <a:avLst/>
              <a:gdLst/>
              <a:ahLst/>
              <a:cxnLst/>
              <a:rect l="l" t="t" r="r" b="b"/>
              <a:pathLst>
                <a:path w="8192" h="2237" extrusionOk="0">
                  <a:moveTo>
                    <a:pt x="2552" y="756"/>
                  </a:moveTo>
                  <a:cubicBezTo>
                    <a:pt x="2742" y="756"/>
                    <a:pt x="2899" y="914"/>
                    <a:pt x="2899" y="1103"/>
                  </a:cubicBezTo>
                  <a:cubicBezTo>
                    <a:pt x="2899" y="1292"/>
                    <a:pt x="2742" y="1449"/>
                    <a:pt x="2552" y="1449"/>
                  </a:cubicBezTo>
                  <a:cubicBezTo>
                    <a:pt x="2363" y="1449"/>
                    <a:pt x="2206" y="1292"/>
                    <a:pt x="2206" y="1103"/>
                  </a:cubicBezTo>
                  <a:cubicBezTo>
                    <a:pt x="2206" y="914"/>
                    <a:pt x="2363" y="756"/>
                    <a:pt x="2552" y="756"/>
                  </a:cubicBezTo>
                  <a:close/>
                  <a:moveTo>
                    <a:pt x="5545" y="756"/>
                  </a:moveTo>
                  <a:cubicBezTo>
                    <a:pt x="5734" y="756"/>
                    <a:pt x="5892" y="914"/>
                    <a:pt x="5892" y="1103"/>
                  </a:cubicBezTo>
                  <a:cubicBezTo>
                    <a:pt x="5892" y="1292"/>
                    <a:pt x="5734" y="1449"/>
                    <a:pt x="5545" y="1449"/>
                  </a:cubicBezTo>
                  <a:cubicBezTo>
                    <a:pt x="5356" y="1449"/>
                    <a:pt x="5199" y="1292"/>
                    <a:pt x="5199" y="1103"/>
                  </a:cubicBezTo>
                  <a:cubicBezTo>
                    <a:pt x="5167" y="914"/>
                    <a:pt x="5356" y="756"/>
                    <a:pt x="5545" y="756"/>
                  </a:cubicBezTo>
                  <a:close/>
                  <a:moveTo>
                    <a:pt x="1" y="0"/>
                  </a:moveTo>
                  <a:lnTo>
                    <a:pt x="1" y="2237"/>
                  </a:lnTo>
                  <a:lnTo>
                    <a:pt x="1733" y="2237"/>
                  </a:lnTo>
                  <a:cubicBezTo>
                    <a:pt x="2458" y="1796"/>
                    <a:pt x="3277" y="1575"/>
                    <a:pt x="4092" y="1575"/>
                  </a:cubicBezTo>
                  <a:cubicBezTo>
                    <a:pt x="4907" y="1575"/>
                    <a:pt x="5719" y="1796"/>
                    <a:pt x="6428" y="2237"/>
                  </a:cubicBezTo>
                  <a:lnTo>
                    <a:pt x="8192" y="2237"/>
                  </a:lnTo>
                  <a:lnTo>
                    <a:pt x="819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3" name="Google Shape;8363;p97"/>
            <p:cNvSpPr/>
            <p:nvPr/>
          </p:nvSpPr>
          <p:spPr>
            <a:xfrm>
              <a:off x="-51780525" y="3983125"/>
              <a:ext cx="55950" cy="105825"/>
            </a:xfrm>
            <a:custGeom>
              <a:avLst/>
              <a:gdLst/>
              <a:ahLst/>
              <a:cxnLst/>
              <a:rect l="l" t="t" r="r" b="b"/>
              <a:pathLst>
                <a:path w="2238" h="4233" extrusionOk="0">
                  <a:moveTo>
                    <a:pt x="1849" y="0"/>
                  </a:moveTo>
                  <a:cubicBezTo>
                    <a:pt x="1729" y="0"/>
                    <a:pt x="1618" y="47"/>
                    <a:pt x="1545" y="169"/>
                  </a:cubicBezTo>
                  <a:cubicBezTo>
                    <a:pt x="1135" y="767"/>
                    <a:pt x="631" y="1240"/>
                    <a:pt x="1" y="1586"/>
                  </a:cubicBezTo>
                  <a:cubicBezTo>
                    <a:pt x="473" y="2374"/>
                    <a:pt x="694" y="3288"/>
                    <a:pt x="694" y="4233"/>
                  </a:cubicBezTo>
                  <a:cubicBezTo>
                    <a:pt x="1576" y="3792"/>
                    <a:pt x="2206" y="2910"/>
                    <a:pt x="2206" y="1870"/>
                  </a:cubicBezTo>
                  <a:lnTo>
                    <a:pt x="2206" y="358"/>
                  </a:lnTo>
                  <a:cubicBezTo>
                    <a:pt x="2238" y="200"/>
                    <a:pt x="2112" y="106"/>
                    <a:pt x="1954" y="11"/>
                  </a:cubicBezTo>
                  <a:cubicBezTo>
                    <a:pt x="1919" y="4"/>
                    <a:pt x="1883" y="0"/>
                    <a:pt x="184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4" name="Google Shape;8364;p97"/>
            <p:cNvSpPr/>
            <p:nvPr/>
          </p:nvSpPr>
          <p:spPr>
            <a:xfrm>
              <a:off x="-52023900" y="4139350"/>
              <a:ext cx="18925" cy="63800"/>
            </a:xfrm>
            <a:custGeom>
              <a:avLst/>
              <a:gdLst/>
              <a:ahLst/>
              <a:cxnLst/>
              <a:rect l="l" t="t" r="r" b="b"/>
              <a:pathLst>
                <a:path w="757" h="2552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8"/>
                    <a:pt x="757" y="2552"/>
                  </a:cubicBezTo>
                  <a:lnTo>
                    <a:pt x="75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5" name="Google Shape;8365;p97"/>
            <p:cNvSpPr/>
            <p:nvPr/>
          </p:nvSpPr>
          <p:spPr>
            <a:xfrm>
              <a:off x="-51763200" y="4139350"/>
              <a:ext cx="18925" cy="63800"/>
            </a:xfrm>
            <a:custGeom>
              <a:avLst/>
              <a:gdLst/>
              <a:ahLst/>
              <a:cxnLst/>
              <a:rect l="l" t="t" r="r" b="b"/>
              <a:pathLst>
                <a:path w="757" h="2552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8"/>
                    <a:pt x="757" y="1796"/>
                    <a:pt x="757" y="1260"/>
                  </a:cubicBezTo>
                  <a:cubicBezTo>
                    <a:pt x="757" y="693"/>
                    <a:pt x="442" y="221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6" name="Google Shape;8366;p97"/>
          <p:cNvGrpSpPr/>
          <p:nvPr/>
        </p:nvGrpSpPr>
        <p:grpSpPr>
          <a:xfrm>
            <a:off x="6215199" y="1532546"/>
            <a:ext cx="314662" cy="358971"/>
            <a:chOff x="-56766175" y="3198925"/>
            <a:chExt cx="279625" cy="319000"/>
          </a:xfrm>
        </p:grpSpPr>
        <p:sp>
          <p:nvSpPr>
            <p:cNvPr id="8367" name="Google Shape;8367;p97"/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8" name="Google Shape;8368;p97"/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9" name="Google Shape;8369;p97"/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0" name="Google Shape;8370;p97"/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1" name="Google Shape;8371;p97"/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2" name="Google Shape;8372;p97"/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3" name="Google Shape;8373;p97"/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4" name="Google Shape;8374;p97"/>
          <p:cNvGrpSpPr/>
          <p:nvPr/>
        </p:nvGrpSpPr>
        <p:grpSpPr>
          <a:xfrm>
            <a:off x="6214313" y="1987846"/>
            <a:ext cx="316434" cy="358099"/>
            <a:chOff x="-56766175" y="3590375"/>
            <a:chExt cx="281200" cy="318225"/>
          </a:xfrm>
        </p:grpSpPr>
        <p:sp>
          <p:nvSpPr>
            <p:cNvPr id="8375" name="Google Shape;8375;p97"/>
            <p:cNvSpPr/>
            <p:nvPr/>
          </p:nvSpPr>
          <p:spPr>
            <a:xfrm>
              <a:off x="-56766175" y="3632900"/>
              <a:ext cx="281200" cy="275700"/>
            </a:xfrm>
            <a:custGeom>
              <a:avLst/>
              <a:gdLst/>
              <a:ahLst/>
              <a:cxnLst/>
              <a:rect l="l" t="t" r="r" b="b"/>
              <a:pathLst>
                <a:path w="11248" h="11028" extrusionOk="0">
                  <a:moveTo>
                    <a:pt x="1576" y="0"/>
                  </a:moveTo>
                  <a:cubicBezTo>
                    <a:pt x="599" y="1009"/>
                    <a:pt x="1" y="2395"/>
                    <a:pt x="1" y="3907"/>
                  </a:cubicBezTo>
                  <a:lnTo>
                    <a:pt x="1" y="10681"/>
                  </a:lnTo>
                  <a:cubicBezTo>
                    <a:pt x="1" y="10870"/>
                    <a:pt x="158" y="11027"/>
                    <a:pt x="347" y="11027"/>
                  </a:cubicBezTo>
                  <a:lnTo>
                    <a:pt x="5577" y="11027"/>
                  </a:lnTo>
                  <a:cubicBezTo>
                    <a:pt x="3340" y="11027"/>
                    <a:pt x="1481" y="9200"/>
                    <a:pt x="1481" y="6932"/>
                  </a:cubicBezTo>
                  <a:lnTo>
                    <a:pt x="1481" y="5388"/>
                  </a:lnTo>
                  <a:cubicBezTo>
                    <a:pt x="1481" y="5262"/>
                    <a:pt x="1576" y="5167"/>
                    <a:pt x="1702" y="5073"/>
                  </a:cubicBezTo>
                  <a:lnTo>
                    <a:pt x="5419" y="2836"/>
                  </a:lnTo>
                  <a:cubicBezTo>
                    <a:pt x="5482" y="2789"/>
                    <a:pt x="5553" y="2765"/>
                    <a:pt x="5624" y="2765"/>
                  </a:cubicBezTo>
                  <a:cubicBezTo>
                    <a:pt x="5695" y="2765"/>
                    <a:pt x="5766" y="2789"/>
                    <a:pt x="5829" y="2836"/>
                  </a:cubicBezTo>
                  <a:lnTo>
                    <a:pt x="9578" y="5073"/>
                  </a:lnTo>
                  <a:cubicBezTo>
                    <a:pt x="9673" y="5167"/>
                    <a:pt x="9767" y="5262"/>
                    <a:pt x="9767" y="5388"/>
                  </a:cubicBezTo>
                  <a:lnTo>
                    <a:pt x="9767" y="6932"/>
                  </a:lnTo>
                  <a:cubicBezTo>
                    <a:pt x="9767" y="9200"/>
                    <a:pt x="7908" y="11027"/>
                    <a:pt x="5671" y="11027"/>
                  </a:cubicBezTo>
                  <a:lnTo>
                    <a:pt x="10901" y="11027"/>
                  </a:lnTo>
                  <a:cubicBezTo>
                    <a:pt x="11090" y="11027"/>
                    <a:pt x="11248" y="10870"/>
                    <a:pt x="11248" y="10681"/>
                  </a:cubicBezTo>
                  <a:lnTo>
                    <a:pt x="11248" y="3907"/>
                  </a:lnTo>
                  <a:cubicBezTo>
                    <a:pt x="11185" y="2363"/>
                    <a:pt x="10586" y="977"/>
                    <a:pt x="9610" y="0"/>
                  </a:cubicBezTo>
                  <a:cubicBezTo>
                    <a:pt x="9578" y="158"/>
                    <a:pt x="9484" y="316"/>
                    <a:pt x="9358" y="473"/>
                  </a:cubicBezTo>
                  <a:cubicBezTo>
                    <a:pt x="8727" y="1418"/>
                    <a:pt x="7247" y="2048"/>
                    <a:pt x="5577" y="2048"/>
                  </a:cubicBezTo>
                  <a:cubicBezTo>
                    <a:pt x="3907" y="2048"/>
                    <a:pt x="2395" y="1418"/>
                    <a:pt x="1765" y="442"/>
                  </a:cubicBezTo>
                  <a:cubicBezTo>
                    <a:pt x="1702" y="316"/>
                    <a:pt x="1607" y="158"/>
                    <a:pt x="157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6" name="Google Shape;8376;p97"/>
            <p:cNvSpPr/>
            <p:nvPr/>
          </p:nvSpPr>
          <p:spPr>
            <a:xfrm>
              <a:off x="-56709475" y="3722700"/>
              <a:ext cx="167800" cy="153600"/>
            </a:xfrm>
            <a:custGeom>
              <a:avLst/>
              <a:gdLst/>
              <a:ahLst/>
              <a:cxnLst/>
              <a:rect l="l" t="t" r="r" b="b"/>
              <a:pathLst>
                <a:path w="6712" h="6144" extrusionOk="0">
                  <a:moveTo>
                    <a:pt x="1828" y="1449"/>
                  </a:moveTo>
                  <a:cubicBezTo>
                    <a:pt x="2017" y="1449"/>
                    <a:pt x="2175" y="1607"/>
                    <a:pt x="2175" y="1796"/>
                  </a:cubicBezTo>
                  <a:cubicBezTo>
                    <a:pt x="2206" y="2016"/>
                    <a:pt x="2049" y="2142"/>
                    <a:pt x="1828" y="2142"/>
                  </a:cubicBezTo>
                  <a:cubicBezTo>
                    <a:pt x="1639" y="2142"/>
                    <a:pt x="1482" y="2016"/>
                    <a:pt x="1482" y="1796"/>
                  </a:cubicBezTo>
                  <a:cubicBezTo>
                    <a:pt x="1482" y="1607"/>
                    <a:pt x="1639" y="1449"/>
                    <a:pt x="1828" y="1449"/>
                  </a:cubicBezTo>
                  <a:close/>
                  <a:moveTo>
                    <a:pt x="4821" y="1449"/>
                  </a:moveTo>
                  <a:cubicBezTo>
                    <a:pt x="5010" y="1449"/>
                    <a:pt x="5168" y="1607"/>
                    <a:pt x="5168" y="1796"/>
                  </a:cubicBezTo>
                  <a:cubicBezTo>
                    <a:pt x="5199" y="2016"/>
                    <a:pt x="5010" y="2142"/>
                    <a:pt x="4821" y="2142"/>
                  </a:cubicBezTo>
                  <a:cubicBezTo>
                    <a:pt x="4632" y="2142"/>
                    <a:pt x="4475" y="2016"/>
                    <a:pt x="4475" y="1796"/>
                  </a:cubicBezTo>
                  <a:cubicBezTo>
                    <a:pt x="4475" y="1607"/>
                    <a:pt x="4632" y="1449"/>
                    <a:pt x="4821" y="1449"/>
                  </a:cubicBezTo>
                  <a:close/>
                  <a:moveTo>
                    <a:pt x="3372" y="0"/>
                  </a:moveTo>
                  <a:lnTo>
                    <a:pt x="1" y="2016"/>
                  </a:lnTo>
                  <a:lnTo>
                    <a:pt x="1" y="3340"/>
                  </a:lnTo>
                  <a:cubicBezTo>
                    <a:pt x="1" y="4474"/>
                    <a:pt x="599" y="5545"/>
                    <a:pt x="1513" y="6143"/>
                  </a:cubicBezTo>
                  <a:lnTo>
                    <a:pt x="1513" y="4411"/>
                  </a:lnTo>
                  <a:cubicBezTo>
                    <a:pt x="1513" y="4253"/>
                    <a:pt x="1576" y="4127"/>
                    <a:pt x="1702" y="4096"/>
                  </a:cubicBezTo>
                  <a:cubicBezTo>
                    <a:pt x="2222" y="3844"/>
                    <a:pt x="2797" y="3718"/>
                    <a:pt x="3368" y="3718"/>
                  </a:cubicBezTo>
                  <a:cubicBezTo>
                    <a:pt x="3939" y="3718"/>
                    <a:pt x="4506" y="3844"/>
                    <a:pt x="5010" y="4096"/>
                  </a:cubicBezTo>
                  <a:cubicBezTo>
                    <a:pt x="5136" y="4159"/>
                    <a:pt x="5199" y="4285"/>
                    <a:pt x="5199" y="4411"/>
                  </a:cubicBezTo>
                  <a:lnTo>
                    <a:pt x="5199" y="6143"/>
                  </a:lnTo>
                  <a:cubicBezTo>
                    <a:pt x="6113" y="5545"/>
                    <a:pt x="6711" y="4505"/>
                    <a:pt x="6711" y="3340"/>
                  </a:cubicBezTo>
                  <a:lnTo>
                    <a:pt x="6711" y="2016"/>
                  </a:lnTo>
                  <a:lnTo>
                    <a:pt x="337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7" name="Google Shape;8377;p97"/>
            <p:cNvSpPr/>
            <p:nvPr/>
          </p:nvSpPr>
          <p:spPr>
            <a:xfrm>
              <a:off x="-56654325" y="3833750"/>
              <a:ext cx="55150" cy="55950"/>
            </a:xfrm>
            <a:custGeom>
              <a:avLst/>
              <a:gdLst/>
              <a:ahLst/>
              <a:cxnLst/>
              <a:rect l="l" t="t" r="r" b="b"/>
              <a:pathLst>
                <a:path w="2206" h="2238" extrusionOk="0">
                  <a:moveTo>
                    <a:pt x="1127" y="0"/>
                  </a:moveTo>
                  <a:cubicBezTo>
                    <a:pt x="748" y="0"/>
                    <a:pt x="363" y="63"/>
                    <a:pt x="0" y="189"/>
                  </a:cubicBezTo>
                  <a:lnTo>
                    <a:pt x="0" y="2048"/>
                  </a:lnTo>
                  <a:cubicBezTo>
                    <a:pt x="378" y="2174"/>
                    <a:pt x="725" y="2237"/>
                    <a:pt x="1103" y="2237"/>
                  </a:cubicBezTo>
                  <a:cubicBezTo>
                    <a:pt x="1512" y="2237"/>
                    <a:pt x="1859" y="2174"/>
                    <a:pt x="2206" y="2048"/>
                  </a:cubicBezTo>
                  <a:lnTo>
                    <a:pt x="2206" y="189"/>
                  </a:lnTo>
                  <a:cubicBezTo>
                    <a:pt x="1875" y="63"/>
                    <a:pt x="1505" y="0"/>
                    <a:pt x="11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8" name="Google Shape;8378;p97"/>
            <p:cNvSpPr/>
            <p:nvPr/>
          </p:nvSpPr>
          <p:spPr>
            <a:xfrm>
              <a:off x="-56710250" y="3590375"/>
              <a:ext cx="167775" cy="74850"/>
            </a:xfrm>
            <a:custGeom>
              <a:avLst/>
              <a:gdLst/>
              <a:ahLst/>
              <a:cxnLst/>
              <a:rect l="l" t="t" r="r" b="b"/>
              <a:pathLst>
                <a:path w="6711" h="2994" extrusionOk="0">
                  <a:moveTo>
                    <a:pt x="3340" y="0"/>
                  </a:moveTo>
                  <a:cubicBezTo>
                    <a:pt x="2080" y="0"/>
                    <a:pt x="946" y="441"/>
                    <a:pt x="0" y="1134"/>
                  </a:cubicBezTo>
                  <a:cubicBezTo>
                    <a:pt x="0" y="1355"/>
                    <a:pt x="32" y="1544"/>
                    <a:pt x="189" y="1733"/>
                  </a:cubicBezTo>
                  <a:cubicBezTo>
                    <a:pt x="662" y="2489"/>
                    <a:pt x="1922" y="2993"/>
                    <a:pt x="3340" y="2993"/>
                  </a:cubicBezTo>
                  <a:cubicBezTo>
                    <a:pt x="4726" y="2993"/>
                    <a:pt x="5986" y="2489"/>
                    <a:pt x="6490" y="1796"/>
                  </a:cubicBezTo>
                  <a:cubicBezTo>
                    <a:pt x="6648" y="1575"/>
                    <a:pt x="6711" y="1355"/>
                    <a:pt x="6711" y="1134"/>
                  </a:cubicBezTo>
                  <a:cubicBezTo>
                    <a:pt x="5766" y="441"/>
                    <a:pt x="4600" y="0"/>
                    <a:pt x="33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9" name="Google Shape;8379;p97"/>
          <p:cNvGrpSpPr/>
          <p:nvPr/>
        </p:nvGrpSpPr>
        <p:grpSpPr>
          <a:xfrm>
            <a:off x="6251269" y="2429217"/>
            <a:ext cx="272126" cy="358099"/>
            <a:chOff x="-56747275" y="3982600"/>
            <a:chExt cx="241825" cy="318225"/>
          </a:xfrm>
        </p:grpSpPr>
        <p:sp>
          <p:nvSpPr>
            <p:cNvPr id="8380" name="Google Shape;8380;p97"/>
            <p:cNvSpPr/>
            <p:nvPr/>
          </p:nvSpPr>
          <p:spPr>
            <a:xfrm>
              <a:off x="-56635425" y="4076325"/>
              <a:ext cx="18125" cy="37050"/>
            </a:xfrm>
            <a:custGeom>
              <a:avLst/>
              <a:gdLst/>
              <a:ahLst/>
              <a:cxnLst/>
              <a:rect l="l" t="t" r="r" b="b"/>
              <a:pathLst>
                <a:path w="725" h="1482" extrusionOk="0">
                  <a:moveTo>
                    <a:pt x="378" y="1"/>
                  </a:moveTo>
                  <a:cubicBezTo>
                    <a:pt x="158" y="1"/>
                    <a:pt x="0" y="316"/>
                    <a:pt x="0" y="725"/>
                  </a:cubicBezTo>
                  <a:cubicBezTo>
                    <a:pt x="0" y="1135"/>
                    <a:pt x="158" y="1481"/>
                    <a:pt x="378" y="1481"/>
                  </a:cubicBezTo>
                  <a:cubicBezTo>
                    <a:pt x="567" y="1481"/>
                    <a:pt x="725" y="1135"/>
                    <a:pt x="725" y="725"/>
                  </a:cubicBezTo>
                  <a:cubicBezTo>
                    <a:pt x="725" y="316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1" name="Google Shape;8381;p97"/>
            <p:cNvSpPr/>
            <p:nvPr/>
          </p:nvSpPr>
          <p:spPr>
            <a:xfrm>
              <a:off x="-56618900" y="3991275"/>
              <a:ext cx="113450" cy="136250"/>
            </a:xfrm>
            <a:custGeom>
              <a:avLst/>
              <a:gdLst/>
              <a:ahLst/>
              <a:cxnLst/>
              <a:rect l="l" t="t" r="r" b="b"/>
              <a:pathLst>
                <a:path w="4538" h="5450" extrusionOk="0">
                  <a:moveTo>
                    <a:pt x="3277" y="0"/>
                  </a:moveTo>
                  <a:lnTo>
                    <a:pt x="1" y="2647"/>
                  </a:lnTo>
                  <a:lnTo>
                    <a:pt x="3939" y="5387"/>
                  </a:lnTo>
                  <a:cubicBezTo>
                    <a:pt x="4007" y="5430"/>
                    <a:pt x="4081" y="5449"/>
                    <a:pt x="4154" y="5449"/>
                  </a:cubicBezTo>
                  <a:cubicBezTo>
                    <a:pt x="4352" y="5449"/>
                    <a:pt x="4538" y="5303"/>
                    <a:pt x="4538" y="5072"/>
                  </a:cubicBezTo>
                  <a:lnTo>
                    <a:pt x="4538" y="2300"/>
                  </a:lnTo>
                  <a:cubicBezTo>
                    <a:pt x="4538" y="1355"/>
                    <a:pt x="4034" y="473"/>
                    <a:pt x="327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2" name="Google Shape;8382;p97"/>
            <p:cNvSpPr/>
            <p:nvPr/>
          </p:nvSpPr>
          <p:spPr>
            <a:xfrm>
              <a:off x="-56601550" y="4094450"/>
              <a:ext cx="31525" cy="19700"/>
            </a:xfrm>
            <a:custGeom>
              <a:avLst/>
              <a:gdLst/>
              <a:ahLst/>
              <a:cxnLst/>
              <a:rect l="l" t="t" r="r" b="b"/>
              <a:pathLst>
                <a:path w="1261" h="788" extrusionOk="0">
                  <a:moveTo>
                    <a:pt x="158" y="0"/>
                  </a:moveTo>
                  <a:lnTo>
                    <a:pt x="158" y="63"/>
                  </a:lnTo>
                  <a:cubicBezTo>
                    <a:pt x="158" y="315"/>
                    <a:pt x="95" y="567"/>
                    <a:pt x="0" y="788"/>
                  </a:cubicBezTo>
                  <a:lnTo>
                    <a:pt x="1260" y="788"/>
                  </a:lnTo>
                  <a:lnTo>
                    <a:pt x="1260" y="7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3" name="Google Shape;8383;p97"/>
            <p:cNvSpPr/>
            <p:nvPr/>
          </p:nvSpPr>
          <p:spPr>
            <a:xfrm>
              <a:off x="-56688200" y="4085775"/>
              <a:ext cx="37050" cy="27600"/>
            </a:xfrm>
            <a:custGeom>
              <a:avLst/>
              <a:gdLst/>
              <a:ahLst/>
              <a:cxnLst/>
              <a:rect l="l" t="t" r="r" b="b"/>
              <a:pathLst>
                <a:path w="1482" h="1104" extrusionOk="0">
                  <a:moveTo>
                    <a:pt x="1355" y="1"/>
                  </a:moveTo>
                  <a:lnTo>
                    <a:pt x="1" y="1103"/>
                  </a:lnTo>
                  <a:lnTo>
                    <a:pt x="1481" y="1103"/>
                  </a:lnTo>
                  <a:cubicBezTo>
                    <a:pt x="1418" y="883"/>
                    <a:pt x="1324" y="631"/>
                    <a:pt x="1324" y="347"/>
                  </a:cubicBezTo>
                  <a:cubicBezTo>
                    <a:pt x="1324" y="253"/>
                    <a:pt x="1324" y="127"/>
                    <a:pt x="135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4" name="Google Shape;8384;p97"/>
            <p:cNvSpPr/>
            <p:nvPr/>
          </p:nvSpPr>
          <p:spPr>
            <a:xfrm>
              <a:off x="-56747275" y="3982600"/>
              <a:ext cx="189850" cy="143850"/>
            </a:xfrm>
            <a:custGeom>
              <a:avLst/>
              <a:gdLst/>
              <a:ahLst/>
              <a:cxnLst/>
              <a:rect l="l" t="t" r="r" b="b"/>
              <a:pathLst>
                <a:path w="7594" h="5754" extrusionOk="0">
                  <a:moveTo>
                    <a:pt x="2584" y="1"/>
                  </a:moveTo>
                  <a:cubicBezTo>
                    <a:pt x="1135" y="1"/>
                    <a:pt x="1" y="1166"/>
                    <a:pt x="1" y="2647"/>
                  </a:cubicBezTo>
                  <a:lnTo>
                    <a:pt x="1" y="5388"/>
                  </a:lnTo>
                  <a:cubicBezTo>
                    <a:pt x="1" y="5610"/>
                    <a:pt x="172" y="5753"/>
                    <a:pt x="350" y="5753"/>
                  </a:cubicBezTo>
                  <a:cubicBezTo>
                    <a:pt x="426" y="5753"/>
                    <a:pt x="502" y="5728"/>
                    <a:pt x="568" y="5671"/>
                  </a:cubicBezTo>
                  <a:lnTo>
                    <a:pt x="7593" y="32"/>
                  </a:lnTo>
                  <a:cubicBezTo>
                    <a:pt x="7436" y="1"/>
                    <a:pt x="7278" y="1"/>
                    <a:pt x="708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5" name="Google Shape;8385;p97"/>
            <p:cNvSpPr/>
            <p:nvPr/>
          </p:nvSpPr>
          <p:spPr>
            <a:xfrm>
              <a:off x="-56654325" y="4217500"/>
              <a:ext cx="55150" cy="83325"/>
            </a:xfrm>
            <a:custGeom>
              <a:avLst/>
              <a:gdLst/>
              <a:ahLst/>
              <a:cxnLst/>
              <a:rect l="l" t="t" r="r" b="b"/>
              <a:pathLst>
                <a:path w="2206" h="3333" extrusionOk="0">
                  <a:moveTo>
                    <a:pt x="1127" y="1"/>
                  </a:moveTo>
                  <a:cubicBezTo>
                    <a:pt x="748" y="1"/>
                    <a:pt x="363" y="72"/>
                    <a:pt x="0" y="214"/>
                  </a:cubicBezTo>
                  <a:lnTo>
                    <a:pt x="0" y="3175"/>
                  </a:lnTo>
                  <a:cubicBezTo>
                    <a:pt x="378" y="3270"/>
                    <a:pt x="756" y="3333"/>
                    <a:pt x="1103" y="3333"/>
                  </a:cubicBezTo>
                  <a:cubicBezTo>
                    <a:pt x="1512" y="3333"/>
                    <a:pt x="1859" y="3270"/>
                    <a:pt x="2206" y="3175"/>
                  </a:cubicBezTo>
                  <a:lnTo>
                    <a:pt x="2206" y="214"/>
                  </a:lnTo>
                  <a:cubicBezTo>
                    <a:pt x="1875" y="72"/>
                    <a:pt x="1505" y="1"/>
                    <a:pt x="112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6" name="Google Shape;8386;p97"/>
            <p:cNvSpPr/>
            <p:nvPr/>
          </p:nvSpPr>
          <p:spPr>
            <a:xfrm>
              <a:off x="-56729150" y="4132250"/>
              <a:ext cx="204800" cy="157550"/>
            </a:xfrm>
            <a:custGeom>
              <a:avLst/>
              <a:gdLst/>
              <a:ahLst/>
              <a:cxnLst/>
              <a:rect l="l" t="t" r="r" b="b"/>
              <a:pathLst>
                <a:path w="8192" h="6302" extrusionOk="0">
                  <a:moveTo>
                    <a:pt x="2615" y="788"/>
                  </a:moveTo>
                  <a:cubicBezTo>
                    <a:pt x="2804" y="788"/>
                    <a:pt x="2962" y="946"/>
                    <a:pt x="2962" y="1135"/>
                  </a:cubicBezTo>
                  <a:cubicBezTo>
                    <a:pt x="2993" y="1324"/>
                    <a:pt x="2836" y="1481"/>
                    <a:pt x="2615" y="1481"/>
                  </a:cubicBezTo>
                  <a:cubicBezTo>
                    <a:pt x="2426" y="1481"/>
                    <a:pt x="2269" y="1324"/>
                    <a:pt x="2269" y="1135"/>
                  </a:cubicBezTo>
                  <a:cubicBezTo>
                    <a:pt x="2269" y="946"/>
                    <a:pt x="2426" y="788"/>
                    <a:pt x="2615" y="788"/>
                  </a:cubicBezTo>
                  <a:close/>
                  <a:moveTo>
                    <a:pt x="5608" y="788"/>
                  </a:moveTo>
                  <a:cubicBezTo>
                    <a:pt x="5797" y="788"/>
                    <a:pt x="5955" y="946"/>
                    <a:pt x="5955" y="1135"/>
                  </a:cubicBezTo>
                  <a:cubicBezTo>
                    <a:pt x="5986" y="1324"/>
                    <a:pt x="5797" y="1481"/>
                    <a:pt x="5608" y="1481"/>
                  </a:cubicBezTo>
                  <a:cubicBezTo>
                    <a:pt x="5419" y="1481"/>
                    <a:pt x="5262" y="1324"/>
                    <a:pt x="5262" y="1135"/>
                  </a:cubicBezTo>
                  <a:cubicBezTo>
                    <a:pt x="5262" y="946"/>
                    <a:pt x="5419" y="788"/>
                    <a:pt x="5608" y="788"/>
                  </a:cubicBezTo>
                  <a:close/>
                  <a:moveTo>
                    <a:pt x="725" y="1"/>
                  </a:moveTo>
                  <a:lnTo>
                    <a:pt x="0" y="536"/>
                  </a:lnTo>
                  <a:lnTo>
                    <a:pt x="0" y="2647"/>
                  </a:lnTo>
                  <a:cubicBezTo>
                    <a:pt x="0" y="4222"/>
                    <a:pt x="914" y="5577"/>
                    <a:pt x="2269" y="6301"/>
                  </a:cubicBezTo>
                  <a:lnTo>
                    <a:pt x="2269" y="3372"/>
                  </a:lnTo>
                  <a:cubicBezTo>
                    <a:pt x="2269" y="3214"/>
                    <a:pt x="2332" y="3120"/>
                    <a:pt x="2458" y="3056"/>
                  </a:cubicBezTo>
                  <a:cubicBezTo>
                    <a:pt x="2962" y="2804"/>
                    <a:pt x="3529" y="2678"/>
                    <a:pt x="4100" y="2678"/>
                  </a:cubicBezTo>
                  <a:cubicBezTo>
                    <a:pt x="4671" y="2678"/>
                    <a:pt x="5246" y="2804"/>
                    <a:pt x="5766" y="3056"/>
                  </a:cubicBezTo>
                  <a:cubicBezTo>
                    <a:pt x="5892" y="3151"/>
                    <a:pt x="5955" y="3277"/>
                    <a:pt x="5955" y="3372"/>
                  </a:cubicBezTo>
                  <a:lnTo>
                    <a:pt x="5955" y="6301"/>
                  </a:lnTo>
                  <a:cubicBezTo>
                    <a:pt x="7309" y="5640"/>
                    <a:pt x="8192" y="4254"/>
                    <a:pt x="8192" y="2647"/>
                  </a:cubicBezTo>
                  <a:lnTo>
                    <a:pt x="8192" y="536"/>
                  </a:lnTo>
                  <a:lnTo>
                    <a:pt x="737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7" name="Google Shape;8387;p97"/>
          <p:cNvGrpSpPr/>
          <p:nvPr/>
        </p:nvGrpSpPr>
        <p:grpSpPr>
          <a:xfrm>
            <a:off x="4881188" y="2894264"/>
            <a:ext cx="314662" cy="358971"/>
            <a:chOff x="-54793175" y="3198925"/>
            <a:chExt cx="279625" cy="319000"/>
          </a:xfrm>
        </p:grpSpPr>
        <p:sp>
          <p:nvSpPr>
            <p:cNvPr id="8388" name="Google Shape;8388;p97"/>
            <p:cNvSpPr/>
            <p:nvPr/>
          </p:nvSpPr>
          <p:spPr>
            <a:xfrm>
              <a:off x="-54532475" y="3354075"/>
              <a:ext cx="18925" cy="60675"/>
            </a:xfrm>
            <a:custGeom>
              <a:avLst/>
              <a:gdLst/>
              <a:ahLst/>
              <a:cxnLst/>
              <a:rect l="l" t="t" r="r" b="b"/>
              <a:pathLst>
                <a:path w="757" h="2427" extrusionOk="0">
                  <a:moveTo>
                    <a:pt x="1" y="1"/>
                  </a:moveTo>
                  <a:lnTo>
                    <a:pt x="1" y="788"/>
                  </a:lnTo>
                  <a:cubicBezTo>
                    <a:pt x="158" y="1355"/>
                    <a:pt x="190" y="1891"/>
                    <a:pt x="190" y="2427"/>
                  </a:cubicBezTo>
                  <a:cubicBezTo>
                    <a:pt x="505" y="2143"/>
                    <a:pt x="757" y="1734"/>
                    <a:pt x="757" y="1261"/>
                  </a:cubicBezTo>
                  <a:cubicBezTo>
                    <a:pt x="757" y="725"/>
                    <a:pt x="473" y="253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9" name="Google Shape;8389;p97"/>
            <p:cNvSpPr/>
            <p:nvPr/>
          </p:nvSpPr>
          <p:spPr>
            <a:xfrm>
              <a:off x="-54793175" y="3198925"/>
              <a:ext cx="97675" cy="126050"/>
            </a:xfrm>
            <a:custGeom>
              <a:avLst/>
              <a:gdLst/>
              <a:ahLst/>
              <a:cxnLst/>
              <a:rect l="l" t="t" r="r" b="b"/>
              <a:pathLst>
                <a:path w="3907" h="5042" extrusionOk="0">
                  <a:moveTo>
                    <a:pt x="2993" y="0"/>
                  </a:moveTo>
                  <a:cubicBezTo>
                    <a:pt x="2426" y="0"/>
                    <a:pt x="1954" y="315"/>
                    <a:pt x="1702" y="756"/>
                  </a:cubicBezTo>
                  <a:cubicBezTo>
                    <a:pt x="1632" y="746"/>
                    <a:pt x="1562" y="742"/>
                    <a:pt x="1494" y="742"/>
                  </a:cubicBezTo>
                  <a:cubicBezTo>
                    <a:pt x="695" y="742"/>
                    <a:pt x="0" y="1396"/>
                    <a:pt x="0" y="2237"/>
                  </a:cubicBezTo>
                  <a:cubicBezTo>
                    <a:pt x="0" y="2521"/>
                    <a:pt x="63" y="2741"/>
                    <a:pt x="190" y="2993"/>
                  </a:cubicBezTo>
                  <a:cubicBezTo>
                    <a:pt x="63" y="3214"/>
                    <a:pt x="0" y="3466"/>
                    <a:pt x="0" y="3749"/>
                  </a:cubicBezTo>
                  <a:cubicBezTo>
                    <a:pt x="0" y="4285"/>
                    <a:pt x="316" y="4758"/>
                    <a:pt x="757" y="5041"/>
                  </a:cubicBezTo>
                  <a:lnTo>
                    <a:pt x="757" y="4852"/>
                  </a:lnTo>
                  <a:cubicBezTo>
                    <a:pt x="757" y="2804"/>
                    <a:pt x="2048" y="1008"/>
                    <a:pt x="3907" y="315"/>
                  </a:cubicBezTo>
                  <a:cubicBezTo>
                    <a:pt x="3655" y="126"/>
                    <a:pt x="3340" y="0"/>
                    <a:pt x="299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0" name="Google Shape;8390;p97"/>
            <p:cNvSpPr/>
            <p:nvPr/>
          </p:nvSpPr>
          <p:spPr>
            <a:xfrm>
              <a:off x="-54624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1" name="Google Shape;8391;p97"/>
            <p:cNvSpPr/>
            <p:nvPr/>
          </p:nvSpPr>
          <p:spPr>
            <a:xfrm>
              <a:off x="-54737250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504" y="1"/>
                    <a:pt x="0" y="505"/>
                    <a:pt x="0" y="1103"/>
                  </a:cubicBezTo>
                  <a:cubicBezTo>
                    <a:pt x="0" y="1702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5"/>
                    <a:pt x="1733" y="1"/>
                    <a:pt x="110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2" name="Google Shape;8392;p97"/>
            <p:cNvSpPr/>
            <p:nvPr/>
          </p:nvSpPr>
          <p:spPr>
            <a:xfrm>
              <a:off x="-54770325" y="3218600"/>
              <a:ext cx="233925" cy="299325"/>
            </a:xfrm>
            <a:custGeom>
              <a:avLst/>
              <a:gdLst/>
              <a:ahLst/>
              <a:cxnLst/>
              <a:rect l="l" t="t" r="r" b="b"/>
              <a:pathLst>
                <a:path w="9357" h="11973" extrusionOk="0">
                  <a:moveTo>
                    <a:pt x="6175" y="2962"/>
                  </a:moveTo>
                  <a:cubicBezTo>
                    <a:pt x="6364" y="2962"/>
                    <a:pt x="6522" y="3120"/>
                    <a:pt x="6522" y="3309"/>
                  </a:cubicBezTo>
                  <a:cubicBezTo>
                    <a:pt x="6522" y="3498"/>
                    <a:pt x="6364" y="3656"/>
                    <a:pt x="6175" y="3656"/>
                  </a:cubicBezTo>
                  <a:lnTo>
                    <a:pt x="3182" y="3656"/>
                  </a:lnTo>
                  <a:cubicBezTo>
                    <a:pt x="2993" y="3656"/>
                    <a:pt x="2836" y="3498"/>
                    <a:pt x="2836" y="3309"/>
                  </a:cubicBezTo>
                  <a:cubicBezTo>
                    <a:pt x="2836" y="3120"/>
                    <a:pt x="2993" y="2962"/>
                    <a:pt x="3182" y="2962"/>
                  </a:cubicBezTo>
                  <a:close/>
                  <a:moveTo>
                    <a:pt x="6931" y="4443"/>
                  </a:moveTo>
                  <a:cubicBezTo>
                    <a:pt x="9357" y="4443"/>
                    <a:pt x="9357" y="8192"/>
                    <a:pt x="6931" y="8192"/>
                  </a:cubicBezTo>
                  <a:cubicBezTo>
                    <a:pt x="6018" y="8192"/>
                    <a:pt x="5261" y="7562"/>
                    <a:pt x="5104" y="6680"/>
                  </a:cubicBezTo>
                  <a:lnTo>
                    <a:pt x="4285" y="6680"/>
                  </a:lnTo>
                  <a:cubicBezTo>
                    <a:pt x="4127" y="7562"/>
                    <a:pt x="3340" y="8192"/>
                    <a:pt x="2458" y="8192"/>
                  </a:cubicBezTo>
                  <a:cubicBezTo>
                    <a:pt x="0" y="8192"/>
                    <a:pt x="0" y="4443"/>
                    <a:pt x="2458" y="4443"/>
                  </a:cubicBezTo>
                  <a:cubicBezTo>
                    <a:pt x="3371" y="4443"/>
                    <a:pt x="4127" y="5073"/>
                    <a:pt x="4285" y="5955"/>
                  </a:cubicBezTo>
                  <a:lnTo>
                    <a:pt x="5104" y="5955"/>
                  </a:lnTo>
                  <a:cubicBezTo>
                    <a:pt x="5261" y="5073"/>
                    <a:pt x="6049" y="4443"/>
                    <a:pt x="6931" y="4443"/>
                  </a:cubicBezTo>
                  <a:close/>
                  <a:moveTo>
                    <a:pt x="5695" y="8547"/>
                  </a:moveTo>
                  <a:cubicBezTo>
                    <a:pt x="5789" y="8547"/>
                    <a:pt x="5876" y="8586"/>
                    <a:pt x="5923" y="8665"/>
                  </a:cubicBezTo>
                  <a:cubicBezTo>
                    <a:pt x="6144" y="8791"/>
                    <a:pt x="6144" y="9011"/>
                    <a:pt x="5986" y="9169"/>
                  </a:cubicBezTo>
                  <a:cubicBezTo>
                    <a:pt x="5608" y="9515"/>
                    <a:pt x="5135" y="9704"/>
                    <a:pt x="4631" y="9704"/>
                  </a:cubicBezTo>
                  <a:cubicBezTo>
                    <a:pt x="4127" y="9704"/>
                    <a:pt x="3655" y="9515"/>
                    <a:pt x="3340" y="9169"/>
                  </a:cubicBezTo>
                  <a:cubicBezTo>
                    <a:pt x="3182" y="9011"/>
                    <a:pt x="3182" y="8791"/>
                    <a:pt x="3340" y="8665"/>
                  </a:cubicBezTo>
                  <a:cubicBezTo>
                    <a:pt x="3418" y="8586"/>
                    <a:pt x="3513" y="8547"/>
                    <a:pt x="3603" y="8547"/>
                  </a:cubicBezTo>
                  <a:cubicBezTo>
                    <a:pt x="3694" y="8547"/>
                    <a:pt x="3781" y="8586"/>
                    <a:pt x="3844" y="8665"/>
                  </a:cubicBezTo>
                  <a:cubicBezTo>
                    <a:pt x="4064" y="8885"/>
                    <a:pt x="4348" y="8996"/>
                    <a:pt x="4631" y="8996"/>
                  </a:cubicBezTo>
                  <a:cubicBezTo>
                    <a:pt x="4915" y="8996"/>
                    <a:pt x="5198" y="8885"/>
                    <a:pt x="5419" y="8665"/>
                  </a:cubicBezTo>
                  <a:cubicBezTo>
                    <a:pt x="5498" y="8586"/>
                    <a:pt x="5600" y="8547"/>
                    <a:pt x="5695" y="8547"/>
                  </a:cubicBezTo>
                  <a:close/>
                  <a:moveTo>
                    <a:pt x="4663" y="1"/>
                  </a:moveTo>
                  <a:cubicBezTo>
                    <a:pt x="2426" y="1"/>
                    <a:pt x="599" y="1828"/>
                    <a:pt x="599" y="4097"/>
                  </a:cubicBezTo>
                  <a:lnTo>
                    <a:pt x="599" y="6270"/>
                  </a:lnTo>
                  <a:cubicBezTo>
                    <a:pt x="158" y="7751"/>
                    <a:pt x="441" y="9137"/>
                    <a:pt x="1260" y="10240"/>
                  </a:cubicBezTo>
                  <a:cubicBezTo>
                    <a:pt x="2079" y="11343"/>
                    <a:pt x="3340" y="11973"/>
                    <a:pt x="4663" y="11973"/>
                  </a:cubicBezTo>
                  <a:cubicBezTo>
                    <a:pt x="6018" y="11973"/>
                    <a:pt x="7309" y="11343"/>
                    <a:pt x="8097" y="10240"/>
                  </a:cubicBezTo>
                  <a:cubicBezTo>
                    <a:pt x="8916" y="9169"/>
                    <a:pt x="9200" y="7783"/>
                    <a:pt x="8758" y="6270"/>
                  </a:cubicBezTo>
                  <a:lnTo>
                    <a:pt x="8758" y="4097"/>
                  </a:lnTo>
                  <a:cubicBezTo>
                    <a:pt x="8758" y="2994"/>
                    <a:pt x="8349" y="1954"/>
                    <a:pt x="7593" y="1167"/>
                  </a:cubicBezTo>
                  <a:cubicBezTo>
                    <a:pt x="6805" y="379"/>
                    <a:pt x="5766" y="1"/>
                    <a:pt x="466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3" name="Google Shape;8393;p97"/>
            <p:cNvSpPr/>
            <p:nvPr/>
          </p:nvSpPr>
          <p:spPr>
            <a:xfrm>
              <a:off x="-54612025" y="3198925"/>
              <a:ext cx="96100" cy="123675"/>
            </a:xfrm>
            <a:custGeom>
              <a:avLst/>
              <a:gdLst/>
              <a:ahLst/>
              <a:cxnLst/>
              <a:rect l="l" t="t" r="r" b="b"/>
              <a:pathLst>
                <a:path w="3844" h="4947" extrusionOk="0">
                  <a:moveTo>
                    <a:pt x="851" y="0"/>
                  </a:moveTo>
                  <a:cubicBezTo>
                    <a:pt x="536" y="0"/>
                    <a:pt x="221" y="95"/>
                    <a:pt x="1" y="252"/>
                  </a:cubicBezTo>
                  <a:cubicBezTo>
                    <a:pt x="662" y="504"/>
                    <a:pt x="1261" y="882"/>
                    <a:pt x="1765" y="1418"/>
                  </a:cubicBezTo>
                  <a:cubicBezTo>
                    <a:pt x="2679" y="2363"/>
                    <a:pt x="3183" y="3560"/>
                    <a:pt x="3183" y="4821"/>
                  </a:cubicBezTo>
                  <a:lnTo>
                    <a:pt x="3183" y="4947"/>
                  </a:lnTo>
                  <a:cubicBezTo>
                    <a:pt x="3592" y="4695"/>
                    <a:pt x="3844" y="4253"/>
                    <a:pt x="3844" y="3749"/>
                  </a:cubicBezTo>
                  <a:cubicBezTo>
                    <a:pt x="3844" y="3466"/>
                    <a:pt x="3781" y="3214"/>
                    <a:pt x="3655" y="2993"/>
                  </a:cubicBezTo>
                  <a:cubicBezTo>
                    <a:pt x="3781" y="2741"/>
                    <a:pt x="3844" y="2521"/>
                    <a:pt x="3844" y="2237"/>
                  </a:cubicBezTo>
                  <a:cubicBezTo>
                    <a:pt x="3844" y="1380"/>
                    <a:pt x="3123" y="716"/>
                    <a:pt x="2330" y="716"/>
                  </a:cubicBezTo>
                  <a:cubicBezTo>
                    <a:pt x="2279" y="716"/>
                    <a:pt x="2227" y="719"/>
                    <a:pt x="2174" y="725"/>
                  </a:cubicBezTo>
                  <a:cubicBezTo>
                    <a:pt x="1891" y="252"/>
                    <a:pt x="1418" y="0"/>
                    <a:pt x="8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4" name="Google Shape;8394;p97"/>
            <p:cNvSpPr/>
            <p:nvPr/>
          </p:nvSpPr>
          <p:spPr>
            <a:xfrm>
              <a:off x="-54793175" y="3353300"/>
              <a:ext cx="18925" cy="60675"/>
            </a:xfrm>
            <a:custGeom>
              <a:avLst/>
              <a:gdLst/>
              <a:ahLst/>
              <a:cxnLst/>
              <a:rect l="l" t="t" r="r" b="b"/>
              <a:pathLst>
                <a:path w="757" h="2427" extrusionOk="0">
                  <a:moveTo>
                    <a:pt x="757" y="0"/>
                  </a:moveTo>
                  <a:cubicBezTo>
                    <a:pt x="316" y="284"/>
                    <a:pt x="0" y="756"/>
                    <a:pt x="0" y="1292"/>
                  </a:cubicBezTo>
                  <a:cubicBezTo>
                    <a:pt x="0" y="1765"/>
                    <a:pt x="190" y="2174"/>
                    <a:pt x="536" y="2426"/>
                  </a:cubicBezTo>
                  <a:cubicBezTo>
                    <a:pt x="505" y="1859"/>
                    <a:pt x="599" y="1292"/>
                    <a:pt x="757" y="756"/>
                  </a:cubicBezTo>
                  <a:lnTo>
                    <a:pt x="75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5" name="Google Shape;8395;p97"/>
          <p:cNvGrpSpPr/>
          <p:nvPr/>
        </p:nvGrpSpPr>
        <p:grpSpPr>
          <a:xfrm>
            <a:off x="4859020" y="3371455"/>
            <a:ext cx="358999" cy="342991"/>
            <a:chOff x="-54812875" y="3596675"/>
            <a:chExt cx="319025" cy="304800"/>
          </a:xfrm>
        </p:grpSpPr>
        <p:sp>
          <p:nvSpPr>
            <p:cNvPr id="8396" name="Google Shape;8396;p97"/>
            <p:cNvSpPr/>
            <p:nvPr/>
          </p:nvSpPr>
          <p:spPr>
            <a:xfrm>
              <a:off x="-54812875" y="3607700"/>
              <a:ext cx="74850" cy="293775"/>
            </a:xfrm>
            <a:custGeom>
              <a:avLst/>
              <a:gdLst/>
              <a:ahLst/>
              <a:cxnLst/>
              <a:rect l="l" t="t" r="r" b="b"/>
              <a:pathLst>
                <a:path w="2994" h="11751" extrusionOk="0">
                  <a:moveTo>
                    <a:pt x="1482" y="0"/>
                  </a:moveTo>
                  <a:lnTo>
                    <a:pt x="1482" y="2710"/>
                  </a:lnTo>
                  <a:cubicBezTo>
                    <a:pt x="1482" y="3749"/>
                    <a:pt x="1261" y="4789"/>
                    <a:pt x="788" y="5734"/>
                  </a:cubicBezTo>
                  <a:cubicBezTo>
                    <a:pt x="284" y="6805"/>
                    <a:pt x="1" y="7971"/>
                    <a:pt x="1" y="9168"/>
                  </a:cubicBezTo>
                  <a:cubicBezTo>
                    <a:pt x="1" y="10050"/>
                    <a:pt x="505" y="10901"/>
                    <a:pt x="1261" y="11405"/>
                  </a:cubicBezTo>
                  <a:lnTo>
                    <a:pt x="1639" y="11689"/>
                  </a:lnTo>
                  <a:cubicBezTo>
                    <a:pt x="1707" y="11731"/>
                    <a:pt x="1781" y="11750"/>
                    <a:pt x="1854" y="11750"/>
                  </a:cubicBezTo>
                  <a:cubicBezTo>
                    <a:pt x="2052" y="11750"/>
                    <a:pt x="2238" y="11604"/>
                    <a:pt x="2238" y="11374"/>
                  </a:cubicBezTo>
                  <a:lnTo>
                    <a:pt x="2238" y="9326"/>
                  </a:lnTo>
                  <a:cubicBezTo>
                    <a:pt x="2238" y="8570"/>
                    <a:pt x="2364" y="7751"/>
                    <a:pt x="2584" y="7026"/>
                  </a:cubicBezTo>
                  <a:cubicBezTo>
                    <a:pt x="2836" y="6270"/>
                    <a:pt x="2994" y="5545"/>
                    <a:pt x="2994" y="4758"/>
                  </a:cubicBezTo>
                  <a:lnTo>
                    <a:pt x="2994" y="3718"/>
                  </a:lnTo>
                  <a:lnTo>
                    <a:pt x="148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7" name="Google Shape;8397;p97"/>
            <p:cNvSpPr/>
            <p:nvPr/>
          </p:nvSpPr>
          <p:spPr>
            <a:xfrm>
              <a:off x="-54662425" y="3621875"/>
              <a:ext cx="18125" cy="61450"/>
            </a:xfrm>
            <a:custGeom>
              <a:avLst/>
              <a:gdLst/>
              <a:ahLst/>
              <a:cxnLst/>
              <a:rect l="l" t="t" r="r" b="b"/>
              <a:pathLst>
                <a:path w="725" h="2458" extrusionOk="0">
                  <a:moveTo>
                    <a:pt x="347" y="0"/>
                  </a:moveTo>
                  <a:cubicBezTo>
                    <a:pt x="158" y="315"/>
                    <a:pt x="0" y="757"/>
                    <a:pt x="0" y="1229"/>
                  </a:cubicBezTo>
                  <a:cubicBezTo>
                    <a:pt x="0" y="1702"/>
                    <a:pt x="189" y="2143"/>
                    <a:pt x="347" y="2458"/>
                  </a:cubicBezTo>
                  <a:cubicBezTo>
                    <a:pt x="504" y="2143"/>
                    <a:pt x="725" y="1702"/>
                    <a:pt x="725" y="1229"/>
                  </a:cubicBezTo>
                  <a:cubicBezTo>
                    <a:pt x="725" y="757"/>
                    <a:pt x="504" y="315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8" name="Google Shape;8398;p97"/>
            <p:cNvSpPr/>
            <p:nvPr/>
          </p:nvSpPr>
          <p:spPr>
            <a:xfrm>
              <a:off x="-54737250" y="3652600"/>
              <a:ext cx="66175" cy="37825"/>
            </a:xfrm>
            <a:custGeom>
              <a:avLst/>
              <a:gdLst/>
              <a:ahLst/>
              <a:cxnLst/>
              <a:rect l="l" t="t" r="r" b="b"/>
              <a:pathLst>
                <a:path w="2647" h="1513" extrusionOk="0">
                  <a:moveTo>
                    <a:pt x="0" y="0"/>
                  </a:moveTo>
                  <a:lnTo>
                    <a:pt x="599" y="1512"/>
                  </a:lnTo>
                  <a:lnTo>
                    <a:pt x="2647" y="1512"/>
                  </a:lnTo>
                  <a:cubicBezTo>
                    <a:pt x="2458" y="1103"/>
                    <a:pt x="2206" y="599"/>
                    <a:pt x="220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9" name="Google Shape;8399;p97"/>
            <p:cNvSpPr/>
            <p:nvPr/>
          </p:nvSpPr>
          <p:spPr>
            <a:xfrm>
              <a:off x="-54568700" y="3608475"/>
              <a:ext cx="74850" cy="293000"/>
            </a:xfrm>
            <a:custGeom>
              <a:avLst/>
              <a:gdLst/>
              <a:ahLst/>
              <a:cxnLst/>
              <a:rect l="l" t="t" r="r" b="b"/>
              <a:pathLst>
                <a:path w="2994" h="11720" extrusionOk="0">
                  <a:moveTo>
                    <a:pt x="1481" y="1"/>
                  </a:moveTo>
                  <a:lnTo>
                    <a:pt x="851" y="1576"/>
                  </a:lnTo>
                  <a:lnTo>
                    <a:pt x="0" y="3750"/>
                  </a:lnTo>
                  <a:lnTo>
                    <a:pt x="0" y="4727"/>
                  </a:lnTo>
                  <a:cubicBezTo>
                    <a:pt x="0" y="5514"/>
                    <a:pt x="158" y="6270"/>
                    <a:pt x="378" y="6995"/>
                  </a:cubicBezTo>
                  <a:cubicBezTo>
                    <a:pt x="630" y="7751"/>
                    <a:pt x="757" y="8539"/>
                    <a:pt x="757" y="9295"/>
                  </a:cubicBezTo>
                  <a:lnTo>
                    <a:pt x="757" y="11343"/>
                  </a:lnTo>
                  <a:cubicBezTo>
                    <a:pt x="757" y="11573"/>
                    <a:pt x="925" y="11719"/>
                    <a:pt x="1115" y="11719"/>
                  </a:cubicBezTo>
                  <a:cubicBezTo>
                    <a:pt x="1184" y="11719"/>
                    <a:pt x="1256" y="11700"/>
                    <a:pt x="1324" y="11658"/>
                  </a:cubicBezTo>
                  <a:lnTo>
                    <a:pt x="1733" y="11374"/>
                  </a:lnTo>
                  <a:cubicBezTo>
                    <a:pt x="2489" y="10870"/>
                    <a:pt x="2993" y="10051"/>
                    <a:pt x="2993" y="9137"/>
                  </a:cubicBezTo>
                  <a:cubicBezTo>
                    <a:pt x="2993" y="8003"/>
                    <a:pt x="2710" y="6774"/>
                    <a:pt x="2206" y="5735"/>
                  </a:cubicBezTo>
                  <a:cubicBezTo>
                    <a:pt x="1733" y="4790"/>
                    <a:pt x="1481" y="3781"/>
                    <a:pt x="1481" y="2710"/>
                  </a:cubicBezTo>
                  <a:lnTo>
                    <a:pt x="148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0" name="Google Shape;8400;p97"/>
            <p:cNvSpPr/>
            <p:nvPr/>
          </p:nvSpPr>
          <p:spPr>
            <a:xfrm>
              <a:off x="-54636450" y="3652600"/>
              <a:ext cx="66975" cy="37825"/>
            </a:xfrm>
            <a:custGeom>
              <a:avLst/>
              <a:gdLst/>
              <a:ahLst/>
              <a:cxnLst/>
              <a:rect l="l" t="t" r="r" b="b"/>
              <a:pathLst>
                <a:path w="2679" h="1513" extrusionOk="0">
                  <a:moveTo>
                    <a:pt x="411" y="0"/>
                  </a:moveTo>
                  <a:cubicBezTo>
                    <a:pt x="411" y="599"/>
                    <a:pt x="221" y="1103"/>
                    <a:pt x="1" y="1512"/>
                  </a:cubicBezTo>
                  <a:lnTo>
                    <a:pt x="2080" y="1512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1" name="Google Shape;8401;p97"/>
            <p:cNvSpPr/>
            <p:nvPr/>
          </p:nvSpPr>
          <p:spPr>
            <a:xfrm>
              <a:off x="-54760100" y="3596675"/>
              <a:ext cx="212675" cy="37025"/>
            </a:xfrm>
            <a:custGeom>
              <a:avLst/>
              <a:gdLst/>
              <a:ahLst/>
              <a:cxnLst/>
              <a:rect l="l" t="t" r="r" b="b"/>
              <a:pathLst>
                <a:path w="8507" h="1481" extrusionOk="0">
                  <a:moveTo>
                    <a:pt x="1" y="0"/>
                  </a:moveTo>
                  <a:lnTo>
                    <a:pt x="599" y="1481"/>
                  </a:lnTo>
                  <a:lnTo>
                    <a:pt x="3246" y="1481"/>
                  </a:lnTo>
                  <a:cubicBezTo>
                    <a:pt x="3466" y="693"/>
                    <a:pt x="3939" y="158"/>
                    <a:pt x="4002" y="95"/>
                  </a:cubicBezTo>
                  <a:cubicBezTo>
                    <a:pt x="4081" y="32"/>
                    <a:pt x="4183" y="0"/>
                    <a:pt x="4281" y="0"/>
                  </a:cubicBezTo>
                  <a:close/>
                  <a:moveTo>
                    <a:pt x="4281" y="0"/>
                  </a:moveTo>
                  <a:cubicBezTo>
                    <a:pt x="4380" y="0"/>
                    <a:pt x="4474" y="32"/>
                    <a:pt x="4537" y="95"/>
                  </a:cubicBezTo>
                  <a:cubicBezTo>
                    <a:pt x="4569" y="158"/>
                    <a:pt x="5041" y="693"/>
                    <a:pt x="5294" y="1481"/>
                  </a:cubicBezTo>
                  <a:lnTo>
                    <a:pt x="7940" y="1481"/>
                  </a:lnTo>
                  <a:lnTo>
                    <a:pt x="850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2" name="Google Shape;8402;p97"/>
            <p:cNvSpPr/>
            <p:nvPr/>
          </p:nvSpPr>
          <p:spPr>
            <a:xfrm>
              <a:off x="-54738050" y="3708500"/>
              <a:ext cx="169375" cy="186700"/>
            </a:xfrm>
            <a:custGeom>
              <a:avLst/>
              <a:gdLst/>
              <a:ahLst/>
              <a:cxnLst/>
              <a:rect l="l" t="t" r="r" b="b"/>
              <a:pathLst>
                <a:path w="6775" h="7468" extrusionOk="0">
                  <a:moveTo>
                    <a:pt x="1891" y="1513"/>
                  </a:moveTo>
                  <a:cubicBezTo>
                    <a:pt x="2080" y="1513"/>
                    <a:pt x="2238" y="1671"/>
                    <a:pt x="2238" y="1860"/>
                  </a:cubicBezTo>
                  <a:cubicBezTo>
                    <a:pt x="2238" y="2049"/>
                    <a:pt x="2080" y="2206"/>
                    <a:pt x="1891" y="2206"/>
                  </a:cubicBezTo>
                  <a:cubicBezTo>
                    <a:pt x="1702" y="2206"/>
                    <a:pt x="1545" y="2112"/>
                    <a:pt x="1545" y="1860"/>
                  </a:cubicBezTo>
                  <a:cubicBezTo>
                    <a:pt x="1545" y="1671"/>
                    <a:pt x="1702" y="1513"/>
                    <a:pt x="1891" y="1513"/>
                  </a:cubicBezTo>
                  <a:close/>
                  <a:moveTo>
                    <a:pt x="4884" y="1545"/>
                  </a:moveTo>
                  <a:cubicBezTo>
                    <a:pt x="5073" y="1545"/>
                    <a:pt x="5231" y="1702"/>
                    <a:pt x="5231" y="1891"/>
                  </a:cubicBezTo>
                  <a:cubicBezTo>
                    <a:pt x="5231" y="2112"/>
                    <a:pt x="5073" y="2269"/>
                    <a:pt x="4884" y="2269"/>
                  </a:cubicBezTo>
                  <a:cubicBezTo>
                    <a:pt x="4695" y="2269"/>
                    <a:pt x="4538" y="2112"/>
                    <a:pt x="4538" y="1891"/>
                  </a:cubicBezTo>
                  <a:cubicBezTo>
                    <a:pt x="4538" y="1702"/>
                    <a:pt x="4695" y="1545"/>
                    <a:pt x="4884" y="1545"/>
                  </a:cubicBezTo>
                  <a:close/>
                  <a:moveTo>
                    <a:pt x="4404" y="4073"/>
                  </a:moveTo>
                  <a:cubicBezTo>
                    <a:pt x="4498" y="4073"/>
                    <a:pt x="4585" y="4112"/>
                    <a:pt x="4632" y="4191"/>
                  </a:cubicBezTo>
                  <a:cubicBezTo>
                    <a:pt x="4853" y="4286"/>
                    <a:pt x="4853" y="4538"/>
                    <a:pt x="4695" y="4695"/>
                  </a:cubicBezTo>
                  <a:cubicBezTo>
                    <a:pt x="4317" y="5042"/>
                    <a:pt x="3844" y="5231"/>
                    <a:pt x="3340" y="5231"/>
                  </a:cubicBezTo>
                  <a:cubicBezTo>
                    <a:pt x="2836" y="5231"/>
                    <a:pt x="2364" y="5042"/>
                    <a:pt x="2049" y="4695"/>
                  </a:cubicBezTo>
                  <a:cubicBezTo>
                    <a:pt x="1891" y="4538"/>
                    <a:pt x="1891" y="4286"/>
                    <a:pt x="2049" y="4191"/>
                  </a:cubicBezTo>
                  <a:cubicBezTo>
                    <a:pt x="2127" y="4112"/>
                    <a:pt x="2222" y="4073"/>
                    <a:pt x="2312" y="4073"/>
                  </a:cubicBezTo>
                  <a:cubicBezTo>
                    <a:pt x="2403" y="4073"/>
                    <a:pt x="2490" y="4112"/>
                    <a:pt x="2553" y="4191"/>
                  </a:cubicBezTo>
                  <a:cubicBezTo>
                    <a:pt x="2773" y="4412"/>
                    <a:pt x="3057" y="4522"/>
                    <a:pt x="3340" y="4522"/>
                  </a:cubicBezTo>
                  <a:cubicBezTo>
                    <a:pt x="3624" y="4522"/>
                    <a:pt x="3907" y="4412"/>
                    <a:pt x="4128" y="4191"/>
                  </a:cubicBezTo>
                  <a:cubicBezTo>
                    <a:pt x="4207" y="4112"/>
                    <a:pt x="4309" y="4073"/>
                    <a:pt x="4404" y="4073"/>
                  </a:cubicBezTo>
                  <a:close/>
                  <a:moveTo>
                    <a:pt x="757" y="1"/>
                  </a:moveTo>
                  <a:lnTo>
                    <a:pt x="757" y="694"/>
                  </a:lnTo>
                  <a:cubicBezTo>
                    <a:pt x="757" y="1513"/>
                    <a:pt x="631" y="2332"/>
                    <a:pt x="347" y="3088"/>
                  </a:cubicBezTo>
                  <a:cubicBezTo>
                    <a:pt x="1" y="4160"/>
                    <a:pt x="1" y="4947"/>
                    <a:pt x="1" y="5672"/>
                  </a:cubicBezTo>
                  <a:cubicBezTo>
                    <a:pt x="757" y="6743"/>
                    <a:pt x="2017" y="7468"/>
                    <a:pt x="3403" y="7468"/>
                  </a:cubicBezTo>
                  <a:cubicBezTo>
                    <a:pt x="4758" y="7468"/>
                    <a:pt x="6018" y="6774"/>
                    <a:pt x="6774" y="5672"/>
                  </a:cubicBezTo>
                  <a:cubicBezTo>
                    <a:pt x="6774" y="4947"/>
                    <a:pt x="6774" y="4160"/>
                    <a:pt x="6428" y="3088"/>
                  </a:cubicBezTo>
                  <a:cubicBezTo>
                    <a:pt x="6144" y="2332"/>
                    <a:pt x="6018" y="1513"/>
                    <a:pt x="6018" y="694"/>
                  </a:cubicBezTo>
                  <a:lnTo>
                    <a:pt x="601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3" name="Google Shape;8403;p97"/>
          <p:cNvSpPr/>
          <p:nvPr/>
        </p:nvSpPr>
        <p:spPr>
          <a:xfrm>
            <a:off x="5033910" y="3745725"/>
            <a:ext cx="8018" cy="900"/>
          </a:xfrm>
          <a:custGeom>
            <a:avLst/>
            <a:gdLst/>
            <a:ahLst/>
            <a:cxnLst/>
            <a:rect l="l" t="t" r="r" b="b"/>
            <a:pathLst>
              <a:path w="285" h="32" extrusionOk="0">
                <a:moveTo>
                  <a:pt x="1" y="0"/>
                </a:moveTo>
                <a:cubicBezTo>
                  <a:pt x="95" y="32"/>
                  <a:pt x="158" y="32"/>
                  <a:pt x="284" y="32"/>
                </a:cubicBezTo>
                <a:cubicBezTo>
                  <a:pt x="221" y="32"/>
                  <a:pt x="127" y="0"/>
                  <a:pt x="1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4" name="Google Shape;8404;p97"/>
          <p:cNvSpPr/>
          <p:nvPr/>
        </p:nvSpPr>
        <p:spPr>
          <a:xfrm>
            <a:off x="5034361" y="3746598"/>
            <a:ext cx="7118" cy="928"/>
          </a:xfrm>
          <a:custGeom>
            <a:avLst/>
            <a:gdLst/>
            <a:ahLst/>
            <a:cxnLst/>
            <a:rect l="l" t="t" r="r" b="b"/>
            <a:pathLst>
              <a:path w="253" h="33" extrusionOk="0">
                <a:moveTo>
                  <a:pt x="253" y="1"/>
                </a:moveTo>
                <a:lnTo>
                  <a:pt x="253" y="1"/>
                </a:lnTo>
                <a:cubicBezTo>
                  <a:pt x="189" y="1"/>
                  <a:pt x="64" y="1"/>
                  <a:pt x="1" y="32"/>
                </a:cubicBezTo>
                <a:cubicBezTo>
                  <a:pt x="95" y="1"/>
                  <a:pt x="190" y="1"/>
                  <a:pt x="253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05" name="Google Shape;8405;p97"/>
          <p:cNvGrpSpPr/>
          <p:nvPr/>
        </p:nvGrpSpPr>
        <p:grpSpPr>
          <a:xfrm>
            <a:off x="4881188" y="3827938"/>
            <a:ext cx="314662" cy="358099"/>
            <a:chOff x="-54793175" y="3982600"/>
            <a:chExt cx="279625" cy="318225"/>
          </a:xfrm>
        </p:grpSpPr>
        <p:sp>
          <p:nvSpPr>
            <p:cNvPr id="8406" name="Google Shape;8406;p97"/>
            <p:cNvSpPr/>
            <p:nvPr/>
          </p:nvSpPr>
          <p:spPr>
            <a:xfrm>
              <a:off x="-54646675" y="3982600"/>
              <a:ext cx="113425" cy="111075"/>
            </a:xfrm>
            <a:custGeom>
              <a:avLst/>
              <a:gdLst/>
              <a:ahLst/>
              <a:cxnLst/>
              <a:rect l="l" t="t" r="r" b="b"/>
              <a:pathLst>
                <a:path w="4537" h="4443" extrusionOk="0">
                  <a:moveTo>
                    <a:pt x="0" y="1"/>
                  </a:moveTo>
                  <a:cubicBezTo>
                    <a:pt x="1261" y="221"/>
                    <a:pt x="2237" y="2080"/>
                    <a:pt x="2332" y="4443"/>
                  </a:cubicBezTo>
                  <a:lnTo>
                    <a:pt x="4128" y="4443"/>
                  </a:lnTo>
                  <a:cubicBezTo>
                    <a:pt x="4380" y="4443"/>
                    <a:pt x="4537" y="4254"/>
                    <a:pt x="4506" y="4002"/>
                  </a:cubicBezTo>
                  <a:cubicBezTo>
                    <a:pt x="4128" y="1859"/>
                    <a:pt x="2300" y="158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7" name="Google Shape;8407;p97"/>
            <p:cNvSpPr/>
            <p:nvPr/>
          </p:nvSpPr>
          <p:spPr>
            <a:xfrm>
              <a:off x="-54644325" y="4003075"/>
              <a:ext cx="36250" cy="90600"/>
            </a:xfrm>
            <a:custGeom>
              <a:avLst/>
              <a:gdLst/>
              <a:ahLst/>
              <a:cxnLst/>
              <a:rect l="l" t="t" r="r" b="b"/>
              <a:pathLst>
                <a:path w="1450" h="3624" extrusionOk="0">
                  <a:moveTo>
                    <a:pt x="1" y="1"/>
                  </a:moveTo>
                  <a:lnTo>
                    <a:pt x="1" y="3624"/>
                  </a:lnTo>
                  <a:lnTo>
                    <a:pt x="1450" y="3624"/>
                  </a:lnTo>
                  <a:cubicBezTo>
                    <a:pt x="1419" y="1765"/>
                    <a:pt x="726" y="379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8" name="Google Shape;8408;p97"/>
            <p:cNvSpPr/>
            <p:nvPr/>
          </p:nvSpPr>
          <p:spPr>
            <a:xfrm>
              <a:off x="-54773475" y="3983400"/>
              <a:ext cx="113425" cy="111075"/>
            </a:xfrm>
            <a:custGeom>
              <a:avLst/>
              <a:gdLst/>
              <a:ahLst/>
              <a:cxnLst/>
              <a:rect l="l" t="t" r="r" b="b"/>
              <a:pathLst>
                <a:path w="4537" h="4443" extrusionOk="0">
                  <a:moveTo>
                    <a:pt x="4537" y="0"/>
                  </a:moveTo>
                  <a:lnTo>
                    <a:pt x="4537" y="0"/>
                  </a:lnTo>
                  <a:cubicBezTo>
                    <a:pt x="2237" y="126"/>
                    <a:pt x="378" y="1827"/>
                    <a:pt x="32" y="4033"/>
                  </a:cubicBezTo>
                  <a:cubicBezTo>
                    <a:pt x="0" y="4253"/>
                    <a:pt x="189" y="4442"/>
                    <a:pt x="378" y="4442"/>
                  </a:cubicBezTo>
                  <a:lnTo>
                    <a:pt x="2205" y="4442"/>
                  </a:lnTo>
                  <a:cubicBezTo>
                    <a:pt x="2268" y="2079"/>
                    <a:pt x="3277" y="252"/>
                    <a:pt x="453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9" name="Google Shape;8409;p97"/>
            <p:cNvSpPr/>
            <p:nvPr/>
          </p:nvSpPr>
          <p:spPr>
            <a:xfrm>
              <a:off x="-54699450" y="4003075"/>
              <a:ext cx="36250" cy="90600"/>
            </a:xfrm>
            <a:custGeom>
              <a:avLst/>
              <a:gdLst/>
              <a:ahLst/>
              <a:cxnLst/>
              <a:rect l="l" t="t" r="r" b="b"/>
              <a:pathLst>
                <a:path w="1450" h="3624" extrusionOk="0">
                  <a:moveTo>
                    <a:pt x="1450" y="1"/>
                  </a:moveTo>
                  <a:cubicBezTo>
                    <a:pt x="725" y="379"/>
                    <a:pt x="64" y="1765"/>
                    <a:pt x="1" y="3624"/>
                  </a:cubicBezTo>
                  <a:lnTo>
                    <a:pt x="1450" y="3624"/>
                  </a:lnTo>
                  <a:lnTo>
                    <a:pt x="145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0" name="Google Shape;8410;p97"/>
            <p:cNvSpPr/>
            <p:nvPr/>
          </p:nvSpPr>
          <p:spPr>
            <a:xfrm>
              <a:off x="-54756150" y="4112550"/>
              <a:ext cx="204800" cy="188275"/>
            </a:xfrm>
            <a:custGeom>
              <a:avLst/>
              <a:gdLst/>
              <a:ahLst/>
              <a:cxnLst/>
              <a:rect l="l" t="t" r="r" b="b"/>
              <a:pathLst>
                <a:path w="8192" h="7531" extrusionOk="0">
                  <a:moveTo>
                    <a:pt x="2615" y="1545"/>
                  </a:moveTo>
                  <a:cubicBezTo>
                    <a:pt x="2804" y="1545"/>
                    <a:pt x="2962" y="1671"/>
                    <a:pt x="2962" y="1891"/>
                  </a:cubicBezTo>
                  <a:cubicBezTo>
                    <a:pt x="2962" y="2080"/>
                    <a:pt x="2804" y="2238"/>
                    <a:pt x="2615" y="2238"/>
                  </a:cubicBezTo>
                  <a:cubicBezTo>
                    <a:pt x="2426" y="2238"/>
                    <a:pt x="2269" y="2080"/>
                    <a:pt x="2269" y="1891"/>
                  </a:cubicBezTo>
                  <a:cubicBezTo>
                    <a:pt x="2269" y="1702"/>
                    <a:pt x="2426" y="1545"/>
                    <a:pt x="2615" y="1545"/>
                  </a:cubicBezTo>
                  <a:close/>
                  <a:moveTo>
                    <a:pt x="5608" y="1545"/>
                  </a:moveTo>
                  <a:cubicBezTo>
                    <a:pt x="5797" y="1545"/>
                    <a:pt x="5955" y="1671"/>
                    <a:pt x="5955" y="1891"/>
                  </a:cubicBezTo>
                  <a:cubicBezTo>
                    <a:pt x="5955" y="2080"/>
                    <a:pt x="5797" y="2238"/>
                    <a:pt x="5608" y="2238"/>
                  </a:cubicBezTo>
                  <a:cubicBezTo>
                    <a:pt x="5419" y="2238"/>
                    <a:pt x="5262" y="2080"/>
                    <a:pt x="5262" y="1891"/>
                  </a:cubicBezTo>
                  <a:cubicBezTo>
                    <a:pt x="5199" y="1702"/>
                    <a:pt x="5419" y="1545"/>
                    <a:pt x="5608" y="1545"/>
                  </a:cubicBezTo>
                  <a:close/>
                  <a:moveTo>
                    <a:pt x="5163" y="4104"/>
                  </a:moveTo>
                  <a:cubicBezTo>
                    <a:pt x="5262" y="4104"/>
                    <a:pt x="5356" y="4144"/>
                    <a:pt x="5419" y="4223"/>
                  </a:cubicBezTo>
                  <a:cubicBezTo>
                    <a:pt x="5577" y="4380"/>
                    <a:pt x="5577" y="4601"/>
                    <a:pt x="5419" y="4727"/>
                  </a:cubicBezTo>
                  <a:cubicBezTo>
                    <a:pt x="5073" y="5073"/>
                    <a:pt x="4568" y="5262"/>
                    <a:pt x="4064" y="5262"/>
                  </a:cubicBezTo>
                  <a:cubicBezTo>
                    <a:pt x="3560" y="5262"/>
                    <a:pt x="3088" y="5073"/>
                    <a:pt x="2773" y="4727"/>
                  </a:cubicBezTo>
                  <a:cubicBezTo>
                    <a:pt x="2615" y="4569"/>
                    <a:pt x="2615" y="4317"/>
                    <a:pt x="2773" y="4223"/>
                  </a:cubicBezTo>
                  <a:cubicBezTo>
                    <a:pt x="2851" y="4144"/>
                    <a:pt x="2946" y="4104"/>
                    <a:pt x="3040" y="4104"/>
                  </a:cubicBezTo>
                  <a:cubicBezTo>
                    <a:pt x="3135" y="4104"/>
                    <a:pt x="3229" y="4144"/>
                    <a:pt x="3308" y="4223"/>
                  </a:cubicBezTo>
                  <a:cubicBezTo>
                    <a:pt x="3529" y="4427"/>
                    <a:pt x="3820" y="4530"/>
                    <a:pt x="4108" y="4530"/>
                  </a:cubicBezTo>
                  <a:cubicBezTo>
                    <a:pt x="4395" y="4530"/>
                    <a:pt x="4679" y="4427"/>
                    <a:pt x="4883" y="4223"/>
                  </a:cubicBezTo>
                  <a:cubicBezTo>
                    <a:pt x="4962" y="4144"/>
                    <a:pt x="5065" y="4104"/>
                    <a:pt x="5163" y="4104"/>
                  </a:cubicBezTo>
                  <a:close/>
                  <a:moveTo>
                    <a:pt x="0" y="1"/>
                  </a:moveTo>
                  <a:lnTo>
                    <a:pt x="0" y="3435"/>
                  </a:lnTo>
                  <a:cubicBezTo>
                    <a:pt x="0" y="5672"/>
                    <a:pt x="1859" y="7531"/>
                    <a:pt x="4096" y="7531"/>
                  </a:cubicBezTo>
                  <a:cubicBezTo>
                    <a:pt x="6364" y="7531"/>
                    <a:pt x="8191" y="5672"/>
                    <a:pt x="8191" y="3435"/>
                  </a:cubicBezTo>
                  <a:lnTo>
                    <a:pt x="819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1" name="Google Shape;8411;p97"/>
            <p:cNvSpPr/>
            <p:nvPr/>
          </p:nvSpPr>
          <p:spPr>
            <a:xfrm>
              <a:off x="-54532475" y="4136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2"/>
                  </a:lnTo>
                  <a:cubicBezTo>
                    <a:pt x="442" y="2300"/>
                    <a:pt x="757" y="1828"/>
                    <a:pt x="757" y="1261"/>
                  </a:cubicBezTo>
                  <a:cubicBezTo>
                    <a:pt x="757" y="757"/>
                    <a:pt x="442" y="284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2" name="Google Shape;8412;p97"/>
            <p:cNvSpPr/>
            <p:nvPr/>
          </p:nvSpPr>
          <p:spPr>
            <a:xfrm>
              <a:off x="-54793175" y="4136975"/>
              <a:ext cx="18925" cy="65400"/>
            </a:xfrm>
            <a:custGeom>
              <a:avLst/>
              <a:gdLst/>
              <a:ahLst/>
              <a:cxnLst/>
              <a:rect l="l" t="t" r="r" b="b"/>
              <a:pathLst>
                <a:path w="757" h="2616" extrusionOk="0">
                  <a:moveTo>
                    <a:pt x="757" y="1"/>
                  </a:moveTo>
                  <a:cubicBezTo>
                    <a:pt x="316" y="284"/>
                    <a:pt x="0" y="757"/>
                    <a:pt x="0" y="1292"/>
                  </a:cubicBezTo>
                  <a:cubicBezTo>
                    <a:pt x="0" y="1859"/>
                    <a:pt x="316" y="2332"/>
                    <a:pt x="757" y="2615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3" name="Google Shape;8413;p97"/>
          <p:cNvGrpSpPr/>
          <p:nvPr/>
        </p:nvGrpSpPr>
        <p:grpSpPr>
          <a:xfrm>
            <a:off x="7092647" y="2887174"/>
            <a:ext cx="314662" cy="358099"/>
            <a:chOff x="-52832000" y="3192625"/>
            <a:chExt cx="279625" cy="318225"/>
          </a:xfrm>
        </p:grpSpPr>
        <p:sp>
          <p:nvSpPr>
            <p:cNvPr id="8414" name="Google Shape;8414;p97"/>
            <p:cNvSpPr/>
            <p:nvPr/>
          </p:nvSpPr>
          <p:spPr>
            <a:xfrm>
              <a:off x="-52574450" y="3306025"/>
              <a:ext cx="22075" cy="110300"/>
            </a:xfrm>
            <a:custGeom>
              <a:avLst/>
              <a:gdLst/>
              <a:ahLst/>
              <a:cxnLst/>
              <a:rect l="l" t="t" r="r" b="b"/>
              <a:pathLst>
                <a:path w="883" h="4412" extrusionOk="0">
                  <a:moveTo>
                    <a:pt x="1" y="1"/>
                  </a:moveTo>
                  <a:lnTo>
                    <a:pt x="1" y="1"/>
                  </a:lnTo>
                  <a:cubicBezTo>
                    <a:pt x="95" y="348"/>
                    <a:pt x="127" y="726"/>
                    <a:pt x="127" y="1104"/>
                  </a:cubicBezTo>
                  <a:lnTo>
                    <a:pt x="127" y="3939"/>
                  </a:lnTo>
                  <a:cubicBezTo>
                    <a:pt x="127" y="4097"/>
                    <a:pt x="127" y="4254"/>
                    <a:pt x="95" y="4412"/>
                  </a:cubicBezTo>
                  <a:cubicBezTo>
                    <a:pt x="537" y="4254"/>
                    <a:pt x="883" y="3876"/>
                    <a:pt x="883" y="3341"/>
                  </a:cubicBezTo>
                  <a:lnTo>
                    <a:pt x="883" y="1104"/>
                  </a:lnTo>
                  <a:cubicBezTo>
                    <a:pt x="883" y="600"/>
                    <a:pt x="537" y="127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5" name="Google Shape;8415;p97"/>
            <p:cNvSpPr/>
            <p:nvPr/>
          </p:nvSpPr>
          <p:spPr>
            <a:xfrm>
              <a:off x="-52826475" y="3192625"/>
              <a:ext cx="267800" cy="100050"/>
            </a:xfrm>
            <a:custGeom>
              <a:avLst/>
              <a:gdLst/>
              <a:ahLst/>
              <a:cxnLst/>
              <a:rect l="l" t="t" r="r" b="b"/>
              <a:pathLst>
                <a:path w="10712" h="4002" extrusionOk="0">
                  <a:moveTo>
                    <a:pt x="5356" y="0"/>
                  </a:moveTo>
                  <a:cubicBezTo>
                    <a:pt x="2836" y="0"/>
                    <a:pt x="725" y="1670"/>
                    <a:pt x="0" y="4001"/>
                  </a:cubicBezTo>
                  <a:cubicBezTo>
                    <a:pt x="284" y="3844"/>
                    <a:pt x="567" y="3749"/>
                    <a:pt x="882" y="3749"/>
                  </a:cubicBezTo>
                  <a:cubicBezTo>
                    <a:pt x="1639" y="2017"/>
                    <a:pt x="3371" y="756"/>
                    <a:pt x="5356" y="756"/>
                  </a:cubicBezTo>
                  <a:cubicBezTo>
                    <a:pt x="7373" y="756"/>
                    <a:pt x="9105" y="1985"/>
                    <a:pt x="9861" y="3749"/>
                  </a:cubicBezTo>
                  <a:cubicBezTo>
                    <a:pt x="10176" y="3749"/>
                    <a:pt x="10492" y="3844"/>
                    <a:pt x="10712" y="4001"/>
                  </a:cubicBezTo>
                  <a:cubicBezTo>
                    <a:pt x="10019" y="1702"/>
                    <a:pt x="7877" y="0"/>
                    <a:pt x="535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6" name="Google Shape;8416;p97"/>
            <p:cNvSpPr/>
            <p:nvPr/>
          </p:nvSpPr>
          <p:spPr>
            <a:xfrm>
              <a:off x="-52794975" y="3361175"/>
              <a:ext cx="204800" cy="149675"/>
            </a:xfrm>
            <a:custGeom>
              <a:avLst/>
              <a:gdLst/>
              <a:ahLst/>
              <a:cxnLst/>
              <a:rect l="l" t="t" r="r" b="b"/>
              <a:pathLst>
                <a:path w="8192" h="5987" extrusionOk="0">
                  <a:moveTo>
                    <a:pt x="5132" y="2560"/>
                  </a:moveTo>
                  <a:cubicBezTo>
                    <a:pt x="5230" y="2560"/>
                    <a:pt x="5325" y="2599"/>
                    <a:pt x="5388" y="2678"/>
                  </a:cubicBezTo>
                  <a:cubicBezTo>
                    <a:pt x="5577" y="2836"/>
                    <a:pt x="5577" y="3088"/>
                    <a:pt x="5419" y="3182"/>
                  </a:cubicBezTo>
                  <a:cubicBezTo>
                    <a:pt x="5073" y="3560"/>
                    <a:pt x="4569" y="3749"/>
                    <a:pt x="4096" y="3749"/>
                  </a:cubicBezTo>
                  <a:cubicBezTo>
                    <a:pt x="3592" y="3749"/>
                    <a:pt x="3120" y="3560"/>
                    <a:pt x="2773" y="3182"/>
                  </a:cubicBezTo>
                  <a:cubicBezTo>
                    <a:pt x="2615" y="3025"/>
                    <a:pt x="2615" y="2804"/>
                    <a:pt x="2773" y="2678"/>
                  </a:cubicBezTo>
                  <a:cubicBezTo>
                    <a:pt x="2852" y="2599"/>
                    <a:pt x="2946" y="2560"/>
                    <a:pt x="3037" y="2560"/>
                  </a:cubicBezTo>
                  <a:cubicBezTo>
                    <a:pt x="3127" y="2560"/>
                    <a:pt x="3214" y="2599"/>
                    <a:pt x="3277" y="2678"/>
                  </a:cubicBezTo>
                  <a:cubicBezTo>
                    <a:pt x="3498" y="2899"/>
                    <a:pt x="3781" y="3009"/>
                    <a:pt x="4065" y="3009"/>
                  </a:cubicBezTo>
                  <a:cubicBezTo>
                    <a:pt x="4348" y="3009"/>
                    <a:pt x="4632" y="2899"/>
                    <a:pt x="4852" y="2678"/>
                  </a:cubicBezTo>
                  <a:cubicBezTo>
                    <a:pt x="4931" y="2599"/>
                    <a:pt x="5033" y="2560"/>
                    <a:pt x="5132" y="2560"/>
                  </a:cubicBezTo>
                  <a:close/>
                  <a:moveTo>
                    <a:pt x="1" y="0"/>
                  </a:moveTo>
                  <a:lnTo>
                    <a:pt x="1" y="1859"/>
                  </a:lnTo>
                  <a:cubicBezTo>
                    <a:pt x="1" y="2993"/>
                    <a:pt x="473" y="4127"/>
                    <a:pt x="1355" y="4915"/>
                  </a:cubicBezTo>
                  <a:cubicBezTo>
                    <a:pt x="2111" y="5640"/>
                    <a:pt x="3088" y="5986"/>
                    <a:pt x="4096" y="5986"/>
                  </a:cubicBezTo>
                  <a:lnTo>
                    <a:pt x="4506" y="5986"/>
                  </a:lnTo>
                  <a:cubicBezTo>
                    <a:pt x="6585" y="5797"/>
                    <a:pt x="8192" y="3907"/>
                    <a:pt x="8192" y="1733"/>
                  </a:cubicBezTo>
                  <a:lnTo>
                    <a:pt x="8192" y="32"/>
                  </a:lnTo>
                  <a:cubicBezTo>
                    <a:pt x="8192" y="1261"/>
                    <a:pt x="7215" y="2237"/>
                    <a:pt x="5955" y="2237"/>
                  </a:cubicBezTo>
                  <a:cubicBezTo>
                    <a:pt x="5167" y="2237"/>
                    <a:pt x="4506" y="1859"/>
                    <a:pt x="4096" y="1229"/>
                  </a:cubicBezTo>
                  <a:cubicBezTo>
                    <a:pt x="3718" y="1796"/>
                    <a:pt x="2994" y="2237"/>
                    <a:pt x="2269" y="2237"/>
                  </a:cubicBezTo>
                  <a:cubicBezTo>
                    <a:pt x="1040" y="2237"/>
                    <a:pt x="1" y="1261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7" name="Google Shape;8417;p97"/>
            <p:cNvSpPr/>
            <p:nvPr/>
          </p:nvSpPr>
          <p:spPr>
            <a:xfrm>
              <a:off x="-52791025" y="3231225"/>
              <a:ext cx="137850" cy="74825"/>
            </a:xfrm>
            <a:custGeom>
              <a:avLst/>
              <a:gdLst/>
              <a:ahLst/>
              <a:cxnLst/>
              <a:rect l="l" t="t" r="r" b="b"/>
              <a:pathLst>
                <a:path w="5514" h="2993" extrusionOk="0">
                  <a:moveTo>
                    <a:pt x="3938" y="0"/>
                  </a:moveTo>
                  <a:cubicBezTo>
                    <a:pt x="2048" y="0"/>
                    <a:pt x="473" y="1260"/>
                    <a:pt x="0" y="2993"/>
                  </a:cubicBezTo>
                  <a:lnTo>
                    <a:pt x="1701" y="2993"/>
                  </a:lnTo>
                  <a:cubicBezTo>
                    <a:pt x="3434" y="2993"/>
                    <a:pt x="4946" y="1890"/>
                    <a:pt x="5513" y="315"/>
                  </a:cubicBezTo>
                  <a:cubicBezTo>
                    <a:pt x="5041" y="126"/>
                    <a:pt x="4505" y="0"/>
                    <a:pt x="393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8" name="Google Shape;8418;p97"/>
            <p:cNvSpPr/>
            <p:nvPr/>
          </p:nvSpPr>
          <p:spPr>
            <a:xfrm>
              <a:off x="-52683125" y="3361950"/>
              <a:ext cx="74825" cy="37850"/>
            </a:xfrm>
            <a:custGeom>
              <a:avLst/>
              <a:gdLst/>
              <a:ahLst/>
              <a:cxnLst/>
              <a:rect l="l" t="t" r="r" b="b"/>
              <a:pathLst>
                <a:path w="2993" h="1514" extrusionOk="0">
                  <a:moveTo>
                    <a:pt x="0" y="1"/>
                  </a:moveTo>
                  <a:cubicBezTo>
                    <a:pt x="0" y="851"/>
                    <a:pt x="662" y="1513"/>
                    <a:pt x="1481" y="1513"/>
                  </a:cubicBezTo>
                  <a:cubicBezTo>
                    <a:pt x="2300" y="1513"/>
                    <a:pt x="2993" y="820"/>
                    <a:pt x="29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9" name="Google Shape;8419;p97"/>
            <p:cNvSpPr/>
            <p:nvPr/>
          </p:nvSpPr>
          <p:spPr>
            <a:xfrm>
              <a:off x="-52794975" y="3247750"/>
              <a:ext cx="204800" cy="104000"/>
            </a:xfrm>
            <a:custGeom>
              <a:avLst/>
              <a:gdLst/>
              <a:ahLst/>
              <a:cxnLst/>
              <a:rect l="l" t="t" r="r" b="b"/>
              <a:pathLst>
                <a:path w="8192" h="4160" extrusionOk="0">
                  <a:moveTo>
                    <a:pt x="6365" y="1"/>
                  </a:moveTo>
                  <a:cubicBezTo>
                    <a:pt x="5640" y="1828"/>
                    <a:pt x="3876" y="3025"/>
                    <a:pt x="1859" y="3025"/>
                  </a:cubicBezTo>
                  <a:lnTo>
                    <a:pt x="1" y="3025"/>
                  </a:lnTo>
                  <a:lnTo>
                    <a:pt x="1" y="3403"/>
                  </a:lnTo>
                  <a:lnTo>
                    <a:pt x="1" y="4159"/>
                  </a:lnTo>
                  <a:cubicBezTo>
                    <a:pt x="1" y="3939"/>
                    <a:pt x="158" y="3781"/>
                    <a:pt x="379" y="3781"/>
                  </a:cubicBezTo>
                  <a:lnTo>
                    <a:pt x="7814" y="3781"/>
                  </a:lnTo>
                  <a:cubicBezTo>
                    <a:pt x="8003" y="3781"/>
                    <a:pt x="8160" y="3939"/>
                    <a:pt x="8160" y="4159"/>
                  </a:cubicBezTo>
                  <a:lnTo>
                    <a:pt x="8160" y="3403"/>
                  </a:lnTo>
                  <a:cubicBezTo>
                    <a:pt x="8192" y="2017"/>
                    <a:pt x="7467" y="757"/>
                    <a:pt x="63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0" name="Google Shape;8420;p97"/>
            <p:cNvSpPr/>
            <p:nvPr/>
          </p:nvSpPr>
          <p:spPr>
            <a:xfrm>
              <a:off x="-52776850" y="3361950"/>
              <a:ext cx="74825" cy="37850"/>
            </a:xfrm>
            <a:custGeom>
              <a:avLst/>
              <a:gdLst/>
              <a:ahLst/>
              <a:cxnLst/>
              <a:rect l="l" t="t" r="r" b="b"/>
              <a:pathLst>
                <a:path w="2993" h="1514" extrusionOk="0">
                  <a:moveTo>
                    <a:pt x="0" y="1"/>
                  </a:moveTo>
                  <a:cubicBezTo>
                    <a:pt x="0" y="851"/>
                    <a:pt x="662" y="1513"/>
                    <a:pt x="1481" y="1513"/>
                  </a:cubicBezTo>
                  <a:cubicBezTo>
                    <a:pt x="2332" y="1513"/>
                    <a:pt x="2993" y="820"/>
                    <a:pt x="29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1" name="Google Shape;8421;p97"/>
            <p:cNvSpPr/>
            <p:nvPr/>
          </p:nvSpPr>
          <p:spPr>
            <a:xfrm>
              <a:off x="-52832000" y="3306025"/>
              <a:ext cx="21300" cy="110300"/>
            </a:xfrm>
            <a:custGeom>
              <a:avLst/>
              <a:gdLst/>
              <a:ahLst/>
              <a:cxnLst/>
              <a:rect l="l" t="t" r="r" b="b"/>
              <a:pathLst>
                <a:path w="852" h="4412" extrusionOk="0">
                  <a:moveTo>
                    <a:pt x="851" y="1"/>
                  </a:moveTo>
                  <a:cubicBezTo>
                    <a:pt x="347" y="127"/>
                    <a:pt x="1" y="568"/>
                    <a:pt x="1" y="1104"/>
                  </a:cubicBezTo>
                  <a:lnTo>
                    <a:pt x="1" y="3341"/>
                  </a:lnTo>
                  <a:cubicBezTo>
                    <a:pt x="1" y="3813"/>
                    <a:pt x="316" y="4254"/>
                    <a:pt x="757" y="4412"/>
                  </a:cubicBezTo>
                  <a:lnTo>
                    <a:pt x="757" y="4097"/>
                  </a:lnTo>
                  <a:lnTo>
                    <a:pt x="757" y="3341"/>
                  </a:lnTo>
                  <a:lnTo>
                    <a:pt x="757" y="1104"/>
                  </a:lnTo>
                  <a:cubicBezTo>
                    <a:pt x="757" y="726"/>
                    <a:pt x="788" y="348"/>
                    <a:pt x="85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22" name="Google Shape;8422;p97"/>
          <p:cNvGrpSpPr/>
          <p:nvPr/>
        </p:nvGrpSpPr>
        <p:grpSpPr>
          <a:xfrm>
            <a:off x="7070492" y="3359048"/>
            <a:ext cx="358971" cy="357198"/>
            <a:chOff x="-52851675" y="3585650"/>
            <a:chExt cx="319000" cy="317425"/>
          </a:xfrm>
        </p:grpSpPr>
        <p:sp>
          <p:nvSpPr>
            <p:cNvPr id="8423" name="Google Shape;8423;p97"/>
            <p:cNvSpPr/>
            <p:nvPr/>
          </p:nvSpPr>
          <p:spPr>
            <a:xfrm>
              <a:off x="-52851675" y="3641575"/>
              <a:ext cx="319000" cy="106350"/>
            </a:xfrm>
            <a:custGeom>
              <a:avLst/>
              <a:gdLst/>
              <a:ahLst/>
              <a:cxnLst/>
              <a:rect l="l" t="t" r="r" b="b"/>
              <a:pathLst>
                <a:path w="12760" h="4254" extrusionOk="0">
                  <a:moveTo>
                    <a:pt x="6364" y="0"/>
                  </a:moveTo>
                  <a:cubicBezTo>
                    <a:pt x="2836" y="0"/>
                    <a:pt x="0" y="1449"/>
                    <a:pt x="0" y="3371"/>
                  </a:cubicBezTo>
                  <a:cubicBezTo>
                    <a:pt x="0" y="3686"/>
                    <a:pt x="63" y="4001"/>
                    <a:pt x="252" y="4253"/>
                  </a:cubicBezTo>
                  <a:cubicBezTo>
                    <a:pt x="473" y="3749"/>
                    <a:pt x="945" y="3308"/>
                    <a:pt x="1481" y="3119"/>
                  </a:cubicBezTo>
                  <a:lnTo>
                    <a:pt x="1481" y="2898"/>
                  </a:lnTo>
                  <a:cubicBezTo>
                    <a:pt x="1481" y="2741"/>
                    <a:pt x="1575" y="2615"/>
                    <a:pt x="1733" y="2520"/>
                  </a:cubicBezTo>
                  <a:cubicBezTo>
                    <a:pt x="3403" y="1796"/>
                    <a:pt x="4915" y="1512"/>
                    <a:pt x="6396" y="1512"/>
                  </a:cubicBezTo>
                  <a:cubicBezTo>
                    <a:pt x="7845" y="1512"/>
                    <a:pt x="9389" y="1827"/>
                    <a:pt x="11027" y="2520"/>
                  </a:cubicBezTo>
                  <a:cubicBezTo>
                    <a:pt x="11153" y="2615"/>
                    <a:pt x="11279" y="2741"/>
                    <a:pt x="11279" y="2898"/>
                  </a:cubicBezTo>
                  <a:lnTo>
                    <a:pt x="11279" y="3119"/>
                  </a:lnTo>
                  <a:cubicBezTo>
                    <a:pt x="11815" y="3308"/>
                    <a:pt x="12287" y="3718"/>
                    <a:pt x="12539" y="4253"/>
                  </a:cubicBezTo>
                  <a:cubicBezTo>
                    <a:pt x="12697" y="4001"/>
                    <a:pt x="12760" y="3686"/>
                    <a:pt x="12760" y="3371"/>
                  </a:cubicBezTo>
                  <a:cubicBezTo>
                    <a:pt x="12760" y="1449"/>
                    <a:pt x="9924" y="0"/>
                    <a:pt x="636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4" name="Google Shape;8424;p97"/>
            <p:cNvSpPr/>
            <p:nvPr/>
          </p:nvSpPr>
          <p:spPr>
            <a:xfrm>
              <a:off x="-52787100" y="3585650"/>
              <a:ext cx="189050" cy="52000"/>
            </a:xfrm>
            <a:custGeom>
              <a:avLst/>
              <a:gdLst/>
              <a:ahLst/>
              <a:cxnLst/>
              <a:rect l="l" t="t" r="r" b="b"/>
              <a:pathLst>
                <a:path w="7562" h="2080" extrusionOk="0">
                  <a:moveTo>
                    <a:pt x="3781" y="0"/>
                  </a:moveTo>
                  <a:cubicBezTo>
                    <a:pt x="2048" y="0"/>
                    <a:pt x="599" y="882"/>
                    <a:pt x="1" y="2080"/>
                  </a:cubicBezTo>
                  <a:cubicBezTo>
                    <a:pt x="1103" y="1701"/>
                    <a:pt x="2363" y="1512"/>
                    <a:pt x="3781" y="1512"/>
                  </a:cubicBezTo>
                  <a:cubicBezTo>
                    <a:pt x="3928" y="1506"/>
                    <a:pt x="4073" y="1503"/>
                    <a:pt x="4217" y="1503"/>
                  </a:cubicBezTo>
                  <a:cubicBezTo>
                    <a:pt x="5469" y="1503"/>
                    <a:pt x="6629" y="1740"/>
                    <a:pt x="7562" y="2080"/>
                  </a:cubicBezTo>
                  <a:cubicBezTo>
                    <a:pt x="6995" y="882"/>
                    <a:pt x="5514" y="0"/>
                    <a:pt x="378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5" name="Google Shape;8425;p97"/>
            <p:cNvSpPr/>
            <p:nvPr/>
          </p:nvSpPr>
          <p:spPr>
            <a:xfrm>
              <a:off x="-52794975" y="3696700"/>
              <a:ext cx="127625" cy="74850"/>
            </a:xfrm>
            <a:custGeom>
              <a:avLst/>
              <a:gdLst/>
              <a:ahLst/>
              <a:cxnLst/>
              <a:rect l="l" t="t" r="r" b="b"/>
              <a:pathLst>
                <a:path w="5105" h="2994" extrusionOk="0">
                  <a:moveTo>
                    <a:pt x="4096" y="0"/>
                  </a:moveTo>
                  <a:cubicBezTo>
                    <a:pt x="2804" y="0"/>
                    <a:pt x="1324" y="284"/>
                    <a:pt x="1" y="883"/>
                  </a:cubicBezTo>
                  <a:lnTo>
                    <a:pt x="1" y="2993"/>
                  </a:lnTo>
                  <a:lnTo>
                    <a:pt x="1072" y="2993"/>
                  </a:lnTo>
                  <a:cubicBezTo>
                    <a:pt x="2741" y="2993"/>
                    <a:pt x="4317" y="2143"/>
                    <a:pt x="5104" y="95"/>
                  </a:cubicBezTo>
                  <a:cubicBezTo>
                    <a:pt x="4789" y="32"/>
                    <a:pt x="4411" y="0"/>
                    <a:pt x="40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6" name="Google Shape;8426;p97"/>
            <p:cNvSpPr/>
            <p:nvPr/>
          </p:nvSpPr>
          <p:spPr>
            <a:xfrm>
              <a:off x="-52795750" y="3700625"/>
              <a:ext cx="204800" cy="202450"/>
            </a:xfrm>
            <a:custGeom>
              <a:avLst/>
              <a:gdLst/>
              <a:ahLst/>
              <a:cxnLst/>
              <a:rect l="l" t="t" r="r" b="b"/>
              <a:pathLst>
                <a:path w="8192" h="8098" extrusionOk="0">
                  <a:moveTo>
                    <a:pt x="5639" y="2143"/>
                  </a:moveTo>
                  <a:cubicBezTo>
                    <a:pt x="5828" y="2143"/>
                    <a:pt x="5986" y="2301"/>
                    <a:pt x="5986" y="2490"/>
                  </a:cubicBezTo>
                  <a:cubicBezTo>
                    <a:pt x="5986" y="2679"/>
                    <a:pt x="5828" y="2836"/>
                    <a:pt x="5639" y="2836"/>
                  </a:cubicBezTo>
                  <a:cubicBezTo>
                    <a:pt x="5450" y="2836"/>
                    <a:pt x="5293" y="2679"/>
                    <a:pt x="5293" y="2490"/>
                  </a:cubicBezTo>
                  <a:cubicBezTo>
                    <a:pt x="5293" y="2301"/>
                    <a:pt x="5450" y="2143"/>
                    <a:pt x="5639" y="2143"/>
                  </a:cubicBezTo>
                  <a:close/>
                  <a:moveTo>
                    <a:pt x="5163" y="4671"/>
                  </a:moveTo>
                  <a:cubicBezTo>
                    <a:pt x="5261" y="4671"/>
                    <a:pt x="5356" y="4711"/>
                    <a:pt x="5419" y="4790"/>
                  </a:cubicBezTo>
                  <a:cubicBezTo>
                    <a:pt x="5608" y="4947"/>
                    <a:pt x="5608" y="5168"/>
                    <a:pt x="5450" y="5294"/>
                  </a:cubicBezTo>
                  <a:cubicBezTo>
                    <a:pt x="5104" y="5640"/>
                    <a:pt x="4600" y="5829"/>
                    <a:pt x="4127" y="5829"/>
                  </a:cubicBezTo>
                  <a:cubicBezTo>
                    <a:pt x="3623" y="5829"/>
                    <a:pt x="3151" y="5640"/>
                    <a:pt x="2804" y="5294"/>
                  </a:cubicBezTo>
                  <a:cubicBezTo>
                    <a:pt x="2646" y="5136"/>
                    <a:pt x="2646" y="4884"/>
                    <a:pt x="2804" y="4790"/>
                  </a:cubicBezTo>
                  <a:cubicBezTo>
                    <a:pt x="2883" y="4711"/>
                    <a:pt x="2977" y="4671"/>
                    <a:pt x="3068" y="4671"/>
                  </a:cubicBezTo>
                  <a:cubicBezTo>
                    <a:pt x="3158" y="4671"/>
                    <a:pt x="3245" y="4711"/>
                    <a:pt x="3308" y="4790"/>
                  </a:cubicBezTo>
                  <a:cubicBezTo>
                    <a:pt x="3529" y="4994"/>
                    <a:pt x="3812" y="5097"/>
                    <a:pt x="4096" y="5097"/>
                  </a:cubicBezTo>
                  <a:cubicBezTo>
                    <a:pt x="4379" y="5097"/>
                    <a:pt x="4663" y="4994"/>
                    <a:pt x="4883" y="4790"/>
                  </a:cubicBezTo>
                  <a:cubicBezTo>
                    <a:pt x="4962" y="4711"/>
                    <a:pt x="5064" y="4671"/>
                    <a:pt x="5163" y="4671"/>
                  </a:cubicBezTo>
                  <a:close/>
                  <a:moveTo>
                    <a:pt x="5860" y="1"/>
                  </a:moveTo>
                  <a:cubicBezTo>
                    <a:pt x="4883" y="2521"/>
                    <a:pt x="3119" y="3592"/>
                    <a:pt x="1071" y="3592"/>
                  </a:cubicBezTo>
                  <a:lnTo>
                    <a:pt x="0" y="3592"/>
                  </a:lnTo>
                  <a:lnTo>
                    <a:pt x="0" y="3939"/>
                  </a:lnTo>
                  <a:cubicBezTo>
                    <a:pt x="0" y="6176"/>
                    <a:pt x="1859" y="8098"/>
                    <a:pt x="4096" y="8098"/>
                  </a:cubicBezTo>
                  <a:cubicBezTo>
                    <a:pt x="6333" y="8098"/>
                    <a:pt x="8191" y="6239"/>
                    <a:pt x="8191" y="3939"/>
                  </a:cubicBezTo>
                  <a:lnTo>
                    <a:pt x="8191" y="2931"/>
                  </a:lnTo>
                  <a:lnTo>
                    <a:pt x="8191" y="2868"/>
                  </a:lnTo>
                  <a:lnTo>
                    <a:pt x="8191" y="726"/>
                  </a:lnTo>
                  <a:cubicBezTo>
                    <a:pt x="7435" y="347"/>
                    <a:pt x="6648" y="158"/>
                    <a:pt x="58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7" name="Google Shape;8427;p97"/>
            <p:cNvSpPr/>
            <p:nvPr/>
          </p:nvSpPr>
          <p:spPr>
            <a:xfrm>
              <a:off x="-52832775" y="3740025"/>
              <a:ext cx="18125" cy="64600"/>
            </a:xfrm>
            <a:custGeom>
              <a:avLst/>
              <a:gdLst/>
              <a:ahLst/>
              <a:cxnLst/>
              <a:rect l="l" t="t" r="r" b="b"/>
              <a:pathLst>
                <a:path w="725" h="2584" extrusionOk="0">
                  <a:moveTo>
                    <a:pt x="725" y="0"/>
                  </a:moveTo>
                  <a:cubicBezTo>
                    <a:pt x="315" y="252"/>
                    <a:pt x="0" y="725"/>
                    <a:pt x="0" y="1260"/>
                  </a:cubicBezTo>
                  <a:cubicBezTo>
                    <a:pt x="0" y="1827"/>
                    <a:pt x="315" y="2300"/>
                    <a:pt x="725" y="2584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8" name="Google Shape;8428;p97"/>
            <p:cNvSpPr/>
            <p:nvPr/>
          </p:nvSpPr>
          <p:spPr>
            <a:xfrm>
              <a:off x="-52570500" y="3740025"/>
              <a:ext cx="18925" cy="64600"/>
            </a:xfrm>
            <a:custGeom>
              <a:avLst/>
              <a:gdLst/>
              <a:ahLst/>
              <a:cxnLst/>
              <a:rect l="l" t="t" r="r" b="b"/>
              <a:pathLst>
                <a:path w="757" h="2584" extrusionOk="0">
                  <a:moveTo>
                    <a:pt x="0" y="0"/>
                  </a:moveTo>
                  <a:lnTo>
                    <a:pt x="0" y="2584"/>
                  </a:lnTo>
                  <a:cubicBezTo>
                    <a:pt x="442" y="2300"/>
                    <a:pt x="757" y="1827"/>
                    <a:pt x="757" y="1260"/>
                  </a:cubicBezTo>
                  <a:cubicBezTo>
                    <a:pt x="757" y="725"/>
                    <a:pt x="442" y="252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29" name="Google Shape;8429;p97"/>
          <p:cNvGrpSpPr/>
          <p:nvPr/>
        </p:nvGrpSpPr>
        <p:grpSpPr>
          <a:xfrm>
            <a:off x="7092647" y="3820849"/>
            <a:ext cx="314662" cy="358999"/>
            <a:chOff x="-52832000" y="3976300"/>
            <a:chExt cx="279625" cy="319025"/>
          </a:xfrm>
        </p:grpSpPr>
        <p:sp>
          <p:nvSpPr>
            <p:cNvPr id="8430" name="Google Shape;8430;p97"/>
            <p:cNvSpPr/>
            <p:nvPr/>
          </p:nvSpPr>
          <p:spPr>
            <a:xfrm>
              <a:off x="-52794975" y="3976300"/>
              <a:ext cx="204800" cy="112650"/>
            </a:xfrm>
            <a:custGeom>
              <a:avLst/>
              <a:gdLst/>
              <a:ahLst/>
              <a:cxnLst/>
              <a:rect l="l" t="t" r="r" b="b"/>
              <a:pathLst>
                <a:path w="8192" h="4506" extrusionOk="0">
                  <a:moveTo>
                    <a:pt x="4096" y="1"/>
                  </a:moveTo>
                  <a:cubicBezTo>
                    <a:pt x="1859" y="1"/>
                    <a:pt x="1" y="1859"/>
                    <a:pt x="1" y="4096"/>
                  </a:cubicBezTo>
                  <a:lnTo>
                    <a:pt x="1" y="4506"/>
                  </a:lnTo>
                  <a:cubicBezTo>
                    <a:pt x="883" y="3120"/>
                    <a:pt x="2363" y="2206"/>
                    <a:pt x="4096" y="2206"/>
                  </a:cubicBezTo>
                  <a:cubicBezTo>
                    <a:pt x="5829" y="2206"/>
                    <a:pt x="7341" y="3120"/>
                    <a:pt x="8192" y="4506"/>
                  </a:cubicBezTo>
                  <a:lnTo>
                    <a:pt x="8192" y="4096"/>
                  </a:lnTo>
                  <a:cubicBezTo>
                    <a:pt x="8192" y="1859"/>
                    <a:pt x="6365" y="1"/>
                    <a:pt x="40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1" name="Google Shape;8431;p97"/>
            <p:cNvSpPr/>
            <p:nvPr/>
          </p:nvSpPr>
          <p:spPr>
            <a:xfrm>
              <a:off x="-52757175" y="4051125"/>
              <a:ext cx="167000" cy="94550"/>
            </a:xfrm>
            <a:custGeom>
              <a:avLst/>
              <a:gdLst/>
              <a:ahLst/>
              <a:cxnLst/>
              <a:rect l="l" t="t" r="r" b="b"/>
              <a:pathLst>
                <a:path w="6680" h="3782" extrusionOk="0">
                  <a:moveTo>
                    <a:pt x="2584" y="1"/>
                  </a:moveTo>
                  <a:cubicBezTo>
                    <a:pt x="1608" y="1"/>
                    <a:pt x="694" y="379"/>
                    <a:pt x="1" y="946"/>
                  </a:cubicBezTo>
                  <a:cubicBezTo>
                    <a:pt x="473" y="820"/>
                    <a:pt x="977" y="757"/>
                    <a:pt x="1482" y="757"/>
                  </a:cubicBezTo>
                  <a:cubicBezTo>
                    <a:pt x="3750" y="757"/>
                    <a:pt x="5672" y="1985"/>
                    <a:pt x="6680" y="3781"/>
                  </a:cubicBezTo>
                  <a:cubicBezTo>
                    <a:pt x="6522" y="1670"/>
                    <a:pt x="4758" y="1"/>
                    <a:pt x="258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2" name="Google Shape;8432;p97"/>
            <p:cNvSpPr/>
            <p:nvPr/>
          </p:nvSpPr>
          <p:spPr>
            <a:xfrm>
              <a:off x="-52794975" y="4088925"/>
              <a:ext cx="204025" cy="206400"/>
            </a:xfrm>
            <a:custGeom>
              <a:avLst/>
              <a:gdLst/>
              <a:ahLst/>
              <a:cxnLst/>
              <a:rect l="l" t="t" r="r" b="b"/>
              <a:pathLst>
                <a:path w="8161" h="8256" extrusionOk="0">
                  <a:moveTo>
                    <a:pt x="2615" y="2238"/>
                  </a:moveTo>
                  <a:cubicBezTo>
                    <a:pt x="2804" y="2238"/>
                    <a:pt x="2962" y="2395"/>
                    <a:pt x="2962" y="2584"/>
                  </a:cubicBezTo>
                  <a:cubicBezTo>
                    <a:pt x="2962" y="2805"/>
                    <a:pt x="2804" y="2962"/>
                    <a:pt x="2615" y="2962"/>
                  </a:cubicBezTo>
                  <a:cubicBezTo>
                    <a:pt x="2602" y="2965"/>
                    <a:pt x="2588" y="2966"/>
                    <a:pt x="2574" y="2966"/>
                  </a:cubicBezTo>
                  <a:cubicBezTo>
                    <a:pt x="2404" y="2966"/>
                    <a:pt x="2269" y="2788"/>
                    <a:pt x="2269" y="2584"/>
                  </a:cubicBezTo>
                  <a:cubicBezTo>
                    <a:pt x="2269" y="2395"/>
                    <a:pt x="2426" y="2238"/>
                    <a:pt x="2615" y="2238"/>
                  </a:cubicBezTo>
                  <a:close/>
                  <a:moveTo>
                    <a:pt x="5608" y="2269"/>
                  </a:moveTo>
                  <a:cubicBezTo>
                    <a:pt x="5797" y="2269"/>
                    <a:pt x="5955" y="2427"/>
                    <a:pt x="5955" y="2647"/>
                  </a:cubicBezTo>
                  <a:cubicBezTo>
                    <a:pt x="5955" y="2805"/>
                    <a:pt x="5797" y="2994"/>
                    <a:pt x="5608" y="2994"/>
                  </a:cubicBezTo>
                  <a:cubicBezTo>
                    <a:pt x="5419" y="2994"/>
                    <a:pt x="5262" y="2836"/>
                    <a:pt x="5262" y="2647"/>
                  </a:cubicBezTo>
                  <a:cubicBezTo>
                    <a:pt x="5262" y="2427"/>
                    <a:pt x="5419" y="2269"/>
                    <a:pt x="5608" y="2269"/>
                  </a:cubicBezTo>
                  <a:close/>
                  <a:moveTo>
                    <a:pt x="5132" y="4797"/>
                  </a:moveTo>
                  <a:cubicBezTo>
                    <a:pt x="5230" y="4797"/>
                    <a:pt x="5325" y="4837"/>
                    <a:pt x="5388" y="4916"/>
                  </a:cubicBezTo>
                  <a:cubicBezTo>
                    <a:pt x="5577" y="5042"/>
                    <a:pt x="5577" y="5262"/>
                    <a:pt x="5419" y="5420"/>
                  </a:cubicBezTo>
                  <a:cubicBezTo>
                    <a:pt x="5073" y="5766"/>
                    <a:pt x="4569" y="5987"/>
                    <a:pt x="4096" y="5987"/>
                  </a:cubicBezTo>
                  <a:cubicBezTo>
                    <a:pt x="3592" y="5987"/>
                    <a:pt x="3120" y="5766"/>
                    <a:pt x="2773" y="5420"/>
                  </a:cubicBezTo>
                  <a:cubicBezTo>
                    <a:pt x="2615" y="5262"/>
                    <a:pt x="2615" y="5042"/>
                    <a:pt x="2773" y="4916"/>
                  </a:cubicBezTo>
                  <a:cubicBezTo>
                    <a:pt x="2852" y="4837"/>
                    <a:pt x="2946" y="4797"/>
                    <a:pt x="3037" y="4797"/>
                  </a:cubicBezTo>
                  <a:cubicBezTo>
                    <a:pt x="3127" y="4797"/>
                    <a:pt x="3214" y="4837"/>
                    <a:pt x="3277" y="4916"/>
                  </a:cubicBezTo>
                  <a:cubicBezTo>
                    <a:pt x="3498" y="5136"/>
                    <a:pt x="3781" y="5246"/>
                    <a:pt x="4065" y="5246"/>
                  </a:cubicBezTo>
                  <a:cubicBezTo>
                    <a:pt x="4348" y="5246"/>
                    <a:pt x="4632" y="5136"/>
                    <a:pt x="4852" y="4916"/>
                  </a:cubicBezTo>
                  <a:cubicBezTo>
                    <a:pt x="4931" y="4837"/>
                    <a:pt x="5033" y="4797"/>
                    <a:pt x="5132" y="4797"/>
                  </a:cubicBezTo>
                  <a:close/>
                  <a:moveTo>
                    <a:pt x="2994" y="1"/>
                  </a:moveTo>
                  <a:cubicBezTo>
                    <a:pt x="2174" y="1"/>
                    <a:pt x="1387" y="190"/>
                    <a:pt x="631" y="536"/>
                  </a:cubicBezTo>
                  <a:cubicBezTo>
                    <a:pt x="599" y="536"/>
                    <a:pt x="599" y="536"/>
                    <a:pt x="568" y="599"/>
                  </a:cubicBezTo>
                  <a:cubicBezTo>
                    <a:pt x="221" y="1166"/>
                    <a:pt x="1" y="1891"/>
                    <a:pt x="1" y="2584"/>
                  </a:cubicBezTo>
                  <a:lnTo>
                    <a:pt x="1" y="4128"/>
                  </a:lnTo>
                  <a:cubicBezTo>
                    <a:pt x="1" y="6365"/>
                    <a:pt x="1859" y="8255"/>
                    <a:pt x="4096" y="8255"/>
                  </a:cubicBezTo>
                  <a:cubicBezTo>
                    <a:pt x="6207" y="8255"/>
                    <a:pt x="7940" y="6680"/>
                    <a:pt x="8160" y="4695"/>
                  </a:cubicBezTo>
                  <a:cubicBezTo>
                    <a:pt x="7877" y="2017"/>
                    <a:pt x="5671" y="1"/>
                    <a:pt x="299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3" name="Google Shape;8433;p97"/>
            <p:cNvSpPr/>
            <p:nvPr/>
          </p:nvSpPr>
          <p:spPr>
            <a:xfrm>
              <a:off x="-52832000" y="413225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1"/>
                  </a:moveTo>
                  <a:cubicBezTo>
                    <a:pt x="316" y="221"/>
                    <a:pt x="1" y="694"/>
                    <a:pt x="1" y="1261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4" name="Google Shape;8434;p97"/>
            <p:cNvSpPr/>
            <p:nvPr/>
          </p:nvSpPr>
          <p:spPr>
            <a:xfrm>
              <a:off x="-52571300" y="413225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694"/>
                    <a:pt x="442" y="221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5" name="Google Shape;8435;p97"/>
          <p:cNvGrpSpPr/>
          <p:nvPr/>
        </p:nvGrpSpPr>
        <p:grpSpPr>
          <a:xfrm>
            <a:off x="6209853" y="4275497"/>
            <a:ext cx="316434" cy="358099"/>
            <a:chOff x="-51633225" y="3198925"/>
            <a:chExt cx="281200" cy="318225"/>
          </a:xfrm>
        </p:grpSpPr>
        <p:sp>
          <p:nvSpPr>
            <p:cNvPr id="8436" name="Google Shape;8436;p97"/>
            <p:cNvSpPr/>
            <p:nvPr/>
          </p:nvSpPr>
          <p:spPr>
            <a:xfrm>
              <a:off x="-51633225" y="33533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6" y="0"/>
                  </a:moveTo>
                  <a:cubicBezTo>
                    <a:pt x="315" y="284"/>
                    <a:pt x="0" y="756"/>
                    <a:pt x="0" y="1292"/>
                  </a:cubicBezTo>
                  <a:cubicBezTo>
                    <a:pt x="0" y="1859"/>
                    <a:pt x="315" y="2332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7" name="Google Shape;8437;p97"/>
            <p:cNvSpPr/>
            <p:nvPr/>
          </p:nvSpPr>
          <p:spPr>
            <a:xfrm>
              <a:off x="-51595425" y="3348575"/>
              <a:ext cx="204800" cy="168575"/>
            </a:xfrm>
            <a:custGeom>
              <a:avLst/>
              <a:gdLst/>
              <a:ahLst/>
              <a:cxnLst/>
              <a:rect l="l" t="t" r="r" b="b"/>
              <a:pathLst>
                <a:path w="8192" h="6743" extrusionOk="0">
                  <a:moveTo>
                    <a:pt x="2647" y="756"/>
                  </a:moveTo>
                  <a:cubicBezTo>
                    <a:pt x="2836" y="756"/>
                    <a:pt x="2994" y="914"/>
                    <a:pt x="2994" y="1103"/>
                  </a:cubicBezTo>
                  <a:cubicBezTo>
                    <a:pt x="2994" y="1292"/>
                    <a:pt x="2836" y="1449"/>
                    <a:pt x="2647" y="1449"/>
                  </a:cubicBezTo>
                  <a:cubicBezTo>
                    <a:pt x="2426" y="1449"/>
                    <a:pt x="2269" y="1292"/>
                    <a:pt x="2269" y="1103"/>
                  </a:cubicBezTo>
                  <a:cubicBezTo>
                    <a:pt x="2237" y="914"/>
                    <a:pt x="2395" y="756"/>
                    <a:pt x="2647" y="756"/>
                  </a:cubicBezTo>
                  <a:close/>
                  <a:moveTo>
                    <a:pt x="5577" y="756"/>
                  </a:moveTo>
                  <a:cubicBezTo>
                    <a:pt x="5797" y="756"/>
                    <a:pt x="5955" y="914"/>
                    <a:pt x="5955" y="1103"/>
                  </a:cubicBezTo>
                  <a:cubicBezTo>
                    <a:pt x="5955" y="1292"/>
                    <a:pt x="5797" y="1449"/>
                    <a:pt x="5577" y="1449"/>
                  </a:cubicBezTo>
                  <a:cubicBezTo>
                    <a:pt x="5388" y="1449"/>
                    <a:pt x="5230" y="1292"/>
                    <a:pt x="5230" y="1103"/>
                  </a:cubicBezTo>
                  <a:cubicBezTo>
                    <a:pt x="5230" y="914"/>
                    <a:pt x="5388" y="756"/>
                    <a:pt x="5577" y="756"/>
                  </a:cubicBezTo>
                  <a:close/>
                  <a:moveTo>
                    <a:pt x="5148" y="3316"/>
                  </a:moveTo>
                  <a:cubicBezTo>
                    <a:pt x="5238" y="3316"/>
                    <a:pt x="5325" y="3356"/>
                    <a:pt x="5388" y="3434"/>
                  </a:cubicBezTo>
                  <a:cubicBezTo>
                    <a:pt x="5545" y="3592"/>
                    <a:pt x="5545" y="3812"/>
                    <a:pt x="5388" y="3938"/>
                  </a:cubicBezTo>
                  <a:cubicBezTo>
                    <a:pt x="5041" y="4285"/>
                    <a:pt x="4569" y="4474"/>
                    <a:pt x="4096" y="4474"/>
                  </a:cubicBezTo>
                  <a:cubicBezTo>
                    <a:pt x="3624" y="4474"/>
                    <a:pt x="3120" y="4285"/>
                    <a:pt x="2804" y="3938"/>
                  </a:cubicBezTo>
                  <a:cubicBezTo>
                    <a:pt x="2647" y="3781"/>
                    <a:pt x="2647" y="3529"/>
                    <a:pt x="2804" y="3434"/>
                  </a:cubicBezTo>
                  <a:cubicBezTo>
                    <a:pt x="2883" y="3371"/>
                    <a:pt x="2978" y="3340"/>
                    <a:pt x="3068" y="3340"/>
                  </a:cubicBezTo>
                  <a:cubicBezTo>
                    <a:pt x="3159" y="3340"/>
                    <a:pt x="3246" y="3371"/>
                    <a:pt x="3309" y="3434"/>
                  </a:cubicBezTo>
                  <a:cubicBezTo>
                    <a:pt x="3529" y="3639"/>
                    <a:pt x="3813" y="3741"/>
                    <a:pt x="4096" y="3741"/>
                  </a:cubicBezTo>
                  <a:cubicBezTo>
                    <a:pt x="4380" y="3741"/>
                    <a:pt x="4663" y="3639"/>
                    <a:pt x="4884" y="3434"/>
                  </a:cubicBezTo>
                  <a:cubicBezTo>
                    <a:pt x="4963" y="3356"/>
                    <a:pt x="5057" y="3316"/>
                    <a:pt x="5148" y="3316"/>
                  </a:cubicBezTo>
                  <a:close/>
                  <a:moveTo>
                    <a:pt x="1" y="0"/>
                  </a:moveTo>
                  <a:lnTo>
                    <a:pt x="1" y="2647"/>
                  </a:lnTo>
                  <a:cubicBezTo>
                    <a:pt x="1" y="4883"/>
                    <a:pt x="1859" y="6742"/>
                    <a:pt x="4096" y="6742"/>
                  </a:cubicBezTo>
                  <a:cubicBezTo>
                    <a:pt x="6333" y="6742"/>
                    <a:pt x="8192" y="4883"/>
                    <a:pt x="8192" y="2647"/>
                  </a:cubicBezTo>
                  <a:lnTo>
                    <a:pt x="819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8" name="Google Shape;8438;p97"/>
            <p:cNvSpPr/>
            <p:nvPr/>
          </p:nvSpPr>
          <p:spPr>
            <a:xfrm>
              <a:off x="-51633225" y="3292650"/>
              <a:ext cx="279625" cy="37050"/>
            </a:xfrm>
            <a:custGeom>
              <a:avLst/>
              <a:gdLst/>
              <a:ahLst/>
              <a:cxnLst/>
              <a:rect l="l" t="t" r="r" b="b"/>
              <a:pathLst>
                <a:path w="11185" h="1482" extrusionOk="0">
                  <a:moveTo>
                    <a:pt x="1513" y="0"/>
                  </a:moveTo>
                  <a:cubicBezTo>
                    <a:pt x="851" y="0"/>
                    <a:pt x="284" y="410"/>
                    <a:pt x="95" y="1009"/>
                  </a:cubicBezTo>
                  <a:cubicBezTo>
                    <a:pt x="0" y="1261"/>
                    <a:pt x="221" y="1481"/>
                    <a:pt x="441" y="1481"/>
                  </a:cubicBezTo>
                  <a:lnTo>
                    <a:pt x="10775" y="1481"/>
                  </a:lnTo>
                  <a:cubicBezTo>
                    <a:pt x="10996" y="1481"/>
                    <a:pt x="11185" y="1261"/>
                    <a:pt x="11122" y="1009"/>
                  </a:cubicBezTo>
                  <a:cubicBezTo>
                    <a:pt x="10933" y="410"/>
                    <a:pt x="10365" y="0"/>
                    <a:pt x="97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9" name="Google Shape;8439;p97"/>
            <p:cNvSpPr/>
            <p:nvPr/>
          </p:nvSpPr>
          <p:spPr>
            <a:xfrm>
              <a:off x="-51492250" y="3198925"/>
              <a:ext cx="98475" cy="74850"/>
            </a:xfrm>
            <a:custGeom>
              <a:avLst/>
              <a:gdLst/>
              <a:ahLst/>
              <a:cxnLst/>
              <a:rect l="l" t="t" r="r" b="b"/>
              <a:pathLst>
                <a:path w="3939" h="2994" extrusionOk="0">
                  <a:moveTo>
                    <a:pt x="1" y="0"/>
                  </a:moveTo>
                  <a:lnTo>
                    <a:pt x="1" y="0"/>
                  </a:lnTo>
                  <a:cubicBezTo>
                    <a:pt x="946" y="0"/>
                    <a:pt x="1576" y="1418"/>
                    <a:pt x="1765" y="2993"/>
                  </a:cubicBezTo>
                  <a:lnTo>
                    <a:pt x="3939" y="2993"/>
                  </a:lnTo>
                  <a:cubicBezTo>
                    <a:pt x="3466" y="1261"/>
                    <a:pt x="1859" y="0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0" name="Google Shape;8440;p97"/>
            <p:cNvSpPr/>
            <p:nvPr/>
          </p:nvSpPr>
          <p:spPr>
            <a:xfrm>
              <a:off x="-51590700" y="3198925"/>
              <a:ext cx="98475" cy="74850"/>
            </a:xfrm>
            <a:custGeom>
              <a:avLst/>
              <a:gdLst/>
              <a:ahLst/>
              <a:cxnLst/>
              <a:rect l="l" t="t" r="r" b="b"/>
              <a:pathLst>
                <a:path w="3939" h="2994" extrusionOk="0">
                  <a:moveTo>
                    <a:pt x="3939" y="0"/>
                  </a:moveTo>
                  <a:lnTo>
                    <a:pt x="3939" y="0"/>
                  </a:lnTo>
                  <a:cubicBezTo>
                    <a:pt x="2048" y="0"/>
                    <a:pt x="473" y="1292"/>
                    <a:pt x="1" y="2993"/>
                  </a:cubicBezTo>
                  <a:lnTo>
                    <a:pt x="2174" y="2993"/>
                  </a:lnTo>
                  <a:cubicBezTo>
                    <a:pt x="2332" y="1418"/>
                    <a:pt x="2962" y="0"/>
                    <a:pt x="393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1" name="Google Shape;8441;p97"/>
            <p:cNvSpPr/>
            <p:nvPr/>
          </p:nvSpPr>
          <p:spPr>
            <a:xfrm>
              <a:off x="-51517450" y="3218600"/>
              <a:ext cx="52000" cy="55950"/>
            </a:xfrm>
            <a:custGeom>
              <a:avLst/>
              <a:gdLst/>
              <a:ahLst/>
              <a:cxnLst/>
              <a:rect l="l" t="t" r="r" b="b"/>
              <a:pathLst>
                <a:path w="2080" h="2238" extrusionOk="0">
                  <a:moveTo>
                    <a:pt x="1009" y="1"/>
                  </a:moveTo>
                  <a:cubicBezTo>
                    <a:pt x="662" y="1"/>
                    <a:pt x="158" y="852"/>
                    <a:pt x="1" y="2238"/>
                  </a:cubicBezTo>
                  <a:lnTo>
                    <a:pt x="2080" y="2238"/>
                  </a:lnTo>
                  <a:cubicBezTo>
                    <a:pt x="1828" y="820"/>
                    <a:pt x="1355" y="1"/>
                    <a:pt x="1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2" name="Google Shape;8442;p97"/>
            <p:cNvSpPr/>
            <p:nvPr/>
          </p:nvSpPr>
          <p:spPr>
            <a:xfrm>
              <a:off x="-51370950" y="3354075"/>
              <a:ext cx="18925" cy="64625"/>
            </a:xfrm>
            <a:custGeom>
              <a:avLst/>
              <a:gdLst/>
              <a:ahLst/>
              <a:cxnLst/>
              <a:rect l="l" t="t" r="r" b="b"/>
              <a:pathLst>
                <a:path w="757" h="2585" extrusionOk="0">
                  <a:moveTo>
                    <a:pt x="0" y="1"/>
                  </a:moveTo>
                  <a:lnTo>
                    <a:pt x="0" y="2584"/>
                  </a:lnTo>
                  <a:cubicBezTo>
                    <a:pt x="442" y="2301"/>
                    <a:pt x="757" y="1828"/>
                    <a:pt x="757" y="1324"/>
                  </a:cubicBezTo>
                  <a:cubicBezTo>
                    <a:pt x="757" y="725"/>
                    <a:pt x="442" y="253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3" name="Google Shape;8443;p97"/>
          <p:cNvGrpSpPr/>
          <p:nvPr/>
        </p:nvGrpSpPr>
        <p:grpSpPr>
          <a:xfrm>
            <a:off x="6628676" y="1533418"/>
            <a:ext cx="365188" cy="357226"/>
            <a:chOff x="-56396775" y="3199700"/>
            <a:chExt cx="324525" cy="317450"/>
          </a:xfrm>
        </p:grpSpPr>
        <p:sp>
          <p:nvSpPr>
            <p:cNvPr id="8444" name="Google Shape;8444;p97"/>
            <p:cNvSpPr/>
            <p:nvPr/>
          </p:nvSpPr>
          <p:spPr>
            <a:xfrm>
              <a:off x="-56374725" y="33533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84"/>
                    <a:pt x="1" y="756"/>
                    <a:pt x="1" y="1292"/>
                  </a:cubicBezTo>
                  <a:cubicBezTo>
                    <a:pt x="1" y="1859"/>
                    <a:pt x="316" y="2332"/>
                    <a:pt x="757" y="2552"/>
                  </a:cubicBezTo>
                  <a:lnTo>
                    <a:pt x="75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5" name="Google Shape;8445;p97"/>
            <p:cNvSpPr/>
            <p:nvPr/>
          </p:nvSpPr>
          <p:spPr>
            <a:xfrm>
              <a:off x="-56333775" y="3199700"/>
              <a:ext cx="198500" cy="73275"/>
            </a:xfrm>
            <a:custGeom>
              <a:avLst/>
              <a:gdLst/>
              <a:ahLst/>
              <a:cxnLst/>
              <a:rect l="l" t="t" r="r" b="b"/>
              <a:pathLst>
                <a:path w="7940" h="2931" extrusionOk="0">
                  <a:moveTo>
                    <a:pt x="2112" y="1"/>
                  </a:moveTo>
                  <a:cubicBezTo>
                    <a:pt x="1292" y="1"/>
                    <a:pt x="536" y="599"/>
                    <a:pt x="347" y="1387"/>
                  </a:cubicBezTo>
                  <a:lnTo>
                    <a:pt x="1" y="2773"/>
                  </a:lnTo>
                  <a:cubicBezTo>
                    <a:pt x="253" y="2868"/>
                    <a:pt x="568" y="2931"/>
                    <a:pt x="977" y="2931"/>
                  </a:cubicBezTo>
                  <a:lnTo>
                    <a:pt x="6963" y="2931"/>
                  </a:lnTo>
                  <a:cubicBezTo>
                    <a:pt x="7341" y="2931"/>
                    <a:pt x="7625" y="2868"/>
                    <a:pt x="7940" y="2773"/>
                  </a:cubicBezTo>
                  <a:lnTo>
                    <a:pt x="7593" y="1387"/>
                  </a:lnTo>
                  <a:cubicBezTo>
                    <a:pt x="7404" y="568"/>
                    <a:pt x="6648" y="1"/>
                    <a:pt x="5829" y="1"/>
                  </a:cubicBezTo>
                  <a:cubicBezTo>
                    <a:pt x="5546" y="1"/>
                    <a:pt x="5262" y="64"/>
                    <a:pt x="4979" y="190"/>
                  </a:cubicBezTo>
                  <a:lnTo>
                    <a:pt x="3970" y="725"/>
                  </a:lnTo>
                  <a:lnTo>
                    <a:pt x="2931" y="190"/>
                  </a:lnTo>
                  <a:cubicBezTo>
                    <a:pt x="2710" y="64"/>
                    <a:pt x="2395" y="1"/>
                    <a:pt x="211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6" name="Google Shape;8446;p97"/>
            <p:cNvSpPr/>
            <p:nvPr/>
          </p:nvSpPr>
          <p:spPr>
            <a:xfrm>
              <a:off x="-56396775" y="3273325"/>
              <a:ext cx="324525" cy="58725"/>
            </a:xfrm>
            <a:custGeom>
              <a:avLst/>
              <a:gdLst/>
              <a:ahLst/>
              <a:cxnLst/>
              <a:rect l="l" t="t" r="r" b="b"/>
              <a:pathLst>
                <a:path w="12981" h="2349" extrusionOk="0">
                  <a:moveTo>
                    <a:pt x="905" y="1"/>
                  </a:moveTo>
                  <a:cubicBezTo>
                    <a:pt x="606" y="1"/>
                    <a:pt x="325" y="165"/>
                    <a:pt x="189" y="458"/>
                  </a:cubicBezTo>
                  <a:cubicBezTo>
                    <a:pt x="0" y="836"/>
                    <a:pt x="158" y="1309"/>
                    <a:pt x="536" y="1498"/>
                  </a:cubicBezTo>
                  <a:cubicBezTo>
                    <a:pt x="1292" y="1876"/>
                    <a:pt x="2111" y="2349"/>
                    <a:pt x="3497" y="2349"/>
                  </a:cubicBezTo>
                  <a:lnTo>
                    <a:pt x="9483" y="2349"/>
                  </a:lnTo>
                  <a:cubicBezTo>
                    <a:pt x="10870" y="2349"/>
                    <a:pt x="11689" y="1908"/>
                    <a:pt x="12445" y="1498"/>
                  </a:cubicBezTo>
                  <a:cubicBezTo>
                    <a:pt x="12823" y="1277"/>
                    <a:pt x="12980" y="805"/>
                    <a:pt x="12791" y="458"/>
                  </a:cubicBezTo>
                  <a:cubicBezTo>
                    <a:pt x="12656" y="165"/>
                    <a:pt x="12375" y="1"/>
                    <a:pt x="12076" y="1"/>
                  </a:cubicBezTo>
                  <a:cubicBezTo>
                    <a:pt x="11958" y="1"/>
                    <a:pt x="11836" y="27"/>
                    <a:pt x="11720" y="80"/>
                  </a:cubicBezTo>
                  <a:cubicBezTo>
                    <a:pt x="10964" y="458"/>
                    <a:pt x="10460" y="773"/>
                    <a:pt x="9483" y="773"/>
                  </a:cubicBezTo>
                  <a:lnTo>
                    <a:pt x="3497" y="773"/>
                  </a:lnTo>
                  <a:cubicBezTo>
                    <a:pt x="2521" y="773"/>
                    <a:pt x="1985" y="490"/>
                    <a:pt x="1261" y="80"/>
                  </a:cubicBezTo>
                  <a:cubicBezTo>
                    <a:pt x="1144" y="27"/>
                    <a:pt x="1023" y="1"/>
                    <a:pt x="9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7" name="Google Shape;8447;p97"/>
            <p:cNvSpPr/>
            <p:nvPr/>
          </p:nvSpPr>
          <p:spPr>
            <a:xfrm>
              <a:off x="-56336925" y="3346200"/>
              <a:ext cx="204800" cy="78800"/>
            </a:xfrm>
            <a:custGeom>
              <a:avLst/>
              <a:gdLst/>
              <a:ahLst/>
              <a:cxnLst/>
              <a:rect l="l" t="t" r="r" b="b"/>
              <a:pathLst>
                <a:path w="8192" h="3152" extrusionOk="0">
                  <a:moveTo>
                    <a:pt x="2584" y="883"/>
                  </a:moveTo>
                  <a:cubicBezTo>
                    <a:pt x="2805" y="883"/>
                    <a:pt x="2962" y="1040"/>
                    <a:pt x="2962" y="1229"/>
                  </a:cubicBezTo>
                  <a:cubicBezTo>
                    <a:pt x="2962" y="1418"/>
                    <a:pt x="2836" y="1576"/>
                    <a:pt x="2584" y="1576"/>
                  </a:cubicBezTo>
                  <a:cubicBezTo>
                    <a:pt x="2395" y="1576"/>
                    <a:pt x="2238" y="1418"/>
                    <a:pt x="2238" y="1229"/>
                  </a:cubicBezTo>
                  <a:cubicBezTo>
                    <a:pt x="2238" y="1040"/>
                    <a:pt x="2395" y="883"/>
                    <a:pt x="2584" y="883"/>
                  </a:cubicBezTo>
                  <a:close/>
                  <a:moveTo>
                    <a:pt x="5577" y="883"/>
                  </a:moveTo>
                  <a:cubicBezTo>
                    <a:pt x="5798" y="883"/>
                    <a:pt x="5955" y="1040"/>
                    <a:pt x="5955" y="1229"/>
                  </a:cubicBezTo>
                  <a:cubicBezTo>
                    <a:pt x="5955" y="1418"/>
                    <a:pt x="5798" y="1576"/>
                    <a:pt x="5577" y="1576"/>
                  </a:cubicBezTo>
                  <a:cubicBezTo>
                    <a:pt x="5388" y="1576"/>
                    <a:pt x="5231" y="1418"/>
                    <a:pt x="5231" y="1229"/>
                  </a:cubicBezTo>
                  <a:cubicBezTo>
                    <a:pt x="5231" y="1040"/>
                    <a:pt x="5388" y="883"/>
                    <a:pt x="5577" y="883"/>
                  </a:cubicBezTo>
                  <a:close/>
                  <a:moveTo>
                    <a:pt x="1" y="1"/>
                  </a:moveTo>
                  <a:lnTo>
                    <a:pt x="1" y="2679"/>
                  </a:lnTo>
                  <a:cubicBezTo>
                    <a:pt x="1" y="2836"/>
                    <a:pt x="1" y="2994"/>
                    <a:pt x="32" y="3151"/>
                  </a:cubicBezTo>
                  <a:lnTo>
                    <a:pt x="3970" y="1576"/>
                  </a:lnTo>
                  <a:cubicBezTo>
                    <a:pt x="4018" y="1560"/>
                    <a:pt x="4065" y="1552"/>
                    <a:pt x="4112" y="1552"/>
                  </a:cubicBezTo>
                  <a:cubicBezTo>
                    <a:pt x="4159" y="1552"/>
                    <a:pt x="4207" y="1560"/>
                    <a:pt x="4254" y="1576"/>
                  </a:cubicBezTo>
                  <a:lnTo>
                    <a:pt x="8161" y="3151"/>
                  </a:lnTo>
                  <a:cubicBezTo>
                    <a:pt x="8192" y="2962"/>
                    <a:pt x="8192" y="2710"/>
                    <a:pt x="8192" y="2521"/>
                  </a:cubicBezTo>
                  <a:lnTo>
                    <a:pt x="8192" y="1"/>
                  </a:lnTo>
                  <a:cubicBezTo>
                    <a:pt x="7877" y="95"/>
                    <a:pt x="7467" y="127"/>
                    <a:pt x="7089" y="127"/>
                  </a:cubicBezTo>
                  <a:lnTo>
                    <a:pt x="1103" y="127"/>
                  </a:lnTo>
                  <a:cubicBezTo>
                    <a:pt x="694" y="127"/>
                    <a:pt x="316" y="95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8" name="Google Shape;8448;p97"/>
            <p:cNvSpPr/>
            <p:nvPr/>
          </p:nvSpPr>
          <p:spPr>
            <a:xfrm>
              <a:off x="-56332200" y="3406850"/>
              <a:ext cx="193775" cy="110300"/>
            </a:xfrm>
            <a:custGeom>
              <a:avLst/>
              <a:gdLst/>
              <a:ahLst/>
              <a:cxnLst/>
              <a:rect l="l" t="t" r="r" b="b"/>
              <a:pathLst>
                <a:path w="7751" h="4412" extrusionOk="0">
                  <a:moveTo>
                    <a:pt x="3907" y="1"/>
                  </a:moveTo>
                  <a:lnTo>
                    <a:pt x="1" y="1513"/>
                  </a:lnTo>
                  <a:cubicBezTo>
                    <a:pt x="190" y="2237"/>
                    <a:pt x="599" y="2868"/>
                    <a:pt x="1135" y="3340"/>
                  </a:cubicBezTo>
                  <a:cubicBezTo>
                    <a:pt x="1891" y="4033"/>
                    <a:pt x="2868" y="4411"/>
                    <a:pt x="3907" y="4411"/>
                  </a:cubicBezTo>
                  <a:lnTo>
                    <a:pt x="4285" y="4411"/>
                  </a:lnTo>
                  <a:cubicBezTo>
                    <a:pt x="5924" y="4254"/>
                    <a:pt x="7247" y="3057"/>
                    <a:pt x="7751" y="1513"/>
                  </a:cubicBezTo>
                  <a:lnTo>
                    <a:pt x="390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9" name="Google Shape;8449;p97"/>
            <p:cNvSpPr/>
            <p:nvPr/>
          </p:nvSpPr>
          <p:spPr>
            <a:xfrm>
              <a:off x="-56113225" y="3354075"/>
              <a:ext cx="18125" cy="64625"/>
            </a:xfrm>
            <a:custGeom>
              <a:avLst/>
              <a:gdLst/>
              <a:ahLst/>
              <a:cxnLst/>
              <a:rect l="l" t="t" r="r" b="b"/>
              <a:pathLst>
                <a:path w="725" h="2585" extrusionOk="0">
                  <a:moveTo>
                    <a:pt x="0" y="1"/>
                  </a:moveTo>
                  <a:lnTo>
                    <a:pt x="0" y="2584"/>
                  </a:lnTo>
                  <a:cubicBezTo>
                    <a:pt x="410" y="2332"/>
                    <a:pt x="725" y="1828"/>
                    <a:pt x="725" y="1261"/>
                  </a:cubicBezTo>
                  <a:cubicBezTo>
                    <a:pt x="725" y="725"/>
                    <a:pt x="473" y="253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0" name="Google Shape;8450;p97"/>
          <p:cNvGrpSpPr/>
          <p:nvPr/>
        </p:nvGrpSpPr>
        <p:grpSpPr>
          <a:xfrm>
            <a:off x="6631771" y="1999353"/>
            <a:ext cx="358999" cy="335958"/>
            <a:chOff x="-56394425" y="3600600"/>
            <a:chExt cx="319025" cy="298550"/>
          </a:xfrm>
        </p:grpSpPr>
        <p:sp>
          <p:nvSpPr>
            <p:cNvPr id="8451" name="Google Shape;8451;p97"/>
            <p:cNvSpPr/>
            <p:nvPr/>
          </p:nvSpPr>
          <p:spPr>
            <a:xfrm>
              <a:off x="-56272325" y="3861300"/>
              <a:ext cx="74825" cy="37850"/>
            </a:xfrm>
            <a:custGeom>
              <a:avLst/>
              <a:gdLst/>
              <a:ahLst/>
              <a:cxnLst/>
              <a:rect l="l" t="t" r="r" b="b"/>
              <a:pathLst>
                <a:path w="2993" h="1514" extrusionOk="0">
                  <a:moveTo>
                    <a:pt x="1512" y="1"/>
                  </a:moveTo>
                  <a:cubicBezTo>
                    <a:pt x="851" y="1"/>
                    <a:pt x="284" y="442"/>
                    <a:pt x="95" y="1041"/>
                  </a:cubicBezTo>
                  <a:cubicBezTo>
                    <a:pt x="0" y="1261"/>
                    <a:pt x="221" y="1513"/>
                    <a:pt x="441" y="1513"/>
                  </a:cubicBezTo>
                  <a:lnTo>
                    <a:pt x="2584" y="1513"/>
                  </a:lnTo>
                  <a:cubicBezTo>
                    <a:pt x="2804" y="1513"/>
                    <a:pt x="2993" y="1261"/>
                    <a:pt x="2930" y="1041"/>
                  </a:cubicBezTo>
                  <a:cubicBezTo>
                    <a:pt x="2741" y="442"/>
                    <a:pt x="2174" y="1"/>
                    <a:pt x="151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2" name="Google Shape;8452;p97"/>
            <p:cNvSpPr/>
            <p:nvPr/>
          </p:nvSpPr>
          <p:spPr>
            <a:xfrm>
              <a:off x="-56297550" y="3600600"/>
              <a:ext cx="126050" cy="71700"/>
            </a:xfrm>
            <a:custGeom>
              <a:avLst/>
              <a:gdLst/>
              <a:ahLst/>
              <a:cxnLst/>
              <a:rect l="l" t="t" r="r" b="b"/>
              <a:pathLst>
                <a:path w="5042" h="2868" extrusionOk="0">
                  <a:moveTo>
                    <a:pt x="2521" y="1"/>
                  </a:moveTo>
                  <a:cubicBezTo>
                    <a:pt x="1576" y="1"/>
                    <a:pt x="694" y="316"/>
                    <a:pt x="1" y="851"/>
                  </a:cubicBezTo>
                  <a:lnTo>
                    <a:pt x="2521" y="2868"/>
                  </a:lnTo>
                  <a:lnTo>
                    <a:pt x="5042" y="851"/>
                  </a:lnTo>
                  <a:cubicBezTo>
                    <a:pt x="4317" y="316"/>
                    <a:pt x="3467" y="1"/>
                    <a:pt x="252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3" name="Google Shape;8453;p97"/>
            <p:cNvSpPr/>
            <p:nvPr/>
          </p:nvSpPr>
          <p:spPr>
            <a:xfrm>
              <a:off x="-56394425" y="3635275"/>
              <a:ext cx="319025" cy="233925"/>
            </a:xfrm>
            <a:custGeom>
              <a:avLst/>
              <a:gdLst/>
              <a:ahLst/>
              <a:cxnLst/>
              <a:rect l="l" t="t" r="r" b="b"/>
              <a:pathLst>
                <a:path w="12761" h="9357" extrusionOk="0">
                  <a:moveTo>
                    <a:pt x="4884" y="3844"/>
                  </a:moveTo>
                  <a:cubicBezTo>
                    <a:pt x="5105" y="3844"/>
                    <a:pt x="5262" y="4001"/>
                    <a:pt x="5262" y="4190"/>
                  </a:cubicBezTo>
                  <a:cubicBezTo>
                    <a:pt x="5262" y="4411"/>
                    <a:pt x="5105" y="4537"/>
                    <a:pt x="4884" y="4537"/>
                  </a:cubicBezTo>
                  <a:cubicBezTo>
                    <a:pt x="4859" y="4545"/>
                    <a:pt x="4835" y="4549"/>
                    <a:pt x="4811" y="4549"/>
                  </a:cubicBezTo>
                  <a:cubicBezTo>
                    <a:pt x="4656" y="4549"/>
                    <a:pt x="4538" y="4381"/>
                    <a:pt x="4538" y="4190"/>
                  </a:cubicBezTo>
                  <a:cubicBezTo>
                    <a:pt x="4538" y="4001"/>
                    <a:pt x="4695" y="3844"/>
                    <a:pt x="4884" y="3844"/>
                  </a:cubicBezTo>
                  <a:close/>
                  <a:moveTo>
                    <a:pt x="7877" y="3875"/>
                  </a:moveTo>
                  <a:cubicBezTo>
                    <a:pt x="8098" y="3875"/>
                    <a:pt x="8255" y="4033"/>
                    <a:pt x="8255" y="4253"/>
                  </a:cubicBezTo>
                  <a:cubicBezTo>
                    <a:pt x="8287" y="4411"/>
                    <a:pt x="8098" y="4600"/>
                    <a:pt x="7877" y="4600"/>
                  </a:cubicBezTo>
                  <a:cubicBezTo>
                    <a:pt x="7688" y="4600"/>
                    <a:pt x="7531" y="4442"/>
                    <a:pt x="7531" y="4253"/>
                  </a:cubicBezTo>
                  <a:cubicBezTo>
                    <a:pt x="7531" y="4033"/>
                    <a:pt x="7688" y="3875"/>
                    <a:pt x="7877" y="3875"/>
                  </a:cubicBezTo>
                  <a:close/>
                  <a:moveTo>
                    <a:pt x="1072" y="4757"/>
                  </a:moveTo>
                  <a:cubicBezTo>
                    <a:pt x="1356" y="5104"/>
                    <a:pt x="1797" y="5356"/>
                    <a:pt x="2301" y="5356"/>
                  </a:cubicBezTo>
                  <a:cubicBezTo>
                    <a:pt x="2301" y="5734"/>
                    <a:pt x="1954" y="6080"/>
                    <a:pt x="1513" y="6080"/>
                  </a:cubicBezTo>
                  <a:cubicBezTo>
                    <a:pt x="1104" y="6080"/>
                    <a:pt x="757" y="5734"/>
                    <a:pt x="757" y="5356"/>
                  </a:cubicBezTo>
                  <a:cubicBezTo>
                    <a:pt x="757" y="5104"/>
                    <a:pt x="883" y="4883"/>
                    <a:pt x="1072" y="4757"/>
                  </a:cubicBezTo>
                  <a:close/>
                  <a:moveTo>
                    <a:pt x="11721" y="4757"/>
                  </a:moveTo>
                  <a:cubicBezTo>
                    <a:pt x="11910" y="4883"/>
                    <a:pt x="12036" y="5104"/>
                    <a:pt x="12036" y="5356"/>
                  </a:cubicBezTo>
                  <a:cubicBezTo>
                    <a:pt x="12036" y="5734"/>
                    <a:pt x="11658" y="6080"/>
                    <a:pt x="11280" y="6080"/>
                  </a:cubicBezTo>
                  <a:cubicBezTo>
                    <a:pt x="10870" y="6080"/>
                    <a:pt x="10492" y="5734"/>
                    <a:pt x="10492" y="5356"/>
                  </a:cubicBezTo>
                  <a:cubicBezTo>
                    <a:pt x="10965" y="5356"/>
                    <a:pt x="11437" y="5104"/>
                    <a:pt x="11721" y="4757"/>
                  </a:cubicBezTo>
                  <a:close/>
                  <a:moveTo>
                    <a:pt x="7448" y="6403"/>
                  </a:moveTo>
                  <a:cubicBezTo>
                    <a:pt x="7538" y="6403"/>
                    <a:pt x="7625" y="6443"/>
                    <a:pt x="7688" y="6521"/>
                  </a:cubicBezTo>
                  <a:cubicBezTo>
                    <a:pt x="7846" y="6648"/>
                    <a:pt x="7846" y="6868"/>
                    <a:pt x="7720" y="7026"/>
                  </a:cubicBezTo>
                  <a:cubicBezTo>
                    <a:pt x="7373" y="7372"/>
                    <a:pt x="6900" y="7593"/>
                    <a:pt x="6428" y="7593"/>
                  </a:cubicBezTo>
                  <a:cubicBezTo>
                    <a:pt x="5924" y="7593"/>
                    <a:pt x="5451" y="7372"/>
                    <a:pt x="5105" y="7026"/>
                  </a:cubicBezTo>
                  <a:cubicBezTo>
                    <a:pt x="4947" y="6868"/>
                    <a:pt x="4947" y="6648"/>
                    <a:pt x="5105" y="6521"/>
                  </a:cubicBezTo>
                  <a:cubicBezTo>
                    <a:pt x="5183" y="6443"/>
                    <a:pt x="5278" y="6403"/>
                    <a:pt x="5369" y="6403"/>
                  </a:cubicBezTo>
                  <a:cubicBezTo>
                    <a:pt x="5459" y="6403"/>
                    <a:pt x="5546" y="6443"/>
                    <a:pt x="5609" y="6521"/>
                  </a:cubicBezTo>
                  <a:cubicBezTo>
                    <a:pt x="5829" y="6742"/>
                    <a:pt x="6113" y="6852"/>
                    <a:pt x="6396" y="6852"/>
                  </a:cubicBezTo>
                  <a:cubicBezTo>
                    <a:pt x="6680" y="6852"/>
                    <a:pt x="6963" y="6742"/>
                    <a:pt x="7184" y="6521"/>
                  </a:cubicBezTo>
                  <a:cubicBezTo>
                    <a:pt x="7263" y="6443"/>
                    <a:pt x="7357" y="6403"/>
                    <a:pt x="7448" y="6403"/>
                  </a:cubicBezTo>
                  <a:close/>
                  <a:moveTo>
                    <a:pt x="3277" y="0"/>
                  </a:moveTo>
                  <a:cubicBezTo>
                    <a:pt x="2742" y="630"/>
                    <a:pt x="2364" y="1449"/>
                    <a:pt x="2301" y="2363"/>
                  </a:cubicBezTo>
                  <a:lnTo>
                    <a:pt x="2269" y="2363"/>
                  </a:lnTo>
                  <a:cubicBezTo>
                    <a:pt x="1419" y="2363"/>
                    <a:pt x="725" y="3024"/>
                    <a:pt x="725" y="3844"/>
                  </a:cubicBezTo>
                  <a:cubicBezTo>
                    <a:pt x="725" y="3938"/>
                    <a:pt x="725" y="3970"/>
                    <a:pt x="757" y="4033"/>
                  </a:cubicBezTo>
                  <a:cubicBezTo>
                    <a:pt x="284" y="4316"/>
                    <a:pt x="1" y="4789"/>
                    <a:pt x="1" y="5356"/>
                  </a:cubicBezTo>
                  <a:cubicBezTo>
                    <a:pt x="1" y="6175"/>
                    <a:pt x="694" y="6837"/>
                    <a:pt x="1513" y="6837"/>
                  </a:cubicBezTo>
                  <a:cubicBezTo>
                    <a:pt x="1828" y="6837"/>
                    <a:pt x="2143" y="6774"/>
                    <a:pt x="2364" y="6553"/>
                  </a:cubicBezTo>
                  <a:cubicBezTo>
                    <a:pt x="2616" y="7750"/>
                    <a:pt x="3403" y="8821"/>
                    <a:pt x="4506" y="9357"/>
                  </a:cubicBezTo>
                  <a:cubicBezTo>
                    <a:pt x="4884" y="8727"/>
                    <a:pt x="5609" y="8349"/>
                    <a:pt x="6396" y="8349"/>
                  </a:cubicBezTo>
                  <a:cubicBezTo>
                    <a:pt x="7184" y="8349"/>
                    <a:pt x="7877" y="8727"/>
                    <a:pt x="8287" y="9357"/>
                  </a:cubicBezTo>
                  <a:cubicBezTo>
                    <a:pt x="9389" y="8821"/>
                    <a:pt x="10145" y="7782"/>
                    <a:pt x="10398" y="6553"/>
                  </a:cubicBezTo>
                  <a:cubicBezTo>
                    <a:pt x="10650" y="6711"/>
                    <a:pt x="10965" y="6837"/>
                    <a:pt x="11280" y="6837"/>
                  </a:cubicBezTo>
                  <a:cubicBezTo>
                    <a:pt x="12099" y="6837"/>
                    <a:pt x="12760" y="6175"/>
                    <a:pt x="12760" y="5356"/>
                  </a:cubicBezTo>
                  <a:cubicBezTo>
                    <a:pt x="12760" y="4789"/>
                    <a:pt x="12445" y="4285"/>
                    <a:pt x="11973" y="4033"/>
                  </a:cubicBezTo>
                  <a:lnTo>
                    <a:pt x="11973" y="3844"/>
                  </a:lnTo>
                  <a:cubicBezTo>
                    <a:pt x="11973" y="3024"/>
                    <a:pt x="11280" y="2363"/>
                    <a:pt x="10461" y="2363"/>
                  </a:cubicBezTo>
                  <a:lnTo>
                    <a:pt x="10398" y="2363"/>
                  </a:lnTo>
                  <a:cubicBezTo>
                    <a:pt x="10335" y="1449"/>
                    <a:pt x="9988" y="662"/>
                    <a:pt x="9421" y="0"/>
                  </a:cubicBezTo>
                  <a:lnTo>
                    <a:pt x="6585" y="2268"/>
                  </a:lnTo>
                  <a:cubicBezTo>
                    <a:pt x="6522" y="2300"/>
                    <a:pt x="6428" y="2363"/>
                    <a:pt x="6365" y="2363"/>
                  </a:cubicBezTo>
                  <a:cubicBezTo>
                    <a:pt x="6270" y="2363"/>
                    <a:pt x="6207" y="2300"/>
                    <a:pt x="6113" y="2268"/>
                  </a:cubicBezTo>
                  <a:lnTo>
                    <a:pt x="327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4" name="Google Shape;8454;p97"/>
          <p:cNvGrpSpPr/>
          <p:nvPr/>
        </p:nvGrpSpPr>
        <p:grpSpPr>
          <a:xfrm>
            <a:off x="6662538" y="2430117"/>
            <a:ext cx="327068" cy="357198"/>
            <a:chOff x="-56379450" y="3983400"/>
            <a:chExt cx="290650" cy="317425"/>
          </a:xfrm>
        </p:grpSpPr>
        <p:sp>
          <p:nvSpPr>
            <p:cNvPr id="8455" name="Google Shape;8455;p97"/>
            <p:cNvSpPr/>
            <p:nvPr/>
          </p:nvSpPr>
          <p:spPr>
            <a:xfrm>
              <a:off x="-56330625" y="3983400"/>
              <a:ext cx="241825" cy="111075"/>
            </a:xfrm>
            <a:custGeom>
              <a:avLst/>
              <a:gdLst/>
              <a:ahLst/>
              <a:cxnLst/>
              <a:rect l="l" t="t" r="r" b="b"/>
              <a:pathLst>
                <a:path w="9673" h="4443" extrusionOk="0">
                  <a:moveTo>
                    <a:pt x="725" y="0"/>
                  </a:moveTo>
                  <a:cubicBezTo>
                    <a:pt x="536" y="0"/>
                    <a:pt x="410" y="126"/>
                    <a:pt x="379" y="315"/>
                  </a:cubicBezTo>
                  <a:lnTo>
                    <a:pt x="1" y="2300"/>
                  </a:lnTo>
                  <a:cubicBezTo>
                    <a:pt x="129" y="2274"/>
                    <a:pt x="257" y="2262"/>
                    <a:pt x="382" y="2262"/>
                  </a:cubicBezTo>
                  <a:cubicBezTo>
                    <a:pt x="869" y="2262"/>
                    <a:pt x="1320" y="2453"/>
                    <a:pt x="1671" y="2804"/>
                  </a:cubicBezTo>
                  <a:cubicBezTo>
                    <a:pt x="2017" y="2473"/>
                    <a:pt x="2498" y="2308"/>
                    <a:pt x="2978" y="2308"/>
                  </a:cubicBezTo>
                  <a:cubicBezTo>
                    <a:pt x="3458" y="2308"/>
                    <a:pt x="3939" y="2473"/>
                    <a:pt x="4285" y="2804"/>
                  </a:cubicBezTo>
                  <a:cubicBezTo>
                    <a:pt x="4636" y="2453"/>
                    <a:pt x="5107" y="2262"/>
                    <a:pt x="5602" y="2262"/>
                  </a:cubicBezTo>
                  <a:cubicBezTo>
                    <a:pt x="5729" y="2262"/>
                    <a:pt x="5858" y="2274"/>
                    <a:pt x="5987" y="2300"/>
                  </a:cubicBezTo>
                  <a:lnTo>
                    <a:pt x="5766" y="1292"/>
                  </a:lnTo>
                  <a:lnTo>
                    <a:pt x="7625" y="2741"/>
                  </a:lnTo>
                  <a:cubicBezTo>
                    <a:pt x="7499" y="2899"/>
                    <a:pt x="7467" y="3119"/>
                    <a:pt x="7467" y="3340"/>
                  </a:cubicBezTo>
                  <a:cubicBezTo>
                    <a:pt x="7467" y="3970"/>
                    <a:pt x="7972" y="4442"/>
                    <a:pt x="8570" y="4442"/>
                  </a:cubicBezTo>
                  <a:cubicBezTo>
                    <a:pt x="9200" y="4442"/>
                    <a:pt x="9673" y="3938"/>
                    <a:pt x="9673" y="3340"/>
                  </a:cubicBezTo>
                  <a:cubicBezTo>
                    <a:pt x="9673" y="2678"/>
                    <a:pt x="9169" y="2205"/>
                    <a:pt x="8570" y="2205"/>
                  </a:cubicBezTo>
                  <a:cubicBezTo>
                    <a:pt x="8444" y="2205"/>
                    <a:pt x="8318" y="2237"/>
                    <a:pt x="8224" y="2300"/>
                  </a:cubicBezTo>
                  <a:lnTo>
                    <a:pt x="5451" y="63"/>
                  </a:lnTo>
                  <a:lnTo>
                    <a:pt x="5420" y="63"/>
                  </a:lnTo>
                  <a:cubicBezTo>
                    <a:pt x="5325" y="32"/>
                    <a:pt x="5262" y="0"/>
                    <a:pt x="52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6" name="Google Shape;8456;p97"/>
            <p:cNvSpPr/>
            <p:nvPr/>
          </p:nvSpPr>
          <p:spPr>
            <a:xfrm>
              <a:off x="-56350300" y="4058225"/>
              <a:ext cx="186675" cy="55150"/>
            </a:xfrm>
            <a:custGeom>
              <a:avLst/>
              <a:gdLst/>
              <a:ahLst/>
              <a:cxnLst/>
              <a:rect l="l" t="t" r="r" b="b"/>
              <a:pathLst>
                <a:path w="7467" h="2206" extrusionOk="0">
                  <a:moveTo>
                    <a:pt x="1103" y="0"/>
                  </a:moveTo>
                  <a:cubicBezTo>
                    <a:pt x="441" y="0"/>
                    <a:pt x="0" y="504"/>
                    <a:pt x="0" y="1103"/>
                  </a:cubicBezTo>
                  <a:cubicBezTo>
                    <a:pt x="32" y="1701"/>
                    <a:pt x="504" y="2205"/>
                    <a:pt x="1134" y="2205"/>
                  </a:cubicBezTo>
                  <a:cubicBezTo>
                    <a:pt x="1512" y="2205"/>
                    <a:pt x="1922" y="1985"/>
                    <a:pt x="2111" y="1607"/>
                  </a:cubicBezTo>
                  <a:cubicBezTo>
                    <a:pt x="2174" y="1497"/>
                    <a:pt x="2300" y="1441"/>
                    <a:pt x="2430" y="1441"/>
                  </a:cubicBezTo>
                  <a:cubicBezTo>
                    <a:pt x="2560" y="1441"/>
                    <a:pt x="2694" y="1497"/>
                    <a:pt x="2773" y="1607"/>
                  </a:cubicBezTo>
                  <a:cubicBezTo>
                    <a:pt x="2962" y="1985"/>
                    <a:pt x="3371" y="2205"/>
                    <a:pt x="3749" y="2205"/>
                  </a:cubicBezTo>
                  <a:cubicBezTo>
                    <a:pt x="4159" y="2205"/>
                    <a:pt x="4537" y="1985"/>
                    <a:pt x="4757" y="1607"/>
                  </a:cubicBezTo>
                  <a:cubicBezTo>
                    <a:pt x="4820" y="1512"/>
                    <a:pt x="4946" y="1418"/>
                    <a:pt x="5072" y="1418"/>
                  </a:cubicBezTo>
                  <a:cubicBezTo>
                    <a:pt x="5167" y="1418"/>
                    <a:pt x="5325" y="1512"/>
                    <a:pt x="5388" y="1607"/>
                  </a:cubicBezTo>
                  <a:cubicBezTo>
                    <a:pt x="5577" y="1985"/>
                    <a:pt x="5955" y="2205"/>
                    <a:pt x="6364" y="2205"/>
                  </a:cubicBezTo>
                  <a:cubicBezTo>
                    <a:pt x="6994" y="2205"/>
                    <a:pt x="7467" y="1701"/>
                    <a:pt x="7467" y="1103"/>
                  </a:cubicBezTo>
                  <a:cubicBezTo>
                    <a:pt x="7467" y="473"/>
                    <a:pt x="6963" y="0"/>
                    <a:pt x="6364" y="0"/>
                  </a:cubicBezTo>
                  <a:cubicBezTo>
                    <a:pt x="5955" y="0"/>
                    <a:pt x="5577" y="252"/>
                    <a:pt x="5388" y="599"/>
                  </a:cubicBezTo>
                  <a:cubicBezTo>
                    <a:pt x="5325" y="709"/>
                    <a:pt x="5191" y="764"/>
                    <a:pt x="5057" y="764"/>
                  </a:cubicBezTo>
                  <a:cubicBezTo>
                    <a:pt x="4923" y="764"/>
                    <a:pt x="4789" y="709"/>
                    <a:pt x="4726" y="599"/>
                  </a:cubicBezTo>
                  <a:cubicBezTo>
                    <a:pt x="4505" y="252"/>
                    <a:pt x="4127" y="0"/>
                    <a:pt x="3718" y="0"/>
                  </a:cubicBezTo>
                  <a:cubicBezTo>
                    <a:pt x="3340" y="0"/>
                    <a:pt x="2930" y="252"/>
                    <a:pt x="2741" y="599"/>
                  </a:cubicBezTo>
                  <a:cubicBezTo>
                    <a:pt x="2678" y="709"/>
                    <a:pt x="2552" y="764"/>
                    <a:pt x="2422" y="764"/>
                  </a:cubicBezTo>
                  <a:cubicBezTo>
                    <a:pt x="2292" y="764"/>
                    <a:pt x="2158" y="709"/>
                    <a:pt x="2079" y="599"/>
                  </a:cubicBezTo>
                  <a:cubicBezTo>
                    <a:pt x="1890" y="252"/>
                    <a:pt x="1481" y="0"/>
                    <a:pt x="110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7" name="Google Shape;8457;p97"/>
            <p:cNvSpPr/>
            <p:nvPr/>
          </p:nvSpPr>
          <p:spPr>
            <a:xfrm>
              <a:off x="-56245550" y="4168275"/>
              <a:ext cx="78000" cy="26600"/>
            </a:xfrm>
            <a:custGeom>
              <a:avLst/>
              <a:gdLst/>
              <a:ahLst/>
              <a:cxnLst/>
              <a:rect l="l" t="t" r="r" b="b"/>
              <a:pathLst>
                <a:path w="3120" h="1064" extrusionOk="0">
                  <a:moveTo>
                    <a:pt x="594" y="1"/>
                  </a:moveTo>
                  <a:cubicBezTo>
                    <a:pt x="555" y="1"/>
                    <a:pt x="515" y="4"/>
                    <a:pt x="473" y="9"/>
                  </a:cubicBezTo>
                  <a:cubicBezTo>
                    <a:pt x="284" y="40"/>
                    <a:pt x="126" y="166"/>
                    <a:pt x="0" y="324"/>
                  </a:cubicBezTo>
                  <a:lnTo>
                    <a:pt x="158" y="481"/>
                  </a:lnTo>
                  <a:cubicBezTo>
                    <a:pt x="410" y="733"/>
                    <a:pt x="630" y="891"/>
                    <a:pt x="945" y="954"/>
                  </a:cubicBezTo>
                  <a:cubicBezTo>
                    <a:pt x="1153" y="1029"/>
                    <a:pt x="1367" y="1064"/>
                    <a:pt x="1579" y="1064"/>
                  </a:cubicBezTo>
                  <a:cubicBezTo>
                    <a:pt x="2172" y="1064"/>
                    <a:pt x="2748" y="788"/>
                    <a:pt x="3119" y="324"/>
                  </a:cubicBezTo>
                  <a:lnTo>
                    <a:pt x="3119" y="324"/>
                  </a:lnTo>
                  <a:lnTo>
                    <a:pt x="2521" y="513"/>
                  </a:lnTo>
                  <a:cubicBezTo>
                    <a:pt x="2355" y="596"/>
                    <a:pt x="2183" y="634"/>
                    <a:pt x="2013" y="634"/>
                  </a:cubicBezTo>
                  <a:cubicBezTo>
                    <a:pt x="1665" y="634"/>
                    <a:pt x="1325" y="473"/>
                    <a:pt x="1071" y="198"/>
                  </a:cubicBezTo>
                  <a:cubicBezTo>
                    <a:pt x="940" y="67"/>
                    <a:pt x="787" y="1"/>
                    <a:pt x="59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8" name="Google Shape;8458;p97"/>
            <p:cNvSpPr/>
            <p:nvPr/>
          </p:nvSpPr>
          <p:spPr>
            <a:xfrm>
              <a:off x="-56359750" y="4112550"/>
              <a:ext cx="204800" cy="53100"/>
            </a:xfrm>
            <a:custGeom>
              <a:avLst/>
              <a:gdLst/>
              <a:ahLst/>
              <a:cxnLst/>
              <a:rect l="l" t="t" r="r" b="b"/>
              <a:pathLst>
                <a:path w="8192" h="2124" extrusionOk="0">
                  <a:moveTo>
                    <a:pt x="0" y="1"/>
                  </a:moveTo>
                  <a:lnTo>
                    <a:pt x="0" y="1608"/>
                  </a:lnTo>
                  <a:lnTo>
                    <a:pt x="1386" y="2080"/>
                  </a:lnTo>
                  <a:cubicBezTo>
                    <a:pt x="1455" y="2109"/>
                    <a:pt x="1529" y="2124"/>
                    <a:pt x="1605" y="2124"/>
                  </a:cubicBezTo>
                  <a:cubicBezTo>
                    <a:pt x="1773" y="2124"/>
                    <a:pt x="1949" y="2053"/>
                    <a:pt x="2079" y="1923"/>
                  </a:cubicBezTo>
                  <a:cubicBezTo>
                    <a:pt x="2333" y="1669"/>
                    <a:pt x="2689" y="1517"/>
                    <a:pt x="3048" y="1517"/>
                  </a:cubicBezTo>
                  <a:cubicBezTo>
                    <a:pt x="3135" y="1517"/>
                    <a:pt x="3222" y="1526"/>
                    <a:pt x="3308" y="1545"/>
                  </a:cubicBezTo>
                  <a:cubicBezTo>
                    <a:pt x="3623" y="1576"/>
                    <a:pt x="3907" y="1734"/>
                    <a:pt x="4096" y="1954"/>
                  </a:cubicBezTo>
                  <a:cubicBezTo>
                    <a:pt x="4316" y="1734"/>
                    <a:pt x="4568" y="1576"/>
                    <a:pt x="4883" y="1545"/>
                  </a:cubicBezTo>
                  <a:cubicBezTo>
                    <a:pt x="4975" y="1526"/>
                    <a:pt x="5066" y="1517"/>
                    <a:pt x="5155" y="1517"/>
                  </a:cubicBezTo>
                  <a:cubicBezTo>
                    <a:pt x="5523" y="1517"/>
                    <a:pt x="5858" y="1669"/>
                    <a:pt x="6112" y="1923"/>
                  </a:cubicBezTo>
                  <a:cubicBezTo>
                    <a:pt x="6243" y="2053"/>
                    <a:pt x="6403" y="2124"/>
                    <a:pt x="6583" y="2124"/>
                  </a:cubicBezTo>
                  <a:cubicBezTo>
                    <a:pt x="6664" y="2124"/>
                    <a:pt x="6749" y="2109"/>
                    <a:pt x="6837" y="2080"/>
                  </a:cubicBezTo>
                  <a:lnTo>
                    <a:pt x="8191" y="1608"/>
                  </a:lnTo>
                  <a:lnTo>
                    <a:pt x="8191" y="1"/>
                  </a:lnTo>
                  <a:cubicBezTo>
                    <a:pt x="7845" y="473"/>
                    <a:pt x="7341" y="726"/>
                    <a:pt x="6711" y="726"/>
                  </a:cubicBezTo>
                  <a:cubicBezTo>
                    <a:pt x="6207" y="726"/>
                    <a:pt x="5766" y="536"/>
                    <a:pt x="5419" y="190"/>
                  </a:cubicBezTo>
                  <a:cubicBezTo>
                    <a:pt x="5072" y="521"/>
                    <a:pt x="4584" y="686"/>
                    <a:pt x="4100" y="686"/>
                  </a:cubicBezTo>
                  <a:cubicBezTo>
                    <a:pt x="3615" y="686"/>
                    <a:pt x="3135" y="521"/>
                    <a:pt x="2804" y="190"/>
                  </a:cubicBezTo>
                  <a:cubicBezTo>
                    <a:pt x="2457" y="536"/>
                    <a:pt x="1985" y="726"/>
                    <a:pt x="1512" y="726"/>
                  </a:cubicBezTo>
                  <a:cubicBezTo>
                    <a:pt x="882" y="726"/>
                    <a:pt x="378" y="410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9" name="Google Shape;8459;p97"/>
            <p:cNvSpPr/>
            <p:nvPr/>
          </p:nvSpPr>
          <p:spPr>
            <a:xfrm>
              <a:off x="-56345575" y="4169000"/>
              <a:ext cx="77200" cy="26325"/>
            </a:xfrm>
            <a:custGeom>
              <a:avLst/>
              <a:gdLst/>
              <a:ahLst/>
              <a:cxnLst/>
              <a:rect l="l" t="t" r="r" b="b"/>
              <a:pathLst>
                <a:path w="3088" h="1053" extrusionOk="0">
                  <a:moveTo>
                    <a:pt x="2471" y="0"/>
                  </a:moveTo>
                  <a:cubicBezTo>
                    <a:pt x="2311" y="0"/>
                    <a:pt x="2170" y="47"/>
                    <a:pt x="2048" y="169"/>
                  </a:cubicBezTo>
                  <a:cubicBezTo>
                    <a:pt x="1752" y="465"/>
                    <a:pt x="1391" y="612"/>
                    <a:pt x="1011" y="612"/>
                  </a:cubicBezTo>
                  <a:cubicBezTo>
                    <a:pt x="865" y="612"/>
                    <a:pt x="716" y="591"/>
                    <a:pt x="567" y="547"/>
                  </a:cubicBezTo>
                  <a:lnTo>
                    <a:pt x="0" y="326"/>
                  </a:lnTo>
                  <a:lnTo>
                    <a:pt x="0" y="326"/>
                  </a:lnTo>
                  <a:cubicBezTo>
                    <a:pt x="374" y="794"/>
                    <a:pt x="939" y="1053"/>
                    <a:pt x="1527" y="1053"/>
                  </a:cubicBezTo>
                  <a:cubicBezTo>
                    <a:pt x="1731" y="1053"/>
                    <a:pt x="1939" y="1022"/>
                    <a:pt x="2143" y="956"/>
                  </a:cubicBezTo>
                  <a:cubicBezTo>
                    <a:pt x="2426" y="893"/>
                    <a:pt x="2710" y="704"/>
                    <a:pt x="2930" y="484"/>
                  </a:cubicBezTo>
                  <a:lnTo>
                    <a:pt x="3088" y="326"/>
                  </a:lnTo>
                  <a:cubicBezTo>
                    <a:pt x="2993" y="169"/>
                    <a:pt x="2836" y="74"/>
                    <a:pt x="2615" y="11"/>
                  </a:cubicBezTo>
                  <a:cubicBezTo>
                    <a:pt x="2566" y="4"/>
                    <a:pt x="2518" y="0"/>
                    <a:pt x="24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0" name="Google Shape;8460;p97"/>
            <p:cNvSpPr/>
            <p:nvPr/>
          </p:nvSpPr>
          <p:spPr>
            <a:xfrm>
              <a:off x="-56379450" y="4180300"/>
              <a:ext cx="242600" cy="120525"/>
            </a:xfrm>
            <a:custGeom>
              <a:avLst/>
              <a:gdLst/>
              <a:ahLst/>
              <a:cxnLst/>
              <a:rect l="l" t="t" r="r" b="b"/>
              <a:pathLst>
                <a:path w="9704" h="4821" extrusionOk="0">
                  <a:moveTo>
                    <a:pt x="473" y="0"/>
                  </a:moveTo>
                  <a:cubicBezTo>
                    <a:pt x="221" y="284"/>
                    <a:pt x="0" y="662"/>
                    <a:pt x="0" y="1071"/>
                  </a:cubicBezTo>
                  <a:cubicBezTo>
                    <a:pt x="0" y="1576"/>
                    <a:pt x="284" y="2048"/>
                    <a:pt x="725" y="2332"/>
                  </a:cubicBezTo>
                  <a:cubicBezTo>
                    <a:pt x="946" y="2489"/>
                    <a:pt x="1229" y="2552"/>
                    <a:pt x="1513" y="2552"/>
                  </a:cubicBezTo>
                  <a:cubicBezTo>
                    <a:pt x="1513" y="3403"/>
                    <a:pt x="2174" y="4064"/>
                    <a:pt x="2993" y="4064"/>
                  </a:cubicBezTo>
                  <a:cubicBezTo>
                    <a:pt x="3214" y="4064"/>
                    <a:pt x="3372" y="4033"/>
                    <a:pt x="3529" y="3970"/>
                  </a:cubicBezTo>
                  <a:cubicBezTo>
                    <a:pt x="3750" y="4506"/>
                    <a:pt x="4254" y="4821"/>
                    <a:pt x="4852" y="4821"/>
                  </a:cubicBezTo>
                  <a:cubicBezTo>
                    <a:pt x="5451" y="4821"/>
                    <a:pt x="5955" y="4443"/>
                    <a:pt x="6207" y="3970"/>
                  </a:cubicBezTo>
                  <a:cubicBezTo>
                    <a:pt x="6333" y="4064"/>
                    <a:pt x="6554" y="4064"/>
                    <a:pt x="6711" y="4064"/>
                  </a:cubicBezTo>
                  <a:cubicBezTo>
                    <a:pt x="7530" y="4064"/>
                    <a:pt x="8192" y="3403"/>
                    <a:pt x="8192" y="2552"/>
                  </a:cubicBezTo>
                  <a:cubicBezTo>
                    <a:pt x="9042" y="2552"/>
                    <a:pt x="9704" y="1891"/>
                    <a:pt x="9704" y="1071"/>
                  </a:cubicBezTo>
                  <a:cubicBezTo>
                    <a:pt x="9704" y="662"/>
                    <a:pt x="9546" y="284"/>
                    <a:pt x="9231" y="0"/>
                  </a:cubicBezTo>
                  <a:lnTo>
                    <a:pt x="9168" y="158"/>
                  </a:lnTo>
                  <a:cubicBezTo>
                    <a:pt x="8664" y="945"/>
                    <a:pt x="7814" y="1387"/>
                    <a:pt x="6900" y="1387"/>
                  </a:cubicBezTo>
                  <a:cubicBezTo>
                    <a:pt x="6617" y="1387"/>
                    <a:pt x="6301" y="1355"/>
                    <a:pt x="6018" y="1229"/>
                  </a:cubicBezTo>
                  <a:cubicBezTo>
                    <a:pt x="5640" y="1103"/>
                    <a:pt x="5230" y="882"/>
                    <a:pt x="4978" y="567"/>
                  </a:cubicBezTo>
                  <a:lnTo>
                    <a:pt x="4884" y="473"/>
                  </a:lnTo>
                  <a:lnTo>
                    <a:pt x="4821" y="567"/>
                  </a:lnTo>
                  <a:cubicBezTo>
                    <a:pt x="4506" y="882"/>
                    <a:pt x="4159" y="1071"/>
                    <a:pt x="3750" y="1229"/>
                  </a:cubicBezTo>
                  <a:cubicBezTo>
                    <a:pt x="3466" y="1292"/>
                    <a:pt x="3151" y="1387"/>
                    <a:pt x="2899" y="1387"/>
                  </a:cubicBezTo>
                  <a:cubicBezTo>
                    <a:pt x="1985" y="1387"/>
                    <a:pt x="1103" y="945"/>
                    <a:pt x="599" y="158"/>
                  </a:cubicBezTo>
                  <a:lnTo>
                    <a:pt x="47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1" name="Google Shape;8461;p97"/>
            <p:cNvSpPr/>
            <p:nvPr/>
          </p:nvSpPr>
          <p:spPr>
            <a:xfrm>
              <a:off x="-56181750" y="40393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2" name="Google Shape;8462;p97"/>
            <p:cNvSpPr/>
            <p:nvPr/>
          </p:nvSpPr>
          <p:spPr>
            <a:xfrm>
              <a:off x="-56332200" y="4039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3" name="Google Shape;8463;p97"/>
          <p:cNvGrpSpPr/>
          <p:nvPr/>
        </p:nvGrpSpPr>
        <p:grpSpPr>
          <a:xfrm>
            <a:off x="5326242" y="2894264"/>
            <a:ext cx="316434" cy="358971"/>
            <a:chOff x="-54401725" y="3198925"/>
            <a:chExt cx="281200" cy="319000"/>
          </a:xfrm>
        </p:grpSpPr>
        <p:sp>
          <p:nvSpPr>
            <p:cNvPr id="8464" name="Google Shape;8464;p97"/>
            <p:cNvSpPr/>
            <p:nvPr/>
          </p:nvSpPr>
          <p:spPr>
            <a:xfrm>
              <a:off x="-54159150" y="3465925"/>
              <a:ext cx="38625" cy="52000"/>
            </a:xfrm>
            <a:custGeom>
              <a:avLst/>
              <a:gdLst/>
              <a:ahLst/>
              <a:cxnLst/>
              <a:rect l="l" t="t" r="r" b="b"/>
              <a:pathLst>
                <a:path w="1545" h="2080" extrusionOk="0">
                  <a:moveTo>
                    <a:pt x="789" y="0"/>
                  </a:moveTo>
                  <a:cubicBezTo>
                    <a:pt x="379" y="0"/>
                    <a:pt x="1" y="316"/>
                    <a:pt x="1" y="725"/>
                  </a:cubicBezTo>
                  <a:cubicBezTo>
                    <a:pt x="1" y="851"/>
                    <a:pt x="32" y="946"/>
                    <a:pt x="64" y="1040"/>
                  </a:cubicBezTo>
                  <a:lnTo>
                    <a:pt x="631" y="1985"/>
                  </a:lnTo>
                  <a:cubicBezTo>
                    <a:pt x="663" y="2048"/>
                    <a:pt x="694" y="2080"/>
                    <a:pt x="789" y="2080"/>
                  </a:cubicBezTo>
                  <a:cubicBezTo>
                    <a:pt x="852" y="2080"/>
                    <a:pt x="915" y="2017"/>
                    <a:pt x="946" y="1985"/>
                  </a:cubicBezTo>
                  <a:lnTo>
                    <a:pt x="1450" y="1072"/>
                  </a:lnTo>
                  <a:cubicBezTo>
                    <a:pt x="1482" y="977"/>
                    <a:pt x="1545" y="851"/>
                    <a:pt x="1545" y="725"/>
                  </a:cubicBezTo>
                  <a:cubicBezTo>
                    <a:pt x="1545" y="347"/>
                    <a:pt x="1167" y="0"/>
                    <a:pt x="78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5" name="Google Shape;8465;p97"/>
            <p:cNvSpPr/>
            <p:nvPr/>
          </p:nvSpPr>
          <p:spPr>
            <a:xfrm>
              <a:off x="-54401725" y="3465925"/>
              <a:ext cx="38600" cy="52000"/>
            </a:xfrm>
            <a:custGeom>
              <a:avLst/>
              <a:gdLst/>
              <a:ahLst/>
              <a:cxnLst/>
              <a:rect l="l" t="t" r="r" b="b"/>
              <a:pathLst>
                <a:path w="1544" h="2080" extrusionOk="0">
                  <a:moveTo>
                    <a:pt x="788" y="0"/>
                  </a:moveTo>
                  <a:cubicBezTo>
                    <a:pt x="410" y="0"/>
                    <a:pt x="0" y="316"/>
                    <a:pt x="0" y="725"/>
                  </a:cubicBezTo>
                  <a:cubicBezTo>
                    <a:pt x="0" y="851"/>
                    <a:pt x="63" y="946"/>
                    <a:pt x="95" y="1040"/>
                  </a:cubicBezTo>
                  <a:lnTo>
                    <a:pt x="631" y="1985"/>
                  </a:lnTo>
                  <a:cubicBezTo>
                    <a:pt x="694" y="2048"/>
                    <a:pt x="725" y="2080"/>
                    <a:pt x="788" y="2080"/>
                  </a:cubicBezTo>
                  <a:cubicBezTo>
                    <a:pt x="883" y="2080"/>
                    <a:pt x="914" y="2017"/>
                    <a:pt x="946" y="1985"/>
                  </a:cubicBezTo>
                  <a:lnTo>
                    <a:pt x="1481" y="1072"/>
                  </a:lnTo>
                  <a:cubicBezTo>
                    <a:pt x="1513" y="977"/>
                    <a:pt x="1544" y="851"/>
                    <a:pt x="1544" y="725"/>
                  </a:cubicBezTo>
                  <a:cubicBezTo>
                    <a:pt x="1544" y="347"/>
                    <a:pt x="1198" y="0"/>
                    <a:pt x="7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6" name="Google Shape;8466;p97"/>
            <p:cNvSpPr/>
            <p:nvPr/>
          </p:nvSpPr>
          <p:spPr>
            <a:xfrm>
              <a:off x="-54176475" y="3224125"/>
              <a:ext cx="17350" cy="61450"/>
            </a:xfrm>
            <a:custGeom>
              <a:avLst/>
              <a:gdLst/>
              <a:ahLst/>
              <a:cxnLst/>
              <a:rect l="l" t="t" r="r" b="b"/>
              <a:pathLst>
                <a:path w="694" h="2458" extrusionOk="0">
                  <a:moveTo>
                    <a:pt x="347" y="0"/>
                  </a:moveTo>
                  <a:cubicBezTo>
                    <a:pt x="190" y="316"/>
                    <a:pt x="1" y="757"/>
                    <a:pt x="1" y="1229"/>
                  </a:cubicBezTo>
                  <a:cubicBezTo>
                    <a:pt x="1" y="1702"/>
                    <a:pt x="190" y="2143"/>
                    <a:pt x="347" y="2458"/>
                  </a:cubicBezTo>
                  <a:cubicBezTo>
                    <a:pt x="505" y="2143"/>
                    <a:pt x="694" y="1702"/>
                    <a:pt x="694" y="1229"/>
                  </a:cubicBezTo>
                  <a:cubicBezTo>
                    <a:pt x="694" y="757"/>
                    <a:pt x="505" y="316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7" name="Google Shape;8467;p97"/>
            <p:cNvSpPr/>
            <p:nvPr/>
          </p:nvSpPr>
          <p:spPr>
            <a:xfrm>
              <a:off x="-54385975" y="3198925"/>
              <a:ext cx="198500" cy="74850"/>
            </a:xfrm>
            <a:custGeom>
              <a:avLst/>
              <a:gdLst/>
              <a:ahLst/>
              <a:cxnLst/>
              <a:rect l="l" t="t" r="r" b="b"/>
              <a:pathLst>
                <a:path w="7940" h="2994" extrusionOk="0">
                  <a:moveTo>
                    <a:pt x="4978" y="0"/>
                  </a:moveTo>
                  <a:cubicBezTo>
                    <a:pt x="2836" y="0"/>
                    <a:pt x="946" y="1229"/>
                    <a:pt x="1" y="2993"/>
                  </a:cubicBezTo>
                  <a:lnTo>
                    <a:pt x="7688" y="2993"/>
                  </a:lnTo>
                  <a:cubicBezTo>
                    <a:pt x="7625" y="2741"/>
                    <a:pt x="7562" y="2521"/>
                    <a:pt x="7562" y="2237"/>
                  </a:cubicBezTo>
                  <a:cubicBezTo>
                    <a:pt x="7562" y="1733"/>
                    <a:pt x="7719" y="1261"/>
                    <a:pt x="7940" y="851"/>
                  </a:cubicBezTo>
                  <a:cubicBezTo>
                    <a:pt x="7026" y="315"/>
                    <a:pt x="6049" y="0"/>
                    <a:pt x="49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8" name="Google Shape;8468;p97"/>
            <p:cNvSpPr/>
            <p:nvPr/>
          </p:nvSpPr>
          <p:spPr>
            <a:xfrm>
              <a:off x="-54400950" y="3385575"/>
              <a:ext cx="37050" cy="19725"/>
            </a:xfrm>
            <a:custGeom>
              <a:avLst/>
              <a:gdLst/>
              <a:ahLst/>
              <a:cxnLst/>
              <a:rect l="l" t="t" r="r" b="b"/>
              <a:pathLst>
                <a:path w="1482" h="789" extrusionOk="0">
                  <a:moveTo>
                    <a:pt x="1" y="1"/>
                  </a:moveTo>
                  <a:lnTo>
                    <a:pt x="1" y="789"/>
                  </a:lnTo>
                  <a:lnTo>
                    <a:pt x="1482" y="789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9" name="Google Shape;8469;p97"/>
            <p:cNvSpPr/>
            <p:nvPr/>
          </p:nvSpPr>
          <p:spPr>
            <a:xfrm>
              <a:off x="-54401725" y="3292650"/>
              <a:ext cx="128400" cy="74850"/>
            </a:xfrm>
            <a:custGeom>
              <a:avLst/>
              <a:gdLst/>
              <a:ahLst/>
              <a:cxnLst/>
              <a:rect l="l" t="t" r="r" b="b"/>
              <a:pathLst>
                <a:path w="5136" h="2994" extrusionOk="0">
                  <a:moveTo>
                    <a:pt x="315" y="0"/>
                  </a:moveTo>
                  <a:cubicBezTo>
                    <a:pt x="126" y="567"/>
                    <a:pt x="0" y="1198"/>
                    <a:pt x="0" y="1828"/>
                  </a:cubicBezTo>
                  <a:lnTo>
                    <a:pt x="0" y="2993"/>
                  </a:lnTo>
                  <a:lnTo>
                    <a:pt x="1513" y="2993"/>
                  </a:lnTo>
                  <a:lnTo>
                    <a:pt x="1513" y="1828"/>
                  </a:lnTo>
                  <a:cubicBezTo>
                    <a:pt x="1513" y="1639"/>
                    <a:pt x="1670" y="1481"/>
                    <a:pt x="1859" y="1481"/>
                  </a:cubicBezTo>
                  <a:lnTo>
                    <a:pt x="2615" y="1481"/>
                  </a:lnTo>
                  <a:cubicBezTo>
                    <a:pt x="3592" y="1481"/>
                    <a:pt x="4821" y="788"/>
                    <a:pt x="51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0" name="Google Shape;8470;p97"/>
            <p:cNvSpPr/>
            <p:nvPr/>
          </p:nvSpPr>
          <p:spPr>
            <a:xfrm>
              <a:off x="-54250500" y="3266650"/>
              <a:ext cx="128400" cy="99275"/>
            </a:xfrm>
            <a:custGeom>
              <a:avLst/>
              <a:gdLst/>
              <a:ahLst/>
              <a:cxnLst/>
              <a:rect l="l" t="t" r="r" b="b"/>
              <a:pathLst>
                <a:path w="5136" h="3971" extrusionOk="0">
                  <a:moveTo>
                    <a:pt x="4317" y="1"/>
                  </a:moveTo>
                  <a:cubicBezTo>
                    <a:pt x="4159" y="914"/>
                    <a:pt x="3560" y="1607"/>
                    <a:pt x="3529" y="1607"/>
                  </a:cubicBezTo>
                  <a:cubicBezTo>
                    <a:pt x="3466" y="1702"/>
                    <a:pt x="3371" y="1734"/>
                    <a:pt x="3245" y="1734"/>
                  </a:cubicBezTo>
                  <a:cubicBezTo>
                    <a:pt x="3151" y="1734"/>
                    <a:pt x="3056" y="1702"/>
                    <a:pt x="2993" y="1607"/>
                  </a:cubicBezTo>
                  <a:cubicBezTo>
                    <a:pt x="2993" y="1607"/>
                    <a:pt x="2741" y="1387"/>
                    <a:pt x="2552" y="977"/>
                  </a:cubicBezTo>
                  <a:lnTo>
                    <a:pt x="0" y="977"/>
                  </a:lnTo>
                  <a:cubicBezTo>
                    <a:pt x="315" y="1765"/>
                    <a:pt x="1576" y="2490"/>
                    <a:pt x="2521" y="2490"/>
                  </a:cubicBezTo>
                  <a:lnTo>
                    <a:pt x="3245" y="2490"/>
                  </a:lnTo>
                  <a:cubicBezTo>
                    <a:pt x="3466" y="2490"/>
                    <a:pt x="3623" y="2647"/>
                    <a:pt x="3623" y="2836"/>
                  </a:cubicBezTo>
                  <a:lnTo>
                    <a:pt x="3623" y="3970"/>
                  </a:lnTo>
                  <a:lnTo>
                    <a:pt x="5104" y="3970"/>
                  </a:lnTo>
                  <a:lnTo>
                    <a:pt x="5104" y="2521"/>
                  </a:lnTo>
                  <a:cubicBezTo>
                    <a:pt x="5136" y="2458"/>
                    <a:pt x="5136" y="2395"/>
                    <a:pt x="5104" y="2364"/>
                  </a:cubicBezTo>
                  <a:cubicBezTo>
                    <a:pt x="5041" y="1544"/>
                    <a:pt x="4758" y="725"/>
                    <a:pt x="431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1" name="Google Shape;8471;p97"/>
            <p:cNvSpPr/>
            <p:nvPr/>
          </p:nvSpPr>
          <p:spPr>
            <a:xfrm>
              <a:off x="-54159150" y="3385575"/>
              <a:ext cx="37050" cy="19725"/>
            </a:xfrm>
            <a:custGeom>
              <a:avLst/>
              <a:gdLst/>
              <a:ahLst/>
              <a:cxnLst/>
              <a:rect l="l" t="t" r="r" b="b"/>
              <a:pathLst>
                <a:path w="1482" h="789" extrusionOk="0">
                  <a:moveTo>
                    <a:pt x="1" y="1"/>
                  </a:moveTo>
                  <a:lnTo>
                    <a:pt x="1" y="789"/>
                  </a:lnTo>
                  <a:lnTo>
                    <a:pt x="1482" y="789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2" name="Google Shape;8472;p97"/>
            <p:cNvSpPr/>
            <p:nvPr/>
          </p:nvSpPr>
          <p:spPr>
            <a:xfrm>
              <a:off x="-54345025" y="3309975"/>
              <a:ext cx="167000" cy="207175"/>
            </a:xfrm>
            <a:custGeom>
              <a:avLst/>
              <a:gdLst/>
              <a:ahLst/>
              <a:cxnLst/>
              <a:rect l="l" t="t" r="r" b="b"/>
              <a:pathLst>
                <a:path w="6680" h="8287" extrusionOk="0">
                  <a:moveTo>
                    <a:pt x="1797" y="2332"/>
                  </a:moveTo>
                  <a:cubicBezTo>
                    <a:pt x="1986" y="2332"/>
                    <a:pt x="2143" y="2489"/>
                    <a:pt x="2143" y="2678"/>
                  </a:cubicBezTo>
                  <a:cubicBezTo>
                    <a:pt x="2143" y="2867"/>
                    <a:pt x="1986" y="3025"/>
                    <a:pt x="1797" y="3025"/>
                  </a:cubicBezTo>
                  <a:cubicBezTo>
                    <a:pt x="1639" y="3025"/>
                    <a:pt x="1450" y="2867"/>
                    <a:pt x="1450" y="2678"/>
                  </a:cubicBezTo>
                  <a:cubicBezTo>
                    <a:pt x="1450" y="2489"/>
                    <a:pt x="1608" y="2332"/>
                    <a:pt x="1797" y="2332"/>
                  </a:cubicBezTo>
                  <a:close/>
                  <a:moveTo>
                    <a:pt x="4821" y="2332"/>
                  </a:moveTo>
                  <a:cubicBezTo>
                    <a:pt x="5042" y="2332"/>
                    <a:pt x="5199" y="2489"/>
                    <a:pt x="5199" y="2678"/>
                  </a:cubicBezTo>
                  <a:cubicBezTo>
                    <a:pt x="5199" y="2867"/>
                    <a:pt x="5042" y="3025"/>
                    <a:pt x="4821" y="3025"/>
                  </a:cubicBezTo>
                  <a:cubicBezTo>
                    <a:pt x="4632" y="3025"/>
                    <a:pt x="4474" y="2867"/>
                    <a:pt x="4474" y="2678"/>
                  </a:cubicBezTo>
                  <a:cubicBezTo>
                    <a:pt x="4474" y="2489"/>
                    <a:pt x="4632" y="2332"/>
                    <a:pt x="4821" y="2332"/>
                  </a:cubicBezTo>
                  <a:close/>
                  <a:moveTo>
                    <a:pt x="4392" y="4892"/>
                  </a:moveTo>
                  <a:cubicBezTo>
                    <a:pt x="4482" y="4892"/>
                    <a:pt x="4569" y="4931"/>
                    <a:pt x="4632" y="5010"/>
                  </a:cubicBezTo>
                  <a:cubicBezTo>
                    <a:pt x="4790" y="5136"/>
                    <a:pt x="4790" y="5356"/>
                    <a:pt x="4632" y="5514"/>
                  </a:cubicBezTo>
                  <a:cubicBezTo>
                    <a:pt x="4285" y="5860"/>
                    <a:pt x="3813" y="6049"/>
                    <a:pt x="3340" y="6049"/>
                  </a:cubicBezTo>
                  <a:cubicBezTo>
                    <a:pt x="2868" y="6049"/>
                    <a:pt x="2364" y="5860"/>
                    <a:pt x="2049" y="5514"/>
                  </a:cubicBezTo>
                  <a:cubicBezTo>
                    <a:pt x="1891" y="5356"/>
                    <a:pt x="1891" y="5136"/>
                    <a:pt x="2049" y="5010"/>
                  </a:cubicBezTo>
                  <a:cubicBezTo>
                    <a:pt x="2127" y="4931"/>
                    <a:pt x="2222" y="4892"/>
                    <a:pt x="2312" y="4892"/>
                  </a:cubicBezTo>
                  <a:cubicBezTo>
                    <a:pt x="2403" y="4892"/>
                    <a:pt x="2490" y="4931"/>
                    <a:pt x="2553" y="5010"/>
                  </a:cubicBezTo>
                  <a:cubicBezTo>
                    <a:pt x="2773" y="5230"/>
                    <a:pt x="3057" y="5341"/>
                    <a:pt x="3340" y="5341"/>
                  </a:cubicBezTo>
                  <a:cubicBezTo>
                    <a:pt x="3624" y="5341"/>
                    <a:pt x="3907" y="5230"/>
                    <a:pt x="4128" y="5010"/>
                  </a:cubicBezTo>
                  <a:cubicBezTo>
                    <a:pt x="4207" y="4931"/>
                    <a:pt x="4301" y="4892"/>
                    <a:pt x="4392" y="4892"/>
                  </a:cubicBezTo>
                  <a:close/>
                  <a:moveTo>
                    <a:pt x="3340" y="1"/>
                  </a:moveTo>
                  <a:cubicBezTo>
                    <a:pt x="2710" y="914"/>
                    <a:pt x="1324" y="1513"/>
                    <a:pt x="347" y="1513"/>
                  </a:cubicBezTo>
                  <a:lnTo>
                    <a:pt x="1" y="1513"/>
                  </a:lnTo>
                  <a:lnTo>
                    <a:pt x="1" y="4915"/>
                  </a:lnTo>
                  <a:cubicBezTo>
                    <a:pt x="1" y="6774"/>
                    <a:pt x="1482" y="8286"/>
                    <a:pt x="3340" y="8286"/>
                  </a:cubicBezTo>
                  <a:cubicBezTo>
                    <a:pt x="5199" y="8286"/>
                    <a:pt x="6680" y="6774"/>
                    <a:pt x="6680" y="4915"/>
                  </a:cubicBezTo>
                  <a:lnTo>
                    <a:pt x="6680" y="1513"/>
                  </a:lnTo>
                  <a:lnTo>
                    <a:pt x="6333" y="1513"/>
                  </a:lnTo>
                  <a:cubicBezTo>
                    <a:pt x="6307" y="1514"/>
                    <a:pt x="6281" y="1514"/>
                    <a:pt x="6254" y="1514"/>
                  </a:cubicBezTo>
                  <a:cubicBezTo>
                    <a:pt x="5228" y="1514"/>
                    <a:pt x="3955" y="922"/>
                    <a:pt x="33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3" name="Google Shape;8473;p97"/>
            <p:cNvSpPr/>
            <p:nvPr/>
          </p:nvSpPr>
          <p:spPr>
            <a:xfrm>
              <a:off x="-54401725" y="3424175"/>
              <a:ext cx="37825" cy="40975"/>
            </a:xfrm>
            <a:custGeom>
              <a:avLst/>
              <a:gdLst/>
              <a:ahLst/>
              <a:cxnLst/>
              <a:rect l="l" t="t" r="r" b="b"/>
              <a:pathLst>
                <a:path w="1513" h="1639" extrusionOk="0">
                  <a:moveTo>
                    <a:pt x="0" y="1"/>
                  </a:moveTo>
                  <a:lnTo>
                    <a:pt x="0" y="914"/>
                  </a:lnTo>
                  <a:cubicBezTo>
                    <a:pt x="0" y="1292"/>
                    <a:pt x="315" y="1639"/>
                    <a:pt x="757" y="1639"/>
                  </a:cubicBezTo>
                  <a:cubicBezTo>
                    <a:pt x="1198" y="1639"/>
                    <a:pt x="1513" y="1324"/>
                    <a:pt x="1513" y="914"/>
                  </a:cubicBezTo>
                  <a:lnTo>
                    <a:pt x="151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4" name="Google Shape;8474;p97"/>
            <p:cNvSpPr/>
            <p:nvPr/>
          </p:nvSpPr>
          <p:spPr>
            <a:xfrm>
              <a:off x="-54159150" y="3424175"/>
              <a:ext cx="37050" cy="40975"/>
            </a:xfrm>
            <a:custGeom>
              <a:avLst/>
              <a:gdLst/>
              <a:ahLst/>
              <a:cxnLst/>
              <a:rect l="l" t="t" r="r" b="b"/>
              <a:pathLst>
                <a:path w="1482" h="1639" extrusionOk="0">
                  <a:moveTo>
                    <a:pt x="1" y="1"/>
                  </a:moveTo>
                  <a:lnTo>
                    <a:pt x="1" y="914"/>
                  </a:lnTo>
                  <a:cubicBezTo>
                    <a:pt x="1" y="1292"/>
                    <a:pt x="316" y="1639"/>
                    <a:pt x="757" y="1639"/>
                  </a:cubicBezTo>
                  <a:cubicBezTo>
                    <a:pt x="1167" y="1639"/>
                    <a:pt x="1482" y="1324"/>
                    <a:pt x="1482" y="914"/>
                  </a:cubicBezTo>
                  <a:lnTo>
                    <a:pt x="148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5" name="Google Shape;8475;p97"/>
          <p:cNvGrpSpPr/>
          <p:nvPr/>
        </p:nvGrpSpPr>
        <p:grpSpPr>
          <a:xfrm>
            <a:off x="5327128" y="3364365"/>
            <a:ext cx="314662" cy="358099"/>
            <a:chOff x="-54401725" y="3590375"/>
            <a:chExt cx="279625" cy="318225"/>
          </a:xfrm>
        </p:grpSpPr>
        <p:sp>
          <p:nvSpPr>
            <p:cNvPr id="8476" name="Google Shape;8476;p97"/>
            <p:cNvSpPr/>
            <p:nvPr/>
          </p:nvSpPr>
          <p:spPr>
            <a:xfrm>
              <a:off x="-54194575" y="3721900"/>
              <a:ext cx="35450" cy="19725"/>
            </a:xfrm>
            <a:custGeom>
              <a:avLst/>
              <a:gdLst/>
              <a:ahLst/>
              <a:cxnLst/>
              <a:rect l="l" t="t" r="r" b="b"/>
              <a:pathLst>
                <a:path w="1418" h="789" extrusionOk="0">
                  <a:moveTo>
                    <a:pt x="0" y="1"/>
                  </a:moveTo>
                  <a:cubicBezTo>
                    <a:pt x="158" y="410"/>
                    <a:pt x="536" y="788"/>
                    <a:pt x="1071" y="788"/>
                  </a:cubicBezTo>
                  <a:lnTo>
                    <a:pt x="1418" y="788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7" name="Google Shape;8477;p97"/>
            <p:cNvSpPr/>
            <p:nvPr/>
          </p:nvSpPr>
          <p:spPr>
            <a:xfrm>
              <a:off x="-54380450" y="3590375"/>
              <a:ext cx="237075" cy="112650"/>
            </a:xfrm>
            <a:custGeom>
              <a:avLst/>
              <a:gdLst/>
              <a:ahLst/>
              <a:cxnLst/>
              <a:rect l="l" t="t" r="r" b="b"/>
              <a:pathLst>
                <a:path w="9483" h="4506" extrusionOk="0">
                  <a:moveTo>
                    <a:pt x="4789" y="1575"/>
                  </a:moveTo>
                  <a:cubicBezTo>
                    <a:pt x="5009" y="1575"/>
                    <a:pt x="5135" y="1733"/>
                    <a:pt x="5135" y="1954"/>
                  </a:cubicBezTo>
                  <a:lnTo>
                    <a:pt x="5135" y="2300"/>
                  </a:lnTo>
                  <a:lnTo>
                    <a:pt x="5513" y="2300"/>
                  </a:lnTo>
                  <a:cubicBezTo>
                    <a:pt x="5702" y="2300"/>
                    <a:pt x="5860" y="2458"/>
                    <a:pt x="5860" y="2647"/>
                  </a:cubicBezTo>
                  <a:cubicBezTo>
                    <a:pt x="5860" y="2836"/>
                    <a:pt x="5702" y="2993"/>
                    <a:pt x="5513" y="2993"/>
                  </a:cubicBezTo>
                  <a:lnTo>
                    <a:pt x="5135" y="2993"/>
                  </a:lnTo>
                  <a:lnTo>
                    <a:pt x="5135" y="3371"/>
                  </a:lnTo>
                  <a:cubicBezTo>
                    <a:pt x="5135" y="3560"/>
                    <a:pt x="5009" y="3718"/>
                    <a:pt x="4789" y="3718"/>
                  </a:cubicBezTo>
                  <a:cubicBezTo>
                    <a:pt x="4600" y="3718"/>
                    <a:pt x="4442" y="3560"/>
                    <a:pt x="4442" y="3371"/>
                  </a:cubicBezTo>
                  <a:lnTo>
                    <a:pt x="4442" y="2993"/>
                  </a:lnTo>
                  <a:lnTo>
                    <a:pt x="4096" y="2993"/>
                  </a:lnTo>
                  <a:cubicBezTo>
                    <a:pt x="3907" y="2993"/>
                    <a:pt x="3749" y="2836"/>
                    <a:pt x="3749" y="2647"/>
                  </a:cubicBezTo>
                  <a:cubicBezTo>
                    <a:pt x="3749" y="2458"/>
                    <a:pt x="3907" y="2300"/>
                    <a:pt x="4096" y="2300"/>
                  </a:cubicBezTo>
                  <a:lnTo>
                    <a:pt x="4442" y="2300"/>
                  </a:lnTo>
                  <a:lnTo>
                    <a:pt x="4442" y="1954"/>
                  </a:lnTo>
                  <a:cubicBezTo>
                    <a:pt x="4442" y="1733"/>
                    <a:pt x="4600" y="1575"/>
                    <a:pt x="4789" y="1575"/>
                  </a:cubicBezTo>
                  <a:close/>
                  <a:moveTo>
                    <a:pt x="2048" y="0"/>
                  </a:moveTo>
                  <a:cubicBezTo>
                    <a:pt x="882" y="0"/>
                    <a:pt x="0" y="1040"/>
                    <a:pt x="189" y="2174"/>
                  </a:cubicBezTo>
                  <a:lnTo>
                    <a:pt x="567" y="4505"/>
                  </a:lnTo>
                  <a:lnTo>
                    <a:pt x="8916" y="4505"/>
                  </a:lnTo>
                  <a:lnTo>
                    <a:pt x="9326" y="2174"/>
                  </a:lnTo>
                  <a:cubicBezTo>
                    <a:pt x="9483" y="1040"/>
                    <a:pt x="8601" y="0"/>
                    <a:pt x="74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8" name="Google Shape;8478;p97"/>
            <p:cNvSpPr/>
            <p:nvPr/>
          </p:nvSpPr>
          <p:spPr>
            <a:xfrm>
              <a:off x="-54363925" y="3721900"/>
              <a:ext cx="35475" cy="19725"/>
            </a:xfrm>
            <a:custGeom>
              <a:avLst/>
              <a:gdLst/>
              <a:ahLst/>
              <a:cxnLst/>
              <a:rect l="l" t="t" r="r" b="b"/>
              <a:pathLst>
                <a:path w="141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347" y="788"/>
                  </a:lnTo>
                  <a:cubicBezTo>
                    <a:pt x="820" y="788"/>
                    <a:pt x="1261" y="410"/>
                    <a:pt x="1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9" name="Google Shape;8479;p97"/>
            <p:cNvSpPr/>
            <p:nvPr/>
          </p:nvSpPr>
          <p:spPr>
            <a:xfrm>
              <a:off x="-54363925" y="3721900"/>
              <a:ext cx="204800" cy="186700"/>
            </a:xfrm>
            <a:custGeom>
              <a:avLst/>
              <a:gdLst/>
              <a:ahLst/>
              <a:cxnLst/>
              <a:rect l="l" t="t" r="r" b="b"/>
              <a:pathLst>
                <a:path w="8192" h="7468" extrusionOk="0">
                  <a:moveTo>
                    <a:pt x="2553" y="1513"/>
                  </a:moveTo>
                  <a:cubicBezTo>
                    <a:pt x="2742" y="1513"/>
                    <a:pt x="2899" y="1670"/>
                    <a:pt x="2899" y="1891"/>
                  </a:cubicBezTo>
                  <a:cubicBezTo>
                    <a:pt x="2899" y="2080"/>
                    <a:pt x="2742" y="2237"/>
                    <a:pt x="2553" y="2237"/>
                  </a:cubicBezTo>
                  <a:cubicBezTo>
                    <a:pt x="2541" y="2240"/>
                    <a:pt x="2529" y="2241"/>
                    <a:pt x="2517" y="2241"/>
                  </a:cubicBezTo>
                  <a:cubicBezTo>
                    <a:pt x="2368" y="2241"/>
                    <a:pt x="2206" y="2066"/>
                    <a:pt x="2206" y="1891"/>
                  </a:cubicBezTo>
                  <a:cubicBezTo>
                    <a:pt x="2206" y="1670"/>
                    <a:pt x="2364" y="1513"/>
                    <a:pt x="2553" y="1513"/>
                  </a:cubicBezTo>
                  <a:close/>
                  <a:moveTo>
                    <a:pt x="5577" y="1576"/>
                  </a:moveTo>
                  <a:cubicBezTo>
                    <a:pt x="5798" y="1576"/>
                    <a:pt x="5955" y="1733"/>
                    <a:pt x="5955" y="1922"/>
                  </a:cubicBezTo>
                  <a:cubicBezTo>
                    <a:pt x="5955" y="2111"/>
                    <a:pt x="5798" y="2269"/>
                    <a:pt x="5577" y="2269"/>
                  </a:cubicBezTo>
                  <a:cubicBezTo>
                    <a:pt x="5388" y="2269"/>
                    <a:pt x="5230" y="2111"/>
                    <a:pt x="5230" y="1922"/>
                  </a:cubicBezTo>
                  <a:cubicBezTo>
                    <a:pt x="5230" y="1733"/>
                    <a:pt x="5388" y="1576"/>
                    <a:pt x="5577" y="1576"/>
                  </a:cubicBezTo>
                  <a:close/>
                  <a:moveTo>
                    <a:pt x="5148" y="4073"/>
                  </a:moveTo>
                  <a:cubicBezTo>
                    <a:pt x="5238" y="4073"/>
                    <a:pt x="5325" y="4112"/>
                    <a:pt x="5388" y="4191"/>
                  </a:cubicBezTo>
                  <a:cubicBezTo>
                    <a:pt x="5546" y="4317"/>
                    <a:pt x="5546" y="4537"/>
                    <a:pt x="5388" y="4726"/>
                  </a:cubicBezTo>
                  <a:cubicBezTo>
                    <a:pt x="5041" y="5073"/>
                    <a:pt x="4569" y="5262"/>
                    <a:pt x="4096" y="5262"/>
                  </a:cubicBezTo>
                  <a:cubicBezTo>
                    <a:pt x="3624" y="5262"/>
                    <a:pt x="3120" y="5073"/>
                    <a:pt x="2805" y="4726"/>
                  </a:cubicBezTo>
                  <a:cubicBezTo>
                    <a:pt x="2647" y="4569"/>
                    <a:pt x="2647" y="4317"/>
                    <a:pt x="2805" y="4191"/>
                  </a:cubicBezTo>
                  <a:cubicBezTo>
                    <a:pt x="2883" y="4112"/>
                    <a:pt x="2978" y="4073"/>
                    <a:pt x="3068" y="4073"/>
                  </a:cubicBezTo>
                  <a:cubicBezTo>
                    <a:pt x="3159" y="4073"/>
                    <a:pt x="3246" y="4112"/>
                    <a:pt x="3309" y="4191"/>
                  </a:cubicBezTo>
                  <a:cubicBezTo>
                    <a:pt x="3529" y="4411"/>
                    <a:pt x="3813" y="4521"/>
                    <a:pt x="4096" y="4521"/>
                  </a:cubicBezTo>
                  <a:cubicBezTo>
                    <a:pt x="4380" y="4521"/>
                    <a:pt x="4663" y="4411"/>
                    <a:pt x="4884" y="4191"/>
                  </a:cubicBezTo>
                  <a:cubicBezTo>
                    <a:pt x="4963" y="4112"/>
                    <a:pt x="5057" y="4073"/>
                    <a:pt x="5148" y="4073"/>
                  </a:cubicBezTo>
                  <a:close/>
                  <a:moveTo>
                    <a:pt x="2175" y="1"/>
                  </a:moveTo>
                  <a:cubicBezTo>
                    <a:pt x="2017" y="851"/>
                    <a:pt x="1229" y="1513"/>
                    <a:pt x="347" y="1513"/>
                  </a:cubicBezTo>
                  <a:lnTo>
                    <a:pt x="1" y="1513"/>
                  </a:lnTo>
                  <a:lnTo>
                    <a:pt x="1" y="3372"/>
                  </a:lnTo>
                  <a:cubicBezTo>
                    <a:pt x="1" y="5608"/>
                    <a:pt x="1859" y="7467"/>
                    <a:pt x="4096" y="7467"/>
                  </a:cubicBezTo>
                  <a:cubicBezTo>
                    <a:pt x="6333" y="7467"/>
                    <a:pt x="8192" y="5608"/>
                    <a:pt x="8192" y="3372"/>
                  </a:cubicBezTo>
                  <a:lnTo>
                    <a:pt x="8192" y="1513"/>
                  </a:lnTo>
                  <a:lnTo>
                    <a:pt x="7845" y="1513"/>
                  </a:lnTo>
                  <a:cubicBezTo>
                    <a:pt x="6932" y="1513"/>
                    <a:pt x="6176" y="820"/>
                    <a:pt x="59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0" name="Google Shape;8480;p97"/>
            <p:cNvSpPr/>
            <p:nvPr/>
          </p:nvSpPr>
          <p:spPr>
            <a:xfrm>
              <a:off x="-54401725" y="37471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1"/>
                  </a:moveTo>
                  <a:cubicBezTo>
                    <a:pt x="284" y="253"/>
                    <a:pt x="0" y="725"/>
                    <a:pt x="0" y="1261"/>
                  </a:cubicBezTo>
                  <a:cubicBezTo>
                    <a:pt x="0" y="1828"/>
                    <a:pt x="315" y="2301"/>
                    <a:pt x="757" y="2553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1" name="Google Shape;8481;p97"/>
            <p:cNvSpPr/>
            <p:nvPr/>
          </p:nvSpPr>
          <p:spPr>
            <a:xfrm>
              <a:off x="-54140225" y="374632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10" y="2269"/>
                    <a:pt x="725" y="1796"/>
                    <a:pt x="725" y="1260"/>
                  </a:cubicBezTo>
                  <a:cubicBezTo>
                    <a:pt x="725" y="756"/>
                    <a:pt x="410" y="284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2" name="Google Shape;8482;p97"/>
          <p:cNvGrpSpPr/>
          <p:nvPr/>
        </p:nvGrpSpPr>
        <p:grpSpPr>
          <a:xfrm>
            <a:off x="5324920" y="3827938"/>
            <a:ext cx="319079" cy="358099"/>
            <a:chOff x="-54403300" y="3982600"/>
            <a:chExt cx="283550" cy="318225"/>
          </a:xfrm>
        </p:grpSpPr>
        <p:sp>
          <p:nvSpPr>
            <p:cNvPr id="8483" name="Google Shape;8483;p97"/>
            <p:cNvSpPr/>
            <p:nvPr/>
          </p:nvSpPr>
          <p:spPr>
            <a:xfrm>
              <a:off x="-54273350" y="4036950"/>
              <a:ext cx="27600" cy="27600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536" y="0"/>
                  </a:moveTo>
                  <a:lnTo>
                    <a:pt x="473" y="189"/>
                  </a:lnTo>
                  <a:cubicBezTo>
                    <a:pt x="442" y="315"/>
                    <a:pt x="316" y="379"/>
                    <a:pt x="190" y="379"/>
                  </a:cubicBezTo>
                  <a:lnTo>
                    <a:pt x="1" y="410"/>
                  </a:lnTo>
                  <a:lnTo>
                    <a:pt x="158" y="568"/>
                  </a:lnTo>
                  <a:cubicBezTo>
                    <a:pt x="127" y="662"/>
                    <a:pt x="158" y="788"/>
                    <a:pt x="158" y="883"/>
                  </a:cubicBezTo>
                  <a:lnTo>
                    <a:pt x="127" y="1103"/>
                  </a:lnTo>
                  <a:lnTo>
                    <a:pt x="316" y="1009"/>
                  </a:lnTo>
                  <a:cubicBezTo>
                    <a:pt x="379" y="993"/>
                    <a:pt x="434" y="985"/>
                    <a:pt x="489" y="985"/>
                  </a:cubicBezTo>
                  <a:cubicBezTo>
                    <a:pt x="544" y="985"/>
                    <a:pt x="599" y="993"/>
                    <a:pt x="662" y="1009"/>
                  </a:cubicBezTo>
                  <a:lnTo>
                    <a:pt x="851" y="1103"/>
                  </a:lnTo>
                  <a:lnTo>
                    <a:pt x="820" y="883"/>
                  </a:lnTo>
                  <a:cubicBezTo>
                    <a:pt x="788" y="788"/>
                    <a:pt x="820" y="662"/>
                    <a:pt x="946" y="568"/>
                  </a:cubicBezTo>
                  <a:lnTo>
                    <a:pt x="1103" y="410"/>
                  </a:lnTo>
                  <a:lnTo>
                    <a:pt x="914" y="379"/>
                  </a:lnTo>
                  <a:cubicBezTo>
                    <a:pt x="788" y="379"/>
                    <a:pt x="662" y="315"/>
                    <a:pt x="631" y="189"/>
                  </a:cubicBezTo>
                  <a:lnTo>
                    <a:pt x="53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4" name="Google Shape;8484;p97"/>
            <p:cNvSpPr/>
            <p:nvPr/>
          </p:nvSpPr>
          <p:spPr>
            <a:xfrm>
              <a:off x="-54383600" y="3982600"/>
              <a:ext cx="241800" cy="130775"/>
            </a:xfrm>
            <a:custGeom>
              <a:avLst/>
              <a:gdLst/>
              <a:ahLst/>
              <a:cxnLst/>
              <a:rect l="l" t="t" r="r" b="b"/>
              <a:pathLst>
                <a:path w="9672" h="5231" extrusionOk="0">
                  <a:moveTo>
                    <a:pt x="4856" y="946"/>
                  </a:moveTo>
                  <a:cubicBezTo>
                    <a:pt x="4994" y="946"/>
                    <a:pt x="5135" y="1009"/>
                    <a:pt x="5198" y="1135"/>
                  </a:cubicBezTo>
                  <a:lnTo>
                    <a:pt x="5545" y="1859"/>
                  </a:lnTo>
                  <a:lnTo>
                    <a:pt x="6301" y="1954"/>
                  </a:lnTo>
                  <a:cubicBezTo>
                    <a:pt x="6616" y="2017"/>
                    <a:pt x="6742" y="2395"/>
                    <a:pt x="6490" y="2584"/>
                  </a:cubicBezTo>
                  <a:lnTo>
                    <a:pt x="5954" y="3151"/>
                  </a:lnTo>
                  <a:lnTo>
                    <a:pt x="6049" y="3907"/>
                  </a:lnTo>
                  <a:cubicBezTo>
                    <a:pt x="6098" y="4150"/>
                    <a:pt x="5921" y="4337"/>
                    <a:pt x="5707" y="4337"/>
                  </a:cubicBezTo>
                  <a:cubicBezTo>
                    <a:pt x="5644" y="4337"/>
                    <a:pt x="5578" y="4321"/>
                    <a:pt x="5513" y="4285"/>
                  </a:cubicBezTo>
                  <a:lnTo>
                    <a:pt x="4852" y="3939"/>
                  </a:lnTo>
                  <a:lnTo>
                    <a:pt x="4159" y="4285"/>
                  </a:lnTo>
                  <a:cubicBezTo>
                    <a:pt x="4101" y="4321"/>
                    <a:pt x="4041" y="4337"/>
                    <a:pt x="3982" y="4337"/>
                  </a:cubicBezTo>
                  <a:cubicBezTo>
                    <a:pt x="3781" y="4337"/>
                    <a:pt x="3599" y="4150"/>
                    <a:pt x="3623" y="3907"/>
                  </a:cubicBezTo>
                  <a:lnTo>
                    <a:pt x="3749" y="3151"/>
                  </a:lnTo>
                  <a:lnTo>
                    <a:pt x="3182" y="2584"/>
                  </a:lnTo>
                  <a:cubicBezTo>
                    <a:pt x="3025" y="2363"/>
                    <a:pt x="3151" y="1985"/>
                    <a:pt x="3434" y="1954"/>
                  </a:cubicBezTo>
                  <a:lnTo>
                    <a:pt x="4159" y="1859"/>
                  </a:lnTo>
                  <a:lnTo>
                    <a:pt x="4537" y="1135"/>
                  </a:lnTo>
                  <a:cubicBezTo>
                    <a:pt x="4584" y="1009"/>
                    <a:pt x="4718" y="946"/>
                    <a:pt x="4856" y="946"/>
                  </a:cubicBezTo>
                  <a:close/>
                  <a:moveTo>
                    <a:pt x="1859" y="1"/>
                  </a:moveTo>
                  <a:cubicBezTo>
                    <a:pt x="819" y="1"/>
                    <a:pt x="0" y="820"/>
                    <a:pt x="0" y="1859"/>
                  </a:cubicBezTo>
                  <a:lnTo>
                    <a:pt x="0" y="4096"/>
                  </a:lnTo>
                  <a:cubicBezTo>
                    <a:pt x="32" y="4726"/>
                    <a:pt x="504" y="5230"/>
                    <a:pt x="1134" y="5230"/>
                  </a:cubicBezTo>
                  <a:lnTo>
                    <a:pt x="8569" y="5230"/>
                  </a:lnTo>
                  <a:cubicBezTo>
                    <a:pt x="9199" y="5230"/>
                    <a:pt x="9672" y="4726"/>
                    <a:pt x="9672" y="4128"/>
                  </a:cubicBezTo>
                  <a:lnTo>
                    <a:pt x="9672" y="1859"/>
                  </a:lnTo>
                  <a:cubicBezTo>
                    <a:pt x="9672" y="820"/>
                    <a:pt x="8853" y="1"/>
                    <a:pt x="784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5" name="Google Shape;8485;p97"/>
            <p:cNvSpPr/>
            <p:nvPr/>
          </p:nvSpPr>
          <p:spPr>
            <a:xfrm>
              <a:off x="-54403300" y="4122000"/>
              <a:ext cx="58300" cy="140225"/>
            </a:xfrm>
            <a:custGeom>
              <a:avLst/>
              <a:gdLst/>
              <a:ahLst/>
              <a:cxnLst/>
              <a:rect l="l" t="t" r="r" b="b"/>
              <a:pathLst>
                <a:path w="2332" h="5609" extrusionOk="0">
                  <a:moveTo>
                    <a:pt x="820" y="1"/>
                  </a:moveTo>
                  <a:lnTo>
                    <a:pt x="820" y="3088"/>
                  </a:lnTo>
                  <a:cubicBezTo>
                    <a:pt x="820" y="3561"/>
                    <a:pt x="631" y="4034"/>
                    <a:pt x="315" y="4349"/>
                  </a:cubicBezTo>
                  <a:cubicBezTo>
                    <a:pt x="0" y="4664"/>
                    <a:pt x="32" y="5136"/>
                    <a:pt x="315" y="5420"/>
                  </a:cubicBezTo>
                  <a:cubicBezTo>
                    <a:pt x="473" y="5546"/>
                    <a:pt x="662" y="5609"/>
                    <a:pt x="851" y="5609"/>
                  </a:cubicBezTo>
                  <a:cubicBezTo>
                    <a:pt x="1040" y="5609"/>
                    <a:pt x="1229" y="5546"/>
                    <a:pt x="1387" y="5420"/>
                  </a:cubicBezTo>
                  <a:cubicBezTo>
                    <a:pt x="2017" y="4790"/>
                    <a:pt x="2332" y="3939"/>
                    <a:pt x="2332" y="3088"/>
                  </a:cubicBezTo>
                  <a:lnTo>
                    <a:pt x="2332" y="379"/>
                  </a:lnTo>
                  <a:lnTo>
                    <a:pt x="1954" y="379"/>
                  </a:lnTo>
                  <a:cubicBezTo>
                    <a:pt x="1913" y="382"/>
                    <a:pt x="1874" y="383"/>
                    <a:pt x="1836" y="383"/>
                  </a:cubicBezTo>
                  <a:cubicBezTo>
                    <a:pt x="1422" y="383"/>
                    <a:pt x="1108" y="232"/>
                    <a:pt x="8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6" name="Google Shape;8486;p97"/>
            <p:cNvSpPr/>
            <p:nvPr/>
          </p:nvSpPr>
          <p:spPr>
            <a:xfrm>
              <a:off x="-54346600" y="4132250"/>
              <a:ext cx="167800" cy="168575"/>
            </a:xfrm>
            <a:custGeom>
              <a:avLst/>
              <a:gdLst/>
              <a:ahLst/>
              <a:cxnLst/>
              <a:rect l="l" t="t" r="r" b="b"/>
              <a:pathLst>
                <a:path w="6712" h="6743" extrusionOk="0">
                  <a:moveTo>
                    <a:pt x="1860" y="757"/>
                  </a:moveTo>
                  <a:cubicBezTo>
                    <a:pt x="2049" y="757"/>
                    <a:pt x="2206" y="914"/>
                    <a:pt x="2206" y="1103"/>
                  </a:cubicBezTo>
                  <a:cubicBezTo>
                    <a:pt x="2206" y="1292"/>
                    <a:pt x="2049" y="1450"/>
                    <a:pt x="1860" y="1450"/>
                  </a:cubicBezTo>
                  <a:cubicBezTo>
                    <a:pt x="1846" y="1452"/>
                    <a:pt x="1832" y="1454"/>
                    <a:pt x="1818" y="1454"/>
                  </a:cubicBezTo>
                  <a:cubicBezTo>
                    <a:pt x="1671" y="1454"/>
                    <a:pt x="1513" y="1305"/>
                    <a:pt x="1513" y="1103"/>
                  </a:cubicBezTo>
                  <a:cubicBezTo>
                    <a:pt x="1513" y="914"/>
                    <a:pt x="1671" y="757"/>
                    <a:pt x="1860" y="757"/>
                  </a:cubicBezTo>
                  <a:close/>
                  <a:moveTo>
                    <a:pt x="4884" y="788"/>
                  </a:moveTo>
                  <a:cubicBezTo>
                    <a:pt x="5105" y="788"/>
                    <a:pt x="5262" y="946"/>
                    <a:pt x="5262" y="1135"/>
                  </a:cubicBezTo>
                  <a:cubicBezTo>
                    <a:pt x="5262" y="1324"/>
                    <a:pt x="5105" y="1481"/>
                    <a:pt x="4884" y="1481"/>
                  </a:cubicBezTo>
                  <a:cubicBezTo>
                    <a:pt x="4695" y="1481"/>
                    <a:pt x="4537" y="1324"/>
                    <a:pt x="4537" y="1135"/>
                  </a:cubicBezTo>
                  <a:cubicBezTo>
                    <a:pt x="4537" y="946"/>
                    <a:pt x="4695" y="788"/>
                    <a:pt x="4884" y="788"/>
                  </a:cubicBezTo>
                  <a:close/>
                  <a:moveTo>
                    <a:pt x="4455" y="3316"/>
                  </a:moveTo>
                  <a:cubicBezTo>
                    <a:pt x="4545" y="3316"/>
                    <a:pt x="4632" y="3356"/>
                    <a:pt x="4695" y="3435"/>
                  </a:cubicBezTo>
                  <a:cubicBezTo>
                    <a:pt x="4853" y="3592"/>
                    <a:pt x="4853" y="3813"/>
                    <a:pt x="4695" y="3939"/>
                  </a:cubicBezTo>
                  <a:cubicBezTo>
                    <a:pt x="4348" y="4285"/>
                    <a:pt x="3876" y="4474"/>
                    <a:pt x="3403" y="4474"/>
                  </a:cubicBezTo>
                  <a:cubicBezTo>
                    <a:pt x="2931" y="4474"/>
                    <a:pt x="2427" y="4285"/>
                    <a:pt x="2112" y="3939"/>
                  </a:cubicBezTo>
                  <a:cubicBezTo>
                    <a:pt x="1954" y="3781"/>
                    <a:pt x="1954" y="3529"/>
                    <a:pt x="2112" y="3435"/>
                  </a:cubicBezTo>
                  <a:cubicBezTo>
                    <a:pt x="2190" y="3356"/>
                    <a:pt x="2285" y="3316"/>
                    <a:pt x="2375" y="3316"/>
                  </a:cubicBezTo>
                  <a:cubicBezTo>
                    <a:pt x="2466" y="3316"/>
                    <a:pt x="2553" y="3356"/>
                    <a:pt x="2616" y="3435"/>
                  </a:cubicBezTo>
                  <a:cubicBezTo>
                    <a:pt x="2836" y="3639"/>
                    <a:pt x="3120" y="3742"/>
                    <a:pt x="3403" y="3742"/>
                  </a:cubicBezTo>
                  <a:cubicBezTo>
                    <a:pt x="3687" y="3742"/>
                    <a:pt x="3970" y="3639"/>
                    <a:pt x="4191" y="3435"/>
                  </a:cubicBezTo>
                  <a:cubicBezTo>
                    <a:pt x="4270" y="3356"/>
                    <a:pt x="4364" y="3316"/>
                    <a:pt x="4455" y="3316"/>
                  </a:cubicBezTo>
                  <a:close/>
                  <a:moveTo>
                    <a:pt x="757" y="1"/>
                  </a:moveTo>
                  <a:lnTo>
                    <a:pt x="757" y="2710"/>
                  </a:lnTo>
                  <a:cubicBezTo>
                    <a:pt x="757" y="3529"/>
                    <a:pt x="536" y="4285"/>
                    <a:pt x="1" y="5010"/>
                  </a:cubicBezTo>
                  <a:cubicBezTo>
                    <a:pt x="757" y="6049"/>
                    <a:pt x="1986" y="6743"/>
                    <a:pt x="3372" y="6743"/>
                  </a:cubicBezTo>
                  <a:cubicBezTo>
                    <a:pt x="4727" y="6743"/>
                    <a:pt x="5955" y="6049"/>
                    <a:pt x="6711" y="5010"/>
                  </a:cubicBezTo>
                  <a:cubicBezTo>
                    <a:pt x="6207" y="4285"/>
                    <a:pt x="5955" y="3498"/>
                    <a:pt x="5955" y="2710"/>
                  </a:cubicBezTo>
                  <a:lnTo>
                    <a:pt x="595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7" name="Google Shape;8487;p97"/>
            <p:cNvSpPr/>
            <p:nvPr/>
          </p:nvSpPr>
          <p:spPr>
            <a:xfrm>
              <a:off x="-54177250" y="4122000"/>
              <a:ext cx="57500" cy="141025"/>
            </a:xfrm>
            <a:custGeom>
              <a:avLst/>
              <a:gdLst/>
              <a:ahLst/>
              <a:cxnLst/>
              <a:rect l="l" t="t" r="r" b="b"/>
              <a:pathLst>
                <a:path w="2300" h="5641" extrusionOk="0">
                  <a:moveTo>
                    <a:pt x="1481" y="1"/>
                  </a:moveTo>
                  <a:cubicBezTo>
                    <a:pt x="1166" y="253"/>
                    <a:pt x="756" y="411"/>
                    <a:pt x="378" y="411"/>
                  </a:cubicBezTo>
                  <a:lnTo>
                    <a:pt x="0" y="411"/>
                  </a:lnTo>
                  <a:lnTo>
                    <a:pt x="0" y="3120"/>
                  </a:lnTo>
                  <a:cubicBezTo>
                    <a:pt x="0" y="4034"/>
                    <a:pt x="378" y="4821"/>
                    <a:pt x="945" y="5451"/>
                  </a:cubicBezTo>
                  <a:cubicBezTo>
                    <a:pt x="1103" y="5577"/>
                    <a:pt x="1292" y="5640"/>
                    <a:pt x="1481" y="5640"/>
                  </a:cubicBezTo>
                  <a:cubicBezTo>
                    <a:pt x="1670" y="5640"/>
                    <a:pt x="1859" y="5577"/>
                    <a:pt x="2017" y="5451"/>
                  </a:cubicBezTo>
                  <a:cubicBezTo>
                    <a:pt x="2300" y="5136"/>
                    <a:pt x="2300" y="4664"/>
                    <a:pt x="1985" y="4380"/>
                  </a:cubicBezTo>
                  <a:cubicBezTo>
                    <a:pt x="1639" y="4034"/>
                    <a:pt x="1481" y="3466"/>
                    <a:pt x="1481" y="1576"/>
                  </a:cubicBezTo>
                  <a:lnTo>
                    <a:pt x="148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8" name="Google Shape;8488;p97"/>
          <p:cNvGrpSpPr/>
          <p:nvPr/>
        </p:nvGrpSpPr>
        <p:grpSpPr>
          <a:xfrm>
            <a:off x="7512313" y="2889172"/>
            <a:ext cx="356298" cy="356973"/>
            <a:chOff x="-52458650" y="3194400"/>
            <a:chExt cx="316625" cy="317225"/>
          </a:xfrm>
        </p:grpSpPr>
        <p:sp>
          <p:nvSpPr>
            <p:cNvPr id="8489" name="Google Shape;8489;p97"/>
            <p:cNvSpPr/>
            <p:nvPr/>
          </p:nvSpPr>
          <p:spPr>
            <a:xfrm>
              <a:off x="-52458650" y="3194400"/>
              <a:ext cx="316625" cy="166000"/>
            </a:xfrm>
            <a:custGeom>
              <a:avLst/>
              <a:gdLst/>
              <a:ahLst/>
              <a:cxnLst/>
              <a:rect l="l" t="t" r="r" b="b"/>
              <a:pathLst>
                <a:path w="12665" h="6640" extrusionOk="0">
                  <a:moveTo>
                    <a:pt x="6309" y="0"/>
                  </a:moveTo>
                  <a:cubicBezTo>
                    <a:pt x="6254" y="0"/>
                    <a:pt x="6207" y="8"/>
                    <a:pt x="6175" y="24"/>
                  </a:cubicBezTo>
                  <a:lnTo>
                    <a:pt x="189" y="3017"/>
                  </a:lnTo>
                  <a:cubicBezTo>
                    <a:pt x="63" y="3080"/>
                    <a:pt x="0" y="3206"/>
                    <a:pt x="0" y="3332"/>
                  </a:cubicBezTo>
                  <a:cubicBezTo>
                    <a:pt x="0" y="3489"/>
                    <a:pt x="63" y="3615"/>
                    <a:pt x="189" y="3647"/>
                  </a:cubicBezTo>
                  <a:lnTo>
                    <a:pt x="2394" y="4434"/>
                  </a:lnTo>
                  <a:lnTo>
                    <a:pt x="3025" y="3143"/>
                  </a:lnTo>
                  <a:cubicBezTo>
                    <a:pt x="3088" y="3017"/>
                    <a:pt x="3214" y="2922"/>
                    <a:pt x="3340" y="2922"/>
                  </a:cubicBezTo>
                  <a:lnTo>
                    <a:pt x="9326" y="2922"/>
                  </a:lnTo>
                  <a:cubicBezTo>
                    <a:pt x="9483" y="2922"/>
                    <a:pt x="9609" y="3017"/>
                    <a:pt x="9641" y="3143"/>
                  </a:cubicBezTo>
                  <a:lnTo>
                    <a:pt x="10271" y="4434"/>
                  </a:lnTo>
                  <a:lnTo>
                    <a:pt x="11940" y="3836"/>
                  </a:lnTo>
                  <a:lnTo>
                    <a:pt x="11940" y="6293"/>
                  </a:lnTo>
                  <a:cubicBezTo>
                    <a:pt x="11940" y="6482"/>
                    <a:pt x="12098" y="6640"/>
                    <a:pt x="12287" y="6640"/>
                  </a:cubicBezTo>
                  <a:cubicBezTo>
                    <a:pt x="12476" y="6640"/>
                    <a:pt x="12634" y="6482"/>
                    <a:pt x="12634" y="6293"/>
                  </a:cubicBezTo>
                  <a:lnTo>
                    <a:pt x="12634" y="3300"/>
                  </a:lnTo>
                  <a:cubicBezTo>
                    <a:pt x="12665" y="3206"/>
                    <a:pt x="12634" y="3048"/>
                    <a:pt x="12508" y="3017"/>
                  </a:cubicBezTo>
                  <a:lnTo>
                    <a:pt x="6490" y="24"/>
                  </a:lnTo>
                  <a:cubicBezTo>
                    <a:pt x="6427" y="8"/>
                    <a:pt x="6364" y="0"/>
                    <a:pt x="63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0" name="Google Shape;8490;p97"/>
            <p:cNvSpPr/>
            <p:nvPr/>
          </p:nvSpPr>
          <p:spPr>
            <a:xfrm>
              <a:off x="-52379100" y="3287125"/>
              <a:ext cx="156750" cy="18925"/>
            </a:xfrm>
            <a:custGeom>
              <a:avLst/>
              <a:gdLst/>
              <a:ahLst/>
              <a:cxnLst/>
              <a:rect l="l" t="t" r="r" b="b"/>
              <a:pathLst>
                <a:path w="6270" h="757" extrusionOk="0">
                  <a:moveTo>
                    <a:pt x="378" y="1"/>
                  </a:moveTo>
                  <a:lnTo>
                    <a:pt x="0" y="757"/>
                  </a:lnTo>
                  <a:lnTo>
                    <a:pt x="6270" y="757"/>
                  </a:lnTo>
                  <a:lnTo>
                    <a:pt x="589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1" name="Google Shape;8491;p97"/>
            <p:cNvSpPr/>
            <p:nvPr/>
          </p:nvSpPr>
          <p:spPr>
            <a:xfrm>
              <a:off x="-52383825" y="3361950"/>
              <a:ext cx="55150" cy="37050"/>
            </a:xfrm>
            <a:custGeom>
              <a:avLst/>
              <a:gdLst/>
              <a:ahLst/>
              <a:cxnLst/>
              <a:rect l="l" t="t" r="r" b="b"/>
              <a:pathLst>
                <a:path w="2206" h="1482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104"/>
                  </a:lnTo>
                  <a:cubicBezTo>
                    <a:pt x="0" y="1293"/>
                    <a:pt x="158" y="1450"/>
                    <a:pt x="347" y="1450"/>
                  </a:cubicBezTo>
                  <a:lnTo>
                    <a:pt x="1103" y="1450"/>
                  </a:lnTo>
                  <a:lnTo>
                    <a:pt x="1103" y="1482"/>
                  </a:lnTo>
                  <a:cubicBezTo>
                    <a:pt x="1733" y="1482"/>
                    <a:pt x="2205" y="946"/>
                    <a:pt x="2205" y="379"/>
                  </a:cubicBezTo>
                  <a:cubicBezTo>
                    <a:pt x="2205" y="158"/>
                    <a:pt x="2048" y="1"/>
                    <a:pt x="182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2" name="Google Shape;8492;p97"/>
            <p:cNvSpPr/>
            <p:nvPr/>
          </p:nvSpPr>
          <p:spPr>
            <a:xfrm>
              <a:off x="-52401950" y="3380075"/>
              <a:ext cx="204800" cy="131550"/>
            </a:xfrm>
            <a:custGeom>
              <a:avLst/>
              <a:gdLst/>
              <a:ahLst/>
              <a:cxnLst/>
              <a:rect l="l" t="t" r="r" b="b"/>
              <a:pathLst>
                <a:path w="8192" h="5262" extrusionOk="0">
                  <a:moveTo>
                    <a:pt x="5085" y="1804"/>
                  </a:moveTo>
                  <a:cubicBezTo>
                    <a:pt x="5175" y="1804"/>
                    <a:pt x="5262" y="1843"/>
                    <a:pt x="5325" y="1922"/>
                  </a:cubicBezTo>
                  <a:cubicBezTo>
                    <a:pt x="5514" y="2080"/>
                    <a:pt x="5514" y="2332"/>
                    <a:pt x="5356" y="2426"/>
                  </a:cubicBezTo>
                  <a:cubicBezTo>
                    <a:pt x="5010" y="2804"/>
                    <a:pt x="4537" y="2993"/>
                    <a:pt x="4065" y="2993"/>
                  </a:cubicBezTo>
                  <a:cubicBezTo>
                    <a:pt x="3561" y="2993"/>
                    <a:pt x="3088" y="2804"/>
                    <a:pt x="2710" y="2426"/>
                  </a:cubicBezTo>
                  <a:cubicBezTo>
                    <a:pt x="2552" y="2269"/>
                    <a:pt x="2552" y="2048"/>
                    <a:pt x="2710" y="1922"/>
                  </a:cubicBezTo>
                  <a:cubicBezTo>
                    <a:pt x="2789" y="1843"/>
                    <a:pt x="2891" y="1804"/>
                    <a:pt x="2990" y="1804"/>
                  </a:cubicBezTo>
                  <a:cubicBezTo>
                    <a:pt x="3088" y="1804"/>
                    <a:pt x="3182" y="1843"/>
                    <a:pt x="3245" y="1922"/>
                  </a:cubicBezTo>
                  <a:cubicBezTo>
                    <a:pt x="3450" y="2143"/>
                    <a:pt x="3734" y="2253"/>
                    <a:pt x="4021" y="2253"/>
                  </a:cubicBezTo>
                  <a:cubicBezTo>
                    <a:pt x="4309" y="2253"/>
                    <a:pt x="4600" y="2143"/>
                    <a:pt x="4821" y="1922"/>
                  </a:cubicBezTo>
                  <a:cubicBezTo>
                    <a:pt x="4899" y="1843"/>
                    <a:pt x="4994" y="1804"/>
                    <a:pt x="5085" y="1804"/>
                  </a:cubicBezTo>
                  <a:close/>
                  <a:moveTo>
                    <a:pt x="3655" y="0"/>
                  </a:moveTo>
                  <a:cubicBezTo>
                    <a:pt x="3498" y="851"/>
                    <a:pt x="2710" y="1481"/>
                    <a:pt x="1859" y="1481"/>
                  </a:cubicBezTo>
                  <a:lnTo>
                    <a:pt x="1103" y="1481"/>
                  </a:lnTo>
                  <a:cubicBezTo>
                    <a:pt x="473" y="1481"/>
                    <a:pt x="0" y="977"/>
                    <a:pt x="0" y="379"/>
                  </a:cubicBezTo>
                  <a:lnTo>
                    <a:pt x="0" y="1135"/>
                  </a:lnTo>
                  <a:cubicBezTo>
                    <a:pt x="0" y="3371"/>
                    <a:pt x="1859" y="5262"/>
                    <a:pt x="4096" y="5262"/>
                  </a:cubicBezTo>
                  <a:cubicBezTo>
                    <a:pt x="6333" y="5262"/>
                    <a:pt x="8192" y="3403"/>
                    <a:pt x="8192" y="1135"/>
                  </a:cubicBezTo>
                  <a:lnTo>
                    <a:pt x="8192" y="379"/>
                  </a:lnTo>
                  <a:cubicBezTo>
                    <a:pt x="8160" y="1009"/>
                    <a:pt x="7656" y="1481"/>
                    <a:pt x="7058" y="1481"/>
                  </a:cubicBezTo>
                  <a:lnTo>
                    <a:pt x="6301" y="1481"/>
                  </a:lnTo>
                  <a:cubicBezTo>
                    <a:pt x="5388" y="1481"/>
                    <a:pt x="4663" y="851"/>
                    <a:pt x="450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3" name="Google Shape;8493;p97"/>
            <p:cNvSpPr/>
            <p:nvPr/>
          </p:nvSpPr>
          <p:spPr>
            <a:xfrm>
              <a:off x="-52272000" y="3361950"/>
              <a:ext cx="55175" cy="37050"/>
            </a:xfrm>
            <a:custGeom>
              <a:avLst/>
              <a:gdLst/>
              <a:ahLst/>
              <a:cxnLst/>
              <a:rect l="l" t="t" r="r" b="b"/>
              <a:pathLst>
                <a:path w="2207" h="1482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1009"/>
                    <a:pt x="505" y="1482"/>
                    <a:pt x="1103" y="1482"/>
                  </a:cubicBezTo>
                  <a:lnTo>
                    <a:pt x="1860" y="1482"/>
                  </a:lnTo>
                  <a:cubicBezTo>
                    <a:pt x="2049" y="1482"/>
                    <a:pt x="2206" y="1324"/>
                    <a:pt x="2206" y="1104"/>
                  </a:cubicBezTo>
                  <a:lnTo>
                    <a:pt x="2206" y="379"/>
                  </a:lnTo>
                  <a:cubicBezTo>
                    <a:pt x="2206" y="158"/>
                    <a:pt x="2049" y="1"/>
                    <a:pt x="18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4" name="Google Shape;8494;p97"/>
            <p:cNvSpPr/>
            <p:nvPr/>
          </p:nvSpPr>
          <p:spPr>
            <a:xfrm>
              <a:off x="-52402750" y="3324950"/>
              <a:ext cx="204825" cy="46475"/>
            </a:xfrm>
            <a:custGeom>
              <a:avLst/>
              <a:gdLst/>
              <a:ahLst/>
              <a:cxnLst/>
              <a:rect l="l" t="t" r="r" b="b"/>
              <a:pathLst>
                <a:path w="8193" h="1859" extrusionOk="0">
                  <a:moveTo>
                    <a:pt x="1" y="0"/>
                  </a:moveTo>
                  <a:lnTo>
                    <a:pt x="1" y="1859"/>
                  </a:lnTo>
                  <a:cubicBezTo>
                    <a:pt x="1" y="1229"/>
                    <a:pt x="505" y="725"/>
                    <a:pt x="1104" y="725"/>
                  </a:cubicBezTo>
                  <a:lnTo>
                    <a:pt x="2584" y="725"/>
                  </a:lnTo>
                  <a:cubicBezTo>
                    <a:pt x="3057" y="725"/>
                    <a:pt x="3498" y="1071"/>
                    <a:pt x="3656" y="1481"/>
                  </a:cubicBezTo>
                  <a:lnTo>
                    <a:pt x="4538" y="1481"/>
                  </a:lnTo>
                  <a:cubicBezTo>
                    <a:pt x="4695" y="1071"/>
                    <a:pt x="5073" y="725"/>
                    <a:pt x="5577" y="725"/>
                  </a:cubicBezTo>
                  <a:lnTo>
                    <a:pt x="7090" y="725"/>
                  </a:lnTo>
                  <a:cubicBezTo>
                    <a:pt x="7720" y="725"/>
                    <a:pt x="8192" y="1260"/>
                    <a:pt x="8192" y="1859"/>
                  </a:cubicBezTo>
                  <a:lnTo>
                    <a:pt x="819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5" name="Google Shape;8495;p97"/>
            <p:cNvSpPr/>
            <p:nvPr/>
          </p:nvSpPr>
          <p:spPr>
            <a:xfrm>
              <a:off x="-52440550" y="334935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1"/>
                  </a:moveTo>
                  <a:cubicBezTo>
                    <a:pt x="284" y="190"/>
                    <a:pt x="1" y="725"/>
                    <a:pt x="1" y="1261"/>
                  </a:cubicBezTo>
                  <a:cubicBezTo>
                    <a:pt x="1" y="1797"/>
                    <a:pt x="316" y="2301"/>
                    <a:pt x="757" y="2553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6" name="Google Shape;8496;p97"/>
            <p:cNvSpPr/>
            <p:nvPr/>
          </p:nvSpPr>
          <p:spPr>
            <a:xfrm>
              <a:off x="-52179050" y="334857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10" y="2269"/>
                    <a:pt x="725" y="1796"/>
                    <a:pt x="725" y="1260"/>
                  </a:cubicBezTo>
                  <a:cubicBezTo>
                    <a:pt x="725" y="756"/>
                    <a:pt x="410" y="221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7" name="Google Shape;8497;p97"/>
          <p:cNvGrpSpPr/>
          <p:nvPr/>
        </p:nvGrpSpPr>
        <p:grpSpPr>
          <a:xfrm>
            <a:off x="7521611" y="3358148"/>
            <a:ext cx="337703" cy="357845"/>
            <a:chOff x="-52450000" y="3584850"/>
            <a:chExt cx="300100" cy="318000"/>
          </a:xfrm>
        </p:grpSpPr>
        <p:sp>
          <p:nvSpPr>
            <p:cNvPr id="8498" name="Google Shape;8498;p97"/>
            <p:cNvSpPr/>
            <p:nvPr/>
          </p:nvSpPr>
          <p:spPr>
            <a:xfrm>
              <a:off x="-52206625" y="3601400"/>
              <a:ext cx="55150" cy="55950"/>
            </a:xfrm>
            <a:custGeom>
              <a:avLst/>
              <a:gdLst/>
              <a:ahLst/>
              <a:cxnLst/>
              <a:rect l="l" t="t" r="r" b="b"/>
              <a:pathLst>
                <a:path w="2206" h="2238" extrusionOk="0">
                  <a:moveTo>
                    <a:pt x="1986" y="0"/>
                  </a:moveTo>
                  <a:cubicBezTo>
                    <a:pt x="1513" y="32"/>
                    <a:pt x="1103" y="252"/>
                    <a:pt x="694" y="599"/>
                  </a:cubicBezTo>
                  <a:cubicBezTo>
                    <a:pt x="347" y="914"/>
                    <a:pt x="64" y="1387"/>
                    <a:pt x="1" y="1859"/>
                  </a:cubicBezTo>
                  <a:cubicBezTo>
                    <a:pt x="64" y="1985"/>
                    <a:pt x="158" y="2143"/>
                    <a:pt x="221" y="2237"/>
                  </a:cubicBezTo>
                  <a:cubicBezTo>
                    <a:pt x="725" y="2174"/>
                    <a:pt x="1166" y="1985"/>
                    <a:pt x="1513" y="1607"/>
                  </a:cubicBezTo>
                  <a:cubicBezTo>
                    <a:pt x="1923" y="1197"/>
                    <a:pt x="2143" y="693"/>
                    <a:pt x="2206" y="189"/>
                  </a:cubicBezTo>
                  <a:cubicBezTo>
                    <a:pt x="2206" y="158"/>
                    <a:pt x="2206" y="95"/>
                    <a:pt x="2143" y="32"/>
                  </a:cubicBezTo>
                  <a:cubicBezTo>
                    <a:pt x="2112" y="0"/>
                    <a:pt x="2080" y="0"/>
                    <a:pt x="198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9" name="Google Shape;8499;p97"/>
            <p:cNvSpPr/>
            <p:nvPr/>
          </p:nvSpPr>
          <p:spPr>
            <a:xfrm>
              <a:off x="-52271200" y="3601700"/>
              <a:ext cx="29950" cy="11525"/>
            </a:xfrm>
            <a:custGeom>
              <a:avLst/>
              <a:gdLst/>
              <a:ahLst/>
              <a:cxnLst/>
              <a:rect l="l" t="t" r="r" b="b"/>
              <a:pathLst>
                <a:path w="1198" h="461" extrusionOk="0">
                  <a:moveTo>
                    <a:pt x="757" y="1"/>
                  </a:moveTo>
                  <a:cubicBezTo>
                    <a:pt x="507" y="1"/>
                    <a:pt x="260" y="23"/>
                    <a:pt x="0" y="83"/>
                  </a:cubicBezTo>
                  <a:cubicBezTo>
                    <a:pt x="410" y="146"/>
                    <a:pt x="756" y="272"/>
                    <a:pt x="1103" y="461"/>
                  </a:cubicBezTo>
                  <a:cubicBezTo>
                    <a:pt x="1103" y="303"/>
                    <a:pt x="1166" y="146"/>
                    <a:pt x="1197" y="20"/>
                  </a:cubicBezTo>
                  <a:cubicBezTo>
                    <a:pt x="1048" y="8"/>
                    <a:pt x="902" y="1"/>
                    <a:pt x="7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0" name="Google Shape;8500;p97"/>
            <p:cNvSpPr/>
            <p:nvPr/>
          </p:nvSpPr>
          <p:spPr>
            <a:xfrm>
              <a:off x="-52225525" y="3584850"/>
              <a:ext cx="30750" cy="44925"/>
            </a:xfrm>
            <a:custGeom>
              <a:avLst/>
              <a:gdLst/>
              <a:ahLst/>
              <a:cxnLst/>
              <a:rect l="l" t="t" r="r" b="b"/>
              <a:pathLst>
                <a:path w="1230" h="1797" extrusionOk="0">
                  <a:moveTo>
                    <a:pt x="757" y="1"/>
                  </a:moveTo>
                  <a:cubicBezTo>
                    <a:pt x="694" y="1"/>
                    <a:pt x="662" y="32"/>
                    <a:pt x="631" y="64"/>
                  </a:cubicBezTo>
                  <a:cubicBezTo>
                    <a:pt x="442" y="316"/>
                    <a:pt x="1" y="820"/>
                    <a:pt x="1" y="1418"/>
                  </a:cubicBezTo>
                  <a:lnTo>
                    <a:pt x="1" y="1607"/>
                  </a:lnTo>
                  <a:cubicBezTo>
                    <a:pt x="64" y="1702"/>
                    <a:pt x="158" y="1733"/>
                    <a:pt x="190" y="1796"/>
                  </a:cubicBezTo>
                  <a:cubicBezTo>
                    <a:pt x="347" y="1355"/>
                    <a:pt x="631" y="977"/>
                    <a:pt x="977" y="662"/>
                  </a:cubicBezTo>
                  <a:cubicBezTo>
                    <a:pt x="1072" y="599"/>
                    <a:pt x="1135" y="536"/>
                    <a:pt x="1229" y="505"/>
                  </a:cubicBezTo>
                  <a:cubicBezTo>
                    <a:pt x="1103" y="316"/>
                    <a:pt x="977" y="190"/>
                    <a:pt x="851" y="64"/>
                  </a:cubicBezTo>
                  <a:cubicBezTo>
                    <a:pt x="820" y="32"/>
                    <a:pt x="788" y="1"/>
                    <a:pt x="7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1" name="Google Shape;8501;p97"/>
            <p:cNvSpPr/>
            <p:nvPr/>
          </p:nvSpPr>
          <p:spPr>
            <a:xfrm>
              <a:off x="-52412200" y="3694325"/>
              <a:ext cx="205600" cy="208525"/>
            </a:xfrm>
            <a:custGeom>
              <a:avLst/>
              <a:gdLst/>
              <a:ahLst/>
              <a:cxnLst/>
              <a:rect l="l" t="t" r="r" b="b"/>
              <a:pathLst>
                <a:path w="8224" h="8341" extrusionOk="0">
                  <a:moveTo>
                    <a:pt x="2584" y="2269"/>
                  </a:moveTo>
                  <a:cubicBezTo>
                    <a:pt x="2773" y="2269"/>
                    <a:pt x="2931" y="2427"/>
                    <a:pt x="2931" y="2616"/>
                  </a:cubicBezTo>
                  <a:cubicBezTo>
                    <a:pt x="2931" y="2836"/>
                    <a:pt x="2773" y="2962"/>
                    <a:pt x="2584" y="2962"/>
                  </a:cubicBezTo>
                  <a:cubicBezTo>
                    <a:pt x="2568" y="2965"/>
                    <a:pt x="2552" y="2966"/>
                    <a:pt x="2536" y="2966"/>
                  </a:cubicBezTo>
                  <a:cubicBezTo>
                    <a:pt x="2369" y="2966"/>
                    <a:pt x="2238" y="2817"/>
                    <a:pt x="2238" y="2616"/>
                  </a:cubicBezTo>
                  <a:cubicBezTo>
                    <a:pt x="2238" y="2427"/>
                    <a:pt x="2395" y="2269"/>
                    <a:pt x="2584" y="2269"/>
                  </a:cubicBezTo>
                  <a:close/>
                  <a:moveTo>
                    <a:pt x="5577" y="2269"/>
                  </a:moveTo>
                  <a:cubicBezTo>
                    <a:pt x="5766" y="2269"/>
                    <a:pt x="5924" y="2427"/>
                    <a:pt x="5924" y="2616"/>
                  </a:cubicBezTo>
                  <a:cubicBezTo>
                    <a:pt x="5955" y="2836"/>
                    <a:pt x="5766" y="2994"/>
                    <a:pt x="5577" y="2994"/>
                  </a:cubicBezTo>
                  <a:cubicBezTo>
                    <a:pt x="5388" y="2994"/>
                    <a:pt x="5231" y="2836"/>
                    <a:pt x="5231" y="2616"/>
                  </a:cubicBezTo>
                  <a:cubicBezTo>
                    <a:pt x="5231" y="2427"/>
                    <a:pt x="5388" y="2269"/>
                    <a:pt x="5577" y="2269"/>
                  </a:cubicBezTo>
                  <a:close/>
                  <a:moveTo>
                    <a:pt x="5132" y="4923"/>
                  </a:moveTo>
                  <a:cubicBezTo>
                    <a:pt x="5231" y="4923"/>
                    <a:pt x="5325" y="4963"/>
                    <a:pt x="5388" y="5042"/>
                  </a:cubicBezTo>
                  <a:cubicBezTo>
                    <a:pt x="5577" y="5199"/>
                    <a:pt x="5577" y="5420"/>
                    <a:pt x="5420" y="5546"/>
                  </a:cubicBezTo>
                  <a:cubicBezTo>
                    <a:pt x="5073" y="5892"/>
                    <a:pt x="4601" y="6081"/>
                    <a:pt x="4128" y="6081"/>
                  </a:cubicBezTo>
                  <a:cubicBezTo>
                    <a:pt x="3592" y="6081"/>
                    <a:pt x="3120" y="5892"/>
                    <a:pt x="2773" y="5546"/>
                  </a:cubicBezTo>
                  <a:cubicBezTo>
                    <a:pt x="2616" y="5388"/>
                    <a:pt x="2616" y="5136"/>
                    <a:pt x="2773" y="5042"/>
                  </a:cubicBezTo>
                  <a:cubicBezTo>
                    <a:pt x="2852" y="4963"/>
                    <a:pt x="2954" y="4923"/>
                    <a:pt x="3049" y="4923"/>
                  </a:cubicBezTo>
                  <a:cubicBezTo>
                    <a:pt x="3144" y="4923"/>
                    <a:pt x="3230" y="4963"/>
                    <a:pt x="3277" y="5042"/>
                  </a:cubicBezTo>
                  <a:cubicBezTo>
                    <a:pt x="3498" y="5246"/>
                    <a:pt x="3789" y="5349"/>
                    <a:pt x="4077" y="5349"/>
                  </a:cubicBezTo>
                  <a:cubicBezTo>
                    <a:pt x="4364" y="5349"/>
                    <a:pt x="4648" y="5246"/>
                    <a:pt x="4853" y="5042"/>
                  </a:cubicBezTo>
                  <a:cubicBezTo>
                    <a:pt x="4931" y="4963"/>
                    <a:pt x="5034" y="4923"/>
                    <a:pt x="5132" y="4923"/>
                  </a:cubicBezTo>
                  <a:close/>
                  <a:moveTo>
                    <a:pt x="7468" y="1"/>
                  </a:moveTo>
                  <a:cubicBezTo>
                    <a:pt x="7027" y="1"/>
                    <a:pt x="6711" y="347"/>
                    <a:pt x="6711" y="725"/>
                  </a:cubicBezTo>
                  <a:cubicBezTo>
                    <a:pt x="6711" y="1135"/>
                    <a:pt x="6365" y="1482"/>
                    <a:pt x="5955" y="1482"/>
                  </a:cubicBezTo>
                  <a:lnTo>
                    <a:pt x="726" y="1482"/>
                  </a:lnTo>
                  <a:cubicBezTo>
                    <a:pt x="442" y="1482"/>
                    <a:pt x="221" y="1450"/>
                    <a:pt x="1" y="1356"/>
                  </a:cubicBezTo>
                  <a:lnTo>
                    <a:pt x="1" y="4033"/>
                  </a:lnTo>
                  <a:cubicBezTo>
                    <a:pt x="1" y="6176"/>
                    <a:pt x="1576" y="8129"/>
                    <a:pt x="3687" y="8318"/>
                  </a:cubicBezTo>
                  <a:cubicBezTo>
                    <a:pt x="3831" y="8333"/>
                    <a:pt x="3974" y="8340"/>
                    <a:pt x="4115" y="8340"/>
                  </a:cubicBezTo>
                  <a:cubicBezTo>
                    <a:pt x="6356" y="8340"/>
                    <a:pt x="8224" y="6504"/>
                    <a:pt x="8224" y="4223"/>
                  </a:cubicBezTo>
                  <a:lnTo>
                    <a:pt x="8224" y="757"/>
                  </a:lnTo>
                  <a:cubicBezTo>
                    <a:pt x="8224" y="347"/>
                    <a:pt x="7846" y="1"/>
                    <a:pt x="74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2" name="Google Shape;8502;p97"/>
            <p:cNvSpPr/>
            <p:nvPr/>
          </p:nvSpPr>
          <p:spPr>
            <a:xfrm>
              <a:off x="-52430300" y="3619500"/>
              <a:ext cx="219775" cy="92975"/>
            </a:xfrm>
            <a:custGeom>
              <a:avLst/>
              <a:gdLst/>
              <a:ahLst/>
              <a:cxnLst/>
              <a:rect l="l" t="t" r="r" b="b"/>
              <a:pathLst>
                <a:path w="8791" h="3719" extrusionOk="0">
                  <a:moveTo>
                    <a:pt x="2237" y="1"/>
                  </a:moveTo>
                  <a:cubicBezTo>
                    <a:pt x="1008" y="1"/>
                    <a:pt x="0" y="978"/>
                    <a:pt x="0" y="2238"/>
                  </a:cubicBezTo>
                  <a:cubicBezTo>
                    <a:pt x="0" y="2364"/>
                    <a:pt x="0" y="2427"/>
                    <a:pt x="32" y="2553"/>
                  </a:cubicBezTo>
                  <a:cubicBezTo>
                    <a:pt x="189" y="3214"/>
                    <a:pt x="788" y="3718"/>
                    <a:pt x="1481" y="3718"/>
                  </a:cubicBezTo>
                  <a:lnTo>
                    <a:pt x="6490" y="3718"/>
                  </a:lnTo>
                  <a:cubicBezTo>
                    <a:pt x="6585" y="3718"/>
                    <a:pt x="6648" y="3655"/>
                    <a:pt x="6679" y="3561"/>
                  </a:cubicBezTo>
                  <a:cubicBezTo>
                    <a:pt x="6774" y="2836"/>
                    <a:pt x="7404" y="2238"/>
                    <a:pt x="8192" y="2238"/>
                  </a:cubicBezTo>
                  <a:cubicBezTo>
                    <a:pt x="8381" y="2238"/>
                    <a:pt x="8570" y="2269"/>
                    <a:pt x="8790" y="2364"/>
                  </a:cubicBezTo>
                  <a:cubicBezTo>
                    <a:pt x="8349" y="978"/>
                    <a:pt x="7089" y="1"/>
                    <a:pt x="55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3" name="Google Shape;8503;p97"/>
            <p:cNvSpPr/>
            <p:nvPr/>
          </p:nvSpPr>
          <p:spPr>
            <a:xfrm>
              <a:off x="-52192450" y="3666775"/>
              <a:ext cx="42550" cy="120525"/>
            </a:xfrm>
            <a:custGeom>
              <a:avLst/>
              <a:gdLst/>
              <a:ahLst/>
              <a:cxnLst/>
              <a:rect l="l" t="t" r="r" b="b"/>
              <a:pathLst>
                <a:path w="1702" h="4821" extrusionOk="0">
                  <a:moveTo>
                    <a:pt x="851" y="0"/>
                  </a:moveTo>
                  <a:cubicBezTo>
                    <a:pt x="568" y="126"/>
                    <a:pt x="284" y="221"/>
                    <a:pt x="1" y="315"/>
                  </a:cubicBezTo>
                  <a:cubicBezTo>
                    <a:pt x="127" y="662"/>
                    <a:pt x="221" y="1040"/>
                    <a:pt x="221" y="1481"/>
                  </a:cubicBezTo>
                  <a:lnTo>
                    <a:pt x="221" y="4820"/>
                  </a:lnTo>
                  <a:cubicBezTo>
                    <a:pt x="1040" y="4820"/>
                    <a:pt x="1702" y="4159"/>
                    <a:pt x="1702" y="3340"/>
                  </a:cubicBezTo>
                  <a:cubicBezTo>
                    <a:pt x="1639" y="2710"/>
                    <a:pt x="1229" y="2143"/>
                    <a:pt x="694" y="1953"/>
                  </a:cubicBezTo>
                  <a:cubicBezTo>
                    <a:pt x="851" y="1575"/>
                    <a:pt x="914" y="1166"/>
                    <a:pt x="914" y="725"/>
                  </a:cubicBezTo>
                  <a:cubicBezTo>
                    <a:pt x="914" y="504"/>
                    <a:pt x="883" y="221"/>
                    <a:pt x="8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4" name="Google Shape;8504;p97"/>
            <p:cNvSpPr/>
            <p:nvPr/>
          </p:nvSpPr>
          <p:spPr>
            <a:xfrm>
              <a:off x="-52450000" y="3740025"/>
              <a:ext cx="18925" cy="64600"/>
            </a:xfrm>
            <a:custGeom>
              <a:avLst/>
              <a:gdLst/>
              <a:ahLst/>
              <a:cxnLst/>
              <a:rect l="l" t="t" r="r" b="b"/>
              <a:pathLst>
                <a:path w="757" h="2584" extrusionOk="0">
                  <a:moveTo>
                    <a:pt x="757" y="0"/>
                  </a:moveTo>
                  <a:cubicBezTo>
                    <a:pt x="316" y="252"/>
                    <a:pt x="1" y="725"/>
                    <a:pt x="1" y="1260"/>
                  </a:cubicBezTo>
                  <a:cubicBezTo>
                    <a:pt x="1" y="1827"/>
                    <a:pt x="316" y="2300"/>
                    <a:pt x="757" y="2584"/>
                  </a:cubicBezTo>
                  <a:lnTo>
                    <a:pt x="75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5" name="Google Shape;8505;p97"/>
          <p:cNvGrpSpPr/>
          <p:nvPr/>
        </p:nvGrpSpPr>
        <p:grpSpPr>
          <a:xfrm>
            <a:off x="7533131" y="3822621"/>
            <a:ext cx="314662" cy="357226"/>
            <a:chOff x="-52440550" y="3977875"/>
            <a:chExt cx="279625" cy="317450"/>
          </a:xfrm>
        </p:grpSpPr>
        <p:sp>
          <p:nvSpPr>
            <p:cNvPr id="8506" name="Google Shape;8506;p97"/>
            <p:cNvSpPr/>
            <p:nvPr/>
          </p:nvSpPr>
          <p:spPr>
            <a:xfrm>
              <a:off x="-52403525" y="4052700"/>
              <a:ext cx="76425" cy="18150"/>
            </a:xfrm>
            <a:custGeom>
              <a:avLst/>
              <a:gdLst/>
              <a:ahLst/>
              <a:cxnLst/>
              <a:rect l="l" t="t" r="r" b="b"/>
              <a:pathLst>
                <a:path w="3057" h="726" extrusionOk="0">
                  <a:moveTo>
                    <a:pt x="0" y="1"/>
                  </a:moveTo>
                  <a:lnTo>
                    <a:pt x="0" y="725"/>
                  </a:lnTo>
                  <a:lnTo>
                    <a:pt x="3056" y="725"/>
                  </a:lnTo>
                  <a:cubicBezTo>
                    <a:pt x="3025" y="631"/>
                    <a:pt x="2993" y="473"/>
                    <a:pt x="2993" y="347"/>
                  </a:cubicBezTo>
                  <a:cubicBezTo>
                    <a:pt x="2993" y="221"/>
                    <a:pt x="3025" y="95"/>
                    <a:pt x="30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7" name="Google Shape;8507;p97"/>
            <p:cNvSpPr/>
            <p:nvPr/>
          </p:nvSpPr>
          <p:spPr>
            <a:xfrm>
              <a:off x="-52357850" y="4088925"/>
              <a:ext cx="168575" cy="33075"/>
            </a:xfrm>
            <a:custGeom>
              <a:avLst/>
              <a:gdLst/>
              <a:ahLst/>
              <a:cxnLst/>
              <a:rect l="l" t="t" r="r" b="b"/>
              <a:pathLst>
                <a:path w="6743" h="1323" extrusionOk="0">
                  <a:moveTo>
                    <a:pt x="1" y="1"/>
                  </a:moveTo>
                  <a:cubicBezTo>
                    <a:pt x="1387" y="631"/>
                    <a:pt x="2836" y="1072"/>
                    <a:pt x="4348" y="1292"/>
                  </a:cubicBezTo>
                  <a:cubicBezTo>
                    <a:pt x="4474" y="1313"/>
                    <a:pt x="4599" y="1322"/>
                    <a:pt x="4723" y="1322"/>
                  </a:cubicBezTo>
                  <a:cubicBezTo>
                    <a:pt x="5372" y="1322"/>
                    <a:pt x="5978" y="1054"/>
                    <a:pt x="6428" y="631"/>
                  </a:cubicBezTo>
                  <a:cubicBezTo>
                    <a:pt x="6554" y="505"/>
                    <a:pt x="6617" y="379"/>
                    <a:pt x="6711" y="284"/>
                  </a:cubicBezTo>
                  <a:cubicBezTo>
                    <a:pt x="6743" y="221"/>
                    <a:pt x="6743" y="158"/>
                    <a:pt x="6711" y="64"/>
                  </a:cubicBezTo>
                  <a:cubicBezTo>
                    <a:pt x="6680" y="32"/>
                    <a:pt x="6585" y="1"/>
                    <a:pt x="655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8" name="Google Shape;8508;p97"/>
            <p:cNvSpPr/>
            <p:nvPr/>
          </p:nvSpPr>
          <p:spPr>
            <a:xfrm>
              <a:off x="-52309000" y="40519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78"/>
                  </a:cubicBezTo>
                  <a:cubicBezTo>
                    <a:pt x="693" y="189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9" name="Google Shape;8509;p97"/>
            <p:cNvSpPr/>
            <p:nvPr/>
          </p:nvSpPr>
          <p:spPr>
            <a:xfrm>
              <a:off x="-52402750" y="3977875"/>
              <a:ext cx="204825" cy="55950"/>
            </a:xfrm>
            <a:custGeom>
              <a:avLst/>
              <a:gdLst/>
              <a:ahLst/>
              <a:cxnLst/>
              <a:rect l="l" t="t" r="r" b="b"/>
              <a:pathLst>
                <a:path w="8193" h="2238" extrusionOk="0">
                  <a:moveTo>
                    <a:pt x="1104" y="1"/>
                  </a:moveTo>
                  <a:cubicBezTo>
                    <a:pt x="474" y="1"/>
                    <a:pt x="1" y="505"/>
                    <a:pt x="1" y="1103"/>
                  </a:cubicBezTo>
                  <a:lnTo>
                    <a:pt x="1" y="2237"/>
                  </a:lnTo>
                  <a:lnTo>
                    <a:pt x="8192" y="2237"/>
                  </a:lnTo>
                  <a:lnTo>
                    <a:pt x="8192" y="1103"/>
                  </a:lnTo>
                  <a:cubicBezTo>
                    <a:pt x="8192" y="473"/>
                    <a:pt x="7688" y="1"/>
                    <a:pt x="709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0" name="Google Shape;8510;p97"/>
            <p:cNvSpPr/>
            <p:nvPr/>
          </p:nvSpPr>
          <p:spPr>
            <a:xfrm>
              <a:off x="-52275150" y="4052700"/>
              <a:ext cx="77225" cy="17350"/>
            </a:xfrm>
            <a:custGeom>
              <a:avLst/>
              <a:gdLst/>
              <a:ahLst/>
              <a:cxnLst/>
              <a:rect l="l" t="t" r="r" b="b"/>
              <a:pathLst>
                <a:path w="3089" h="694" extrusionOk="0">
                  <a:moveTo>
                    <a:pt x="1" y="1"/>
                  </a:moveTo>
                  <a:cubicBezTo>
                    <a:pt x="64" y="95"/>
                    <a:pt x="95" y="221"/>
                    <a:pt x="95" y="347"/>
                  </a:cubicBezTo>
                  <a:cubicBezTo>
                    <a:pt x="95" y="442"/>
                    <a:pt x="64" y="568"/>
                    <a:pt x="1" y="694"/>
                  </a:cubicBezTo>
                  <a:lnTo>
                    <a:pt x="3088" y="694"/>
                  </a:lnTo>
                  <a:lnTo>
                    <a:pt x="308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1" name="Google Shape;8511;p97"/>
            <p:cNvSpPr/>
            <p:nvPr/>
          </p:nvSpPr>
          <p:spPr>
            <a:xfrm>
              <a:off x="-52403525" y="4089725"/>
              <a:ext cx="204800" cy="205600"/>
            </a:xfrm>
            <a:custGeom>
              <a:avLst/>
              <a:gdLst/>
              <a:ahLst/>
              <a:cxnLst/>
              <a:rect l="l" t="t" r="r" b="b"/>
              <a:pathLst>
                <a:path w="8192" h="8224" extrusionOk="0">
                  <a:moveTo>
                    <a:pt x="2584" y="2993"/>
                  </a:moveTo>
                  <a:cubicBezTo>
                    <a:pt x="2773" y="2993"/>
                    <a:pt x="2930" y="3151"/>
                    <a:pt x="2930" y="3340"/>
                  </a:cubicBezTo>
                  <a:cubicBezTo>
                    <a:pt x="2930" y="3560"/>
                    <a:pt x="2773" y="3718"/>
                    <a:pt x="2584" y="3718"/>
                  </a:cubicBezTo>
                  <a:cubicBezTo>
                    <a:pt x="2426" y="3718"/>
                    <a:pt x="2237" y="3560"/>
                    <a:pt x="2237" y="3340"/>
                  </a:cubicBezTo>
                  <a:cubicBezTo>
                    <a:pt x="2237" y="3151"/>
                    <a:pt x="2395" y="2993"/>
                    <a:pt x="2584" y="2993"/>
                  </a:cubicBezTo>
                  <a:close/>
                  <a:moveTo>
                    <a:pt x="5608" y="2993"/>
                  </a:moveTo>
                  <a:cubicBezTo>
                    <a:pt x="5829" y="2993"/>
                    <a:pt x="5986" y="3151"/>
                    <a:pt x="5986" y="3340"/>
                  </a:cubicBezTo>
                  <a:cubicBezTo>
                    <a:pt x="5986" y="3560"/>
                    <a:pt x="5829" y="3718"/>
                    <a:pt x="5608" y="3718"/>
                  </a:cubicBezTo>
                  <a:cubicBezTo>
                    <a:pt x="5419" y="3718"/>
                    <a:pt x="5262" y="3560"/>
                    <a:pt x="5262" y="3340"/>
                  </a:cubicBezTo>
                  <a:cubicBezTo>
                    <a:pt x="5262" y="3151"/>
                    <a:pt x="5419" y="2993"/>
                    <a:pt x="5608" y="2993"/>
                  </a:cubicBezTo>
                  <a:close/>
                  <a:moveTo>
                    <a:pt x="5148" y="5553"/>
                  </a:moveTo>
                  <a:cubicBezTo>
                    <a:pt x="5238" y="5553"/>
                    <a:pt x="5325" y="5592"/>
                    <a:pt x="5388" y="5671"/>
                  </a:cubicBezTo>
                  <a:cubicBezTo>
                    <a:pt x="5577" y="5797"/>
                    <a:pt x="5577" y="6018"/>
                    <a:pt x="5419" y="6175"/>
                  </a:cubicBezTo>
                  <a:cubicBezTo>
                    <a:pt x="5073" y="6522"/>
                    <a:pt x="4600" y="6742"/>
                    <a:pt x="4128" y="6742"/>
                  </a:cubicBezTo>
                  <a:cubicBezTo>
                    <a:pt x="3624" y="6742"/>
                    <a:pt x="3151" y="6522"/>
                    <a:pt x="2773" y="6175"/>
                  </a:cubicBezTo>
                  <a:cubicBezTo>
                    <a:pt x="2615" y="6018"/>
                    <a:pt x="2615" y="5797"/>
                    <a:pt x="2773" y="5671"/>
                  </a:cubicBezTo>
                  <a:cubicBezTo>
                    <a:pt x="2852" y="5592"/>
                    <a:pt x="2954" y="5553"/>
                    <a:pt x="3053" y="5553"/>
                  </a:cubicBezTo>
                  <a:cubicBezTo>
                    <a:pt x="3151" y="5553"/>
                    <a:pt x="3245" y="5592"/>
                    <a:pt x="3308" y="5671"/>
                  </a:cubicBezTo>
                  <a:cubicBezTo>
                    <a:pt x="3513" y="5892"/>
                    <a:pt x="3797" y="6002"/>
                    <a:pt x="4084" y="6002"/>
                  </a:cubicBezTo>
                  <a:cubicBezTo>
                    <a:pt x="4372" y="6002"/>
                    <a:pt x="4663" y="5892"/>
                    <a:pt x="4884" y="5671"/>
                  </a:cubicBezTo>
                  <a:cubicBezTo>
                    <a:pt x="4962" y="5592"/>
                    <a:pt x="5057" y="5553"/>
                    <a:pt x="5148" y="5553"/>
                  </a:cubicBezTo>
                  <a:close/>
                  <a:moveTo>
                    <a:pt x="0" y="0"/>
                  </a:moveTo>
                  <a:lnTo>
                    <a:pt x="0" y="4096"/>
                  </a:lnTo>
                  <a:cubicBezTo>
                    <a:pt x="0" y="6333"/>
                    <a:pt x="1828" y="8223"/>
                    <a:pt x="4096" y="8223"/>
                  </a:cubicBezTo>
                  <a:cubicBezTo>
                    <a:pt x="6333" y="8223"/>
                    <a:pt x="8192" y="6396"/>
                    <a:pt x="8192" y="4096"/>
                  </a:cubicBezTo>
                  <a:lnTo>
                    <a:pt x="8192" y="1576"/>
                  </a:lnTo>
                  <a:cubicBezTo>
                    <a:pt x="7656" y="1891"/>
                    <a:pt x="7089" y="2080"/>
                    <a:pt x="6490" y="2080"/>
                  </a:cubicBezTo>
                  <a:cubicBezTo>
                    <a:pt x="6364" y="2048"/>
                    <a:pt x="6207" y="2048"/>
                    <a:pt x="6049" y="2017"/>
                  </a:cubicBezTo>
                  <a:cubicBezTo>
                    <a:pt x="4317" y="1733"/>
                    <a:pt x="2615" y="1229"/>
                    <a:pt x="1009" y="441"/>
                  </a:cubicBezTo>
                  <a:lnTo>
                    <a:pt x="9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2" name="Google Shape;8512;p97"/>
            <p:cNvSpPr/>
            <p:nvPr/>
          </p:nvSpPr>
          <p:spPr>
            <a:xfrm>
              <a:off x="-52179050" y="4132250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0" y="1"/>
                  </a:moveTo>
                  <a:lnTo>
                    <a:pt x="0" y="2552"/>
                  </a:lnTo>
                  <a:cubicBezTo>
                    <a:pt x="410" y="2269"/>
                    <a:pt x="725" y="1796"/>
                    <a:pt x="725" y="1261"/>
                  </a:cubicBezTo>
                  <a:cubicBezTo>
                    <a:pt x="725" y="694"/>
                    <a:pt x="410" y="221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3" name="Google Shape;8513;p97"/>
            <p:cNvSpPr/>
            <p:nvPr/>
          </p:nvSpPr>
          <p:spPr>
            <a:xfrm>
              <a:off x="-52440550" y="413225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1"/>
                  </a:moveTo>
                  <a:cubicBezTo>
                    <a:pt x="284" y="221"/>
                    <a:pt x="1" y="694"/>
                    <a:pt x="1" y="1261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4" name="Google Shape;8514;p97"/>
          <p:cNvGrpSpPr/>
          <p:nvPr/>
        </p:nvGrpSpPr>
        <p:grpSpPr>
          <a:xfrm>
            <a:off x="6645066" y="4278827"/>
            <a:ext cx="314662" cy="358999"/>
            <a:chOff x="-51623775" y="3584850"/>
            <a:chExt cx="279625" cy="319025"/>
          </a:xfrm>
        </p:grpSpPr>
        <p:sp>
          <p:nvSpPr>
            <p:cNvPr id="8515" name="Google Shape;8515;p97"/>
            <p:cNvSpPr/>
            <p:nvPr/>
          </p:nvSpPr>
          <p:spPr>
            <a:xfrm>
              <a:off x="-51497750" y="3832175"/>
              <a:ext cx="26000" cy="13200"/>
            </a:xfrm>
            <a:custGeom>
              <a:avLst/>
              <a:gdLst/>
              <a:ahLst/>
              <a:cxnLst/>
              <a:rect l="l" t="t" r="r" b="b"/>
              <a:pathLst>
                <a:path w="1040" h="528" extrusionOk="0">
                  <a:moveTo>
                    <a:pt x="504" y="0"/>
                  </a:moveTo>
                  <a:cubicBezTo>
                    <a:pt x="378" y="189"/>
                    <a:pt x="252" y="252"/>
                    <a:pt x="0" y="410"/>
                  </a:cubicBezTo>
                  <a:cubicBezTo>
                    <a:pt x="158" y="489"/>
                    <a:pt x="339" y="528"/>
                    <a:pt x="520" y="528"/>
                  </a:cubicBezTo>
                  <a:cubicBezTo>
                    <a:pt x="701" y="528"/>
                    <a:pt x="882" y="489"/>
                    <a:pt x="1040" y="410"/>
                  </a:cubicBezTo>
                  <a:cubicBezTo>
                    <a:pt x="788" y="252"/>
                    <a:pt x="693" y="158"/>
                    <a:pt x="5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6" name="Google Shape;8516;p97"/>
            <p:cNvSpPr/>
            <p:nvPr/>
          </p:nvSpPr>
          <p:spPr>
            <a:xfrm>
              <a:off x="-51574150" y="3809300"/>
              <a:ext cx="78000" cy="26550"/>
            </a:xfrm>
            <a:custGeom>
              <a:avLst/>
              <a:gdLst/>
              <a:ahLst/>
              <a:cxnLst/>
              <a:rect l="l" t="t" r="r" b="b"/>
              <a:pathLst>
                <a:path w="3120" h="1062" extrusionOk="0">
                  <a:moveTo>
                    <a:pt x="2547" y="1"/>
                  </a:moveTo>
                  <a:cubicBezTo>
                    <a:pt x="2380" y="1"/>
                    <a:pt x="2203" y="61"/>
                    <a:pt x="2048" y="191"/>
                  </a:cubicBezTo>
                  <a:cubicBezTo>
                    <a:pt x="1784" y="477"/>
                    <a:pt x="1443" y="609"/>
                    <a:pt x="1078" y="609"/>
                  </a:cubicBezTo>
                  <a:cubicBezTo>
                    <a:pt x="921" y="609"/>
                    <a:pt x="760" y="585"/>
                    <a:pt x="599" y="537"/>
                  </a:cubicBezTo>
                  <a:lnTo>
                    <a:pt x="0" y="348"/>
                  </a:lnTo>
                  <a:lnTo>
                    <a:pt x="0" y="348"/>
                  </a:lnTo>
                  <a:cubicBezTo>
                    <a:pt x="401" y="819"/>
                    <a:pt x="977" y="1061"/>
                    <a:pt x="1572" y="1061"/>
                  </a:cubicBezTo>
                  <a:cubicBezTo>
                    <a:pt x="1773" y="1061"/>
                    <a:pt x="1975" y="1034"/>
                    <a:pt x="2174" y="978"/>
                  </a:cubicBezTo>
                  <a:cubicBezTo>
                    <a:pt x="2615" y="821"/>
                    <a:pt x="2804" y="632"/>
                    <a:pt x="3119" y="348"/>
                  </a:cubicBezTo>
                  <a:cubicBezTo>
                    <a:pt x="3008" y="125"/>
                    <a:pt x="2787" y="1"/>
                    <a:pt x="25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7" name="Google Shape;8517;p97"/>
            <p:cNvSpPr/>
            <p:nvPr/>
          </p:nvSpPr>
          <p:spPr>
            <a:xfrm>
              <a:off x="-51579675" y="3837675"/>
              <a:ext cx="190625" cy="66200"/>
            </a:xfrm>
            <a:custGeom>
              <a:avLst/>
              <a:gdLst/>
              <a:ahLst/>
              <a:cxnLst/>
              <a:rect l="l" t="t" r="r" b="b"/>
              <a:pathLst>
                <a:path w="7625" h="2648" extrusionOk="0">
                  <a:moveTo>
                    <a:pt x="7625" y="1"/>
                  </a:moveTo>
                  <a:lnTo>
                    <a:pt x="7625" y="1"/>
                  </a:lnTo>
                  <a:cubicBezTo>
                    <a:pt x="7121" y="442"/>
                    <a:pt x="6491" y="662"/>
                    <a:pt x="5829" y="662"/>
                  </a:cubicBezTo>
                  <a:cubicBezTo>
                    <a:pt x="5577" y="662"/>
                    <a:pt x="5356" y="631"/>
                    <a:pt x="5104" y="568"/>
                  </a:cubicBezTo>
                  <a:cubicBezTo>
                    <a:pt x="4758" y="914"/>
                    <a:pt x="4285" y="1103"/>
                    <a:pt x="3813" y="1103"/>
                  </a:cubicBezTo>
                  <a:cubicBezTo>
                    <a:pt x="3340" y="1103"/>
                    <a:pt x="2868" y="914"/>
                    <a:pt x="2521" y="568"/>
                  </a:cubicBezTo>
                  <a:cubicBezTo>
                    <a:pt x="2269" y="631"/>
                    <a:pt x="2048" y="662"/>
                    <a:pt x="1796" y="662"/>
                  </a:cubicBezTo>
                  <a:cubicBezTo>
                    <a:pt x="1135" y="662"/>
                    <a:pt x="505" y="442"/>
                    <a:pt x="1" y="1"/>
                  </a:cubicBezTo>
                  <a:lnTo>
                    <a:pt x="1" y="1"/>
                  </a:lnTo>
                  <a:cubicBezTo>
                    <a:pt x="599" y="1576"/>
                    <a:pt x="2111" y="2647"/>
                    <a:pt x="3813" y="2647"/>
                  </a:cubicBezTo>
                  <a:cubicBezTo>
                    <a:pt x="5514" y="2647"/>
                    <a:pt x="7058" y="1576"/>
                    <a:pt x="76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8" name="Google Shape;8518;p97"/>
            <p:cNvSpPr/>
            <p:nvPr/>
          </p:nvSpPr>
          <p:spPr>
            <a:xfrm>
              <a:off x="-51473350" y="3809250"/>
              <a:ext cx="78000" cy="26500"/>
            </a:xfrm>
            <a:custGeom>
              <a:avLst/>
              <a:gdLst/>
              <a:ahLst/>
              <a:cxnLst/>
              <a:rect l="l" t="t" r="r" b="b"/>
              <a:pathLst>
                <a:path w="3120" h="1060" extrusionOk="0">
                  <a:moveTo>
                    <a:pt x="600" y="1"/>
                  </a:moveTo>
                  <a:cubicBezTo>
                    <a:pt x="364" y="1"/>
                    <a:pt x="129" y="117"/>
                    <a:pt x="1" y="319"/>
                  </a:cubicBezTo>
                  <a:cubicBezTo>
                    <a:pt x="284" y="602"/>
                    <a:pt x="505" y="823"/>
                    <a:pt x="946" y="949"/>
                  </a:cubicBezTo>
                  <a:cubicBezTo>
                    <a:pt x="1155" y="1024"/>
                    <a:pt x="1369" y="1059"/>
                    <a:pt x="1580" y="1059"/>
                  </a:cubicBezTo>
                  <a:cubicBezTo>
                    <a:pt x="2163" y="1059"/>
                    <a:pt x="2727" y="790"/>
                    <a:pt x="3120" y="350"/>
                  </a:cubicBezTo>
                  <a:lnTo>
                    <a:pt x="3120" y="350"/>
                  </a:lnTo>
                  <a:lnTo>
                    <a:pt x="2521" y="539"/>
                  </a:lnTo>
                  <a:cubicBezTo>
                    <a:pt x="2369" y="587"/>
                    <a:pt x="2212" y="611"/>
                    <a:pt x="2056" y="611"/>
                  </a:cubicBezTo>
                  <a:cubicBezTo>
                    <a:pt x="1693" y="611"/>
                    <a:pt x="1336" y="479"/>
                    <a:pt x="1072" y="193"/>
                  </a:cubicBezTo>
                  <a:cubicBezTo>
                    <a:pt x="940" y="61"/>
                    <a:pt x="770" y="1"/>
                    <a:pt x="60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9" name="Google Shape;8519;p97"/>
            <p:cNvSpPr/>
            <p:nvPr/>
          </p:nvSpPr>
          <p:spPr>
            <a:xfrm>
              <a:off x="-51598575" y="3584850"/>
              <a:ext cx="226850" cy="111875"/>
            </a:xfrm>
            <a:custGeom>
              <a:avLst/>
              <a:gdLst/>
              <a:ahLst/>
              <a:cxnLst/>
              <a:rect l="l" t="t" r="r" b="b"/>
              <a:pathLst>
                <a:path w="9074" h="4475" extrusionOk="0">
                  <a:moveTo>
                    <a:pt x="757" y="1"/>
                  </a:moveTo>
                  <a:cubicBezTo>
                    <a:pt x="379" y="1"/>
                    <a:pt x="1" y="347"/>
                    <a:pt x="1" y="725"/>
                  </a:cubicBezTo>
                  <a:cubicBezTo>
                    <a:pt x="1" y="1009"/>
                    <a:pt x="158" y="1261"/>
                    <a:pt x="379" y="1355"/>
                  </a:cubicBezTo>
                  <a:lnTo>
                    <a:pt x="379" y="4474"/>
                  </a:lnTo>
                  <a:lnTo>
                    <a:pt x="3561" y="4474"/>
                  </a:lnTo>
                  <a:lnTo>
                    <a:pt x="3120" y="4033"/>
                  </a:lnTo>
                  <a:cubicBezTo>
                    <a:pt x="2962" y="3876"/>
                    <a:pt x="2962" y="3655"/>
                    <a:pt x="3120" y="3529"/>
                  </a:cubicBezTo>
                  <a:lnTo>
                    <a:pt x="4191" y="2458"/>
                  </a:lnTo>
                  <a:cubicBezTo>
                    <a:pt x="4269" y="2379"/>
                    <a:pt x="4364" y="2340"/>
                    <a:pt x="4455" y="2340"/>
                  </a:cubicBezTo>
                  <a:cubicBezTo>
                    <a:pt x="4545" y="2340"/>
                    <a:pt x="4632" y="2379"/>
                    <a:pt x="4695" y="2458"/>
                  </a:cubicBezTo>
                  <a:lnTo>
                    <a:pt x="5766" y="3529"/>
                  </a:lnTo>
                  <a:cubicBezTo>
                    <a:pt x="5923" y="3687"/>
                    <a:pt x="5923" y="3939"/>
                    <a:pt x="5766" y="4033"/>
                  </a:cubicBezTo>
                  <a:lnTo>
                    <a:pt x="5325" y="4474"/>
                  </a:lnTo>
                  <a:lnTo>
                    <a:pt x="8507" y="4474"/>
                  </a:lnTo>
                  <a:lnTo>
                    <a:pt x="8507" y="1355"/>
                  </a:lnTo>
                  <a:cubicBezTo>
                    <a:pt x="8759" y="1261"/>
                    <a:pt x="8885" y="1009"/>
                    <a:pt x="8885" y="725"/>
                  </a:cubicBezTo>
                  <a:cubicBezTo>
                    <a:pt x="9074" y="347"/>
                    <a:pt x="8696" y="1"/>
                    <a:pt x="8318" y="1"/>
                  </a:cubicBezTo>
                  <a:cubicBezTo>
                    <a:pt x="7908" y="1"/>
                    <a:pt x="7562" y="347"/>
                    <a:pt x="7562" y="725"/>
                  </a:cubicBezTo>
                  <a:cubicBezTo>
                    <a:pt x="7562" y="883"/>
                    <a:pt x="7625" y="1009"/>
                    <a:pt x="7688" y="1135"/>
                  </a:cubicBezTo>
                  <a:lnTo>
                    <a:pt x="6428" y="2143"/>
                  </a:lnTo>
                  <a:lnTo>
                    <a:pt x="5167" y="1135"/>
                  </a:lnTo>
                  <a:cubicBezTo>
                    <a:pt x="5262" y="1009"/>
                    <a:pt x="5293" y="883"/>
                    <a:pt x="5293" y="725"/>
                  </a:cubicBezTo>
                  <a:cubicBezTo>
                    <a:pt x="5293" y="347"/>
                    <a:pt x="4947" y="1"/>
                    <a:pt x="4537" y="1"/>
                  </a:cubicBezTo>
                  <a:cubicBezTo>
                    <a:pt x="4159" y="1"/>
                    <a:pt x="3781" y="347"/>
                    <a:pt x="3781" y="725"/>
                  </a:cubicBezTo>
                  <a:cubicBezTo>
                    <a:pt x="3781" y="883"/>
                    <a:pt x="3844" y="1009"/>
                    <a:pt x="3907" y="1135"/>
                  </a:cubicBezTo>
                  <a:lnTo>
                    <a:pt x="2647" y="2143"/>
                  </a:lnTo>
                  <a:lnTo>
                    <a:pt x="1387" y="1135"/>
                  </a:lnTo>
                  <a:cubicBezTo>
                    <a:pt x="1481" y="1009"/>
                    <a:pt x="1513" y="883"/>
                    <a:pt x="1513" y="725"/>
                  </a:cubicBezTo>
                  <a:cubicBezTo>
                    <a:pt x="1513" y="347"/>
                    <a:pt x="1166" y="1"/>
                    <a:pt x="7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0" name="Google Shape;8520;p97"/>
            <p:cNvSpPr/>
            <p:nvPr/>
          </p:nvSpPr>
          <p:spPr>
            <a:xfrm>
              <a:off x="-51623775" y="370377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725" y="1"/>
                  </a:moveTo>
                  <a:cubicBezTo>
                    <a:pt x="252" y="190"/>
                    <a:pt x="0" y="726"/>
                    <a:pt x="0" y="1261"/>
                  </a:cubicBezTo>
                  <a:cubicBezTo>
                    <a:pt x="0" y="1797"/>
                    <a:pt x="315" y="2301"/>
                    <a:pt x="725" y="2553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1" name="Google Shape;8521;p97"/>
            <p:cNvSpPr/>
            <p:nvPr/>
          </p:nvSpPr>
          <p:spPr>
            <a:xfrm>
              <a:off x="-51363075" y="37030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21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2" name="Google Shape;8522;p97"/>
            <p:cNvSpPr/>
            <p:nvPr/>
          </p:nvSpPr>
          <p:spPr>
            <a:xfrm>
              <a:off x="-51586750" y="3716375"/>
              <a:ext cx="207150" cy="89775"/>
            </a:xfrm>
            <a:custGeom>
              <a:avLst/>
              <a:gdLst/>
              <a:ahLst/>
              <a:cxnLst/>
              <a:rect l="l" t="t" r="r" b="b"/>
              <a:pathLst>
                <a:path w="8286" h="3591" extrusionOk="0">
                  <a:moveTo>
                    <a:pt x="2615" y="757"/>
                  </a:moveTo>
                  <a:cubicBezTo>
                    <a:pt x="2804" y="757"/>
                    <a:pt x="2962" y="915"/>
                    <a:pt x="2962" y="1104"/>
                  </a:cubicBezTo>
                  <a:cubicBezTo>
                    <a:pt x="2962" y="1293"/>
                    <a:pt x="2804" y="1450"/>
                    <a:pt x="2615" y="1450"/>
                  </a:cubicBezTo>
                  <a:cubicBezTo>
                    <a:pt x="2394" y="1450"/>
                    <a:pt x="2237" y="1293"/>
                    <a:pt x="2237" y="1104"/>
                  </a:cubicBezTo>
                  <a:cubicBezTo>
                    <a:pt x="2237" y="915"/>
                    <a:pt x="2394" y="757"/>
                    <a:pt x="2615" y="757"/>
                  </a:cubicBezTo>
                  <a:close/>
                  <a:moveTo>
                    <a:pt x="5608" y="757"/>
                  </a:moveTo>
                  <a:cubicBezTo>
                    <a:pt x="5797" y="757"/>
                    <a:pt x="5955" y="915"/>
                    <a:pt x="5955" y="1104"/>
                  </a:cubicBezTo>
                  <a:cubicBezTo>
                    <a:pt x="5955" y="1293"/>
                    <a:pt x="5797" y="1450"/>
                    <a:pt x="5608" y="1450"/>
                  </a:cubicBezTo>
                  <a:cubicBezTo>
                    <a:pt x="5387" y="1450"/>
                    <a:pt x="5230" y="1293"/>
                    <a:pt x="5230" y="1104"/>
                  </a:cubicBezTo>
                  <a:cubicBezTo>
                    <a:pt x="5198" y="915"/>
                    <a:pt x="5387" y="757"/>
                    <a:pt x="5608" y="757"/>
                  </a:cubicBezTo>
                  <a:close/>
                  <a:moveTo>
                    <a:pt x="95" y="1"/>
                  </a:moveTo>
                  <a:lnTo>
                    <a:pt x="95" y="3088"/>
                  </a:lnTo>
                  <a:lnTo>
                    <a:pt x="0" y="3088"/>
                  </a:lnTo>
                  <a:lnTo>
                    <a:pt x="1386" y="3561"/>
                  </a:lnTo>
                  <a:cubicBezTo>
                    <a:pt x="1451" y="3577"/>
                    <a:pt x="1517" y="3585"/>
                    <a:pt x="1581" y="3585"/>
                  </a:cubicBezTo>
                  <a:cubicBezTo>
                    <a:pt x="1764" y="3585"/>
                    <a:pt x="1939" y="3520"/>
                    <a:pt x="2079" y="3404"/>
                  </a:cubicBezTo>
                  <a:cubicBezTo>
                    <a:pt x="2371" y="3112"/>
                    <a:pt x="2737" y="2970"/>
                    <a:pt x="3098" y="2970"/>
                  </a:cubicBezTo>
                  <a:cubicBezTo>
                    <a:pt x="3478" y="2970"/>
                    <a:pt x="3852" y="3128"/>
                    <a:pt x="4127" y="3435"/>
                  </a:cubicBezTo>
                  <a:cubicBezTo>
                    <a:pt x="4415" y="3132"/>
                    <a:pt x="4791" y="2982"/>
                    <a:pt x="5166" y="2982"/>
                  </a:cubicBezTo>
                  <a:cubicBezTo>
                    <a:pt x="5531" y="2982"/>
                    <a:pt x="5895" y="3124"/>
                    <a:pt x="6175" y="3404"/>
                  </a:cubicBezTo>
                  <a:cubicBezTo>
                    <a:pt x="6329" y="3535"/>
                    <a:pt x="6483" y="3591"/>
                    <a:pt x="6658" y="3591"/>
                  </a:cubicBezTo>
                  <a:cubicBezTo>
                    <a:pt x="6734" y="3591"/>
                    <a:pt x="6814" y="3580"/>
                    <a:pt x="6900" y="3561"/>
                  </a:cubicBezTo>
                  <a:lnTo>
                    <a:pt x="8286" y="3088"/>
                  </a:lnTo>
                  <a:lnTo>
                    <a:pt x="828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3" name="Google Shape;8523;p97"/>
            <p:cNvSpPr/>
            <p:nvPr/>
          </p:nvSpPr>
          <p:spPr>
            <a:xfrm>
              <a:off x="-51497750" y="3666775"/>
              <a:ext cx="26000" cy="26800"/>
            </a:xfrm>
            <a:custGeom>
              <a:avLst/>
              <a:gdLst/>
              <a:ahLst/>
              <a:cxnLst/>
              <a:rect l="l" t="t" r="r" b="b"/>
              <a:pathLst>
                <a:path w="1040" h="1072" extrusionOk="0">
                  <a:moveTo>
                    <a:pt x="536" y="0"/>
                  </a:moveTo>
                  <a:lnTo>
                    <a:pt x="0" y="536"/>
                  </a:lnTo>
                  <a:lnTo>
                    <a:pt x="536" y="1071"/>
                  </a:lnTo>
                  <a:lnTo>
                    <a:pt x="1040" y="536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E2A47"/>
        </a:solidFill>
        <a:effectLst/>
      </p:bgPr>
    </p:bg>
    <p:spTree>
      <p:nvGrpSpPr>
        <p:cNvPr id="1" name="Shape 8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8" name="Google Shape;8528;p98"/>
          <p:cNvSpPr txBox="1">
            <a:spLocks noGrp="1"/>
          </p:cNvSpPr>
          <p:nvPr>
            <p:ph type="title" idx="4294967295"/>
          </p:nvPr>
        </p:nvSpPr>
        <p:spPr>
          <a:xfrm>
            <a:off x="849675" y="943800"/>
            <a:ext cx="3482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Creative Process I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9" name="Google Shape;8529;p98"/>
          <p:cNvSpPr txBox="1">
            <a:spLocks noGrp="1"/>
          </p:cNvSpPr>
          <p:nvPr>
            <p:ph type="title" idx="4294967295"/>
          </p:nvPr>
        </p:nvSpPr>
        <p:spPr>
          <a:xfrm>
            <a:off x="4858400" y="943800"/>
            <a:ext cx="3482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Performing Arts Icons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30" name="Google Shape;8530;p98"/>
          <p:cNvGrpSpPr/>
          <p:nvPr/>
        </p:nvGrpSpPr>
        <p:grpSpPr>
          <a:xfrm>
            <a:off x="885675" y="1539249"/>
            <a:ext cx="276003" cy="357300"/>
            <a:chOff x="-50469125" y="3183175"/>
            <a:chExt cx="233150" cy="301825"/>
          </a:xfrm>
        </p:grpSpPr>
        <p:sp>
          <p:nvSpPr>
            <p:cNvPr id="8531" name="Google Shape;8531;p98"/>
            <p:cNvSpPr/>
            <p:nvPr/>
          </p:nvSpPr>
          <p:spPr>
            <a:xfrm>
              <a:off x="-50388775" y="322727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18" y="1072"/>
                  </a:moveTo>
                  <a:cubicBezTo>
                    <a:pt x="1638" y="1072"/>
                    <a:pt x="1796" y="1229"/>
                    <a:pt x="1796" y="1418"/>
                  </a:cubicBezTo>
                  <a:cubicBezTo>
                    <a:pt x="1796" y="1607"/>
                    <a:pt x="1638" y="1765"/>
                    <a:pt x="1418" y="1765"/>
                  </a:cubicBezTo>
                  <a:cubicBezTo>
                    <a:pt x="1229" y="1765"/>
                    <a:pt x="1071" y="1607"/>
                    <a:pt x="1071" y="1418"/>
                  </a:cubicBezTo>
                  <a:cubicBezTo>
                    <a:pt x="1071" y="1229"/>
                    <a:pt x="1229" y="1072"/>
                    <a:pt x="1418" y="1072"/>
                  </a:cubicBezTo>
                  <a:close/>
                  <a:moveTo>
                    <a:pt x="1418" y="1"/>
                  </a:moveTo>
                  <a:cubicBezTo>
                    <a:pt x="630" y="1"/>
                    <a:pt x="0" y="631"/>
                    <a:pt x="0" y="1418"/>
                  </a:cubicBezTo>
                  <a:cubicBezTo>
                    <a:pt x="0" y="2206"/>
                    <a:pt x="630" y="2836"/>
                    <a:pt x="1418" y="2836"/>
                  </a:cubicBezTo>
                  <a:cubicBezTo>
                    <a:pt x="2206" y="2836"/>
                    <a:pt x="2836" y="2206"/>
                    <a:pt x="2836" y="1418"/>
                  </a:cubicBezTo>
                  <a:cubicBezTo>
                    <a:pt x="2836" y="631"/>
                    <a:pt x="2206" y="1"/>
                    <a:pt x="1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2" name="Google Shape;8532;p98"/>
            <p:cNvSpPr/>
            <p:nvPr/>
          </p:nvSpPr>
          <p:spPr>
            <a:xfrm>
              <a:off x="-50469125" y="3290275"/>
              <a:ext cx="233150" cy="194725"/>
            </a:xfrm>
            <a:custGeom>
              <a:avLst/>
              <a:gdLst/>
              <a:ahLst/>
              <a:cxnLst/>
              <a:rect l="l" t="t" r="r" b="b"/>
              <a:pathLst>
                <a:path w="9326" h="7789" extrusionOk="0">
                  <a:moveTo>
                    <a:pt x="4663" y="1072"/>
                  </a:moveTo>
                  <a:lnTo>
                    <a:pt x="6018" y="3907"/>
                  </a:lnTo>
                  <a:cubicBezTo>
                    <a:pt x="5672" y="4034"/>
                    <a:pt x="5356" y="4097"/>
                    <a:pt x="5010" y="4128"/>
                  </a:cubicBezTo>
                  <a:lnTo>
                    <a:pt x="5010" y="3813"/>
                  </a:lnTo>
                  <a:cubicBezTo>
                    <a:pt x="5010" y="3624"/>
                    <a:pt x="4852" y="3466"/>
                    <a:pt x="4663" y="3466"/>
                  </a:cubicBezTo>
                  <a:cubicBezTo>
                    <a:pt x="4443" y="3466"/>
                    <a:pt x="4285" y="3624"/>
                    <a:pt x="4285" y="3813"/>
                  </a:cubicBezTo>
                  <a:lnTo>
                    <a:pt x="4285" y="4128"/>
                  </a:lnTo>
                  <a:cubicBezTo>
                    <a:pt x="3939" y="4097"/>
                    <a:pt x="3592" y="4034"/>
                    <a:pt x="3277" y="3907"/>
                  </a:cubicBezTo>
                  <a:lnTo>
                    <a:pt x="4663" y="1072"/>
                  </a:lnTo>
                  <a:close/>
                  <a:moveTo>
                    <a:pt x="2836" y="1"/>
                  </a:moveTo>
                  <a:lnTo>
                    <a:pt x="1576" y="2647"/>
                  </a:lnTo>
                  <a:cubicBezTo>
                    <a:pt x="1387" y="2395"/>
                    <a:pt x="1229" y="2143"/>
                    <a:pt x="1103" y="1860"/>
                  </a:cubicBezTo>
                  <a:cubicBezTo>
                    <a:pt x="1034" y="1721"/>
                    <a:pt x="914" y="1634"/>
                    <a:pt x="781" y="1634"/>
                  </a:cubicBezTo>
                  <a:cubicBezTo>
                    <a:pt x="732" y="1634"/>
                    <a:pt x="681" y="1645"/>
                    <a:pt x="631" y="1671"/>
                  </a:cubicBezTo>
                  <a:cubicBezTo>
                    <a:pt x="442" y="1734"/>
                    <a:pt x="347" y="1923"/>
                    <a:pt x="442" y="2143"/>
                  </a:cubicBezTo>
                  <a:cubicBezTo>
                    <a:pt x="631" y="2553"/>
                    <a:pt x="914" y="2994"/>
                    <a:pt x="1229" y="3340"/>
                  </a:cubicBezTo>
                  <a:lnTo>
                    <a:pt x="158" y="5546"/>
                  </a:lnTo>
                  <a:cubicBezTo>
                    <a:pt x="1" y="5955"/>
                    <a:pt x="64" y="6396"/>
                    <a:pt x="347" y="6711"/>
                  </a:cubicBezTo>
                  <a:lnTo>
                    <a:pt x="127" y="7247"/>
                  </a:lnTo>
                  <a:cubicBezTo>
                    <a:pt x="32" y="7405"/>
                    <a:pt x="127" y="7657"/>
                    <a:pt x="284" y="7720"/>
                  </a:cubicBezTo>
                  <a:cubicBezTo>
                    <a:pt x="328" y="7746"/>
                    <a:pt x="376" y="7757"/>
                    <a:pt x="425" y="7757"/>
                  </a:cubicBezTo>
                  <a:cubicBezTo>
                    <a:pt x="554" y="7757"/>
                    <a:pt x="688" y="7676"/>
                    <a:pt x="757" y="7562"/>
                  </a:cubicBezTo>
                  <a:lnTo>
                    <a:pt x="977" y="7026"/>
                  </a:lnTo>
                  <a:cubicBezTo>
                    <a:pt x="1025" y="7032"/>
                    <a:pt x="1072" y="7035"/>
                    <a:pt x="1118" y="7035"/>
                  </a:cubicBezTo>
                  <a:cubicBezTo>
                    <a:pt x="1562" y="7035"/>
                    <a:pt x="1937" y="6770"/>
                    <a:pt x="2080" y="6428"/>
                  </a:cubicBezTo>
                  <a:lnTo>
                    <a:pt x="2962" y="4601"/>
                  </a:lnTo>
                  <a:cubicBezTo>
                    <a:pt x="3372" y="4758"/>
                    <a:pt x="3813" y="4884"/>
                    <a:pt x="4285" y="4916"/>
                  </a:cubicBezTo>
                  <a:lnTo>
                    <a:pt x="4285" y="5294"/>
                  </a:lnTo>
                  <a:cubicBezTo>
                    <a:pt x="4285" y="5483"/>
                    <a:pt x="4443" y="5640"/>
                    <a:pt x="4632" y="5640"/>
                  </a:cubicBezTo>
                  <a:cubicBezTo>
                    <a:pt x="4852" y="5640"/>
                    <a:pt x="5010" y="5483"/>
                    <a:pt x="5010" y="5294"/>
                  </a:cubicBezTo>
                  <a:lnTo>
                    <a:pt x="5010" y="4916"/>
                  </a:lnTo>
                  <a:cubicBezTo>
                    <a:pt x="5483" y="4884"/>
                    <a:pt x="5892" y="4821"/>
                    <a:pt x="6333" y="4601"/>
                  </a:cubicBezTo>
                  <a:lnTo>
                    <a:pt x="7215" y="6428"/>
                  </a:lnTo>
                  <a:cubicBezTo>
                    <a:pt x="7365" y="6787"/>
                    <a:pt x="7741" y="7060"/>
                    <a:pt x="8237" y="7060"/>
                  </a:cubicBezTo>
                  <a:cubicBezTo>
                    <a:pt x="8264" y="7060"/>
                    <a:pt x="8291" y="7060"/>
                    <a:pt x="8318" y="7058"/>
                  </a:cubicBezTo>
                  <a:lnTo>
                    <a:pt x="8538" y="7594"/>
                  </a:lnTo>
                  <a:cubicBezTo>
                    <a:pt x="8607" y="7708"/>
                    <a:pt x="8742" y="7789"/>
                    <a:pt x="8871" y="7789"/>
                  </a:cubicBezTo>
                  <a:cubicBezTo>
                    <a:pt x="8920" y="7789"/>
                    <a:pt x="8968" y="7777"/>
                    <a:pt x="9011" y="7751"/>
                  </a:cubicBezTo>
                  <a:cubicBezTo>
                    <a:pt x="9169" y="7562"/>
                    <a:pt x="9263" y="7373"/>
                    <a:pt x="9169" y="7215"/>
                  </a:cubicBezTo>
                  <a:lnTo>
                    <a:pt x="8948" y="6648"/>
                  </a:lnTo>
                  <a:cubicBezTo>
                    <a:pt x="9200" y="6333"/>
                    <a:pt x="9326" y="5924"/>
                    <a:pt x="9137" y="5514"/>
                  </a:cubicBezTo>
                  <a:lnTo>
                    <a:pt x="8066" y="3340"/>
                  </a:lnTo>
                  <a:cubicBezTo>
                    <a:pt x="8381" y="2994"/>
                    <a:pt x="8665" y="2553"/>
                    <a:pt x="8854" y="2143"/>
                  </a:cubicBezTo>
                  <a:cubicBezTo>
                    <a:pt x="8948" y="1923"/>
                    <a:pt x="8854" y="1734"/>
                    <a:pt x="8665" y="1671"/>
                  </a:cubicBezTo>
                  <a:cubicBezTo>
                    <a:pt x="8614" y="1645"/>
                    <a:pt x="8561" y="1634"/>
                    <a:pt x="8509" y="1634"/>
                  </a:cubicBezTo>
                  <a:cubicBezTo>
                    <a:pt x="8369" y="1634"/>
                    <a:pt x="8238" y="1721"/>
                    <a:pt x="8192" y="1860"/>
                  </a:cubicBezTo>
                  <a:cubicBezTo>
                    <a:pt x="8066" y="2143"/>
                    <a:pt x="7908" y="2395"/>
                    <a:pt x="7719" y="2647"/>
                  </a:cubicBezTo>
                  <a:lnTo>
                    <a:pt x="6459" y="1"/>
                  </a:lnTo>
                  <a:cubicBezTo>
                    <a:pt x="6113" y="631"/>
                    <a:pt x="5420" y="1041"/>
                    <a:pt x="4632" y="1041"/>
                  </a:cubicBezTo>
                  <a:cubicBezTo>
                    <a:pt x="3844" y="1041"/>
                    <a:pt x="3183" y="599"/>
                    <a:pt x="28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3" name="Google Shape;8533;p98"/>
            <p:cNvSpPr/>
            <p:nvPr/>
          </p:nvSpPr>
          <p:spPr>
            <a:xfrm>
              <a:off x="-50379325" y="3183175"/>
              <a:ext cx="52775" cy="34675"/>
            </a:xfrm>
            <a:custGeom>
              <a:avLst/>
              <a:gdLst/>
              <a:ahLst/>
              <a:cxnLst/>
              <a:rect l="l" t="t" r="r" b="b"/>
              <a:pathLst>
                <a:path w="2111" h="1387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1386"/>
                  </a:lnTo>
                  <a:cubicBezTo>
                    <a:pt x="315" y="1166"/>
                    <a:pt x="662" y="1103"/>
                    <a:pt x="1071" y="1103"/>
                  </a:cubicBezTo>
                  <a:cubicBezTo>
                    <a:pt x="1449" y="1103"/>
                    <a:pt x="1796" y="1166"/>
                    <a:pt x="2111" y="1386"/>
                  </a:cubicBezTo>
                  <a:lnTo>
                    <a:pt x="2111" y="1071"/>
                  </a:lnTo>
                  <a:cubicBezTo>
                    <a:pt x="2111" y="473"/>
                    <a:pt x="1638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4" name="Google Shape;8534;p98"/>
          <p:cNvGrpSpPr/>
          <p:nvPr/>
        </p:nvGrpSpPr>
        <p:grpSpPr>
          <a:xfrm>
            <a:off x="845574" y="1974651"/>
            <a:ext cx="356205" cy="355288"/>
            <a:chOff x="-50504575" y="3550975"/>
            <a:chExt cx="300900" cy="300125"/>
          </a:xfrm>
        </p:grpSpPr>
        <p:sp>
          <p:nvSpPr>
            <p:cNvPr id="8535" name="Google Shape;8535;p98"/>
            <p:cNvSpPr/>
            <p:nvPr/>
          </p:nvSpPr>
          <p:spPr>
            <a:xfrm>
              <a:off x="-50504575" y="3550975"/>
              <a:ext cx="300900" cy="176475"/>
            </a:xfrm>
            <a:custGeom>
              <a:avLst/>
              <a:gdLst/>
              <a:ahLst/>
              <a:cxnLst/>
              <a:rect l="l" t="t" r="r" b="b"/>
              <a:pathLst>
                <a:path w="12036" h="7059" extrusionOk="0">
                  <a:moveTo>
                    <a:pt x="1072" y="1"/>
                  </a:moveTo>
                  <a:cubicBezTo>
                    <a:pt x="473" y="1"/>
                    <a:pt x="1" y="474"/>
                    <a:pt x="1" y="1072"/>
                  </a:cubicBezTo>
                  <a:cubicBezTo>
                    <a:pt x="1" y="1671"/>
                    <a:pt x="473" y="2143"/>
                    <a:pt x="1072" y="2143"/>
                  </a:cubicBezTo>
                  <a:cubicBezTo>
                    <a:pt x="1545" y="2143"/>
                    <a:pt x="1891" y="1828"/>
                    <a:pt x="2049" y="1419"/>
                  </a:cubicBezTo>
                  <a:lnTo>
                    <a:pt x="3592" y="1419"/>
                  </a:lnTo>
                  <a:cubicBezTo>
                    <a:pt x="2364" y="2175"/>
                    <a:pt x="1576" y="3467"/>
                    <a:pt x="1450" y="4916"/>
                  </a:cubicBezTo>
                  <a:lnTo>
                    <a:pt x="1072" y="4916"/>
                  </a:lnTo>
                  <a:cubicBezTo>
                    <a:pt x="883" y="4916"/>
                    <a:pt x="726" y="5073"/>
                    <a:pt x="726" y="5294"/>
                  </a:cubicBezTo>
                  <a:lnTo>
                    <a:pt x="726" y="6712"/>
                  </a:lnTo>
                  <a:cubicBezTo>
                    <a:pt x="726" y="6901"/>
                    <a:pt x="883" y="7058"/>
                    <a:pt x="1072" y="7058"/>
                  </a:cubicBezTo>
                  <a:lnTo>
                    <a:pt x="2490" y="7058"/>
                  </a:lnTo>
                  <a:cubicBezTo>
                    <a:pt x="2679" y="7058"/>
                    <a:pt x="2836" y="6901"/>
                    <a:pt x="2836" y="6712"/>
                  </a:cubicBezTo>
                  <a:lnTo>
                    <a:pt x="2836" y="5294"/>
                  </a:lnTo>
                  <a:cubicBezTo>
                    <a:pt x="2836" y="5073"/>
                    <a:pt x="2679" y="4916"/>
                    <a:pt x="2490" y="4916"/>
                  </a:cubicBezTo>
                  <a:lnTo>
                    <a:pt x="2175" y="4916"/>
                  </a:lnTo>
                  <a:cubicBezTo>
                    <a:pt x="2332" y="3309"/>
                    <a:pt x="3435" y="2017"/>
                    <a:pt x="4979" y="1576"/>
                  </a:cubicBezTo>
                  <a:lnTo>
                    <a:pt x="4979" y="1765"/>
                  </a:lnTo>
                  <a:cubicBezTo>
                    <a:pt x="4979" y="1986"/>
                    <a:pt x="5136" y="2143"/>
                    <a:pt x="5325" y="2143"/>
                  </a:cubicBezTo>
                  <a:lnTo>
                    <a:pt x="6743" y="2143"/>
                  </a:lnTo>
                  <a:cubicBezTo>
                    <a:pt x="6932" y="2143"/>
                    <a:pt x="7090" y="1986"/>
                    <a:pt x="7090" y="1765"/>
                  </a:cubicBezTo>
                  <a:lnTo>
                    <a:pt x="7090" y="1576"/>
                  </a:lnTo>
                  <a:cubicBezTo>
                    <a:pt x="8633" y="2017"/>
                    <a:pt x="9736" y="3340"/>
                    <a:pt x="9893" y="4916"/>
                  </a:cubicBezTo>
                  <a:lnTo>
                    <a:pt x="9578" y="4916"/>
                  </a:lnTo>
                  <a:cubicBezTo>
                    <a:pt x="9389" y="4916"/>
                    <a:pt x="9232" y="5073"/>
                    <a:pt x="9232" y="5294"/>
                  </a:cubicBezTo>
                  <a:lnTo>
                    <a:pt x="9232" y="6712"/>
                  </a:lnTo>
                  <a:cubicBezTo>
                    <a:pt x="9232" y="6901"/>
                    <a:pt x="9389" y="7058"/>
                    <a:pt x="9578" y="7058"/>
                  </a:cubicBezTo>
                  <a:lnTo>
                    <a:pt x="10996" y="7058"/>
                  </a:lnTo>
                  <a:cubicBezTo>
                    <a:pt x="11185" y="7058"/>
                    <a:pt x="11343" y="6901"/>
                    <a:pt x="11343" y="6712"/>
                  </a:cubicBezTo>
                  <a:lnTo>
                    <a:pt x="11343" y="5294"/>
                  </a:lnTo>
                  <a:cubicBezTo>
                    <a:pt x="11343" y="5073"/>
                    <a:pt x="11185" y="4916"/>
                    <a:pt x="10996" y="4916"/>
                  </a:cubicBezTo>
                  <a:lnTo>
                    <a:pt x="10587" y="4916"/>
                  </a:lnTo>
                  <a:cubicBezTo>
                    <a:pt x="10492" y="3467"/>
                    <a:pt x="9704" y="2175"/>
                    <a:pt x="8476" y="1419"/>
                  </a:cubicBezTo>
                  <a:lnTo>
                    <a:pt x="10020" y="1419"/>
                  </a:lnTo>
                  <a:cubicBezTo>
                    <a:pt x="10146" y="1860"/>
                    <a:pt x="10555" y="2143"/>
                    <a:pt x="10996" y="2143"/>
                  </a:cubicBezTo>
                  <a:cubicBezTo>
                    <a:pt x="11563" y="2143"/>
                    <a:pt x="12036" y="1671"/>
                    <a:pt x="12036" y="1072"/>
                  </a:cubicBezTo>
                  <a:cubicBezTo>
                    <a:pt x="12036" y="474"/>
                    <a:pt x="11563" y="1"/>
                    <a:pt x="10996" y="1"/>
                  </a:cubicBezTo>
                  <a:cubicBezTo>
                    <a:pt x="10524" y="1"/>
                    <a:pt x="10146" y="285"/>
                    <a:pt x="9988" y="726"/>
                  </a:cubicBezTo>
                  <a:lnTo>
                    <a:pt x="7090" y="726"/>
                  </a:lnTo>
                  <a:lnTo>
                    <a:pt x="7090" y="379"/>
                  </a:lnTo>
                  <a:cubicBezTo>
                    <a:pt x="7090" y="159"/>
                    <a:pt x="6932" y="1"/>
                    <a:pt x="6743" y="1"/>
                  </a:cubicBezTo>
                  <a:lnTo>
                    <a:pt x="5325" y="1"/>
                  </a:lnTo>
                  <a:cubicBezTo>
                    <a:pt x="5105" y="1"/>
                    <a:pt x="4979" y="159"/>
                    <a:pt x="4979" y="379"/>
                  </a:cubicBezTo>
                  <a:lnTo>
                    <a:pt x="4979" y="726"/>
                  </a:lnTo>
                  <a:lnTo>
                    <a:pt x="2049" y="726"/>
                  </a:lnTo>
                  <a:cubicBezTo>
                    <a:pt x="1891" y="316"/>
                    <a:pt x="1545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6" name="Google Shape;8536;p98"/>
            <p:cNvSpPr/>
            <p:nvPr/>
          </p:nvSpPr>
          <p:spPr>
            <a:xfrm>
              <a:off x="-50432100" y="3622650"/>
              <a:ext cx="157550" cy="175675"/>
            </a:xfrm>
            <a:custGeom>
              <a:avLst/>
              <a:gdLst/>
              <a:ahLst/>
              <a:cxnLst/>
              <a:rect l="l" t="t" r="r" b="b"/>
              <a:pathLst>
                <a:path w="6302" h="7027" extrusionOk="0">
                  <a:moveTo>
                    <a:pt x="3182" y="1"/>
                  </a:moveTo>
                  <a:cubicBezTo>
                    <a:pt x="3064" y="1"/>
                    <a:pt x="2946" y="64"/>
                    <a:pt x="2899" y="190"/>
                  </a:cubicBezTo>
                  <a:lnTo>
                    <a:pt x="95" y="5105"/>
                  </a:lnTo>
                  <a:cubicBezTo>
                    <a:pt x="0" y="5231"/>
                    <a:pt x="0" y="5357"/>
                    <a:pt x="95" y="5451"/>
                  </a:cubicBezTo>
                  <a:lnTo>
                    <a:pt x="1103" y="7026"/>
                  </a:lnTo>
                  <a:lnTo>
                    <a:pt x="2804" y="7026"/>
                  </a:lnTo>
                  <a:lnTo>
                    <a:pt x="2804" y="5577"/>
                  </a:lnTo>
                  <a:cubicBezTo>
                    <a:pt x="2426" y="5420"/>
                    <a:pt x="2111" y="5010"/>
                    <a:pt x="2111" y="4569"/>
                  </a:cubicBezTo>
                  <a:cubicBezTo>
                    <a:pt x="2111" y="4002"/>
                    <a:pt x="2584" y="3529"/>
                    <a:pt x="3151" y="3529"/>
                  </a:cubicBezTo>
                  <a:cubicBezTo>
                    <a:pt x="3749" y="3529"/>
                    <a:pt x="4222" y="4002"/>
                    <a:pt x="4222" y="4569"/>
                  </a:cubicBezTo>
                  <a:cubicBezTo>
                    <a:pt x="4222" y="5042"/>
                    <a:pt x="3939" y="5420"/>
                    <a:pt x="3529" y="5577"/>
                  </a:cubicBezTo>
                  <a:lnTo>
                    <a:pt x="3529" y="7026"/>
                  </a:lnTo>
                  <a:lnTo>
                    <a:pt x="5199" y="7026"/>
                  </a:lnTo>
                  <a:lnTo>
                    <a:pt x="6238" y="5451"/>
                  </a:lnTo>
                  <a:cubicBezTo>
                    <a:pt x="6301" y="5325"/>
                    <a:pt x="6301" y="5199"/>
                    <a:pt x="6238" y="5105"/>
                  </a:cubicBezTo>
                  <a:lnTo>
                    <a:pt x="3466" y="190"/>
                  </a:lnTo>
                  <a:cubicBezTo>
                    <a:pt x="3419" y="64"/>
                    <a:pt x="3301" y="1"/>
                    <a:pt x="318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7" name="Google Shape;8537;p98"/>
            <p:cNvSpPr/>
            <p:nvPr/>
          </p:nvSpPr>
          <p:spPr>
            <a:xfrm>
              <a:off x="-50414775" y="3815625"/>
              <a:ext cx="122900" cy="35475"/>
            </a:xfrm>
            <a:custGeom>
              <a:avLst/>
              <a:gdLst/>
              <a:ahLst/>
              <a:cxnLst/>
              <a:rect l="l" t="t" r="r" b="b"/>
              <a:pathLst>
                <a:path w="4916" h="1419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072"/>
                  </a:lnTo>
                  <a:cubicBezTo>
                    <a:pt x="0" y="1261"/>
                    <a:pt x="158" y="1418"/>
                    <a:pt x="347" y="1418"/>
                  </a:cubicBezTo>
                  <a:lnTo>
                    <a:pt x="4569" y="1418"/>
                  </a:lnTo>
                  <a:cubicBezTo>
                    <a:pt x="4758" y="1418"/>
                    <a:pt x="4915" y="1261"/>
                    <a:pt x="4915" y="1072"/>
                  </a:cubicBezTo>
                  <a:lnTo>
                    <a:pt x="4915" y="379"/>
                  </a:lnTo>
                  <a:cubicBezTo>
                    <a:pt x="4915" y="190"/>
                    <a:pt x="4758" y="1"/>
                    <a:pt x="45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8" name="Google Shape;8538;p98"/>
            <p:cNvSpPr/>
            <p:nvPr/>
          </p:nvSpPr>
          <p:spPr>
            <a:xfrm>
              <a:off x="-50362000" y="37274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9" name="Google Shape;8539;p98"/>
          <p:cNvGrpSpPr/>
          <p:nvPr/>
        </p:nvGrpSpPr>
        <p:grpSpPr>
          <a:xfrm>
            <a:off x="845574" y="2412893"/>
            <a:ext cx="356205" cy="354341"/>
            <a:chOff x="-50503000" y="3921175"/>
            <a:chExt cx="300900" cy="299325"/>
          </a:xfrm>
        </p:grpSpPr>
        <p:sp>
          <p:nvSpPr>
            <p:cNvPr id="8540" name="Google Shape;8540;p98"/>
            <p:cNvSpPr/>
            <p:nvPr/>
          </p:nvSpPr>
          <p:spPr>
            <a:xfrm>
              <a:off x="-50432900" y="3921175"/>
              <a:ext cx="177250" cy="53575"/>
            </a:xfrm>
            <a:custGeom>
              <a:avLst/>
              <a:gdLst/>
              <a:ahLst/>
              <a:cxnLst/>
              <a:rect l="l" t="t" r="r" b="b"/>
              <a:pathLst>
                <a:path w="7090" h="2143" extrusionOk="0">
                  <a:moveTo>
                    <a:pt x="1" y="0"/>
                  </a:moveTo>
                  <a:lnTo>
                    <a:pt x="1" y="2143"/>
                  </a:lnTo>
                  <a:lnTo>
                    <a:pt x="7089" y="2143"/>
                  </a:lnTo>
                  <a:lnTo>
                    <a:pt x="70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1" name="Google Shape;8541;p98"/>
            <p:cNvSpPr/>
            <p:nvPr/>
          </p:nvSpPr>
          <p:spPr>
            <a:xfrm>
              <a:off x="-50503000" y="3921175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1797" y="0"/>
                  </a:moveTo>
                  <a:cubicBezTo>
                    <a:pt x="1734" y="0"/>
                    <a:pt x="1671" y="0"/>
                    <a:pt x="1639" y="63"/>
                  </a:cubicBezTo>
                  <a:lnTo>
                    <a:pt x="221" y="756"/>
                  </a:lnTo>
                  <a:cubicBezTo>
                    <a:pt x="95" y="851"/>
                    <a:pt x="1" y="945"/>
                    <a:pt x="1" y="1071"/>
                  </a:cubicBezTo>
                  <a:cubicBezTo>
                    <a:pt x="1" y="1197"/>
                    <a:pt x="95" y="1323"/>
                    <a:pt x="221" y="1386"/>
                  </a:cubicBezTo>
                  <a:lnTo>
                    <a:pt x="1639" y="2111"/>
                  </a:lnTo>
                  <a:cubicBezTo>
                    <a:pt x="1671" y="2143"/>
                    <a:pt x="1765" y="2143"/>
                    <a:pt x="1797" y="2143"/>
                  </a:cubicBezTo>
                  <a:lnTo>
                    <a:pt x="2112" y="2143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2" name="Google Shape;8542;p98"/>
            <p:cNvSpPr/>
            <p:nvPr/>
          </p:nvSpPr>
          <p:spPr>
            <a:xfrm>
              <a:off x="-50237550" y="3921175"/>
              <a:ext cx="35450" cy="53575"/>
            </a:xfrm>
            <a:custGeom>
              <a:avLst/>
              <a:gdLst/>
              <a:ahLst/>
              <a:cxnLst/>
              <a:rect l="l" t="t" r="r" b="b"/>
              <a:pathLst>
                <a:path w="1418" h="2143" extrusionOk="0">
                  <a:moveTo>
                    <a:pt x="0" y="0"/>
                  </a:moveTo>
                  <a:lnTo>
                    <a:pt x="0" y="2143"/>
                  </a:lnTo>
                  <a:lnTo>
                    <a:pt x="347" y="2143"/>
                  </a:lnTo>
                  <a:cubicBezTo>
                    <a:pt x="945" y="2143"/>
                    <a:pt x="1418" y="1670"/>
                    <a:pt x="1418" y="1071"/>
                  </a:cubicBezTo>
                  <a:cubicBezTo>
                    <a:pt x="1418" y="473"/>
                    <a:pt x="945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3" name="Google Shape;8543;p98"/>
            <p:cNvSpPr/>
            <p:nvPr/>
          </p:nvSpPr>
          <p:spPr>
            <a:xfrm>
              <a:off x="-50414775" y="4045625"/>
              <a:ext cx="159125" cy="122875"/>
            </a:xfrm>
            <a:custGeom>
              <a:avLst/>
              <a:gdLst/>
              <a:ahLst/>
              <a:cxnLst/>
              <a:rect l="l" t="t" r="r" b="b"/>
              <a:pathLst>
                <a:path w="6365" h="4915" extrusionOk="0">
                  <a:moveTo>
                    <a:pt x="0" y="0"/>
                  </a:moveTo>
                  <a:lnTo>
                    <a:pt x="0" y="4915"/>
                  </a:lnTo>
                  <a:lnTo>
                    <a:pt x="6364" y="4915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4" name="Google Shape;8544;p98"/>
            <p:cNvSpPr/>
            <p:nvPr/>
          </p:nvSpPr>
          <p:spPr>
            <a:xfrm>
              <a:off x="-50503000" y="3992050"/>
              <a:ext cx="300900" cy="228450"/>
            </a:xfrm>
            <a:custGeom>
              <a:avLst/>
              <a:gdLst/>
              <a:ahLst/>
              <a:cxnLst/>
              <a:rect l="l" t="t" r="r" b="b"/>
              <a:pathLst>
                <a:path w="12036" h="9138" extrusionOk="0">
                  <a:moveTo>
                    <a:pt x="1797" y="1387"/>
                  </a:moveTo>
                  <a:cubicBezTo>
                    <a:pt x="1986" y="1387"/>
                    <a:pt x="2143" y="1544"/>
                    <a:pt x="2143" y="1733"/>
                  </a:cubicBezTo>
                  <a:lnTo>
                    <a:pt x="2143" y="3151"/>
                  </a:lnTo>
                  <a:cubicBezTo>
                    <a:pt x="2143" y="3372"/>
                    <a:pt x="1986" y="3529"/>
                    <a:pt x="1797" y="3529"/>
                  </a:cubicBezTo>
                  <a:cubicBezTo>
                    <a:pt x="1608" y="3529"/>
                    <a:pt x="1450" y="3372"/>
                    <a:pt x="1450" y="3151"/>
                  </a:cubicBezTo>
                  <a:lnTo>
                    <a:pt x="1450" y="1733"/>
                  </a:lnTo>
                  <a:cubicBezTo>
                    <a:pt x="1450" y="1544"/>
                    <a:pt x="1608" y="1387"/>
                    <a:pt x="1797" y="1387"/>
                  </a:cubicBezTo>
                  <a:close/>
                  <a:moveTo>
                    <a:pt x="1797" y="4222"/>
                  </a:moveTo>
                  <a:cubicBezTo>
                    <a:pt x="1986" y="4222"/>
                    <a:pt x="2143" y="4380"/>
                    <a:pt x="2143" y="4569"/>
                  </a:cubicBezTo>
                  <a:cubicBezTo>
                    <a:pt x="2143" y="4789"/>
                    <a:pt x="1986" y="4947"/>
                    <a:pt x="1797" y="4947"/>
                  </a:cubicBezTo>
                  <a:cubicBezTo>
                    <a:pt x="1576" y="4947"/>
                    <a:pt x="1419" y="4789"/>
                    <a:pt x="1419" y="4569"/>
                  </a:cubicBezTo>
                  <a:cubicBezTo>
                    <a:pt x="1419" y="4380"/>
                    <a:pt x="1576" y="4222"/>
                    <a:pt x="1797" y="4222"/>
                  </a:cubicBezTo>
                  <a:close/>
                  <a:moveTo>
                    <a:pt x="1797" y="5609"/>
                  </a:moveTo>
                  <a:cubicBezTo>
                    <a:pt x="1986" y="5609"/>
                    <a:pt x="2143" y="5766"/>
                    <a:pt x="2143" y="5955"/>
                  </a:cubicBezTo>
                  <a:lnTo>
                    <a:pt x="2143" y="7373"/>
                  </a:lnTo>
                  <a:cubicBezTo>
                    <a:pt x="2143" y="7562"/>
                    <a:pt x="1986" y="7719"/>
                    <a:pt x="1797" y="7719"/>
                  </a:cubicBezTo>
                  <a:cubicBezTo>
                    <a:pt x="1608" y="7719"/>
                    <a:pt x="1450" y="7562"/>
                    <a:pt x="1450" y="7373"/>
                  </a:cubicBezTo>
                  <a:lnTo>
                    <a:pt x="1450" y="5955"/>
                  </a:lnTo>
                  <a:cubicBezTo>
                    <a:pt x="1450" y="5766"/>
                    <a:pt x="1608" y="5609"/>
                    <a:pt x="1797" y="5609"/>
                  </a:cubicBezTo>
                  <a:close/>
                  <a:moveTo>
                    <a:pt x="10272" y="1387"/>
                  </a:moveTo>
                  <a:cubicBezTo>
                    <a:pt x="10461" y="1387"/>
                    <a:pt x="10618" y="1544"/>
                    <a:pt x="10618" y="1733"/>
                  </a:cubicBezTo>
                  <a:lnTo>
                    <a:pt x="10618" y="7373"/>
                  </a:lnTo>
                  <a:cubicBezTo>
                    <a:pt x="10618" y="7562"/>
                    <a:pt x="10461" y="7719"/>
                    <a:pt x="10272" y="7719"/>
                  </a:cubicBezTo>
                  <a:lnTo>
                    <a:pt x="3183" y="7719"/>
                  </a:lnTo>
                  <a:cubicBezTo>
                    <a:pt x="2962" y="7719"/>
                    <a:pt x="2805" y="7562"/>
                    <a:pt x="2805" y="7373"/>
                  </a:cubicBezTo>
                  <a:lnTo>
                    <a:pt x="2805" y="1733"/>
                  </a:lnTo>
                  <a:cubicBezTo>
                    <a:pt x="2805" y="1544"/>
                    <a:pt x="2962" y="1387"/>
                    <a:pt x="3183" y="1387"/>
                  </a:cubicBezTo>
                  <a:close/>
                  <a:moveTo>
                    <a:pt x="1072" y="1"/>
                  </a:moveTo>
                  <a:cubicBezTo>
                    <a:pt x="474" y="1"/>
                    <a:pt x="1" y="473"/>
                    <a:pt x="1" y="1072"/>
                  </a:cubicBezTo>
                  <a:lnTo>
                    <a:pt x="1" y="8097"/>
                  </a:lnTo>
                  <a:cubicBezTo>
                    <a:pt x="1" y="8664"/>
                    <a:pt x="474" y="9137"/>
                    <a:pt x="1072" y="9137"/>
                  </a:cubicBezTo>
                  <a:lnTo>
                    <a:pt x="10965" y="9137"/>
                  </a:lnTo>
                  <a:cubicBezTo>
                    <a:pt x="11563" y="9137"/>
                    <a:pt x="12036" y="8664"/>
                    <a:pt x="12036" y="8097"/>
                  </a:cubicBezTo>
                  <a:lnTo>
                    <a:pt x="12036" y="1072"/>
                  </a:lnTo>
                  <a:cubicBezTo>
                    <a:pt x="12036" y="473"/>
                    <a:pt x="11563" y="1"/>
                    <a:pt x="109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5" name="Google Shape;8545;p98"/>
          <p:cNvGrpSpPr/>
          <p:nvPr/>
        </p:nvGrpSpPr>
        <p:grpSpPr>
          <a:xfrm>
            <a:off x="3049627" y="1558811"/>
            <a:ext cx="355258" cy="356205"/>
            <a:chOff x="-48630025" y="3199700"/>
            <a:chExt cx="300100" cy="300900"/>
          </a:xfrm>
        </p:grpSpPr>
        <p:sp>
          <p:nvSpPr>
            <p:cNvPr id="8546" name="Google Shape;8546;p98"/>
            <p:cNvSpPr/>
            <p:nvPr/>
          </p:nvSpPr>
          <p:spPr>
            <a:xfrm>
              <a:off x="-48630025" y="3199700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9893" y="1419"/>
                  </a:moveTo>
                  <a:lnTo>
                    <a:pt x="9893" y="1765"/>
                  </a:lnTo>
                  <a:cubicBezTo>
                    <a:pt x="9893" y="1986"/>
                    <a:pt x="10051" y="2143"/>
                    <a:pt x="10240" y="2143"/>
                  </a:cubicBezTo>
                  <a:lnTo>
                    <a:pt x="10586" y="2143"/>
                  </a:lnTo>
                  <a:lnTo>
                    <a:pt x="10586" y="5294"/>
                  </a:lnTo>
                  <a:cubicBezTo>
                    <a:pt x="9738" y="4603"/>
                    <a:pt x="8014" y="3599"/>
                    <a:pt x="6006" y="3592"/>
                  </a:cubicBezTo>
                  <a:lnTo>
                    <a:pt x="6006" y="3592"/>
                  </a:lnTo>
                  <a:cubicBezTo>
                    <a:pt x="6010" y="3592"/>
                    <a:pt x="6014" y="3592"/>
                    <a:pt x="6018" y="3592"/>
                  </a:cubicBezTo>
                  <a:lnTo>
                    <a:pt x="6018" y="3592"/>
                  </a:lnTo>
                  <a:cubicBezTo>
                    <a:pt x="6013" y="3592"/>
                    <a:pt x="6008" y="3592"/>
                    <a:pt x="6003" y="3592"/>
                  </a:cubicBezTo>
                  <a:lnTo>
                    <a:pt x="6003" y="3592"/>
                  </a:lnTo>
                  <a:cubicBezTo>
                    <a:pt x="5997" y="3592"/>
                    <a:pt x="5992" y="3592"/>
                    <a:pt x="5987" y="3592"/>
                  </a:cubicBezTo>
                  <a:cubicBezTo>
                    <a:pt x="5991" y="3592"/>
                    <a:pt x="5995" y="3592"/>
                    <a:pt x="5999" y="3592"/>
                  </a:cubicBezTo>
                  <a:lnTo>
                    <a:pt x="5999" y="3592"/>
                  </a:lnTo>
                  <a:cubicBezTo>
                    <a:pt x="4022" y="3599"/>
                    <a:pt x="2298" y="4666"/>
                    <a:pt x="1418" y="5294"/>
                  </a:cubicBezTo>
                  <a:lnTo>
                    <a:pt x="1418" y="2143"/>
                  </a:lnTo>
                  <a:lnTo>
                    <a:pt x="1765" y="2143"/>
                  </a:lnTo>
                  <a:cubicBezTo>
                    <a:pt x="1986" y="2143"/>
                    <a:pt x="2112" y="1986"/>
                    <a:pt x="2112" y="1765"/>
                  </a:cubicBezTo>
                  <a:lnTo>
                    <a:pt x="2112" y="1419"/>
                  </a:lnTo>
                  <a:close/>
                  <a:moveTo>
                    <a:pt x="6002" y="3592"/>
                  </a:moveTo>
                  <a:cubicBezTo>
                    <a:pt x="7319" y="3601"/>
                    <a:pt x="8413" y="4700"/>
                    <a:pt x="8413" y="6018"/>
                  </a:cubicBezTo>
                  <a:cubicBezTo>
                    <a:pt x="8413" y="7368"/>
                    <a:pt x="7319" y="8467"/>
                    <a:pt x="6002" y="8476"/>
                  </a:cubicBezTo>
                  <a:lnTo>
                    <a:pt x="6002" y="8476"/>
                  </a:lnTo>
                  <a:cubicBezTo>
                    <a:pt x="4686" y="8467"/>
                    <a:pt x="3592" y="7368"/>
                    <a:pt x="3592" y="6018"/>
                  </a:cubicBezTo>
                  <a:cubicBezTo>
                    <a:pt x="3592" y="4700"/>
                    <a:pt x="4686" y="3601"/>
                    <a:pt x="6002" y="3592"/>
                  </a:cubicBezTo>
                  <a:close/>
                  <a:moveTo>
                    <a:pt x="10586" y="6774"/>
                  </a:moveTo>
                  <a:lnTo>
                    <a:pt x="10586" y="9925"/>
                  </a:lnTo>
                  <a:lnTo>
                    <a:pt x="10240" y="9925"/>
                  </a:lnTo>
                  <a:cubicBezTo>
                    <a:pt x="10051" y="9925"/>
                    <a:pt x="9893" y="10082"/>
                    <a:pt x="9893" y="10271"/>
                  </a:cubicBezTo>
                  <a:lnTo>
                    <a:pt x="9893" y="10618"/>
                  </a:lnTo>
                  <a:lnTo>
                    <a:pt x="2112" y="10618"/>
                  </a:lnTo>
                  <a:lnTo>
                    <a:pt x="2112" y="10271"/>
                  </a:lnTo>
                  <a:cubicBezTo>
                    <a:pt x="2112" y="10082"/>
                    <a:pt x="1986" y="9925"/>
                    <a:pt x="1765" y="9925"/>
                  </a:cubicBezTo>
                  <a:lnTo>
                    <a:pt x="1418" y="9925"/>
                  </a:lnTo>
                  <a:lnTo>
                    <a:pt x="1418" y="6774"/>
                  </a:lnTo>
                  <a:cubicBezTo>
                    <a:pt x="2298" y="7434"/>
                    <a:pt x="4022" y="8469"/>
                    <a:pt x="5999" y="8476"/>
                  </a:cubicBezTo>
                  <a:lnTo>
                    <a:pt x="5999" y="8476"/>
                  </a:lnTo>
                  <a:cubicBezTo>
                    <a:pt x="5995" y="8476"/>
                    <a:pt x="5991" y="8476"/>
                    <a:pt x="5987" y="8476"/>
                  </a:cubicBezTo>
                  <a:cubicBezTo>
                    <a:pt x="5992" y="8476"/>
                    <a:pt x="5997" y="8476"/>
                    <a:pt x="6002" y="8476"/>
                  </a:cubicBezTo>
                  <a:lnTo>
                    <a:pt x="6002" y="8476"/>
                  </a:lnTo>
                  <a:cubicBezTo>
                    <a:pt x="6008" y="8476"/>
                    <a:pt x="6013" y="8476"/>
                    <a:pt x="6018" y="8476"/>
                  </a:cubicBezTo>
                  <a:cubicBezTo>
                    <a:pt x="6014" y="8476"/>
                    <a:pt x="6010" y="8476"/>
                    <a:pt x="6006" y="8476"/>
                  </a:cubicBezTo>
                  <a:lnTo>
                    <a:pt x="6006" y="8476"/>
                  </a:lnTo>
                  <a:cubicBezTo>
                    <a:pt x="8014" y="8469"/>
                    <a:pt x="9738" y="7402"/>
                    <a:pt x="10586" y="6774"/>
                  </a:cubicBez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86"/>
                    <a:pt x="158" y="2143"/>
                    <a:pt x="347" y="2143"/>
                  </a:cubicBezTo>
                  <a:lnTo>
                    <a:pt x="694" y="2143"/>
                  </a:lnTo>
                  <a:lnTo>
                    <a:pt x="694" y="9925"/>
                  </a:lnTo>
                  <a:lnTo>
                    <a:pt x="347" y="9925"/>
                  </a:lnTo>
                  <a:cubicBezTo>
                    <a:pt x="158" y="9925"/>
                    <a:pt x="1" y="10082"/>
                    <a:pt x="1" y="10271"/>
                  </a:cubicBezTo>
                  <a:lnTo>
                    <a:pt x="1" y="11689"/>
                  </a:lnTo>
                  <a:cubicBezTo>
                    <a:pt x="1" y="11910"/>
                    <a:pt x="158" y="12036"/>
                    <a:pt x="347" y="12036"/>
                  </a:cubicBezTo>
                  <a:lnTo>
                    <a:pt x="1765" y="12036"/>
                  </a:lnTo>
                  <a:cubicBezTo>
                    <a:pt x="1986" y="12036"/>
                    <a:pt x="2112" y="11910"/>
                    <a:pt x="2112" y="11689"/>
                  </a:cubicBezTo>
                  <a:lnTo>
                    <a:pt x="2112" y="11343"/>
                  </a:lnTo>
                  <a:lnTo>
                    <a:pt x="9893" y="11343"/>
                  </a:lnTo>
                  <a:lnTo>
                    <a:pt x="9893" y="11689"/>
                  </a:lnTo>
                  <a:cubicBezTo>
                    <a:pt x="9893" y="11910"/>
                    <a:pt x="10051" y="12036"/>
                    <a:pt x="10240" y="12036"/>
                  </a:cubicBezTo>
                  <a:lnTo>
                    <a:pt x="11658" y="12036"/>
                  </a:lnTo>
                  <a:cubicBezTo>
                    <a:pt x="11847" y="12036"/>
                    <a:pt x="12004" y="11910"/>
                    <a:pt x="12004" y="11689"/>
                  </a:cubicBezTo>
                  <a:lnTo>
                    <a:pt x="12004" y="10271"/>
                  </a:lnTo>
                  <a:cubicBezTo>
                    <a:pt x="12004" y="10082"/>
                    <a:pt x="11847" y="9925"/>
                    <a:pt x="11658" y="9925"/>
                  </a:cubicBezTo>
                  <a:lnTo>
                    <a:pt x="11311" y="9925"/>
                  </a:lnTo>
                  <a:lnTo>
                    <a:pt x="11311" y="2143"/>
                  </a:lnTo>
                  <a:lnTo>
                    <a:pt x="11658" y="2143"/>
                  </a:lnTo>
                  <a:cubicBezTo>
                    <a:pt x="11847" y="2143"/>
                    <a:pt x="12004" y="1986"/>
                    <a:pt x="12004" y="1765"/>
                  </a:cubicBezTo>
                  <a:lnTo>
                    <a:pt x="12004" y="347"/>
                  </a:lnTo>
                  <a:cubicBezTo>
                    <a:pt x="12004" y="158"/>
                    <a:pt x="11847" y="1"/>
                    <a:pt x="11658" y="1"/>
                  </a:cubicBezTo>
                  <a:lnTo>
                    <a:pt x="10240" y="1"/>
                  </a:lnTo>
                  <a:cubicBezTo>
                    <a:pt x="10051" y="1"/>
                    <a:pt x="9893" y="158"/>
                    <a:pt x="9893" y="347"/>
                  </a:cubicBezTo>
                  <a:lnTo>
                    <a:pt x="9893" y="725"/>
                  </a:lnTo>
                  <a:lnTo>
                    <a:pt x="2112" y="725"/>
                  </a:lnTo>
                  <a:lnTo>
                    <a:pt x="2112" y="347"/>
                  </a:lnTo>
                  <a:cubicBezTo>
                    <a:pt x="2112" y="158"/>
                    <a:pt x="1986" y="1"/>
                    <a:pt x="17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7" name="Google Shape;8547;p98"/>
            <p:cNvSpPr/>
            <p:nvPr/>
          </p:nvSpPr>
          <p:spPr>
            <a:xfrm>
              <a:off x="-48524475" y="3306025"/>
              <a:ext cx="88225" cy="89050"/>
            </a:xfrm>
            <a:custGeom>
              <a:avLst/>
              <a:gdLst/>
              <a:ahLst/>
              <a:cxnLst/>
              <a:rect l="l" t="t" r="r" b="b"/>
              <a:pathLst>
                <a:path w="3529" h="3562" extrusionOk="0">
                  <a:moveTo>
                    <a:pt x="1765" y="726"/>
                  </a:moveTo>
                  <a:cubicBezTo>
                    <a:pt x="2363" y="726"/>
                    <a:pt x="2836" y="1198"/>
                    <a:pt x="2836" y="1765"/>
                  </a:cubicBezTo>
                  <a:cubicBezTo>
                    <a:pt x="2836" y="2364"/>
                    <a:pt x="2363" y="2836"/>
                    <a:pt x="1765" y="2836"/>
                  </a:cubicBezTo>
                  <a:cubicBezTo>
                    <a:pt x="1166" y="2836"/>
                    <a:pt x="694" y="2364"/>
                    <a:pt x="694" y="1765"/>
                  </a:cubicBezTo>
                  <a:cubicBezTo>
                    <a:pt x="694" y="1198"/>
                    <a:pt x="1166" y="726"/>
                    <a:pt x="1765" y="726"/>
                  </a:cubicBezTo>
                  <a:close/>
                  <a:moveTo>
                    <a:pt x="1765" y="1"/>
                  </a:moveTo>
                  <a:cubicBezTo>
                    <a:pt x="788" y="1"/>
                    <a:pt x="0" y="789"/>
                    <a:pt x="0" y="1765"/>
                  </a:cubicBezTo>
                  <a:cubicBezTo>
                    <a:pt x="0" y="2773"/>
                    <a:pt x="788" y="3561"/>
                    <a:pt x="1765" y="3561"/>
                  </a:cubicBezTo>
                  <a:cubicBezTo>
                    <a:pt x="2741" y="3561"/>
                    <a:pt x="3529" y="2773"/>
                    <a:pt x="3529" y="1765"/>
                  </a:cubicBezTo>
                  <a:cubicBezTo>
                    <a:pt x="3529" y="789"/>
                    <a:pt x="2741" y="1"/>
                    <a:pt x="17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8" name="Google Shape;8548;p98"/>
            <p:cNvSpPr/>
            <p:nvPr/>
          </p:nvSpPr>
          <p:spPr>
            <a:xfrm>
              <a:off x="-48489025" y="334147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9" name="Google Shape;8549;p98"/>
          <p:cNvGrpSpPr/>
          <p:nvPr/>
        </p:nvGrpSpPr>
        <p:grpSpPr>
          <a:xfrm>
            <a:off x="3049627" y="1996107"/>
            <a:ext cx="355258" cy="355258"/>
            <a:chOff x="-48630025" y="3569100"/>
            <a:chExt cx="300100" cy="300100"/>
          </a:xfrm>
        </p:grpSpPr>
        <p:sp>
          <p:nvSpPr>
            <p:cNvPr id="8550" name="Google Shape;8550;p98"/>
            <p:cNvSpPr/>
            <p:nvPr/>
          </p:nvSpPr>
          <p:spPr>
            <a:xfrm>
              <a:off x="-48400825" y="371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1" name="Google Shape;8551;p98"/>
            <p:cNvSpPr/>
            <p:nvPr/>
          </p:nvSpPr>
          <p:spPr>
            <a:xfrm>
              <a:off x="-48400825" y="378175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2" name="Google Shape;8552;p98"/>
            <p:cNvSpPr/>
            <p:nvPr/>
          </p:nvSpPr>
          <p:spPr>
            <a:xfrm>
              <a:off x="-48488250" y="371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3" name="Google Shape;8553;p98"/>
            <p:cNvSpPr/>
            <p:nvPr/>
          </p:nvSpPr>
          <p:spPr>
            <a:xfrm>
              <a:off x="-48488250" y="36400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4" name="Google Shape;8554;p98"/>
            <p:cNvSpPr/>
            <p:nvPr/>
          </p:nvSpPr>
          <p:spPr>
            <a:xfrm>
              <a:off x="-48400825" y="36400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cubicBezTo>
                    <a:pt x="568" y="693"/>
                    <a:pt x="725" y="536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5" name="Google Shape;8555;p98"/>
            <p:cNvSpPr/>
            <p:nvPr/>
          </p:nvSpPr>
          <p:spPr>
            <a:xfrm>
              <a:off x="-48541800" y="3569100"/>
              <a:ext cx="211875" cy="300100"/>
            </a:xfrm>
            <a:custGeom>
              <a:avLst/>
              <a:gdLst/>
              <a:ahLst/>
              <a:cxnLst/>
              <a:rect l="l" t="t" r="r" b="b"/>
              <a:pathLst>
                <a:path w="8475" h="12004" extrusionOk="0">
                  <a:moveTo>
                    <a:pt x="2489" y="2080"/>
                  </a:moveTo>
                  <a:cubicBezTo>
                    <a:pt x="3088" y="2080"/>
                    <a:pt x="3560" y="2552"/>
                    <a:pt x="3560" y="3151"/>
                  </a:cubicBezTo>
                  <a:cubicBezTo>
                    <a:pt x="3560" y="3750"/>
                    <a:pt x="3088" y="4222"/>
                    <a:pt x="2489" y="4222"/>
                  </a:cubicBezTo>
                  <a:cubicBezTo>
                    <a:pt x="1891" y="4222"/>
                    <a:pt x="1418" y="3750"/>
                    <a:pt x="1418" y="3151"/>
                  </a:cubicBezTo>
                  <a:cubicBezTo>
                    <a:pt x="1418" y="2552"/>
                    <a:pt x="1891" y="2080"/>
                    <a:pt x="2489" y="2080"/>
                  </a:cubicBezTo>
                  <a:close/>
                  <a:moveTo>
                    <a:pt x="6018" y="2080"/>
                  </a:moveTo>
                  <a:cubicBezTo>
                    <a:pt x="6585" y="2080"/>
                    <a:pt x="7057" y="2552"/>
                    <a:pt x="7057" y="3151"/>
                  </a:cubicBezTo>
                  <a:cubicBezTo>
                    <a:pt x="7057" y="3750"/>
                    <a:pt x="6585" y="4222"/>
                    <a:pt x="6018" y="4222"/>
                  </a:cubicBezTo>
                  <a:cubicBezTo>
                    <a:pt x="5419" y="4222"/>
                    <a:pt x="4947" y="3750"/>
                    <a:pt x="4947" y="3151"/>
                  </a:cubicBezTo>
                  <a:cubicBezTo>
                    <a:pt x="4947" y="2552"/>
                    <a:pt x="5419" y="2080"/>
                    <a:pt x="6018" y="2080"/>
                  </a:cubicBezTo>
                  <a:close/>
                  <a:moveTo>
                    <a:pt x="2489" y="4915"/>
                  </a:moveTo>
                  <a:cubicBezTo>
                    <a:pt x="3088" y="4915"/>
                    <a:pt x="3560" y="5388"/>
                    <a:pt x="3560" y="5987"/>
                  </a:cubicBezTo>
                  <a:cubicBezTo>
                    <a:pt x="3560" y="6585"/>
                    <a:pt x="3088" y="7058"/>
                    <a:pt x="2489" y="7058"/>
                  </a:cubicBezTo>
                  <a:cubicBezTo>
                    <a:pt x="1891" y="7058"/>
                    <a:pt x="1418" y="6585"/>
                    <a:pt x="1418" y="5987"/>
                  </a:cubicBezTo>
                  <a:cubicBezTo>
                    <a:pt x="1418" y="5388"/>
                    <a:pt x="1891" y="4915"/>
                    <a:pt x="2489" y="4915"/>
                  </a:cubicBezTo>
                  <a:close/>
                  <a:moveTo>
                    <a:pt x="6018" y="4915"/>
                  </a:moveTo>
                  <a:cubicBezTo>
                    <a:pt x="6585" y="4915"/>
                    <a:pt x="7057" y="5388"/>
                    <a:pt x="7057" y="5987"/>
                  </a:cubicBezTo>
                  <a:cubicBezTo>
                    <a:pt x="7057" y="6585"/>
                    <a:pt x="6585" y="7058"/>
                    <a:pt x="6018" y="7058"/>
                  </a:cubicBezTo>
                  <a:cubicBezTo>
                    <a:pt x="5419" y="7058"/>
                    <a:pt x="4947" y="6585"/>
                    <a:pt x="4947" y="5987"/>
                  </a:cubicBezTo>
                  <a:cubicBezTo>
                    <a:pt x="4947" y="5388"/>
                    <a:pt x="5419" y="4915"/>
                    <a:pt x="6018" y="4915"/>
                  </a:cubicBezTo>
                  <a:close/>
                  <a:moveTo>
                    <a:pt x="2489" y="7751"/>
                  </a:moveTo>
                  <a:cubicBezTo>
                    <a:pt x="3088" y="7751"/>
                    <a:pt x="3560" y="8223"/>
                    <a:pt x="3560" y="8822"/>
                  </a:cubicBezTo>
                  <a:cubicBezTo>
                    <a:pt x="3560" y="9421"/>
                    <a:pt x="3088" y="9862"/>
                    <a:pt x="2489" y="9862"/>
                  </a:cubicBezTo>
                  <a:cubicBezTo>
                    <a:pt x="1891" y="9862"/>
                    <a:pt x="1418" y="9421"/>
                    <a:pt x="1418" y="8822"/>
                  </a:cubicBezTo>
                  <a:cubicBezTo>
                    <a:pt x="1418" y="8223"/>
                    <a:pt x="1891" y="7751"/>
                    <a:pt x="2489" y="7751"/>
                  </a:cubicBezTo>
                  <a:close/>
                  <a:moveTo>
                    <a:pt x="6018" y="7751"/>
                  </a:moveTo>
                  <a:cubicBezTo>
                    <a:pt x="6585" y="7751"/>
                    <a:pt x="7057" y="8223"/>
                    <a:pt x="7057" y="8822"/>
                  </a:cubicBezTo>
                  <a:cubicBezTo>
                    <a:pt x="7057" y="9421"/>
                    <a:pt x="6585" y="9862"/>
                    <a:pt x="6018" y="9862"/>
                  </a:cubicBezTo>
                  <a:cubicBezTo>
                    <a:pt x="5419" y="9862"/>
                    <a:pt x="4947" y="9421"/>
                    <a:pt x="4947" y="8822"/>
                  </a:cubicBezTo>
                  <a:cubicBezTo>
                    <a:pt x="4947" y="8223"/>
                    <a:pt x="5419" y="7751"/>
                    <a:pt x="6018" y="7751"/>
                  </a:cubicBezTo>
                  <a:close/>
                  <a:moveTo>
                    <a:pt x="1796" y="1"/>
                  </a:moveTo>
                  <a:cubicBezTo>
                    <a:pt x="788" y="1"/>
                    <a:pt x="0" y="788"/>
                    <a:pt x="0" y="1765"/>
                  </a:cubicBezTo>
                  <a:lnTo>
                    <a:pt x="0" y="10240"/>
                  </a:lnTo>
                  <a:cubicBezTo>
                    <a:pt x="0" y="11216"/>
                    <a:pt x="788" y="12004"/>
                    <a:pt x="1796" y="12004"/>
                  </a:cubicBezTo>
                  <a:lnTo>
                    <a:pt x="6711" y="12004"/>
                  </a:lnTo>
                  <a:cubicBezTo>
                    <a:pt x="7687" y="12004"/>
                    <a:pt x="8475" y="11216"/>
                    <a:pt x="8475" y="10240"/>
                  </a:cubicBezTo>
                  <a:lnTo>
                    <a:pt x="8475" y="1765"/>
                  </a:lnTo>
                  <a:cubicBezTo>
                    <a:pt x="8475" y="788"/>
                    <a:pt x="7687" y="1"/>
                    <a:pt x="671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6" name="Google Shape;8556;p98"/>
            <p:cNvSpPr/>
            <p:nvPr/>
          </p:nvSpPr>
          <p:spPr>
            <a:xfrm>
              <a:off x="-48488250" y="378175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725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7" name="Google Shape;8557;p98"/>
            <p:cNvSpPr/>
            <p:nvPr/>
          </p:nvSpPr>
          <p:spPr>
            <a:xfrm>
              <a:off x="-48630025" y="3569900"/>
              <a:ext cx="71700" cy="87450"/>
            </a:xfrm>
            <a:custGeom>
              <a:avLst/>
              <a:gdLst/>
              <a:ahLst/>
              <a:cxnLst/>
              <a:rect l="l" t="t" r="r" b="b"/>
              <a:pathLst>
                <a:path w="2868" h="3498" extrusionOk="0">
                  <a:moveTo>
                    <a:pt x="2490" y="0"/>
                  </a:moveTo>
                  <a:cubicBezTo>
                    <a:pt x="1765" y="0"/>
                    <a:pt x="1229" y="32"/>
                    <a:pt x="631" y="630"/>
                  </a:cubicBezTo>
                  <a:cubicBezTo>
                    <a:pt x="221" y="1040"/>
                    <a:pt x="1" y="1575"/>
                    <a:pt x="1" y="2142"/>
                  </a:cubicBezTo>
                  <a:cubicBezTo>
                    <a:pt x="1" y="2867"/>
                    <a:pt x="631" y="3497"/>
                    <a:pt x="1418" y="3497"/>
                  </a:cubicBezTo>
                  <a:cubicBezTo>
                    <a:pt x="2017" y="3497"/>
                    <a:pt x="2553" y="3119"/>
                    <a:pt x="2742" y="2552"/>
                  </a:cubicBezTo>
                  <a:cubicBezTo>
                    <a:pt x="2868" y="2237"/>
                    <a:pt x="2805" y="1922"/>
                    <a:pt x="2584" y="1701"/>
                  </a:cubicBezTo>
                  <a:cubicBezTo>
                    <a:pt x="2395" y="1449"/>
                    <a:pt x="2269" y="1134"/>
                    <a:pt x="2742" y="567"/>
                  </a:cubicBezTo>
                  <a:cubicBezTo>
                    <a:pt x="2836" y="441"/>
                    <a:pt x="2868" y="315"/>
                    <a:pt x="2805" y="189"/>
                  </a:cubicBezTo>
                  <a:cubicBezTo>
                    <a:pt x="2742" y="95"/>
                    <a:pt x="2584" y="0"/>
                    <a:pt x="249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8" name="Google Shape;8558;p98"/>
            <p:cNvSpPr/>
            <p:nvPr/>
          </p:nvSpPr>
          <p:spPr>
            <a:xfrm>
              <a:off x="-48626875" y="3668350"/>
              <a:ext cx="64625" cy="42550"/>
            </a:xfrm>
            <a:custGeom>
              <a:avLst/>
              <a:gdLst/>
              <a:ahLst/>
              <a:cxnLst/>
              <a:rect l="l" t="t" r="r" b="b"/>
              <a:pathLst>
                <a:path w="2585" h="1702" extrusionOk="0">
                  <a:moveTo>
                    <a:pt x="316" y="0"/>
                  </a:moveTo>
                  <a:cubicBezTo>
                    <a:pt x="158" y="473"/>
                    <a:pt x="32" y="1103"/>
                    <a:pt x="1" y="1701"/>
                  </a:cubicBezTo>
                  <a:lnTo>
                    <a:pt x="2584" y="1701"/>
                  </a:lnTo>
                  <a:cubicBezTo>
                    <a:pt x="2521" y="1103"/>
                    <a:pt x="2427" y="504"/>
                    <a:pt x="2269" y="0"/>
                  </a:cubicBezTo>
                  <a:cubicBezTo>
                    <a:pt x="1954" y="158"/>
                    <a:pt x="1639" y="252"/>
                    <a:pt x="1292" y="252"/>
                  </a:cubicBezTo>
                  <a:cubicBezTo>
                    <a:pt x="946" y="252"/>
                    <a:pt x="631" y="158"/>
                    <a:pt x="31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9" name="Google Shape;8559;p98"/>
            <p:cNvSpPr/>
            <p:nvPr/>
          </p:nvSpPr>
          <p:spPr>
            <a:xfrm>
              <a:off x="-48630025" y="3727425"/>
              <a:ext cx="70925" cy="141775"/>
            </a:xfrm>
            <a:custGeom>
              <a:avLst/>
              <a:gdLst/>
              <a:ahLst/>
              <a:cxnLst/>
              <a:rect l="l" t="t" r="r" b="b"/>
              <a:pathLst>
                <a:path w="2837" h="5671" extrusionOk="0">
                  <a:moveTo>
                    <a:pt x="32" y="0"/>
                  </a:moveTo>
                  <a:cubicBezTo>
                    <a:pt x="1" y="347"/>
                    <a:pt x="1" y="756"/>
                    <a:pt x="1" y="1071"/>
                  </a:cubicBezTo>
                  <a:cubicBezTo>
                    <a:pt x="1" y="2741"/>
                    <a:pt x="316" y="5671"/>
                    <a:pt x="1418" y="5671"/>
                  </a:cubicBezTo>
                  <a:cubicBezTo>
                    <a:pt x="2521" y="5671"/>
                    <a:pt x="2836" y="2804"/>
                    <a:pt x="2836" y="1071"/>
                  </a:cubicBezTo>
                  <a:cubicBezTo>
                    <a:pt x="2836" y="756"/>
                    <a:pt x="2836" y="378"/>
                    <a:pt x="28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0" name="Google Shape;8560;p98"/>
          <p:cNvGrpSpPr/>
          <p:nvPr/>
        </p:nvGrpSpPr>
        <p:grpSpPr>
          <a:xfrm>
            <a:off x="3050101" y="2433403"/>
            <a:ext cx="354311" cy="353394"/>
            <a:chOff x="-48629225" y="3938500"/>
            <a:chExt cx="299300" cy="298525"/>
          </a:xfrm>
        </p:grpSpPr>
        <p:sp>
          <p:nvSpPr>
            <p:cNvPr id="8561" name="Google Shape;8561;p98"/>
            <p:cNvSpPr/>
            <p:nvPr/>
          </p:nvSpPr>
          <p:spPr>
            <a:xfrm>
              <a:off x="-48629225" y="3938500"/>
              <a:ext cx="299300" cy="298525"/>
            </a:xfrm>
            <a:custGeom>
              <a:avLst/>
              <a:gdLst/>
              <a:ahLst/>
              <a:cxnLst/>
              <a:rect l="l" t="t" r="r" b="b"/>
              <a:pathLst>
                <a:path w="11972" h="11941" extrusionOk="0">
                  <a:moveTo>
                    <a:pt x="5955" y="2111"/>
                  </a:moveTo>
                  <a:cubicBezTo>
                    <a:pt x="8097" y="2111"/>
                    <a:pt x="9830" y="3844"/>
                    <a:pt x="9830" y="5986"/>
                  </a:cubicBezTo>
                  <a:cubicBezTo>
                    <a:pt x="9798" y="8129"/>
                    <a:pt x="8066" y="9830"/>
                    <a:pt x="5955" y="9830"/>
                  </a:cubicBezTo>
                  <a:cubicBezTo>
                    <a:pt x="3875" y="9830"/>
                    <a:pt x="2080" y="8129"/>
                    <a:pt x="2080" y="5986"/>
                  </a:cubicBezTo>
                  <a:cubicBezTo>
                    <a:pt x="2080" y="3844"/>
                    <a:pt x="3812" y="2111"/>
                    <a:pt x="5955" y="2111"/>
                  </a:cubicBezTo>
                  <a:close/>
                  <a:moveTo>
                    <a:pt x="5293" y="0"/>
                  </a:moveTo>
                  <a:cubicBezTo>
                    <a:pt x="5167" y="0"/>
                    <a:pt x="5041" y="63"/>
                    <a:pt x="4978" y="189"/>
                  </a:cubicBezTo>
                  <a:lnTo>
                    <a:pt x="4631" y="882"/>
                  </a:lnTo>
                  <a:cubicBezTo>
                    <a:pt x="4190" y="1009"/>
                    <a:pt x="3749" y="1166"/>
                    <a:pt x="3371" y="1418"/>
                  </a:cubicBezTo>
                  <a:lnTo>
                    <a:pt x="2615" y="1166"/>
                  </a:lnTo>
                  <a:cubicBezTo>
                    <a:pt x="2584" y="1158"/>
                    <a:pt x="2550" y="1154"/>
                    <a:pt x="2517" y="1154"/>
                  </a:cubicBezTo>
                  <a:cubicBezTo>
                    <a:pt x="2416" y="1154"/>
                    <a:pt x="2316" y="1190"/>
                    <a:pt x="2269" y="1261"/>
                  </a:cubicBezTo>
                  <a:lnTo>
                    <a:pt x="1260" y="2237"/>
                  </a:lnTo>
                  <a:cubicBezTo>
                    <a:pt x="1197" y="2300"/>
                    <a:pt x="1166" y="2458"/>
                    <a:pt x="1197" y="2584"/>
                  </a:cubicBezTo>
                  <a:lnTo>
                    <a:pt x="1418" y="3340"/>
                  </a:lnTo>
                  <a:cubicBezTo>
                    <a:pt x="1197" y="3718"/>
                    <a:pt x="1040" y="4159"/>
                    <a:pt x="914" y="4600"/>
                  </a:cubicBezTo>
                  <a:lnTo>
                    <a:pt x="221" y="4947"/>
                  </a:lnTo>
                  <a:cubicBezTo>
                    <a:pt x="95" y="5010"/>
                    <a:pt x="0" y="5136"/>
                    <a:pt x="0" y="5262"/>
                  </a:cubicBezTo>
                  <a:lnTo>
                    <a:pt x="0" y="6679"/>
                  </a:lnTo>
                  <a:cubicBezTo>
                    <a:pt x="0" y="6805"/>
                    <a:pt x="95" y="6931"/>
                    <a:pt x="221" y="6994"/>
                  </a:cubicBezTo>
                  <a:lnTo>
                    <a:pt x="914" y="7341"/>
                  </a:lnTo>
                  <a:cubicBezTo>
                    <a:pt x="1040" y="7782"/>
                    <a:pt x="1229" y="8223"/>
                    <a:pt x="1418" y="8601"/>
                  </a:cubicBezTo>
                  <a:lnTo>
                    <a:pt x="1197" y="9357"/>
                  </a:lnTo>
                  <a:cubicBezTo>
                    <a:pt x="1166" y="9483"/>
                    <a:pt x="1197" y="9641"/>
                    <a:pt x="1260" y="9704"/>
                  </a:cubicBezTo>
                  <a:lnTo>
                    <a:pt x="2269" y="10680"/>
                  </a:lnTo>
                  <a:cubicBezTo>
                    <a:pt x="2316" y="10751"/>
                    <a:pt x="2416" y="10787"/>
                    <a:pt x="2517" y="10787"/>
                  </a:cubicBezTo>
                  <a:cubicBezTo>
                    <a:pt x="2550" y="10787"/>
                    <a:pt x="2584" y="10783"/>
                    <a:pt x="2615" y="10775"/>
                  </a:cubicBezTo>
                  <a:lnTo>
                    <a:pt x="3371" y="10523"/>
                  </a:lnTo>
                  <a:cubicBezTo>
                    <a:pt x="3749" y="10775"/>
                    <a:pt x="4190" y="10933"/>
                    <a:pt x="4631" y="11059"/>
                  </a:cubicBezTo>
                  <a:lnTo>
                    <a:pt x="4978" y="11752"/>
                  </a:lnTo>
                  <a:cubicBezTo>
                    <a:pt x="5041" y="11878"/>
                    <a:pt x="5167" y="11941"/>
                    <a:pt x="5293" y="11941"/>
                  </a:cubicBezTo>
                  <a:lnTo>
                    <a:pt x="6711" y="11941"/>
                  </a:lnTo>
                  <a:cubicBezTo>
                    <a:pt x="6837" y="11941"/>
                    <a:pt x="6931" y="11878"/>
                    <a:pt x="7026" y="11752"/>
                  </a:cubicBezTo>
                  <a:lnTo>
                    <a:pt x="7372" y="11059"/>
                  </a:lnTo>
                  <a:cubicBezTo>
                    <a:pt x="7813" y="10933"/>
                    <a:pt x="8255" y="10775"/>
                    <a:pt x="8633" y="10523"/>
                  </a:cubicBezTo>
                  <a:lnTo>
                    <a:pt x="9389" y="10775"/>
                  </a:lnTo>
                  <a:cubicBezTo>
                    <a:pt x="9420" y="10783"/>
                    <a:pt x="9452" y="10787"/>
                    <a:pt x="9483" y="10787"/>
                  </a:cubicBezTo>
                  <a:cubicBezTo>
                    <a:pt x="9576" y="10787"/>
                    <a:pt x="9664" y="10751"/>
                    <a:pt x="9735" y="10680"/>
                  </a:cubicBezTo>
                  <a:lnTo>
                    <a:pt x="10712" y="9704"/>
                  </a:lnTo>
                  <a:cubicBezTo>
                    <a:pt x="10806" y="9641"/>
                    <a:pt x="10838" y="9483"/>
                    <a:pt x="10806" y="9357"/>
                  </a:cubicBezTo>
                  <a:lnTo>
                    <a:pt x="10554" y="8601"/>
                  </a:lnTo>
                  <a:cubicBezTo>
                    <a:pt x="10806" y="8223"/>
                    <a:pt x="10964" y="7782"/>
                    <a:pt x="11058" y="7341"/>
                  </a:cubicBezTo>
                  <a:lnTo>
                    <a:pt x="11783" y="6994"/>
                  </a:lnTo>
                  <a:cubicBezTo>
                    <a:pt x="11909" y="6931"/>
                    <a:pt x="11972" y="6805"/>
                    <a:pt x="11972" y="6679"/>
                  </a:cubicBezTo>
                  <a:lnTo>
                    <a:pt x="11972" y="5262"/>
                  </a:lnTo>
                  <a:cubicBezTo>
                    <a:pt x="11972" y="5136"/>
                    <a:pt x="11909" y="5041"/>
                    <a:pt x="11783" y="4947"/>
                  </a:cubicBezTo>
                  <a:lnTo>
                    <a:pt x="11058" y="4600"/>
                  </a:lnTo>
                  <a:cubicBezTo>
                    <a:pt x="10964" y="4159"/>
                    <a:pt x="10743" y="3718"/>
                    <a:pt x="10554" y="3340"/>
                  </a:cubicBezTo>
                  <a:lnTo>
                    <a:pt x="10806" y="2584"/>
                  </a:lnTo>
                  <a:cubicBezTo>
                    <a:pt x="10838" y="2458"/>
                    <a:pt x="10806" y="2300"/>
                    <a:pt x="10712" y="2237"/>
                  </a:cubicBezTo>
                  <a:lnTo>
                    <a:pt x="9735" y="1261"/>
                  </a:lnTo>
                  <a:cubicBezTo>
                    <a:pt x="9664" y="1190"/>
                    <a:pt x="9558" y="1154"/>
                    <a:pt x="9469" y="1154"/>
                  </a:cubicBezTo>
                  <a:cubicBezTo>
                    <a:pt x="9440" y="1154"/>
                    <a:pt x="9412" y="1158"/>
                    <a:pt x="9389" y="1166"/>
                  </a:cubicBezTo>
                  <a:lnTo>
                    <a:pt x="8633" y="1418"/>
                  </a:lnTo>
                  <a:cubicBezTo>
                    <a:pt x="8255" y="1166"/>
                    <a:pt x="7813" y="1009"/>
                    <a:pt x="7372" y="882"/>
                  </a:cubicBezTo>
                  <a:lnTo>
                    <a:pt x="7026" y="189"/>
                  </a:lnTo>
                  <a:cubicBezTo>
                    <a:pt x="6931" y="63"/>
                    <a:pt x="6837" y="0"/>
                    <a:pt x="671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2" name="Google Shape;8562;p98"/>
            <p:cNvSpPr/>
            <p:nvPr/>
          </p:nvSpPr>
          <p:spPr>
            <a:xfrm>
              <a:off x="-48496900" y="4119650"/>
              <a:ext cx="35450" cy="47275"/>
            </a:xfrm>
            <a:custGeom>
              <a:avLst/>
              <a:gdLst/>
              <a:ahLst/>
              <a:cxnLst/>
              <a:rect l="l" t="t" r="r" b="b"/>
              <a:pathLst>
                <a:path w="1418" h="1891" extrusionOk="0">
                  <a:moveTo>
                    <a:pt x="0" y="0"/>
                  </a:moveTo>
                  <a:lnTo>
                    <a:pt x="0" y="1796"/>
                  </a:lnTo>
                  <a:cubicBezTo>
                    <a:pt x="221" y="1828"/>
                    <a:pt x="473" y="1891"/>
                    <a:pt x="693" y="1891"/>
                  </a:cubicBezTo>
                  <a:cubicBezTo>
                    <a:pt x="945" y="1891"/>
                    <a:pt x="1166" y="1828"/>
                    <a:pt x="1418" y="1796"/>
                  </a:cubicBezTo>
                  <a:lnTo>
                    <a:pt x="1418" y="0"/>
                  </a:lnTo>
                  <a:cubicBezTo>
                    <a:pt x="1166" y="63"/>
                    <a:pt x="945" y="95"/>
                    <a:pt x="693" y="95"/>
                  </a:cubicBezTo>
                  <a:cubicBezTo>
                    <a:pt x="473" y="95"/>
                    <a:pt x="189" y="63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3" name="Google Shape;8563;p98"/>
            <p:cNvSpPr/>
            <p:nvPr/>
          </p:nvSpPr>
          <p:spPr>
            <a:xfrm>
              <a:off x="-48495325" y="4073175"/>
              <a:ext cx="29950" cy="31325"/>
            </a:xfrm>
            <a:custGeom>
              <a:avLst/>
              <a:gdLst/>
              <a:ahLst/>
              <a:cxnLst/>
              <a:rect l="l" t="t" r="r" b="b"/>
              <a:pathLst>
                <a:path w="1198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205" y="1214"/>
                    <a:pt x="410" y="1253"/>
                    <a:pt x="610" y="1253"/>
                  </a:cubicBezTo>
                  <a:cubicBezTo>
                    <a:pt x="811" y="1253"/>
                    <a:pt x="1008" y="1214"/>
                    <a:pt x="1197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4" name="Google Shape;8564;p98"/>
            <p:cNvSpPr/>
            <p:nvPr/>
          </p:nvSpPr>
          <p:spPr>
            <a:xfrm>
              <a:off x="-48559125" y="4009375"/>
              <a:ext cx="159900" cy="149675"/>
            </a:xfrm>
            <a:custGeom>
              <a:avLst/>
              <a:gdLst/>
              <a:ahLst/>
              <a:cxnLst/>
              <a:rect l="l" t="t" r="r" b="b"/>
              <a:pathLst>
                <a:path w="6396" h="5987" extrusionOk="0">
                  <a:moveTo>
                    <a:pt x="3151" y="1"/>
                  </a:moveTo>
                  <a:cubicBezTo>
                    <a:pt x="1418" y="1"/>
                    <a:pt x="0" y="1418"/>
                    <a:pt x="0" y="3151"/>
                  </a:cubicBezTo>
                  <a:cubicBezTo>
                    <a:pt x="0" y="4348"/>
                    <a:pt x="725" y="5420"/>
                    <a:pt x="1764" y="5987"/>
                  </a:cubicBezTo>
                  <a:lnTo>
                    <a:pt x="1764" y="3844"/>
                  </a:lnTo>
                  <a:cubicBezTo>
                    <a:pt x="1764" y="3687"/>
                    <a:pt x="2804" y="1734"/>
                    <a:pt x="2867" y="1608"/>
                  </a:cubicBezTo>
                  <a:cubicBezTo>
                    <a:pt x="2930" y="1482"/>
                    <a:pt x="3064" y="1418"/>
                    <a:pt x="3194" y="1418"/>
                  </a:cubicBezTo>
                  <a:cubicBezTo>
                    <a:pt x="3324" y="1418"/>
                    <a:pt x="3450" y="1482"/>
                    <a:pt x="3497" y="1608"/>
                  </a:cubicBezTo>
                  <a:cubicBezTo>
                    <a:pt x="3592" y="1734"/>
                    <a:pt x="4600" y="3718"/>
                    <a:pt x="4600" y="3844"/>
                  </a:cubicBezTo>
                  <a:lnTo>
                    <a:pt x="4600" y="5987"/>
                  </a:lnTo>
                  <a:cubicBezTo>
                    <a:pt x="5640" y="5451"/>
                    <a:pt x="6396" y="4411"/>
                    <a:pt x="6396" y="3151"/>
                  </a:cubicBezTo>
                  <a:cubicBezTo>
                    <a:pt x="6333" y="1418"/>
                    <a:pt x="4915" y="1"/>
                    <a:pt x="315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5" name="Google Shape;8565;p98"/>
          <p:cNvGrpSpPr/>
          <p:nvPr/>
        </p:nvGrpSpPr>
        <p:grpSpPr>
          <a:xfrm>
            <a:off x="1785504" y="2904744"/>
            <a:ext cx="311458" cy="354341"/>
            <a:chOff x="-46762575" y="3200500"/>
            <a:chExt cx="263100" cy="299325"/>
          </a:xfrm>
        </p:grpSpPr>
        <p:sp>
          <p:nvSpPr>
            <p:cNvPr id="8566" name="Google Shape;8566;p98"/>
            <p:cNvSpPr/>
            <p:nvPr/>
          </p:nvSpPr>
          <p:spPr>
            <a:xfrm>
              <a:off x="-46762575" y="3393475"/>
              <a:ext cx="263100" cy="106350"/>
            </a:xfrm>
            <a:custGeom>
              <a:avLst/>
              <a:gdLst/>
              <a:ahLst/>
              <a:cxnLst/>
              <a:rect l="l" t="t" r="r" b="b"/>
              <a:pathLst>
                <a:path w="10524" h="4254" extrusionOk="0">
                  <a:moveTo>
                    <a:pt x="7814" y="1418"/>
                  </a:moveTo>
                  <a:lnTo>
                    <a:pt x="8003" y="2142"/>
                  </a:lnTo>
                  <a:lnTo>
                    <a:pt x="2553" y="2142"/>
                  </a:lnTo>
                  <a:lnTo>
                    <a:pt x="2710" y="1418"/>
                  </a:lnTo>
                  <a:close/>
                  <a:moveTo>
                    <a:pt x="726" y="0"/>
                  </a:moveTo>
                  <a:lnTo>
                    <a:pt x="726" y="725"/>
                  </a:lnTo>
                  <a:lnTo>
                    <a:pt x="379" y="725"/>
                  </a:lnTo>
                  <a:cubicBezTo>
                    <a:pt x="159" y="725"/>
                    <a:pt x="1" y="882"/>
                    <a:pt x="1" y="1071"/>
                  </a:cubicBezTo>
                  <a:cubicBezTo>
                    <a:pt x="1" y="1260"/>
                    <a:pt x="159" y="1418"/>
                    <a:pt x="379" y="1418"/>
                  </a:cubicBezTo>
                  <a:lnTo>
                    <a:pt x="2017" y="1418"/>
                  </a:lnTo>
                  <a:lnTo>
                    <a:pt x="1419" y="3844"/>
                  </a:lnTo>
                  <a:cubicBezTo>
                    <a:pt x="1387" y="4033"/>
                    <a:pt x="1513" y="4222"/>
                    <a:pt x="1671" y="4253"/>
                  </a:cubicBezTo>
                  <a:lnTo>
                    <a:pt x="1734" y="4253"/>
                  </a:lnTo>
                  <a:cubicBezTo>
                    <a:pt x="1891" y="4253"/>
                    <a:pt x="2049" y="4159"/>
                    <a:pt x="2112" y="4001"/>
                  </a:cubicBezTo>
                  <a:lnTo>
                    <a:pt x="2364" y="2804"/>
                  </a:lnTo>
                  <a:lnTo>
                    <a:pt x="8161" y="2804"/>
                  </a:lnTo>
                  <a:lnTo>
                    <a:pt x="8444" y="4001"/>
                  </a:lnTo>
                  <a:cubicBezTo>
                    <a:pt x="8476" y="4159"/>
                    <a:pt x="8633" y="4253"/>
                    <a:pt x="8791" y="4253"/>
                  </a:cubicBezTo>
                  <a:lnTo>
                    <a:pt x="8854" y="4253"/>
                  </a:lnTo>
                  <a:cubicBezTo>
                    <a:pt x="9074" y="4222"/>
                    <a:pt x="9169" y="4033"/>
                    <a:pt x="9106" y="3844"/>
                  </a:cubicBezTo>
                  <a:lnTo>
                    <a:pt x="8507" y="1418"/>
                  </a:lnTo>
                  <a:lnTo>
                    <a:pt x="10177" y="1418"/>
                  </a:lnTo>
                  <a:cubicBezTo>
                    <a:pt x="10366" y="1418"/>
                    <a:pt x="10524" y="1260"/>
                    <a:pt x="10524" y="1071"/>
                  </a:cubicBezTo>
                  <a:cubicBezTo>
                    <a:pt x="10524" y="882"/>
                    <a:pt x="10398" y="725"/>
                    <a:pt x="10209" y="725"/>
                  </a:cubicBezTo>
                  <a:lnTo>
                    <a:pt x="9862" y="725"/>
                  </a:lnTo>
                  <a:lnTo>
                    <a:pt x="986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7" name="Google Shape;8567;p98"/>
            <p:cNvSpPr/>
            <p:nvPr/>
          </p:nvSpPr>
          <p:spPr>
            <a:xfrm>
              <a:off x="-46743650" y="3200500"/>
              <a:ext cx="228425" cy="176450"/>
            </a:xfrm>
            <a:custGeom>
              <a:avLst/>
              <a:gdLst/>
              <a:ahLst/>
              <a:cxnLst/>
              <a:rect l="l" t="t" r="r" b="b"/>
              <a:pathLst>
                <a:path w="9137" h="7058" extrusionOk="0">
                  <a:moveTo>
                    <a:pt x="4568" y="725"/>
                  </a:moveTo>
                  <a:cubicBezTo>
                    <a:pt x="5041" y="725"/>
                    <a:pt x="5419" y="1040"/>
                    <a:pt x="5545" y="1418"/>
                  </a:cubicBezTo>
                  <a:lnTo>
                    <a:pt x="3592" y="1418"/>
                  </a:lnTo>
                  <a:cubicBezTo>
                    <a:pt x="3686" y="1040"/>
                    <a:pt x="4096" y="725"/>
                    <a:pt x="4568" y="725"/>
                  </a:cubicBezTo>
                  <a:close/>
                  <a:moveTo>
                    <a:pt x="4568" y="2804"/>
                  </a:moveTo>
                  <a:cubicBezTo>
                    <a:pt x="5167" y="2804"/>
                    <a:pt x="5640" y="3277"/>
                    <a:pt x="5640" y="3875"/>
                  </a:cubicBezTo>
                  <a:cubicBezTo>
                    <a:pt x="5576" y="4474"/>
                    <a:pt x="5104" y="4947"/>
                    <a:pt x="4568" y="4947"/>
                  </a:cubicBezTo>
                  <a:cubicBezTo>
                    <a:pt x="3970" y="4947"/>
                    <a:pt x="3497" y="4474"/>
                    <a:pt x="3497" y="3875"/>
                  </a:cubicBezTo>
                  <a:cubicBezTo>
                    <a:pt x="3497" y="3277"/>
                    <a:pt x="3970" y="2804"/>
                    <a:pt x="4568" y="2804"/>
                  </a:cubicBezTo>
                  <a:close/>
                  <a:moveTo>
                    <a:pt x="4568" y="0"/>
                  </a:moveTo>
                  <a:cubicBezTo>
                    <a:pt x="3718" y="0"/>
                    <a:pt x="2993" y="630"/>
                    <a:pt x="2836" y="1418"/>
                  </a:cubicBezTo>
                  <a:lnTo>
                    <a:pt x="1071" y="1418"/>
                  </a:lnTo>
                  <a:cubicBezTo>
                    <a:pt x="473" y="1418"/>
                    <a:pt x="0" y="1891"/>
                    <a:pt x="0" y="2489"/>
                  </a:cubicBezTo>
                  <a:lnTo>
                    <a:pt x="0" y="7057"/>
                  </a:lnTo>
                  <a:lnTo>
                    <a:pt x="914" y="7057"/>
                  </a:lnTo>
                  <a:lnTo>
                    <a:pt x="2899" y="5041"/>
                  </a:lnTo>
                  <a:cubicBezTo>
                    <a:pt x="2962" y="4978"/>
                    <a:pt x="3056" y="4947"/>
                    <a:pt x="3155" y="4947"/>
                  </a:cubicBezTo>
                  <a:cubicBezTo>
                    <a:pt x="3253" y="4947"/>
                    <a:pt x="3355" y="4978"/>
                    <a:pt x="3434" y="5041"/>
                  </a:cubicBezTo>
                  <a:lnTo>
                    <a:pt x="4600" y="6238"/>
                  </a:lnTo>
                  <a:lnTo>
                    <a:pt x="5703" y="5041"/>
                  </a:lnTo>
                  <a:cubicBezTo>
                    <a:pt x="5766" y="4962"/>
                    <a:pt x="5852" y="4923"/>
                    <a:pt x="5943" y="4923"/>
                  </a:cubicBezTo>
                  <a:cubicBezTo>
                    <a:pt x="6033" y="4923"/>
                    <a:pt x="6128" y="4962"/>
                    <a:pt x="6207" y="5041"/>
                  </a:cubicBezTo>
                  <a:lnTo>
                    <a:pt x="8223" y="7057"/>
                  </a:lnTo>
                  <a:lnTo>
                    <a:pt x="9137" y="7057"/>
                  </a:lnTo>
                  <a:lnTo>
                    <a:pt x="9137" y="2489"/>
                  </a:lnTo>
                  <a:cubicBezTo>
                    <a:pt x="9137" y="1891"/>
                    <a:pt x="8664" y="1418"/>
                    <a:pt x="8065" y="1418"/>
                  </a:cubicBezTo>
                  <a:lnTo>
                    <a:pt x="6301" y="1418"/>
                  </a:lnTo>
                  <a:cubicBezTo>
                    <a:pt x="6144" y="630"/>
                    <a:pt x="5450" y="0"/>
                    <a:pt x="456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8" name="Google Shape;8568;p98"/>
            <p:cNvSpPr/>
            <p:nvPr/>
          </p:nvSpPr>
          <p:spPr>
            <a:xfrm>
              <a:off x="-46638125" y="32895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9" name="Google Shape;8569;p98"/>
            <p:cNvSpPr/>
            <p:nvPr/>
          </p:nvSpPr>
          <p:spPr>
            <a:xfrm>
              <a:off x="-46696400" y="3345425"/>
              <a:ext cx="63025" cy="31525"/>
            </a:xfrm>
            <a:custGeom>
              <a:avLst/>
              <a:gdLst/>
              <a:ahLst/>
              <a:cxnLst/>
              <a:rect l="l" t="t" r="r" b="b"/>
              <a:pathLst>
                <a:path w="2521" h="1261" extrusionOk="0">
                  <a:moveTo>
                    <a:pt x="1261" y="0"/>
                  </a:moveTo>
                  <a:lnTo>
                    <a:pt x="0" y="1260"/>
                  </a:lnTo>
                  <a:lnTo>
                    <a:pt x="2521" y="126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0" name="Google Shape;8570;p98"/>
            <p:cNvSpPr/>
            <p:nvPr/>
          </p:nvSpPr>
          <p:spPr>
            <a:xfrm>
              <a:off x="-46616850" y="3345425"/>
              <a:ext cx="53575" cy="31525"/>
            </a:xfrm>
            <a:custGeom>
              <a:avLst/>
              <a:gdLst/>
              <a:ahLst/>
              <a:cxnLst/>
              <a:rect l="l" t="t" r="r" b="b"/>
              <a:pathLst>
                <a:path w="2143" h="1261" extrusionOk="0">
                  <a:moveTo>
                    <a:pt x="883" y="0"/>
                  </a:moveTo>
                  <a:lnTo>
                    <a:pt x="0" y="945"/>
                  </a:lnTo>
                  <a:lnTo>
                    <a:pt x="315" y="1260"/>
                  </a:lnTo>
                  <a:lnTo>
                    <a:pt x="2143" y="1260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1" name="Google Shape;8571;p98"/>
          <p:cNvGrpSpPr/>
          <p:nvPr/>
        </p:nvGrpSpPr>
        <p:grpSpPr>
          <a:xfrm>
            <a:off x="1763589" y="3363466"/>
            <a:ext cx="355288" cy="312375"/>
            <a:chOff x="-46779900" y="3588000"/>
            <a:chExt cx="300125" cy="263875"/>
          </a:xfrm>
        </p:grpSpPr>
        <p:sp>
          <p:nvSpPr>
            <p:cNvPr id="8572" name="Google Shape;8572;p98"/>
            <p:cNvSpPr/>
            <p:nvPr/>
          </p:nvSpPr>
          <p:spPr>
            <a:xfrm>
              <a:off x="-46746025" y="3588000"/>
              <a:ext cx="230800" cy="263875"/>
            </a:xfrm>
            <a:custGeom>
              <a:avLst/>
              <a:gdLst/>
              <a:ahLst/>
              <a:cxnLst/>
              <a:rect l="l" t="t" r="r" b="b"/>
              <a:pathLst>
                <a:path w="9232" h="10555" extrusionOk="0">
                  <a:moveTo>
                    <a:pt x="4632" y="1"/>
                  </a:moveTo>
                  <a:cubicBezTo>
                    <a:pt x="3309" y="1"/>
                    <a:pt x="2017" y="442"/>
                    <a:pt x="1040" y="1355"/>
                  </a:cubicBezTo>
                  <a:cubicBezTo>
                    <a:pt x="694" y="1670"/>
                    <a:pt x="599" y="2206"/>
                    <a:pt x="851" y="2679"/>
                  </a:cubicBezTo>
                  <a:cubicBezTo>
                    <a:pt x="284" y="3403"/>
                    <a:pt x="1" y="4317"/>
                    <a:pt x="1" y="5262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cubicBezTo>
                    <a:pt x="1670" y="10555"/>
                    <a:pt x="2143" y="10082"/>
                    <a:pt x="2143" y="9484"/>
                  </a:cubicBezTo>
                  <a:lnTo>
                    <a:pt x="2143" y="6680"/>
                  </a:lnTo>
                  <a:cubicBezTo>
                    <a:pt x="2143" y="6081"/>
                    <a:pt x="1670" y="5609"/>
                    <a:pt x="1072" y="5609"/>
                  </a:cubicBezTo>
                  <a:cubicBezTo>
                    <a:pt x="946" y="5609"/>
                    <a:pt x="851" y="5672"/>
                    <a:pt x="725" y="5703"/>
                  </a:cubicBezTo>
                  <a:lnTo>
                    <a:pt x="725" y="5262"/>
                  </a:lnTo>
                  <a:cubicBezTo>
                    <a:pt x="725" y="4474"/>
                    <a:pt x="946" y="3750"/>
                    <a:pt x="1387" y="3151"/>
                  </a:cubicBezTo>
                  <a:cubicBezTo>
                    <a:pt x="1499" y="3182"/>
                    <a:pt x="1620" y="3199"/>
                    <a:pt x="1745" y="3199"/>
                  </a:cubicBezTo>
                  <a:cubicBezTo>
                    <a:pt x="2005" y="3199"/>
                    <a:pt x="2276" y="3123"/>
                    <a:pt x="2489" y="2931"/>
                  </a:cubicBezTo>
                  <a:cubicBezTo>
                    <a:pt x="3057" y="2427"/>
                    <a:pt x="3836" y="2175"/>
                    <a:pt x="4616" y="2175"/>
                  </a:cubicBezTo>
                  <a:cubicBezTo>
                    <a:pt x="5396" y="2175"/>
                    <a:pt x="6176" y="2427"/>
                    <a:pt x="6743" y="2931"/>
                  </a:cubicBezTo>
                  <a:cubicBezTo>
                    <a:pt x="6942" y="3107"/>
                    <a:pt x="7187" y="3207"/>
                    <a:pt x="7468" y="3207"/>
                  </a:cubicBezTo>
                  <a:cubicBezTo>
                    <a:pt x="7588" y="3207"/>
                    <a:pt x="7714" y="3189"/>
                    <a:pt x="7845" y="3151"/>
                  </a:cubicBezTo>
                  <a:cubicBezTo>
                    <a:pt x="8286" y="3781"/>
                    <a:pt x="8507" y="4506"/>
                    <a:pt x="8507" y="5262"/>
                  </a:cubicBezTo>
                  <a:lnTo>
                    <a:pt x="8507" y="5703"/>
                  </a:lnTo>
                  <a:cubicBezTo>
                    <a:pt x="8412" y="5640"/>
                    <a:pt x="8286" y="5609"/>
                    <a:pt x="8160" y="5609"/>
                  </a:cubicBezTo>
                  <a:cubicBezTo>
                    <a:pt x="7562" y="5609"/>
                    <a:pt x="7089" y="6081"/>
                    <a:pt x="7089" y="6680"/>
                  </a:cubicBezTo>
                  <a:lnTo>
                    <a:pt x="7089" y="9484"/>
                  </a:lnTo>
                  <a:cubicBezTo>
                    <a:pt x="7089" y="10082"/>
                    <a:pt x="7562" y="10555"/>
                    <a:pt x="8160" y="10555"/>
                  </a:cubicBezTo>
                  <a:cubicBezTo>
                    <a:pt x="8759" y="10555"/>
                    <a:pt x="9232" y="10082"/>
                    <a:pt x="9232" y="9484"/>
                  </a:cubicBezTo>
                  <a:lnTo>
                    <a:pt x="9232" y="5262"/>
                  </a:lnTo>
                  <a:cubicBezTo>
                    <a:pt x="9232" y="4317"/>
                    <a:pt x="8948" y="3466"/>
                    <a:pt x="8412" y="2679"/>
                  </a:cubicBezTo>
                  <a:cubicBezTo>
                    <a:pt x="8664" y="2206"/>
                    <a:pt x="8570" y="1670"/>
                    <a:pt x="8223" y="1355"/>
                  </a:cubicBezTo>
                  <a:cubicBezTo>
                    <a:pt x="7215" y="442"/>
                    <a:pt x="5955" y="1"/>
                    <a:pt x="46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3" name="Google Shape;8573;p98"/>
            <p:cNvSpPr/>
            <p:nvPr/>
          </p:nvSpPr>
          <p:spPr>
            <a:xfrm>
              <a:off x="-46674350" y="3710075"/>
              <a:ext cx="91400" cy="122900"/>
            </a:xfrm>
            <a:custGeom>
              <a:avLst/>
              <a:gdLst/>
              <a:ahLst/>
              <a:cxnLst/>
              <a:rect l="l" t="t" r="r" b="b"/>
              <a:pathLst>
                <a:path w="3656" h="4916" extrusionOk="0">
                  <a:moveTo>
                    <a:pt x="1765" y="1"/>
                  </a:moveTo>
                  <a:cubicBezTo>
                    <a:pt x="1544" y="1"/>
                    <a:pt x="1418" y="158"/>
                    <a:pt x="1418" y="348"/>
                  </a:cubicBezTo>
                  <a:lnTo>
                    <a:pt x="1418" y="2868"/>
                  </a:lnTo>
                  <a:cubicBezTo>
                    <a:pt x="1292" y="2805"/>
                    <a:pt x="1166" y="2773"/>
                    <a:pt x="1040" y="2773"/>
                  </a:cubicBezTo>
                  <a:cubicBezTo>
                    <a:pt x="473" y="2773"/>
                    <a:pt x="1" y="3246"/>
                    <a:pt x="1" y="3845"/>
                  </a:cubicBezTo>
                  <a:cubicBezTo>
                    <a:pt x="1" y="4443"/>
                    <a:pt x="473" y="4916"/>
                    <a:pt x="1040" y="4916"/>
                  </a:cubicBezTo>
                  <a:cubicBezTo>
                    <a:pt x="1639" y="4916"/>
                    <a:pt x="2111" y="4443"/>
                    <a:pt x="2111" y="3845"/>
                  </a:cubicBezTo>
                  <a:lnTo>
                    <a:pt x="2111" y="1450"/>
                  </a:lnTo>
                  <a:cubicBezTo>
                    <a:pt x="2363" y="1513"/>
                    <a:pt x="2521" y="1639"/>
                    <a:pt x="2584" y="1797"/>
                  </a:cubicBezTo>
                  <a:cubicBezTo>
                    <a:pt x="2868" y="2112"/>
                    <a:pt x="2931" y="2584"/>
                    <a:pt x="2836" y="3057"/>
                  </a:cubicBezTo>
                  <a:cubicBezTo>
                    <a:pt x="2773" y="3246"/>
                    <a:pt x="2899" y="3435"/>
                    <a:pt x="3057" y="3498"/>
                  </a:cubicBezTo>
                  <a:lnTo>
                    <a:pt x="3151" y="3498"/>
                  </a:lnTo>
                  <a:cubicBezTo>
                    <a:pt x="3309" y="3498"/>
                    <a:pt x="3466" y="3372"/>
                    <a:pt x="3498" y="3214"/>
                  </a:cubicBezTo>
                  <a:cubicBezTo>
                    <a:pt x="3655" y="2553"/>
                    <a:pt x="3529" y="1828"/>
                    <a:pt x="3151" y="1324"/>
                  </a:cubicBezTo>
                  <a:cubicBezTo>
                    <a:pt x="2899" y="1041"/>
                    <a:pt x="2552" y="820"/>
                    <a:pt x="2111" y="726"/>
                  </a:cubicBezTo>
                  <a:lnTo>
                    <a:pt x="2111" y="348"/>
                  </a:lnTo>
                  <a:cubicBezTo>
                    <a:pt x="2111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4" name="Google Shape;8574;p98"/>
            <p:cNvSpPr/>
            <p:nvPr/>
          </p:nvSpPr>
          <p:spPr>
            <a:xfrm>
              <a:off x="-46779900" y="3754200"/>
              <a:ext cx="17350" cy="70125"/>
            </a:xfrm>
            <a:custGeom>
              <a:avLst/>
              <a:gdLst/>
              <a:ahLst/>
              <a:cxnLst/>
              <a:rect l="l" t="t" r="r" b="b"/>
              <a:pathLst>
                <a:path w="694" h="2805" extrusionOk="0">
                  <a:moveTo>
                    <a:pt x="694" y="0"/>
                  </a:moveTo>
                  <a:cubicBezTo>
                    <a:pt x="253" y="347"/>
                    <a:pt x="1" y="819"/>
                    <a:pt x="1" y="1418"/>
                  </a:cubicBezTo>
                  <a:cubicBezTo>
                    <a:pt x="1" y="2017"/>
                    <a:pt x="253" y="2458"/>
                    <a:pt x="694" y="2804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5" name="Google Shape;8575;p98"/>
            <p:cNvSpPr/>
            <p:nvPr/>
          </p:nvSpPr>
          <p:spPr>
            <a:xfrm>
              <a:off x="-46497925" y="3754200"/>
              <a:ext cx="18150" cy="70125"/>
            </a:xfrm>
            <a:custGeom>
              <a:avLst/>
              <a:gdLst/>
              <a:ahLst/>
              <a:cxnLst/>
              <a:rect l="l" t="t" r="r" b="b"/>
              <a:pathLst>
                <a:path w="726" h="2805" extrusionOk="0">
                  <a:moveTo>
                    <a:pt x="1" y="0"/>
                  </a:moveTo>
                  <a:lnTo>
                    <a:pt x="1" y="2804"/>
                  </a:lnTo>
                  <a:cubicBezTo>
                    <a:pt x="442" y="2489"/>
                    <a:pt x="725" y="1954"/>
                    <a:pt x="725" y="1418"/>
                  </a:cubicBezTo>
                  <a:cubicBezTo>
                    <a:pt x="725" y="851"/>
                    <a:pt x="442" y="347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6" name="Google Shape;8576;p98"/>
          <p:cNvGrpSpPr/>
          <p:nvPr/>
        </p:nvGrpSpPr>
        <p:grpSpPr>
          <a:xfrm>
            <a:off x="1764062" y="3778388"/>
            <a:ext cx="354341" cy="353394"/>
            <a:chOff x="-46779100" y="3938500"/>
            <a:chExt cx="299325" cy="298525"/>
          </a:xfrm>
        </p:grpSpPr>
        <p:sp>
          <p:nvSpPr>
            <p:cNvPr id="8577" name="Google Shape;8577;p98"/>
            <p:cNvSpPr/>
            <p:nvPr/>
          </p:nvSpPr>
          <p:spPr>
            <a:xfrm>
              <a:off x="-46656225" y="4061375"/>
              <a:ext cx="53575" cy="52775"/>
            </a:xfrm>
            <a:custGeom>
              <a:avLst/>
              <a:gdLst/>
              <a:ahLst/>
              <a:cxnLst/>
              <a:rect l="l" t="t" r="r" b="b"/>
              <a:pathLst>
                <a:path w="2143" h="2111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cubicBezTo>
                    <a:pt x="0" y="1638"/>
                    <a:pt x="473" y="2111"/>
                    <a:pt x="1071" y="2111"/>
                  </a:cubicBezTo>
                  <a:cubicBezTo>
                    <a:pt x="1670" y="2111"/>
                    <a:pt x="2143" y="1638"/>
                    <a:pt x="2143" y="1071"/>
                  </a:cubicBezTo>
                  <a:cubicBezTo>
                    <a:pt x="2079" y="473"/>
                    <a:pt x="1607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8" name="Google Shape;8578;p98"/>
            <p:cNvSpPr/>
            <p:nvPr/>
          </p:nvSpPr>
          <p:spPr>
            <a:xfrm>
              <a:off x="-46779100" y="3938500"/>
              <a:ext cx="299325" cy="298525"/>
            </a:xfrm>
            <a:custGeom>
              <a:avLst/>
              <a:gdLst/>
              <a:ahLst/>
              <a:cxnLst/>
              <a:rect l="l" t="t" r="r" b="b"/>
              <a:pathLst>
                <a:path w="11973" h="11941" extrusionOk="0">
                  <a:moveTo>
                    <a:pt x="6301" y="1418"/>
                  </a:moveTo>
                  <a:cubicBezTo>
                    <a:pt x="8538" y="1607"/>
                    <a:pt x="10366" y="3371"/>
                    <a:pt x="10523" y="5608"/>
                  </a:cubicBezTo>
                  <a:lnTo>
                    <a:pt x="9798" y="5608"/>
                  </a:lnTo>
                  <a:cubicBezTo>
                    <a:pt x="9641" y="3781"/>
                    <a:pt x="8160" y="2300"/>
                    <a:pt x="6301" y="2111"/>
                  </a:cubicBezTo>
                  <a:lnTo>
                    <a:pt x="6301" y="1418"/>
                  </a:lnTo>
                  <a:close/>
                  <a:moveTo>
                    <a:pt x="5640" y="1450"/>
                  </a:moveTo>
                  <a:lnTo>
                    <a:pt x="5640" y="2143"/>
                  </a:lnTo>
                  <a:cubicBezTo>
                    <a:pt x="3781" y="2300"/>
                    <a:pt x="2332" y="3812"/>
                    <a:pt x="2111" y="5671"/>
                  </a:cubicBezTo>
                  <a:lnTo>
                    <a:pt x="1418" y="5671"/>
                  </a:lnTo>
                  <a:cubicBezTo>
                    <a:pt x="1576" y="3371"/>
                    <a:pt x="3371" y="1607"/>
                    <a:pt x="5640" y="1450"/>
                  </a:cubicBezTo>
                  <a:close/>
                  <a:moveTo>
                    <a:pt x="6333" y="2899"/>
                  </a:moveTo>
                  <a:cubicBezTo>
                    <a:pt x="7782" y="3056"/>
                    <a:pt x="8948" y="4190"/>
                    <a:pt x="9105" y="5671"/>
                  </a:cubicBezTo>
                  <a:lnTo>
                    <a:pt x="8790" y="5671"/>
                  </a:lnTo>
                  <a:cubicBezTo>
                    <a:pt x="8570" y="5671"/>
                    <a:pt x="8412" y="5829"/>
                    <a:pt x="8412" y="6018"/>
                  </a:cubicBezTo>
                  <a:cubicBezTo>
                    <a:pt x="8412" y="6175"/>
                    <a:pt x="8570" y="6333"/>
                    <a:pt x="8790" y="6333"/>
                  </a:cubicBezTo>
                  <a:lnTo>
                    <a:pt x="9105" y="6333"/>
                  </a:lnTo>
                  <a:cubicBezTo>
                    <a:pt x="8948" y="7782"/>
                    <a:pt x="7782" y="8916"/>
                    <a:pt x="6333" y="9137"/>
                  </a:cubicBezTo>
                  <a:lnTo>
                    <a:pt x="6333" y="8822"/>
                  </a:lnTo>
                  <a:cubicBezTo>
                    <a:pt x="6333" y="8601"/>
                    <a:pt x="6175" y="8444"/>
                    <a:pt x="5986" y="8444"/>
                  </a:cubicBezTo>
                  <a:cubicBezTo>
                    <a:pt x="5797" y="8444"/>
                    <a:pt x="5640" y="8601"/>
                    <a:pt x="5640" y="8822"/>
                  </a:cubicBezTo>
                  <a:lnTo>
                    <a:pt x="5640" y="9137"/>
                  </a:lnTo>
                  <a:cubicBezTo>
                    <a:pt x="4191" y="8979"/>
                    <a:pt x="3025" y="7814"/>
                    <a:pt x="2867" y="6364"/>
                  </a:cubicBezTo>
                  <a:lnTo>
                    <a:pt x="3182" y="6364"/>
                  </a:lnTo>
                  <a:cubicBezTo>
                    <a:pt x="3403" y="6364"/>
                    <a:pt x="3560" y="6207"/>
                    <a:pt x="3560" y="6018"/>
                  </a:cubicBezTo>
                  <a:cubicBezTo>
                    <a:pt x="3560" y="5829"/>
                    <a:pt x="3403" y="5671"/>
                    <a:pt x="3182" y="5671"/>
                  </a:cubicBezTo>
                  <a:lnTo>
                    <a:pt x="2867" y="5671"/>
                  </a:lnTo>
                  <a:cubicBezTo>
                    <a:pt x="3025" y="4190"/>
                    <a:pt x="4191" y="3056"/>
                    <a:pt x="5640" y="2899"/>
                  </a:cubicBezTo>
                  <a:lnTo>
                    <a:pt x="5640" y="3214"/>
                  </a:lnTo>
                  <a:cubicBezTo>
                    <a:pt x="5640" y="3403"/>
                    <a:pt x="5797" y="3560"/>
                    <a:pt x="5986" y="3560"/>
                  </a:cubicBezTo>
                  <a:cubicBezTo>
                    <a:pt x="6175" y="3560"/>
                    <a:pt x="6333" y="3403"/>
                    <a:pt x="6333" y="3214"/>
                  </a:cubicBezTo>
                  <a:lnTo>
                    <a:pt x="6333" y="2899"/>
                  </a:lnTo>
                  <a:close/>
                  <a:moveTo>
                    <a:pt x="2111" y="6333"/>
                  </a:moveTo>
                  <a:cubicBezTo>
                    <a:pt x="2269" y="8192"/>
                    <a:pt x="3781" y="9641"/>
                    <a:pt x="5640" y="9830"/>
                  </a:cubicBezTo>
                  <a:lnTo>
                    <a:pt x="5640" y="10554"/>
                  </a:lnTo>
                  <a:cubicBezTo>
                    <a:pt x="3371" y="10334"/>
                    <a:pt x="1576" y="8570"/>
                    <a:pt x="1418" y="6333"/>
                  </a:cubicBezTo>
                  <a:close/>
                  <a:moveTo>
                    <a:pt x="10523" y="6333"/>
                  </a:moveTo>
                  <a:cubicBezTo>
                    <a:pt x="10366" y="8570"/>
                    <a:pt x="8538" y="10334"/>
                    <a:pt x="6301" y="10554"/>
                  </a:cubicBezTo>
                  <a:lnTo>
                    <a:pt x="6301" y="9830"/>
                  </a:lnTo>
                  <a:cubicBezTo>
                    <a:pt x="8160" y="9672"/>
                    <a:pt x="9609" y="8192"/>
                    <a:pt x="9798" y="6333"/>
                  </a:cubicBezTo>
                  <a:close/>
                  <a:moveTo>
                    <a:pt x="5986" y="0"/>
                  </a:moveTo>
                  <a:cubicBezTo>
                    <a:pt x="5797" y="0"/>
                    <a:pt x="5640" y="158"/>
                    <a:pt x="5640" y="347"/>
                  </a:cubicBezTo>
                  <a:lnTo>
                    <a:pt x="5640" y="725"/>
                  </a:lnTo>
                  <a:cubicBezTo>
                    <a:pt x="2993" y="882"/>
                    <a:pt x="914" y="3025"/>
                    <a:pt x="757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86"/>
                  </a:cubicBezTo>
                  <a:cubicBezTo>
                    <a:pt x="0" y="6175"/>
                    <a:pt x="158" y="6333"/>
                    <a:pt x="347" y="6333"/>
                  </a:cubicBezTo>
                  <a:lnTo>
                    <a:pt x="757" y="6333"/>
                  </a:lnTo>
                  <a:cubicBezTo>
                    <a:pt x="914" y="8979"/>
                    <a:pt x="3025" y="11059"/>
                    <a:pt x="5640" y="11216"/>
                  </a:cubicBezTo>
                  <a:lnTo>
                    <a:pt x="5640" y="11594"/>
                  </a:lnTo>
                  <a:cubicBezTo>
                    <a:pt x="5640" y="11783"/>
                    <a:pt x="5797" y="11941"/>
                    <a:pt x="5986" y="11941"/>
                  </a:cubicBezTo>
                  <a:cubicBezTo>
                    <a:pt x="6175" y="11941"/>
                    <a:pt x="6333" y="11783"/>
                    <a:pt x="6333" y="11594"/>
                  </a:cubicBezTo>
                  <a:lnTo>
                    <a:pt x="6333" y="11216"/>
                  </a:lnTo>
                  <a:cubicBezTo>
                    <a:pt x="8979" y="11059"/>
                    <a:pt x="11059" y="8916"/>
                    <a:pt x="11216" y="6333"/>
                  </a:cubicBezTo>
                  <a:lnTo>
                    <a:pt x="11626" y="6333"/>
                  </a:lnTo>
                  <a:cubicBezTo>
                    <a:pt x="11815" y="6333"/>
                    <a:pt x="11972" y="6175"/>
                    <a:pt x="11972" y="5986"/>
                  </a:cubicBezTo>
                  <a:cubicBezTo>
                    <a:pt x="11972" y="5766"/>
                    <a:pt x="11815" y="5608"/>
                    <a:pt x="11626" y="5608"/>
                  </a:cubicBezTo>
                  <a:lnTo>
                    <a:pt x="11216" y="5608"/>
                  </a:lnTo>
                  <a:cubicBezTo>
                    <a:pt x="11059" y="2993"/>
                    <a:pt x="8948" y="882"/>
                    <a:pt x="6333" y="725"/>
                  </a:cubicBezTo>
                  <a:lnTo>
                    <a:pt x="6333" y="347"/>
                  </a:lnTo>
                  <a:cubicBezTo>
                    <a:pt x="6333" y="158"/>
                    <a:pt x="6175" y="0"/>
                    <a:pt x="598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9" name="Google Shape;8579;p98"/>
          <p:cNvGrpSpPr/>
          <p:nvPr/>
        </p:nvGrpSpPr>
        <p:grpSpPr>
          <a:xfrm>
            <a:off x="3971800" y="2911255"/>
            <a:ext cx="355258" cy="355288"/>
            <a:chOff x="-44924250" y="3206000"/>
            <a:chExt cx="300100" cy="300125"/>
          </a:xfrm>
        </p:grpSpPr>
        <p:sp>
          <p:nvSpPr>
            <p:cNvPr id="8580" name="Google Shape;8580;p98"/>
            <p:cNvSpPr/>
            <p:nvPr/>
          </p:nvSpPr>
          <p:spPr>
            <a:xfrm>
              <a:off x="-44747025" y="3365100"/>
              <a:ext cx="122875" cy="87450"/>
            </a:xfrm>
            <a:custGeom>
              <a:avLst/>
              <a:gdLst/>
              <a:ahLst/>
              <a:cxnLst/>
              <a:rect l="l" t="t" r="r" b="b"/>
              <a:pathLst>
                <a:path w="4915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4915" y="3498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1" name="Google Shape;8581;p98"/>
            <p:cNvSpPr/>
            <p:nvPr/>
          </p:nvSpPr>
          <p:spPr>
            <a:xfrm>
              <a:off x="-44747025" y="3470650"/>
              <a:ext cx="122875" cy="35475"/>
            </a:xfrm>
            <a:custGeom>
              <a:avLst/>
              <a:gdLst/>
              <a:ahLst/>
              <a:cxnLst/>
              <a:rect l="l" t="t" r="r" b="b"/>
              <a:pathLst>
                <a:path w="4915" h="1419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946"/>
                    <a:pt x="473" y="1418"/>
                    <a:pt x="1071" y="1418"/>
                  </a:cubicBezTo>
                  <a:lnTo>
                    <a:pt x="3875" y="1418"/>
                  </a:lnTo>
                  <a:cubicBezTo>
                    <a:pt x="4442" y="1418"/>
                    <a:pt x="4915" y="946"/>
                    <a:pt x="4915" y="347"/>
                  </a:cubicBezTo>
                  <a:lnTo>
                    <a:pt x="491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2" name="Google Shape;8582;p98"/>
            <p:cNvSpPr/>
            <p:nvPr/>
          </p:nvSpPr>
          <p:spPr>
            <a:xfrm>
              <a:off x="-44747025" y="3313125"/>
              <a:ext cx="122875" cy="35475"/>
            </a:xfrm>
            <a:custGeom>
              <a:avLst/>
              <a:gdLst/>
              <a:ahLst/>
              <a:cxnLst/>
              <a:rect l="l" t="t" r="r" b="b"/>
              <a:pathLst>
                <a:path w="4915" h="1419" extrusionOk="0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lnTo>
                    <a:pt x="0" y="1418"/>
                  </a:lnTo>
                  <a:lnTo>
                    <a:pt x="4915" y="1418"/>
                  </a:lnTo>
                  <a:lnTo>
                    <a:pt x="4915" y="1072"/>
                  </a:lnTo>
                  <a:cubicBezTo>
                    <a:pt x="4915" y="473"/>
                    <a:pt x="4442" y="1"/>
                    <a:pt x="387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3" name="Google Shape;8583;p98"/>
            <p:cNvSpPr/>
            <p:nvPr/>
          </p:nvSpPr>
          <p:spPr>
            <a:xfrm>
              <a:off x="-44924250" y="3384000"/>
              <a:ext cx="159125" cy="69350"/>
            </a:xfrm>
            <a:custGeom>
              <a:avLst/>
              <a:gdLst/>
              <a:ahLst/>
              <a:cxnLst/>
              <a:rect l="l" t="t" r="r" b="b"/>
              <a:pathLst>
                <a:path w="6365" h="2774" extrusionOk="0">
                  <a:moveTo>
                    <a:pt x="1" y="1"/>
                  </a:moveTo>
                  <a:lnTo>
                    <a:pt x="1" y="316"/>
                  </a:lnTo>
                  <a:lnTo>
                    <a:pt x="32" y="316"/>
                  </a:lnTo>
                  <a:cubicBezTo>
                    <a:pt x="32" y="915"/>
                    <a:pt x="505" y="1387"/>
                    <a:pt x="1103" y="1387"/>
                  </a:cubicBezTo>
                  <a:lnTo>
                    <a:pt x="4254" y="1387"/>
                  </a:lnTo>
                  <a:lnTo>
                    <a:pt x="4254" y="2080"/>
                  </a:lnTo>
                  <a:lnTo>
                    <a:pt x="3183" y="2080"/>
                  </a:lnTo>
                  <a:cubicBezTo>
                    <a:pt x="2994" y="2080"/>
                    <a:pt x="2836" y="2238"/>
                    <a:pt x="2836" y="2427"/>
                  </a:cubicBezTo>
                  <a:cubicBezTo>
                    <a:pt x="2836" y="2647"/>
                    <a:pt x="2994" y="2773"/>
                    <a:pt x="3183" y="2773"/>
                  </a:cubicBezTo>
                  <a:lnTo>
                    <a:pt x="6365" y="2773"/>
                  </a:lnTo>
                  <a:lnTo>
                    <a:pt x="636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4" name="Google Shape;8584;p98"/>
            <p:cNvSpPr/>
            <p:nvPr/>
          </p:nvSpPr>
          <p:spPr>
            <a:xfrm>
              <a:off x="-44924250" y="3206000"/>
              <a:ext cx="264675" cy="159125"/>
            </a:xfrm>
            <a:custGeom>
              <a:avLst/>
              <a:gdLst/>
              <a:ahLst/>
              <a:cxnLst/>
              <a:rect l="l" t="t" r="r" b="b"/>
              <a:pathLst>
                <a:path w="10587" h="6365" extrusionOk="0">
                  <a:moveTo>
                    <a:pt x="1072" y="1"/>
                  </a:moveTo>
                  <a:cubicBezTo>
                    <a:pt x="473" y="1"/>
                    <a:pt x="1" y="473"/>
                    <a:pt x="1" y="1041"/>
                  </a:cubicBezTo>
                  <a:lnTo>
                    <a:pt x="1" y="6365"/>
                  </a:lnTo>
                  <a:lnTo>
                    <a:pt x="6365" y="6365"/>
                  </a:lnTo>
                  <a:lnTo>
                    <a:pt x="6365" y="5357"/>
                  </a:lnTo>
                  <a:cubicBezTo>
                    <a:pt x="6365" y="4349"/>
                    <a:pt x="7152" y="3561"/>
                    <a:pt x="8160" y="3561"/>
                  </a:cubicBezTo>
                  <a:lnTo>
                    <a:pt x="10586" y="3561"/>
                  </a:lnTo>
                  <a:lnTo>
                    <a:pt x="10586" y="1041"/>
                  </a:lnTo>
                  <a:cubicBezTo>
                    <a:pt x="10586" y="473"/>
                    <a:pt x="10114" y="1"/>
                    <a:pt x="951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5" name="Google Shape;8585;p98"/>
          <p:cNvGrpSpPr/>
          <p:nvPr/>
        </p:nvGrpSpPr>
        <p:grpSpPr>
          <a:xfrm>
            <a:off x="1286286" y="1539249"/>
            <a:ext cx="355258" cy="355258"/>
            <a:chOff x="-50134375" y="3183175"/>
            <a:chExt cx="300100" cy="300100"/>
          </a:xfrm>
        </p:grpSpPr>
        <p:sp>
          <p:nvSpPr>
            <p:cNvPr id="8586" name="Google Shape;8586;p98"/>
            <p:cNvSpPr/>
            <p:nvPr/>
          </p:nvSpPr>
          <p:spPr>
            <a:xfrm>
              <a:off x="-50134375" y="3270600"/>
              <a:ext cx="87450" cy="53575"/>
            </a:xfrm>
            <a:custGeom>
              <a:avLst/>
              <a:gdLst/>
              <a:ahLst/>
              <a:cxnLst/>
              <a:rect l="l" t="t" r="r" b="b"/>
              <a:pathLst>
                <a:path w="3498" h="2143" extrusionOk="0">
                  <a:moveTo>
                    <a:pt x="0" y="0"/>
                  </a:moveTo>
                  <a:lnTo>
                    <a:pt x="0" y="2143"/>
                  </a:lnTo>
                  <a:lnTo>
                    <a:pt x="3497" y="2143"/>
                  </a:lnTo>
                  <a:lnTo>
                    <a:pt x="349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7" name="Google Shape;8587;p98"/>
            <p:cNvSpPr/>
            <p:nvPr/>
          </p:nvSpPr>
          <p:spPr>
            <a:xfrm>
              <a:off x="-50134375" y="3340700"/>
              <a:ext cx="87450" cy="54375"/>
            </a:xfrm>
            <a:custGeom>
              <a:avLst/>
              <a:gdLst/>
              <a:ahLst/>
              <a:cxnLst/>
              <a:rect l="l" t="t" r="r" b="b"/>
              <a:pathLst>
                <a:path w="3498" h="2175" extrusionOk="0">
                  <a:moveTo>
                    <a:pt x="0" y="0"/>
                  </a:moveTo>
                  <a:lnTo>
                    <a:pt x="0" y="2174"/>
                  </a:lnTo>
                  <a:cubicBezTo>
                    <a:pt x="441" y="1701"/>
                    <a:pt x="1071" y="1418"/>
                    <a:pt x="1765" y="1418"/>
                  </a:cubicBezTo>
                  <a:cubicBezTo>
                    <a:pt x="2426" y="1418"/>
                    <a:pt x="3056" y="1670"/>
                    <a:pt x="3497" y="2174"/>
                  </a:cubicBezTo>
                  <a:lnTo>
                    <a:pt x="349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8" name="Google Shape;8588;p98"/>
            <p:cNvSpPr/>
            <p:nvPr/>
          </p:nvSpPr>
          <p:spPr>
            <a:xfrm>
              <a:off x="-50134375" y="3183175"/>
              <a:ext cx="87450" cy="70125"/>
            </a:xfrm>
            <a:custGeom>
              <a:avLst/>
              <a:gdLst/>
              <a:ahLst/>
              <a:cxnLst/>
              <a:rect l="l" t="t" r="r" b="b"/>
              <a:pathLst>
                <a:path w="3498" h="280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2804"/>
                  </a:lnTo>
                  <a:lnTo>
                    <a:pt x="3497" y="2804"/>
                  </a:lnTo>
                  <a:lnTo>
                    <a:pt x="3497" y="347"/>
                  </a:lnTo>
                  <a:cubicBezTo>
                    <a:pt x="3497" y="158"/>
                    <a:pt x="3340" y="0"/>
                    <a:pt x="31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9" name="Google Shape;8589;p98"/>
            <p:cNvSpPr/>
            <p:nvPr/>
          </p:nvSpPr>
          <p:spPr>
            <a:xfrm>
              <a:off x="-50028050" y="3363525"/>
              <a:ext cx="37050" cy="75650"/>
            </a:xfrm>
            <a:custGeom>
              <a:avLst/>
              <a:gdLst/>
              <a:ahLst/>
              <a:cxnLst/>
              <a:rect l="l" t="t" r="r" b="b"/>
              <a:pathLst>
                <a:path w="1482" h="3026" extrusionOk="0">
                  <a:moveTo>
                    <a:pt x="0" y="1"/>
                  </a:moveTo>
                  <a:lnTo>
                    <a:pt x="0" y="3025"/>
                  </a:lnTo>
                  <a:lnTo>
                    <a:pt x="1481" y="14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0" name="Google Shape;8590;p98"/>
            <p:cNvSpPr/>
            <p:nvPr/>
          </p:nvSpPr>
          <p:spPr>
            <a:xfrm>
              <a:off x="-50028050" y="3287125"/>
              <a:ext cx="88225" cy="101625"/>
            </a:xfrm>
            <a:custGeom>
              <a:avLst/>
              <a:gdLst/>
              <a:ahLst/>
              <a:cxnLst/>
              <a:rect l="l" t="t" r="r" b="b"/>
              <a:pathLst>
                <a:path w="3529" h="4065" extrusionOk="0">
                  <a:moveTo>
                    <a:pt x="1072" y="1"/>
                  </a:moveTo>
                  <a:lnTo>
                    <a:pt x="0" y="1104"/>
                  </a:lnTo>
                  <a:lnTo>
                    <a:pt x="0" y="2049"/>
                  </a:lnTo>
                  <a:lnTo>
                    <a:pt x="2017" y="4065"/>
                  </a:lnTo>
                  <a:lnTo>
                    <a:pt x="3529" y="2490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1" name="Google Shape;8591;p98"/>
            <p:cNvSpPr/>
            <p:nvPr/>
          </p:nvSpPr>
          <p:spPr>
            <a:xfrm>
              <a:off x="-49988675" y="3225700"/>
              <a:ext cx="111875" cy="111875"/>
            </a:xfrm>
            <a:custGeom>
              <a:avLst/>
              <a:gdLst/>
              <a:ahLst/>
              <a:cxnLst/>
              <a:rect l="l" t="t" r="r" b="b"/>
              <a:pathLst>
                <a:path w="4475" h="4475" extrusionOk="0">
                  <a:moveTo>
                    <a:pt x="2155" y="0"/>
                  </a:moveTo>
                  <a:cubicBezTo>
                    <a:pt x="2064" y="0"/>
                    <a:pt x="1970" y="32"/>
                    <a:pt x="1891" y="95"/>
                  </a:cubicBezTo>
                  <a:lnTo>
                    <a:pt x="1" y="1985"/>
                  </a:lnTo>
                  <a:lnTo>
                    <a:pt x="2490" y="4474"/>
                  </a:lnTo>
                  <a:lnTo>
                    <a:pt x="4380" y="2584"/>
                  </a:lnTo>
                  <a:cubicBezTo>
                    <a:pt x="4474" y="2458"/>
                    <a:pt x="4474" y="2237"/>
                    <a:pt x="4380" y="2080"/>
                  </a:cubicBezTo>
                  <a:lnTo>
                    <a:pt x="2395" y="95"/>
                  </a:lnTo>
                  <a:cubicBezTo>
                    <a:pt x="2332" y="32"/>
                    <a:pt x="2245" y="0"/>
                    <a:pt x="21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2" name="Google Shape;8592;p98"/>
            <p:cNvSpPr/>
            <p:nvPr/>
          </p:nvSpPr>
          <p:spPr>
            <a:xfrm>
              <a:off x="-50134375" y="3395050"/>
              <a:ext cx="89025" cy="88225"/>
            </a:xfrm>
            <a:custGeom>
              <a:avLst/>
              <a:gdLst/>
              <a:ahLst/>
              <a:cxnLst/>
              <a:rect l="l" t="t" r="r" b="b"/>
              <a:pathLst>
                <a:path w="3561" h="3529" extrusionOk="0">
                  <a:moveTo>
                    <a:pt x="1765" y="1418"/>
                  </a:moveTo>
                  <a:cubicBezTo>
                    <a:pt x="1985" y="1418"/>
                    <a:pt x="2111" y="1575"/>
                    <a:pt x="2111" y="1764"/>
                  </a:cubicBezTo>
                  <a:cubicBezTo>
                    <a:pt x="2111" y="1953"/>
                    <a:pt x="1985" y="2111"/>
                    <a:pt x="1765" y="2111"/>
                  </a:cubicBezTo>
                  <a:cubicBezTo>
                    <a:pt x="1576" y="2111"/>
                    <a:pt x="1418" y="1953"/>
                    <a:pt x="1418" y="1764"/>
                  </a:cubicBezTo>
                  <a:cubicBezTo>
                    <a:pt x="1418" y="1575"/>
                    <a:pt x="1576" y="1418"/>
                    <a:pt x="1765" y="1418"/>
                  </a:cubicBezTo>
                  <a:close/>
                  <a:moveTo>
                    <a:pt x="1765" y="0"/>
                  </a:moveTo>
                  <a:cubicBezTo>
                    <a:pt x="788" y="0"/>
                    <a:pt x="0" y="788"/>
                    <a:pt x="0" y="1764"/>
                  </a:cubicBezTo>
                  <a:cubicBezTo>
                    <a:pt x="0" y="2741"/>
                    <a:pt x="788" y="3529"/>
                    <a:pt x="1765" y="3529"/>
                  </a:cubicBezTo>
                  <a:cubicBezTo>
                    <a:pt x="2773" y="3529"/>
                    <a:pt x="3560" y="2741"/>
                    <a:pt x="3560" y="1764"/>
                  </a:cubicBezTo>
                  <a:cubicBezTo>
                    <a:pt x="3497" y="788"/>
                    <a:pt x="2710" y="0"/>
                    <a:pt x="17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3" name="Google Shape;8593;p98"/>
            <p:cNvSpPr/>
            <p:nvPr/>
          </p:nvSpPr>
          <p:spPr>
            <a:xfrm>
              <a:off x="-50045375" y="3428900"/>
              <a:ext cx="52800" cy="53600"/>
            </a:xfrm>
            <a:custGeom>
              <a:avLst/>
              <a:gdLst/>
              <a:ahLst/>
              <a:cxnLst/>
              <a:rect l="l" t="t" r="r" b="b"/>
              <a:pathLst>
                <a:path w="2112" h="2144" extrusionOk="0">
                  <a:moveTo>
                    <a:pt x="2111" y="1"/>
                  </a:moveTo>
                  <a:lnTo>
                    <a:pt x="0" y="2143"/>
                  </a:lnTo>
                  <a:lnTo>
                    <a:pt x="2111" y="2143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4" name="Google Shape;8594;p98"/>
            <p:cNvSpPr/>
            <p:nvPr/>
          </p:nvSpPr>
          <p:spPr>
            <a:xfrm>
              <a:off x="-49975275" y="3395050"/>
              <a:ext cx="52775" cy="87450"/>
            </a:xfrm>
            <a:custGeom>
              <a:avLst/>
              <a:gdLst/>
              <a:ahLst/>
              <a:cxnLst/>
              <a:rect l="l" t="t" r="r" b="b"/>
              <a:pathLst>
                <a:path w="2111" h="3498" extrusionOk="0">
                  <a:moveTo>
                    <a:pt x="693" y="0"/>
                  </a:moveTo>
                  <a:lnTo>
                    <a:pt x="0" y="662"/>
                  </a:lnTo>
                  <a:lnTo>
                    <a:pt x="0" y="3497"/>
                  </a:lnTo>
                  <a:lnTo>
                    <a:pt x="2111" y="3497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5" name="Google Shape;8595;p98"/>
            <p:cNvSpPr/>
            <p:nvPr/>
          </p:nvSpPr>
          <p:spPr>
            <a:xfrm>
              <a:off x="-49905175" y="3395050"/>
              <a:ext cx="70900" cy="87450"/>
            </a:xfrm>
            <a:custGeom>
              <a:avLst/>
              <a:gdLst/>
              <a:ahLst/>
              <a:cxnLst/>
              <a:rect l="l" t="t" r="r" b="b"/>
              <a:pathLst>
                <a:path w="2836" h="3498" extrusionOk="0">
                  <a:moveTo>
                    <a:pt x="0" y="0"/>
                  </a:moveTo>
                  <a:lnTo>
                    <a:pt x="0" y="3497"/>
                  </a:lnTo>
                  <a:lnTo>
                    <a:pt x="2489" y="3497"/>
                  </a:lnTo>
                  <a:cubicBezTo>
                    <a:pt x="2678" y="3497"/>
                    <a:pt x="2836" y="3340"/>
                    <a:pt x="2836" y="3151"/>
                  </a:cubicBezTo>
                  <a:lnTo>
                    <a:pt x="2836" y="347"/>
                  </a:lnTo>
                  <a:cubicBezTo>
                    <a:pt x="2836" y="158"/>
                    <a:pt x="2678" y="0"/>
                    <a:pt x="248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6" name="Google Shape;8596;p98"/>
          <p:cNvGrpSpPr/>
          <p:nvPr/>
        </p:nvGrpSpPr>
        <p:grpSpPr>
          <a:xfrm>
            <a:off x="1286286" y="1974651"/>
            <a:ext cx="355258" cy="355288"/>
            <a:chOff x="-50134375" y="3550975"/>
            <a:chExt cx="300100" cy="300125"/>
          </a:xfrm>
        </p:grpSpPr>
        <p:sp>
          <p:nvSpPr>
            <p:cNvPr id="8597" name="Google Shape;8597;p98"/>
            <p:cNvSpPr/>
            <p:nvPr/>
          </p:nvSpPr>
          <p:spPr>
            <a:xfrm>
              <a:off x="-50134375" y="3550975"/>
              <a:ext cx="300100" cy="300125"/>
            </a:xfrm>
            <a:custGeom>
              <a:avLst/>
              <a:gdLst/>
              <a:ahLst/>
              <a:cxnLst/>
              <a:rect l="l" t="t" r="r" b="b"/>
              <a:pathLst>
                <a:path w="12004" h="12005" extrusionOk="0">
                  <a:moveTo>
                    <a:pt x="9893" y="1419"/>
                  </a:moveTo>
                  <a:lnTo>
                    <a:pt x="9893" y="1797"/>
                  </a:lnTo>
                  <a:cubicBezTo>
                    <a:pt x="9893" y="1986"/>
                    <a:pt x="10050" y="2143"/>
                    <a:pt x="10239" y="2143"/>
                  </a:cubicBezTo>
                  <a:lnTo>
                    <a:pt x="10586" y="2143"/>
                  </a:lnTo>
                  <a:lnTo>
                    <a:pt x="10586" y="9893"/>
                  </a:lnTo>
                  <a:lnTo>
                    <a:pt x="10239" y="9893"/>
                  </a:lnTo>
                  <a:cubicBezTo>
                    <a:pt x="10050" y="9893"/>
                    <a:pt x="9893" y="10051"/>
                    <a:pt x="9893" y="10240"/>
                  </a:cubicBezTo>
                  <a:lnTo>
                    <a:pt x="9893" y="10587"/>
                  </a:lnTo>
                  <a:lnTo>
                    <a:pt x="2143" y="10587"/>
                  </a:lnTo>
                  <a:lnTo>
                    <a:pt x="2143" y="10240"/>
                  </a:lnTo>
                  <a:cubicBezTo>
                    <a:pt x="2143" y="10051"/>
                    <a:pt x="1985" y="9893"/>
                    <a:pt x="1765" y="9893"/>
                  </a:cubicBezTo>
                  <a:lnTo>
                    <a:pt x="1418" y="9893"/>
                  </a:lnTo>
                  <a:lnTo>
                    <a:pt x="1418" y="2143"/>
                  </a:lnTo>
                  <a:lnTo>
                    <a:pt x="1765" y="2143"/>
                  </a:lnTo>
                  <a:cubicBezTo>
                    <a:pt x="1985" y="2143"/>
                    <a:pt x="2143" y="1986"/>
                    <a:pt x="2143" y="1797"/>
                  </a:cubicBezTo>
                  <a:lnTo>
                    <a:pt x="2143" y="1419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1797"/>
                  </a:lnTo>
                  <a:cubicBezTo>
                    <a:pt x="0" y="1986"/>
                    <a:pt x="158" y="2143"/>
                    <a:pt x="347" y="2143"/>
                  </a:cubicBezTo>
                  <a:lnTo>
                    <a:pt x="693" y="2143"/>
                  </a:lnTo>
                  <a:lnTo>
                    <a:pt x="693" y="9893"/>
                  </a:lnTo>
                  <a:lnTo>
                    <a:pt x="347" y="9893"/>
                  </a:lnTo>
                  <a:cubicBezTo>
                    <a:pt x="158" y="9893"/>
                    <a:pt x="0" y="10051"/>
                    <a:pt x="0" y="10240"/>
                  </a:cubicBezTo>
                  <a:lnTo>
                    <a:pt x="0" y="11658"/>
                  </a:lnTo>
                  <a:cubicBezTo>
                    <a:pt x="0" y="11847"/>
                    <a:pt x="158" y="12004"/>
                    <a:pt x="347" y="12004"/>
                  </a:cubicBezTo>
                  <a:lnTo>
                    <a:pt x="1765" y="12004"/>
                  </a:lnTo>
                  <a:cubicBezTo>
                    <a:pt x="1985" y="12004"/>
                    <a:pt x="2111" y="11847"/>
                    <a:pt x="2111" y="11658"/>
                  </a:cubicBezTo>
                  <a:lnTo>
                    <a:pt x="2111" y="11311"/>
                  </a:lnTo>
                  <a:lnTo>
                    <a:pt x="9893" y="11311"/>
                  </a:lnTo>
                  <a:lnTo>
                    <a:pt x="9893" y="11658"/>
                  </a:lnTo>
                  <a:cubicBezTo>
                    <a:pt x="9893" y="11847"/>
                    <a:pt x="10050" y="12004"/>
                    <a:pt x="10239" y="12004"/>
                  </a:cubicBezTo>
                  <a:lnTo>
                    <a:pt x="11657" y="12004"/>
                  </a:lnTo>
                  <a:cubicBezTo>
                    <a:pt x="11846" y="12004"/>
                    <a:pt x="12004" y="11847"/>
                    <a:pt x="12004" y="11658"/>
                  </a:cubicBezTo>
                  <a:lnTo>
                    <a:pt x="12004" y="10240"/>
                  </a:lnTo>
                  <a:cubicBezTo>
                    <a:pt x="12004" y="10051"/>
                    <a:pt x="11846" y="9893"/>
                    <a:pt x="11657" y="9893"/>
                  </a:cubicBezTo>
                  <a:lnTo>
                    <a:pt x="11311" y="9893"/>
                  </a:lnTo>
                  <a:lnTo>
                    <a:pt x="11311" y="2143"/>
                  </a:lnTo>
                  <a:lnTo>
                    <a:pt x="11657" y="2143"/>
                  </a:lnTo>
                  <a:cubicBezTo>
                    <a:pt x="11846" y="2143"/>
                    <a:pt x="12004" y="1986"/>
                    <a:pt x="12004" y="1797"/>
                  </a:cubicBezTo>
                  <a:lnTo>
                    <a:pt x="12004" y="348"/>
                  </a:lnTo>
                  <a:cubicBezTo>
                    <a:pt x="12004" y="159"/>
                    <a:pt x="11846" y="1"/>
                    <a:pt x="11657" y="1"/>
                  </a:cubicBezTo>
                  <a:lnTo>
                    <a:pt x="10239" y="1"/>
                  </a:lnTo>
                  <a:cubicBezTo>
                    <a:pt x="10050" y="1"/>
                    <a:pt x="9893" y="159"/>
                    <a:pt x="9893" y="348"/>
                  </a:cubicBezTo>
                  <a:lnTo>
                    <a:pt x="9893" y="726"/>
                  </a:lnTo>
                  <a:lnTo>
                    <a:pt x="2111" y="726"/>
                  </a:lnTo>
                  <a:lnTo>
                    <a:pt x="2111" y="348"/>
                  </a:lnTo>
                  <a:cubicBezTo>
                    <a:pt x="2111" y="159"/>
                    <a:pt x="1985" y="1"/>
                    <a:pt x="17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8" name="Google Shape;8598;p98"/>
            <p:cNvSpPr/>
            <p:nvPr/>
          </p:nvSpPr>
          <p:spPr>
            <a:xfrm>
              <a:off x="-50054825" y="3603750"/>
              <a:ext cx="141800" cy="194575"/>
            </a:xfrm>
            <a:custGeom>
              <a:avLst/>
              <a:gdLst/>
              <a:ahLst/>
              <a:cxnLst/>
              <a:rect l="l" t="t" r="r" b="b"/>
              <a:pathLst>
                <a:path w="5672" h="7783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765"/>
                  </a:lnTo>
                  <a:cubicBezTo>
                    <a:pt x="0" y="1873"/>
                    <a:pt x="74" y="1922"/>
                    <a:pt x="151" y="1922"/>
                  </a:cubicBezTo>
                  <a:cubicBezTo>
                    <a:pt x="186" y="1922"/>
                    <a:pt x="222" y="1911"/>
                    <a:pt x="252" y="1891"/>
                  </a:cubicBezTo>
                  <a:lnTo>
                    <a:pt x="725" y="1419"/>
                  </a:lnTo>
                  <a:lnTo>
                    <a:pt x="2143" y="1419"/>
                  </a:lnTo>
                  <a:lnTo>
                    <a:pt x="2143" y="7089"/>
                  </a:lnTo>
                  <a:lnTo>
                    <a:pt x="1670" y="7562"/>
                  </a:lnTo>
                  <a:cubicBezTo>
                    <a:pt x="1576" y="7625"/>
                    <a:pt x="1670" y="7782"/>
                    <a:pt x="1765" y="7782"/>
                  </a:cubicBezTo>
                  <a:lnTo>
                    <a:pt x="3907" y="7782"/>
                  </a:lnTo>
                  <a:cubicBezTo>
                    <a:pt x="4064" y="7782"/>
                    <a:pt x="4096" y="7625"/>
                    <a:pt x="4033" y="7562"/>
                  </a:cubicBezTo>
                  <a:lnTo>
                    <a:pt x="3560" y="7089"/>
                  </a:lnTo>
                  <a:lnTo>
                    <a:pt x="3560" y="1419"/>
                  </a:lnTo>
                  <a:lnTo>
                    <a:pt x="4978" y="1419"/>
                  </a:lnTo>
                  <a:lnTo>
                    <a:pt x="5451" y="1891"/>
                  </a:lnTo>
                  <a:cubicBezTo>
                    <a:pt x="5467" y="1908"/>
                    <a:pt x="5491" y="1916"/>
                    <a:pt x="5517" y="1916"/>
                  </a:cubicBezTo>
                  <a:cubicBezTo>
                    <a:pt x="5587" y="1916"/>
                    <a:pt x="5671" y="1857"/>
                    <a:pt x="5671" y="1765"/>
                  </a:cubicBezTo>
                  <a:lnTo>
                    <a:pt x="5671" y="347"/>
                  </a:lnTo>
                  <a:cubicBezTo>
                    <a:pt x="5671" y="158"/>
                    <a:pt x="5514" y="1"/>
                    <a:pt x="53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9" name="Google Shape;8599;p98"/>
          <p:cNvGrpSpPr/>
          <p:nvPr/>
        </p:nvGrpSpPr>
        <p:grpSpPr>
          <a:xfrm>
            <a:off x="1286286" y="2412183"/>
            <a:ext cx="355258" cy="355051"/>
            <a:chOff x="-50134375" y="3920575"/>
            <a:chExt cx="300100" cy="299925"/>
          </a:xfrm>
        </p:grpSpPr>
        <p:sp>
          <p:nvSpPr>
            <p:cNvPr id="8600" name="Google Shape;8600;p98"/>
            <p:cNvSpPr/>
            <p:nvPr/>
          </p:nvSpPr>
          <p:spPr>
            <a:xfrm>
              <a:off x="-49985525" y="3920575"/>
              <a:ext cx="151250" cy="151850"/>
            </a:xfrm>
            <a:custGeom>
              <a:avLst/>
              <a:gdLst/>
              <a:ahLst/>
              <a:cxnLst/>
              <a:rect l="l" t="t" r="r" b="b"/>
              <a:pathLst>
                <a:path w="6050" h="6074" extrusionOk="0">
                  <a:moveTo>
                    <a:pt x="1986" y="1"/>
                  </a:moveTo>
                  <a:cubicBezTo>
                    <a:pt x="1537" y="1"/>
                    <a:pt x="1088" y="166"/>
                    <a:pt x="757" y="497"/>
                  </a:cubicBezTo>
                  <a:lnTo>
                    <a:pt x="1" y="1284"/>
                  </a:lnTo>
                  <a:lnTo>
                    <a:pt x="4758" y="6073"/>
                  </a:lnTo>
                  <a:lnTo>
                    <a:pt x="5546" y="5317"/>
                  </a:lnTo>
                  <a:cubicBezTo>
                    <a:pt x="5861" y="5002"/>
                    <a:pt x="6050" y="4529"/>
                    <a:pt x="6050" y="4057"/>
                  </a:cubicBezTo>
                  <a:cubicBezTo>
                    <a:pt x="6050" y="3616"/>
                    <a:pt x="5861" y="3143"/>
                    <a:pt x="5546" y="2828"/>
                  </a:cubicBezTo>
                  <a:lnTo>
                    <a:pt x="3214" y="497"/>
                  </a:lnTo>
                  <a:cubicBezTo>
                    <a:pt x="2883" y="166"/>
                    <a:pt x="2434" y="1"/>
                    <a:pt x="198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1" name="Google Shape;8601;p98"/>
            <p:cNvSpPr/>
            <p:nvPr/>
          </p:nvSpPr>
          <p:spPr>
            <a:xfrm>
              <a:off x="-50134375" y="4069250"/>
              <a:ext cx="151250" cy="151250"/>
            </a:xfrm>
            <a:custGeom>
              <a:avLst/>
              <a:gdLst/>
              <a:ahLst/>
              <a:cxnLst/>
              <a:rect l="l" t="t" r="r" b="b"/>
              <a:pathLst>
                <a:path w="6050" h="6050" extrusionOk="0">
                  <a:moveTo>
                    <a:pt x="1292" y="0"/>
                  </a:moveTo>
                  <a:lnTo>
                    <a:pt x="504" y="756"/>
                  </a:lnTo>
                  <a:cubicBezTo>
                    <a:pt x="189" y="1071"/>
                    <a:pt x="0" y="1544"/>
                    <a:pt x="0" y="2016"/>
                  </a:cubicBezTo>
                  <a:cubicBezTo>
                    <a:pt x="0" y="2489"/>
                    <a:pt x="189" y="2899"/>
                    <a:pt x="504" y="3277"/>
                  </a:cubicBezTo>
                  <a:lnTo>
                    <a:pt x="2804" y="5545"/>
                  </a:lnTo>
                  <a:cubicBezTo>
                    <a:pt x="3119" y="5860"/>
                    <a:pt x="3592" y="6049"/>
                    <a:pt x="4064" y="6049"/>
                  </a:cubicBezTo>
                  <a:cubicBezTo>
                    <a:pt x="4537" y="6049"/>
                    <a:pt x="4947" y="5860"/>
                    <a:pt x="5325" y="5545"/>
                  </a:cubicBezTo>
                  <a:lnTo>
                    <a:pt x="6049" y="4757"/>
                  </a:lnTo>
                  <a:lnTo>
                    <a:pt x="129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2" name="Google Shape;8602;p98"/>
            <p:cNvSpPr/>
            <p:nvPr/>
          </p:nvSpPr>
          <p:spPr>
            <a:xfrm>
              <a:off x="-50090275" y="3964500"/>
              <a:ext cx="211100" cy="211100"/>
            </a:xfrm>
            <a:custGeom>
              <a:avLst/>
              <a:gdLst/>
              <a:ahLst/>
              <a:cxnLst/>
              <a:rect l="l" t="t" r="r" b="b"/>
              <a:pathLst>
                <a:path w="8444" h="8444" extrusionOk="0">
                  <a:moveTo>
                    <a:pt x="2446" y="4316"/>
                  </a:moveTo>
                  <a:cubicBezTo>
                    <a:pt x="2537" y="4316"/>
                    <a:pt x="2631" y="4348"/>
                    <a:pt x="2710" y="4411"/>
                  </a:cubicBezTo>
                  <a:lnTo>
                    <a:pt x="4033" y="5734"/>
                  </a:lnTo>
                  <a:cubicBezTo>
                    <a:pt x="4191" y="5828"/>
                    <a:pt x="4191" y="6080"/>
                    <a:pt x="4033" y="6238"/>
                  </a:cubicBezTo>
                  <a:cubicBezTo>
                    <a:pt x="3970" y="6301"/>
                    <a:pt x="3884" y="6332"/>
                    <a:pt x="3789" y="6332"/>
                  </a:cubicBezTo>
                  <a:cubicBezTo>
                    <a:pt x="3694" y="6332"/>
                    <a:pt x="3592" y="6301"/>
                    <a:pt x="3498" y="6238"/>
                  </a:cubicBezTo>
                  <a:lnTo>
                    <a:pt x="2206" y="4946"/>
                  </a:lnTo>
                  <a:cubicBezTo>
                    <a:pt x="2080" y="4820"/>
                    <a:pt x="2080" y="4568"/>
                    <a:pt x="2206" y="4411"/>
                  </a:cubicBezTo>
                  <a:cubicBezTo>
                    <a:pt x="2269" y="4348"/>
                    <a:pt x="2356" y="4316"/>
                    <a:pt x="2446" y="4316"/>
                  </a:cubicBezTo>
                  <a:close/>
                  <a:moveTo>
                    <a:pt x="3687" y="0"/>
                  </a:moveTo>
                  <a:lnTo>
                    <a:pt x="1" y="3686"/>
                  </a:lnTo>
                  <a:lnTo>
                    <a:pt x="4789" y="8443"/>
                  </a:lnTo>
                  <a:lnTo>
                    <a:pt x="8444" y="4789"/>
                  </a:lnTo>
                  <a:lnTo>
                    <a:pt x="368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3" name="Google Shape;8603;p98"/>
          <p:cNvGrpSpPr/>
          <p:nvPr/>
        </p:nvGrpSpPr>
        <p:grpSpPr>
          <a:xfrm>
            <a:off x="3497010" y="1559758"/>
            <a:ext cx="357123" cy="355258"/>
            <a:chOff x="-48262200" y="3200500"/>
            <a:chExt cx="301675" cy="300100"/>
          </a:xfrm>
        </p:grpSpPr>
        <p:sp>
          <p:nvSpPr>
            <p:cNvPr id="8604" name="Google Shape;8604;p98"/>
            <p:cNvSpPr/>
            <p:nvPr/>
          </p:nvSpPr>
          <p:spPr>
            <a:xfrm>
              <a:off x="-48191325" y="32887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72" y="1"/>
                  </a:moveTo>
                  <a:cubicBezTo>
                    <a:pt x="474" y="1"/>
                    <a:pt x="1" y="473"/>
                    <a:pt x="1" y="1041"/>
                  </a:cubicBezTo>
                  <a:cubicBezTo>
                    <a:pt x="1" y="1513"/>
                    <a:pt x="285" y="1891"/>
                    <a:pt x="726" y="2049"/>
                  </a:cubicBezTo>
                  <a:lnTo>
                    <a:pt x="726" y="1041"/>
                  </a:lnTo>
                  <a:cubicBezTo>
                    <a:pt x="726" y="852"/>
                    <a:pt x="883" y="694"/>
                    <a:pt x="1072" y="694"/>
                  </a:cubicBezTo>
                  <a:lnTo>
                    <a:pt x="2049" y="694"/>
                  </a:lnTo>
                  <a:cubicBezTo>
                    <a:pt x="1891" y="253"/>
                    <a:pt x="1513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5" name="Google Shape;8605;p98"/>
            <p:cNvSpPr/>
            <p:nvPr/>
          </p:nvSpPr>
          <p:spPr>
            <a:xfrm>
              <a:off x="-48155875" y="33241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1"/>
                  </a:moveTo>
                  <a:lnTo>
                    <a:pt x="1" y="631"/>
                  </a:lnTo>
                  <a:cubicBezTo>
                    <a:pt x="284" y="505"/>
                    <a:pt x="536" y="253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6" name="Google Shape;8606;p98"/>
            <p:cNvSpPr/>
            <p:nvPr/>
          </p:nvSpPr>
          <p:spPr>
            <a:xfrm>
              <a:off x="-48085775" y="3206000"/>
              <a:ext cx="47275" cy="47300"/>
            </a:xfrm>
            <a:custGeom>
              <a:avLst/>
              <a:gdLst/>
              <a:ahLst/>
              <a:cxnLst/>
              <a:rect l="l" t="t" r="r" b="b"/>
              <a:pathLst>
                <a:path w="1891" h="1892" extrusionOk="0">
                  <a:moveTo>
                    <a:pt x="1" y="1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7" name="Google Shape;8607;p98"/>
            <p:cNvSpPr/>
            <p:nvPr/>
          </p:nvSpPr>
          <p:spPr>
            <a:xfrm>
              <a:off x="-48262200" y="3200500"/>
              <a:ext cx="228425" cy="300100"/>
            </a:xfrm>
            <a:custGeom>
              <a:avLst/>
              <a:gdLst/>
              <a:ahLst/>
              <a:cxnLst/>
              <a:rect l="l" t="t" r="r" b="b"/>
              <a:pathLst>
                <a:path w="9137" h="12004" extrusionOk="0">
                  <a:moveTo>
                    <a:pt x="3907" y="2773"/>
                  </a:moveTo>
                  <a:cubicBezTo>
                    <a:pt x="4789" y="2773"/>
                    <a:pt x="5482" y="3371"/>
                    <a:pt x="5640" y="4190"/>
                  </a:cubicBezTo>
                  <a:lnTo>
                    <a:pt x="6743" y="4190"/>
                  </a:lnTo>
                  <a:cubicBezTo>
                    <a:pt x="6900" y="4222"/>
                    <a:pt x="7058" y="4380"/>
                    <a:pt x="7058" y="4569"/>
                  </a:cubicBezTo>
                  <a:lnTo>
                    <a:pt x="7058" y="7372"/>
                  </a:lnTo>
                  <a:cubicBezTo>
                    <a:pt x="7058" y="7562"/>
                    <a:pt x="6900" y="7719"/>
                    <a:pt x="6711" y="7719"/>
                  </a:cubicBezTo>
                  <a:lnTo>
                    <a:pt x="3907" y="7719"/>
                  </a:lnTo>
                  <a:cubicBezTo>
                    <a:pt x="3718" y="7719"/>
                    <a:pt x="3561" y="7562"/>
                    <a:pt x="3561" y="7372"/>
                  </a:cubicBezTo>
                  <a:lnTo>
                    <a:pt x="3561" y="6270"/>
                  </a:lnTo>
                  <a:cubicBezTo>
                    <a:pt x="2773" y="6112"/>
                    <a:pt x="2143" y="5419"/>
                    <a:pt x="2143" y="4537"/>
                  </a:cubicBezTo>
                  <a:cubicBezTo>
                    <a:pt x="2143" y="3560"/>
                    <a:pt x="2931" y="2773"/>
                    <a:pt x="3907" y="2773"/>
                  </a:cubicBezTo>
                  <a:close/>
                  <a:moveTo>
                    <a:pt x="5293" y="8475"/>
                  </a:moveTo>
                  <a:cubicBezTo>
                    <a:pt x="5482" y="8475"/>
                    <a:pt x="5640" y="8633"/>
                    <a:pt x="5640" y="8822"/>
                  </a:cubicBezTo>
                  <a:cubicBezTo>
                    <a:pt x="5640" y="9042"/>
                    <a:pt x="5482" y="9200"/>
                    <a:pt x="5293" y="9200"/>
                  </a:cubicBezTo>
                  <a:lnTo>
                    <a:pt x="2489" y="9200"/>
                  </a:lnTo>
                  <a:cubicBezTo>
                    <a:pt x="2300" y="9200"/>
                    <a:pt x="2143" y="9042"/>
                    <a:pt x="2143" y="8822"/>
                  </a:cubicBezTo>
                  <a:cubicBezTo>
                    <a:pt x="2143" y="8633"/>
                    <a:pt x="2300" y="8475"/>
                    <a:pt x="2489" y="8475"/>
                  </a:cubicBezTo>
                  <a:close/>
                  <a:moveTo>
                    <a:pt x="6711" y="8475"/>
                  </a:moveTo>
                  <a:cubicBezTo>
                    <a:pt x="6900" y="8475"/>
                    <a:pt x="7058" y="8633"/>
                    <a:pt x="7058" y="8822"/>
                  </a:cubicBezTo>
                  <a:cubicBezTo>
                    <a:pt x="7058" y="9042"/>
                    <a:pt x="6900" y="9200"/>
                    <a:pt x="6711" y="9200"/>
                  </a:cubicBezTo>
                  <a:cubicBezTo>
                    <a:pt x="6522" y="9200"/>
                    <a:pt x="6365" y="9042"/>
                    <a:pt x="6365" y="8822"/>
                  </a:cubicBezTo>
                  <a:cubicBezTo>
                    <a:pt x="6365" y="8633"/>
                    <a:pt x="6522" y="8475"/>
                    <a:pt x="6711" y="8475"/>
                  </a:cubicBezTo>
                  <a:close/>
                  <a:moveTo>
                    <a:pt x="6711" y="9893"/>
                  </a:moveTo>
                  <a:cubicBezTo>
                    <a:pt x="6900" y="9893"/>
                    <a:pt x="7058" y="10050"/>
                    <a:pt x="7058" y="10239"/>
                  </a:cubicBezTo>
                  <a:cubicBezTo>
                    <a:pt x="7058" y="10428"/>
                    <a:pt x="6900" y="10617"/>
                    <a:pt x="6711" y="10617"/>
                  </a:cubicBezTo>
                  <a:lnTo>
                    <a:pt x="2489" y="10617"/>
                  </a:lnTo>
                  <a:cubicBezTo>
                    <a:pt x="2300" y="10617"/>
                    <a:pt x="2143" y="10460"/>
                    <a:pt x="2143" y="10239"/>
                  </a:cubicBezTo>
                  <a:cubicBezTo>
                    <a:pt x="2143" y="10050"/>
                    <a:pt x="2300" y="9893"/>
                    <a:pt x="2489" y="9893"/>
                  </a:cubicBez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1657"/>
                  </a:lnTo>
                  <a:cubicBezTo>
                    <a:pt x="1" y="11878"/>
                    <a:pt x="158" y="12004"/>
                    <a:pt x="379" y="12004"/>
                  </a:cubicBezTo>
                  <a:lnTo>
                    <a:pt x="8790" y="12004"/>
                  </a:lnTo>
                  <a:cubicBezTo>
                    <a:pt x="8979" y="12004"/>
                    <a:pt x="9137" y="11878"/>
                    <a:pt x="9137" y="11657"/>
                  </a:cubicBezTo>
                  <a:lnTo>
                    <a:pt x="9137" y="2804"/>
                  </a:lnTo>
                  <a:lnTo>
                    <a:pt x="6711" y="2804"/>
                  </a:lnTo>
                  <a:cubicBezTo>
                    <a:pt x="6522" y="2804"/>
                    <a:pt x="6365" y="2647"/>
                    <a:pt x="6365" y="2458"/>
                  </a:cubicBezTo>
                  <a:lnTo>
                    <a:pt x="636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8" name="Google Shape;8608;p98"/>
            <p:cNvSpPr/>
            <p:nvPr/>
          </p:nvSpPr>
          <p:spPr>
            <a:xfrm>
              <a:off x="-48155075" y="3322575"/>
              <a:ext cx="52775" cy="53575"/>
            </a:xfrm>
            <a:custGeom>
              <a:avLst/>
              <a:gdLst/>
              <a:ahLst/>
              <a:cxnLst/>
              <a:rect l="l" t="t" r="r" b="b"/>
              <a:pathLst>
                <a:path w="2111" h="2143" extrusionOk="0">
                  <a:moveTo>
                    <a:pt x="1355" y="1"/>
                  </a:moveTo>
                  <a:cubicBezTo>
                    <a:pt x="1197" y="725"/>
                    <a:pt x="662" y="1261"/>
                    <a:pt x="0" y="1387"/>
                  </a:cubicBezTo>
                  <a:lnTo>
                    <a:pt x="0" y="2143"/>
                  </a:lnTo>
                  <a:lnTo>
                    <a:pt x="2111" y="2143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9" name="Google Shape;8609;p98"/>
            <p:cNvSpPr/>
            <p:nvPr/>
          </p:nvSpPr>
          <p:spPr>
            <a:xfrm>
              <a:off x="-48014100" y="3417100"/>
              <a:ext cx="53575" cy="18125"/>
            </a:xfrm>
            <a:custGeom>
              <a:avLst/>
              <a:gdLst/>
              <a:ahLst/>
              <a:cxnLst/>
              <a:rect l="l" t="t" r="r" b="b"/>
              <a:pathLst>
                <a:path w="2143" h="725" extrusionOk="0">
                  <a:moveTo>
                    <a:pt x="1" y="0"/>
                  </a:moveTo>
                  <a:lnTo>
                    <a:pt x="1" y="725"/>
                  </a:lnTo>
                  <a:lnTo>
                    <a:pt x="2143" y="725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0" name="Google Shape;8610;p98"/>
            <p:cNvSpPr/>
            <p:nvPr/>
          </p:nvSpPr>
          <p:spPr>
            <a:xfrm>
              <a:off x="-48014100" y="3289500"/>
              <a:ext cx="53575" cy="110300"/>
            </a:xfrm>
            <a:custGeom>
              <a:avLst/>
              <a:gdLst/>
              <a:ahLst/>
              <a:cxnLst/>
              <a:rect l="l" t="t" r="r" b="b"/>
              <a:pathLst>
                <a:path w="2143" h="4412" extrusionOk="0">
                  <a:moveTo>
                    <a:pt x="1" y="0"/>
                  </a:moveTo>
                  <a:lnTo>
                    <a:pt x="1" y="4411"/>
                  </a:lnTo>
                  <a:lnTo>
                    <a:pt x="2143" y="4411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1" name="Google Shape;8611;p98"/>
            <p:cNvSpPr/>
            <p:nvPr/>
          </p:nvSpPr>
          <p:spPr>
            <a:xfrm>
              <a:off x="-48014100" y="3451750"/>
              <a:ext cx="53575" cy="48075"/>
            </a:xfrm>
            <a:custGeom>
              <a:avLst/>
              <a:gdLst/>
              <a:ahLst/>
              <a:cxnLst/>
              <a:rect l="l" t="t" r="r" b="b"/>
              <a:pathLst>
                <a:path w="2143" h="1923" extrusionOk="0">
                  <a:moveTo>
                    <a:pt x="1" y="0"/>
                  </a:moveTo>
                  <a:lnTo>
                    <a:pt x="1" y="883"/>
                  </a:lnTo>
                  <a:cubicBezTo>
                    <a:pt x="1" y="1450"/>
                    <a:pt x="473" y="1922"/>
                    <a:pt x="1072" y="1922"/>
                  </a:cubicBezTo>
                  <a:cubicBezTo>
                    <a:pt x="1670" y="1922"/>
                    <a:pt x="2143" y="1450"/>
                    <a:pt x="2143" y="883"/>
                  </a:cubicBezTo>
                  <a:lnTo>
                    <a:pt x="214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2" name="Google Shape;8612;p98"/>
            <p:cNvSpPr/>
            <p:nvPr/>
          </p:nvSpPr>
          <p:spPr>
            <a:xfrm>
              <a:off x="-48011725" y="3220375"/>
              <a:ext cx="48050" cy="51025"/>
            </a:xfrm>
            <a:custGeom>
              <a:avLst/>
              <a:gdLst/>
              <a:ahLst/>
              <a:cxnLst/>
              <a:rect l="l" t="t" r="r" b="b"/>
              <a:pathLst>
                <a:path w="1922" h="2041" extrusionOk="0">
                  <a:moveTo>
                    <a:pt x="985" y="1"/>
                  </a:moveTo>
                  <a:cubicBezTo>
                    <a:pt x="843" y="1"/>
                    <a:pt x="693" y="72"/>
                    <a:pt x="630" y="213"/>
                  </a:cubicBezTo>
                  <a:lnTo>
                    <a:pt x="0" y="2041"/>
                  </a:lnTo>
                  <a:lnTo>
                    <a:pt x="1922" y="2041"/>
                  </a:lnTo>
                  <a:lnTo>
                    <a:pt x="1292" y="213"/>
                  </a:lnTo>
                  <a:cubicBezTo>
                    <a:pt x="1260" y="72"/>
                    <a:pt x="1126" y="1"/>
                    <a:pt x="9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3" name="Google Shape;8613;p98"/>
          <p:cNvGrpSpPr/>
          <p:nvPr/>
        </p:nvGrpSpPr>
        <p:grpSpPr>
          <a:xfrm>
            <a:off x="3526383" y="1996847"/>
            <a:ext cx="298377" cy="354519"/>
            <a:chOff x="-48233050" y="3569725"/>
            <a:chExt cx="252050" cy="299475"/>
          </a:xfrm>
        </p:grpSpPr>
        <p:sp>
          <p:nvSpPr>
            <p:cNvPr id="8614" name="Google Shape;8614;p98"/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5" name="Google Shape;8615;p98"/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6" name="Google Shape;8616;p98"/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7" name="Google Shape;8617;p98"/>
          <p:cNvGrpSpPr/>
          <p:nvPr/>
        </p:nvGrpSpPr>
        <p:grpSpPr>
          <a:xfrm>
            <a:off x="3550148" y="2430591"/>
            <a:ext cx="250847" cy="358070"/>
            <a:chOff x="-48216525" y="3936125"/>
            <a:chExt cx="211900" cy="302475"/>
          </a:xfrm>
        </p:grpSpPr>
        <p:sp>
          <p:nvSpPr>
            <p:cNvPr id="8618" name="Google Shape;8618;p98"/>
            <p:cNvSpPr/>
            <p:nvPr/>
          </p:nvSpPr>
          <p:spPr>
            <a:xfrm>
              <a:off x="-48207850" y="3955825"/>
              <a:ext cx="105550" cy="158325"/>
            </a:xfrm>
            <a:custGeom>
              <a:avLst/>
              <a:gdLst/>
              <a:ahLst/>
              <a:cxnLst/>
              <a:rect l="l" t="t" r="r" b="b"/>
              <a:pathLst>
                <a:path w="4222" h="6333" extrusionOk="0">
                  <a:moveTo>
                    <a:pt x="2080" y="2080"/>
                  </a:moveTo>
                  <a:cubicBezTo>
                    <a:pt x="2300" y="2080"/>
                    <a:pt x="2458" y="2237"/>
                    <a:pt x="2458" y="2458"/>
                  </a:cubicBezTo>
                  <a:lnTo>
                    <a:pt x="2458" y="3151"/>
                  </a:lnTo>
                  <a:cubicBezTo>
                    <a:pt x="2458" y="3340"/>
                    <a:pt x="2300" y="3497"/>
                    <a:pt x="2080" y="3497"/>
                  </a:cubicBezTo>
                  <a:cubicBezTo>
                    <a:pt x="1891" y="3497"/>
                    <a:pt x="1733" y="3340"/>
                    <a:pt x="1733" y="3151"/>
                  </a:cubicBezTo>
                  <a:lnTo>
                    <a:pt x="1733" y="2458"/>
                  </a:lnTo>
                  <a:cubicBezTo>
                    <a:pt x="1733" y="2237"/>
                    <a:pt x="1891" y="2080"/>
                    <a:pt x="2080" y="2080"/>
                  </a:cubicBezTo>
                  <a:close/>
                  <a:moveTo>
                    <a:pt x="2080" y="4222"/>
                  </a:moveTo>
                  <a:cubicBezTo>
                    <a:pt x="2300" y="4222"/>
                    <a:pt x="2458" y="4380"/>
                    <a:pt x="2458" y="4569"/>
                  </a:cubicBezTo>
                  <a:lnTo>
                    <a:pt x="2458" y="5293"/>
                  </a:lnTo>
                  <a:cubicBezTo>
                    <a:pt x="2458" y="5482"/>
                    <a:pt x="2300" y="5640"/>
                    <a:pt x="2080" y="5640"/>
                  </a:cubicBezTo>
                  <a:cubicBezTo>
                    <a:pt x="1891" y="5640"/>
                    <a:pt x="1733" y="5482"/>
                    <a:pt x="1733" y="5293"/>
                  </a:cubicBezTo>
                  <a:lnTo>
                    <a:pt x="1733" y="4569"/>
                  </a:lnTo>
                  <a:cubicBezTo>
                    <a:pt x="1733" y="4380"/>
                    <a:pt x="1891" y="4222"/>
                    <a:pt x="2080" y="4222"/>
                  </a:cubicBezTo>
                  <a:close/>
                  <a:moveTo>
                    <a:pt x="2111" y="0"/>
                  </a:moveTo>
                  <a:cubicBezTo>
                    <a:pt x="1891" y="0"/>
                    <a:pt x="1733" y="158"/>
                    <a:pt x="1733" y="347"/>
                  </a:cubicBezTo>
                  <a:lnTo>
                    <a:pt x="1733" y="757"/>
                  </a:lnTo>
                  <a:cubicBezTo>
                    <a:pt x="1544" y="788"/>
                    <a:pt x="1355" y="914"/>
                    <a:pt x="1198" y="1072"/>
                  </a:cubicBezTo>
                  <a:lnTo>
                    <a:pt x="883" y="757"/>
                  </a:lnTo>
                  <a:cubicBezTo>
                    <a:pt x="820" y="694"/>
                    <a:pt x="733" y="662"/>
                    <a:pt x="642" y="662"/>
                  </a:cubicBezTo>
                  <a:cubicBezTo>
                    <a:pt x="552" y="662"/>
                    <a:pt x="457" y="694"/>
                    <a:pt x="378" y="757"/>
                  </a:cubicBezTo>
                  <a:cubicBezTo>
                    <a:pt x="252" y="883"/>
                    <a:pt x="252" y="1103"/>
                    <a:pt x="378" y="1261"/>
                  </a:cubicBezTo>
                  <a:lnTo>
                    <a:pt x="788" y="1702"/>
                  </a:lnTo>
                  <a:cubicBezTo>
                    <a:pt x="757" y="1859"/>
                    <a:pt x="725" y="2017"/>
                    <a:pt x="725" y="2174"/>
                  </a:cubicBezTo>
                  <a:lnTo>
                    <a:pt x="378" y="2174"/>
                  </a:lnTo>
                  <a:cubicBezTo>
                    <a:pt x="158" y="2174"/>
                    <a:pt x="0" y="2332"/>
                    <a:pt x="0" y="2521"/>
                  </a:cubicBezTo>
                  <a:cubicBezTo>
                    <a:pt x="0" y="2710"/>
                    <a:pt x="158" y="2867"/>
                    <a:pt x="378" y="2867"/>
                  </a:cubicBezTo>
                  <a:lnTo>
                    <a:pt x="725" y="2867"/>
                  </a:lnTo>
                  <a:lnTo>
                    <a:pt x="725" y="3592"/>
                  </a:lnTo>
                  <a:lnTo>
                    <a:pt x="378" y="3592"/>
                  </a:lnTo>
                  <a:cubicBezTo>
                    <a:pt x="158" y="3592"/>
                    <a:pt x="0" y="3750"/>
                    <a:pt x="0" y="3939"/>
                  </a:cubicBezTo>
                  <a:cubicBezTo>
                    <a:pt x="0" y="4128"/>
                    <a:pt x="158" y="4285"/>
                    <a:pt x="378" y="4285"/>
                  </a:cubicBezTo>
                  <a:lnTo>
                    <a:pt x="725" y="4285"/>
                  </a:lnTo>
                  <a:lnTo>
                    <a:pt x="725" y="5010"/>
                  </a:lnTo>
                  <a:lnTo>
                    <a:pt x="347" y="5010"/>
                  </a:lnTo>
                  <a:lnTo>
                    <a:pt x="347" y="4915"/>
                  </a:lnTo>
                  <a:cubicBezTo>
                    <a:pt x="158" y="4915"/>
                    <a:pt x="0" y="5073"/>
                    <a:pt x="0" y="5293"/>
                  </a:cubicBezTo>
                  <a:cubicBezTo>
                    <a:pt x="0" y="5482"/>
                    <a:pt x="158" y="5640"/>
                    <a:pt x="347" y="5640"/>
                  </a:cubicBezTo>
                  <a:lnTo>
                    <a:pt x="725" y="5640"/>
                  </a:lnTo>
                  <a:lnTo>
                    <a:pt x="725" y="6333"/>
                  </a:lnTo>
                  <a:lnTo>
                    <a:pt x="3497" y="6333"/>
                  </a:lnTo>
                  <a:lnTo>
                    <a:pt x="3497" y="5640"/>
                  </a:lnTo>
                  <a:lnTo>
                    <a:pt x="3876" y="5640"/>
                  </a:lnTo>
                  <a:cubicBezTo>
                    <a:pt x="4065" y="5640"/>
                    <a:pt x="4222" y="5482"/>
                    <a:pt x="4222" y="5293"/>
                  </a:cubicBezTo>
                  <a:cubicBezTo>
                    <a:pt x="4222" y="5073"/>
                    <a:pt x="4065" y="4915"/>
                    <a:pt x="3876" y="4915"/>
                  </a:cubicBezTo>
                  <a:lnTo>
                    <a:pt x="3497" y="4915"/>
                  </a:lnTo>
                  <a:lnTo>
                    <a:pt x="3497" y="4222"/>
                  </a:lnTo>
                  <a:lnTo>
                    <a:pt x="3876" y="4222"/>
                  </a:lnTo>
                  <a:cubicBezTo>
                    <a:pt x="4065" y="4222"/>
                    <a:pt x="4222" y="4065"/>
                    <a:pt x="4222" y="3876"/>
                  </a:cubicBezTo>
                  <a:cubicBezTo>
                    <a:pt x="4222" y="3655"/>
                    <a:pt x="4065" y="3497"/>
                    <a:pt x="3876" y="3497"/>
                  </a:cubicBezTo>
                  <a:lnTo>
                    <a:pt x="3497" y="3497"/>
                  </a:lnTo>
                  <a:lnTo>
                    <a:pt x="3497" y="2804"/>
                  </a:lnTo>
                  <a:lnTo>
                    <a:pt x="3876" y="2804"/>
                  </a:lnTo>
                  <a:cubicBezTo>
                    <a:pt x="4065" y="2804"/>
                    <a:pt x="4222" y="2647"/>
                    <a:pt x="4222" y="2458"/>
                  </a:cubicBezTo>
                  <a:cubicBezTo>
                    <a:pt x="4222" y="2237"/>
                    <a:pt x="4065" y="2080"/>
                    <a:pt x="3876" y="2080"/>
                  </a:cubicBezTo>
                  <a:lnTo>
                    <a:pt x="3497" y="2080"/>
                  </a:lnTo>
                  <a:cubicBezTo>
                    <a:pt x="3497" y="1418"/>
                    <a:pt x="3088" y="914"/>
                    <a:pt x="2458" y="757"/>
                  </a:cubicBezTo>
                  <a:lnTo>
                    <a:pt x="2458" y="347"/>
                  </a:lnTo>
                  <a:cubicBezTo>
                    <a:pt x="2458" y="158"/>
                    <a:pt x="2300" y="0"/>
                    <a:pt x="211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9" name="Google Shape;8619;p98"/>
            <p:cNvSpPr/>
            <p:nvPr/>
          </p:nvSpPr>
          <p:spPr>
            <a:xfrm>
              <a:off x="-48192100" y="4184225"/>
              <a:ext cx="163850" cy="54375"/>
            </a:xfrm>
            <a:custGeom>
              <a:avLst/>
              <a:gdLst/>
              <a:ahLst/>
              <a:cxnLst/>
              <a:rect l="l" t="t" r="r" b="b"/>
              <a:pathLst>
                <a:path w="6554" h="2175" extrusionOk="0">
                  <a:moveTo>
                    <a:pt x="0" y="1"/>
                  </a:moveTo>
                  <a:lnTo>
                    <a:pt x="442" y="1891"/>
                  </a:lnTo>
                  <a:cubicBezTo>
                    <a:pt x="473" y="2049"/>
                    <a:pt x="631" y="2175"/>
                    <a:pt x="788" y="2175"/>
                  </a:cubicBezTo>
                  <a:lnTo>
                    <a:pt x="5703" y="2175"/>
                  </a:lnTo>
                  <a:cubicBezTo>
                    <a:pt x="5860" y="2175"/>
                    <a:pt x="6018" y="2049"/>
                    <a:pt x="6081" y="1891"/>
                  </a:cubicBezTo>
                  <a:lnTo>
                    <a:pt x="655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0" name="Google Shape;8620;p98"/>
            <p:cNvSpPr/>
            <p:nvPr/>
          </p:nvSpPr>
          <p:spPr>
            <a:xfrm>
              <a:off x="-48216525" y="4131475"/>
              <a:ext cx="211900" cy="34675"/>
            </a:xfrm>
            <a:custGeom>
              <a:avLst/>
              <a:gdLst/>
              <a:ahLst/>
              <a:cxnLst/>
              <a:rect l="l" t="t" r="r" b="b"/>
              <a:pathLst>
                <a:path w="8476" h="1387" extrusionOk="0">
                  <a:moveTo>
                    <a:pt x="347" y="0"/>
                  </a:moveTo>
                  <a:cubicBezTo>
                    <a:pt x="158" y="0"/>
                    <a:pt x="1" y="126"/>
                    <a:pt x="1" y="347"/>
                  </a:cubicBezTo>
                  <a:cubicBezTo>
                    <a:pt x="1" y="914"/>
                    <a:pt x="473" y="1386"/>
                    <a:pt x="1072" y="1386"/>
                  </a:cubicBezTo>
                  <a:lnTo>
                    <a:pt x="7405" y="1386"/>
                  </a:lnTo>
                  <a:cubicBezTo>
                    <a:pt x="8003" y="1386"/>
                    <a:pt x="8476" y="914"/>
                    <a:pt x="8476" y="347"/>
                  </a:cubicBezTo>
                  <a:cubicBezTo>
                    <a:pt x="8413" y="158"/>
                    <a:pt x="8255" y="0"/>
                    <a:pt x="806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1" name="Google Shape;8621;p98"/>
            <p:cNvSpPr/>
            <p:nvPr/>
          </p:nvSpPr>
          <p:spPr>
            <a:xfrm>
              <a:off x="-48113350" y="3936125"/>
              <a:ext cx="98475" cy="178025"/>
            </a:xfrm>
            <a:custGeom>
              <a:avLst/>
              <a:gdLst/>
              <a:ahLst/>
              <a:cxnLst/>
              <a:rect l="l" t="t" r="r" b="b"/>
              <a:pathLst>
                <a:path w="3939" h="7121" extrusionOk="0">
                  <a:moveTo>
                    <a:pt x="1860" y="2175"/>
                  </a:moveTo>
                  <a:cubicBezTo>
                    <a:pt x="2049" y="2175"/>
                    <a:pt x="2206" y="2332"/>
                    <a:pt x="2206" y="2521"/>
                  </a:cubicBezTo>
                  <a:lnTo>
                    <a:pt x="2206" y="3246"/>
                  </a:lnTo>
                  <a:cubicBezTo>
                    <a:pt x="2206" y="3435"/>
                    <a:pt x="2049" y="3592"/>
                    <a:pt x="1860" y="3592"/>
                  </a:cubicBezTo>
                  <a:cubicBezTo>
                    <a:pt x="1671" y="3592"/>
                    <a:pt x="1513" y="3435"/>
                    <a:pt x="1513" y="3246"/>
                  </a:cubicBezTo>
                  <a:lnTo>
                    <a:pt x="1513" y="2521"/>
                  </a:lnTo>
                  <a:cubicBezTo>
                    <a:pt x="1513" y="2332"/>
                    <a:pt x="1671" y="2175"/>
                    <a:pt x="1860" y="2175"/>
                  </a:cubicBezTo>
                  <a:close/>
                  <a:moveTo>
                    <a:pt x="1860" y="4285"/>
                  </a:moveTo>
                  <a:cubicBezTo>
                    <a:pt x="2049" y="4285"/>
                    <a:pt x="2206" y="4443"/>
                    <a:pt x="2206" y="4632"/>
                  </a:cubicBezTo>
                  <a:lnTo>
                    <a:pt x="2206" y="5357"/>
                  </a:lnTo>
                  <a:cubicBezTo>
                    <a:pt x="2206" y="5546"/>
                    <a:pt x="2049" y="5703"/>
                    <a:pt x="1860" y="5703"/>
                  </a:cubicBezTo>
                  <a:cubicBezTo>
                    <a:pt x="1671" y="5703"/>
                    <a:pt x="1513" y="5546"/>
                    <a:pt x="1513" y="5357"/>
                  </a:cubicBezTo>
                  <a:lnTo>
                    <a:pt x="1513" y="4632"/>
                  </a:lnTo>
                  <a:cubicBezTo>
                    <a:pt x="1513" y="4443"/>
                    <a:pt x="1671" y="4285"/>
                    <a:pt x="1860" y="4285"/>
                  </a:cubicBezTo>
                  <a:close/>
                  <a:moveTo>
                    <a:pt x="1860" y="1"/>
                  </a:moveTo>
                  <a:cubicBezTo>
                    <a:pt x="1671" y="1"/>
                    <a:pt x="1513" y="158"/>
                    <a:pt x="1513" y="347"/>
                  </a:cubicBezTo>
                  <a:lnTo>
                    <a:pt x="1513" y="757"/>
                  </a:lnTo>
                  <a:cubicBezTo>
                    <a:pt x="1324" y="788"/>
                    <a:pt x="1104" y="914"/>
                    <a:pt x="946" y="1072"/>
                  </a:cubicBezTo>
                  <a:lnTo>
                    <a:pt x="631" y="757"/>
                  </a:lnTo>
                  <a:cubicBezTo>
                    <a:pt x="584" y="694"/>
                    <a:pt x="497" y="662"/>
                    <a:pt x="403" y="662"/>
                  </a:cubicBezTo>
                  <a:cubicBezTo>
                    <a:pt x="308" y="662"/>
                    <a:pt x="206" y="694"/>
                    <a:pt x="127" y="757"/>
                  </a:cubicBezTo>
                  <a:cubicBezTo>
                    <a:pt x="1" y="883"/>
                    <a:pt x="1" y="1104"/>
                    <a:pt x="127" y="1261"/>
                  </a:cubicBezTo>
                  <a:lnTo>
                    <a:pt x="505" y="1702"/>
                  </a:lnTo>
                  <a:cubicBezTo>
                    <a:pt x="474" y="1860"/>
                    <a:pt x="442" y="2017"/>
                    <a:pt x="442" y="2175"/>
                  </a:cubicBezTo>
                  <a:lnTo>
                    <a:pt x="442" y="2238"/>
                  </a:lnTo>
                  <a:cubicBezTo>
                    <a:pt x="820" y="2395"/>
                    <a:pt x="1135" y="2742"/>
                    <a:pt x="1135" y="3214"/>
                  </a:cubicBezTo>
                  <a:cubicBezTo>
                    <a:pt x="1135" y="3498"/>
                    <a:pt x="1041" y="3750"/>
                    <a:pt x="883" y="3939"/>
                  </a:cubicBezTo>
                  <a:cubicBezTo>
                    <a:pt x="1041" y="4128"/>
                    <a:pt x="1135" y="4380"/>
                    <a:pt x="1135" y="4632"/>
                  </a:cubicBezTo>
                  <a:cubicBezTo>
                    <a:pt x="1135" y="4916"/>
                    <a:pt x="1041" y="5168"/>
                    <a:pt x="883" y="5357"/>
                  </a:cubicBezTo>
                  <a:cubicBezTo>
                    <a:pt x="1041" y="5546"/>
                    <a:pt x="1135" y="5798"/>
                    <a:pt x="1135" y="6081"/>
                  </a:cubicBezTo>
                  <a:cubicBezTo>
                    <a:pt x="1135" y="6554"/>
                    <a:pt x="883" y="6932"/>
                    <a:pt x="442" y="7058"/>
                  </a:cubicBezTo>
                  <a:lnTo>
                    <a:pt x="442" y="7121"/>
                  </a:lnTo>
                  <a:lnTo>
                    <a:pt x="3246" y="7121"/>
                  </a:lnTo>
                  <a:lnTo>
                    <a:pt x="3246" y="5703"/>
                  </a:lnTo>
                  <a:lnTo>
                    <a:pt x="3593" y="5703"/>
                  </a:lnTo>
                  <a:cubicBezTo>
                    <a:pt x="3782" y="5703"/>
                    <a:pt x="3939" y="5546"/>
                    <a:pt x="3939" y="5357"/>
                  </a:cubicBezTo>
                  <a:cubicBezTo>
                    <a:pt x="3939" y="5168"/>
                    <a:pt x="3782" y="5010"/>
                    <a:pt x="3593" y="5010"/>
                  </a:cubicBezTo>
                  <a:lnTo>
                    <a:pt x="3246" y="5010"/>
                  </a:lnTo>
                  <a:lnTo>
                    <a:pt x="3246" y="4285"/>
                  </a:lnTo>
                  <a:lnTo>
                    <a:pt x="3593" y="4285"/>
                  </a:lnTo>
                  <a:cubicBezTo>
                    <a:pt x="3782" y="4285"/>
                    <a:pt x="3939" y="4128"/>
                    <a:pt x="3939" y="3939"/>
                  </a:cubicBezTo>
                  <a:cubicBezTo>
                    <a:pt x="3939" y="3750"/>
                    <a:pt x="3782" y="3592"/>
                    <a:pt x="3593" y="3592"/>
                  </a:cubicBezTo>
                  <a:lnTo>
                    <a:pt x="3246" y="3592"/>
                  </a:lnTo>
                  <a:lnTo>
                    <a:pt x="3246" y="2868"/>
                  </a:lnTo>
                  <a:lnTo>
                    <a:pt x="3593" y="2868"/>
                  </a:lnTo>
                  <a:cubicBezTo>
                    <a:pt x="3782" y="2868"/>
                    <a:pt x="3939" y="2710"/>
                    <a:pt x="3939" y="2521"/>
                  </a:cubicBezTo>
                  <a:cubicBezTo>
                    <a:pt x="3939" y="2332"/>
                    <a:pt x="3782" y="2175"/>
                    <a:pt x="3593" y="2175"/>
                  </a:cubicBezTo>
                  <a:lnTo>
                    <a:pt x="3246" y="2175"/>
                  </a:lnTo>
                  <a:cubicBezTo>
                    <a:pt x="3246" y="2017"/>
                    <a:pt x="3183" y="1860"/>
                    <a:pt x="3151" y="1702"/>
                  </a:cubicBezTo>
                  <a:lnTo>
                    <a:pt x="3593" y="1261"/>
                  </a:lnTo>
                  <a:cubicBezTo>
                    <a:pt x="3719" y="1135"/>
                    <a:pt x="3719" y="914"/>
                    <a:pt x="3593" y="757"/>
                  </a:cubicBezTo>
                  <a:cubicBezTo>
                    <a:pt x="3530" y="694"/>
                    <a:pt x="3443" y="662"/>
                    <a:pt x="3352" y="662"/>
                  </a:cubicBezTo>
                  <a:cubicBezTo>
                    <a:pt x="3262" y="662"/>
                    <a:pt x="3167" y="694"/>
                    <a:pt x="3088" y="757"/>
                  </a:cubicBezTo>
                  <a:lnTo>
                    <a:pt x="2773" y="1072"/>
                  </a:lnTo>
                  <a:cubicBezTo>
                    <a:pt x="2616" y="946"/>
                    <a:pt x="2427" y="820"/>
                    <a:pt x="2206" y="757"/>
                  </a:cubicBezTo>
                  <a:lnTo>
                    <a:pt x="2206" y="347"/>
                  </a:lnTo>
                  <a:cubicBezTo>
                    <a:pt x="2206" y="158"/>
                    <a:pt x="2049" y="1"/>
                    <a:pt x="18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22" name="Google Shape;8622;p98"/>
          <p:cNvGrpSpPr/>
          <p:nvPr/>
        </p:nvGrpSpPr>
        <p:grpSpPr>
          <a:xfrm>
            <a:off x="2205866" y="2905661"/>
            <a:ext cx="355258" cy="355288"/>
            <a:chOff x="-46410500" y="3201275"/>
            <a:chExt cx="300100" cy="300125"/>
          </a:xfrm>
        </p:grpSpPr>
        <p:sp>
          <p:nvSpPr>
            <p:cNvPr id="8623" name="Google Shape;8623;p98"/>
            <p:cNvSpPr/>
            <p:nvPr/>
          </p:nvSpPr>
          <p:spPr>
            <a:xfrm>
              <a:off x="-46358500" y="3201275"/>
              <a:ext cx="37825" cy="87450"/>
            </a:xfrm>
            <a:custGeom>
              <a:avLst/>
              <a:gdLst/>
              <a:ahLst/>
              <a:cxnLst/>
              <a:rect l="l" t="t" r="r" b="b"/>
              <a:pathLst>
                <a:path w="1513" h="3498" extrusionOk="0">
                  <a:moveTo>
                    <a:pt x="768" y="1"/>
                  </a:moveTo>
                  <a:cubicBezTo>
                    <a:pt x="677" y="1"/>
                    <a:pt x="583" y="32"/>
                    <a:pt x="504" y="95"/>
                  </a:cubicBezTo>
                  <a:cubicBezTo>
                    <a:pt x="0" y="599"/>
                    <a:pt x="0" y="1482"/>
                    <a:pt x="504" y="1986"/>
                  </a:cubicBezTo>
                  <a:cubicBezTo>
                    <a:pt x="725" y="2238"/>
                    <a:pt x="725" y="2616"/>
                    <a:pt x="504" y="2899"/>
                  </a:cubicBezTo>
                  <a:cubicBezTo>
                    <a:pt x="378" y="3025"/>
                    <a:pt x="378" y="3246"/>
                    <a:pt x="504" y="3403"/>
                  </a:cubicBezTo>
                  <a:cubicBezTo>
                    <a:pt x="567" y="3466"/>
                    <a:pt x="654" y="3498"/>
                    <a:pt x="744" y="3498"/>
                  </a:cubicBezTo>
                  <a:cubicBezTo>
                    <a:pt x="835" y="3498"/>
                    <a:pt x="929" y="3466"/>
                    <a:pt x="1008" y="3403"/>
                  </a:cubicBezTo>
                  <a:cubicBezTo>
                    <a:pt x="1512" y="2899"/>
                    <a:pt x="1512" y="2017"/>
                    <a:pt x="1008" y="1513"/>
                  </a:cubicBezTo>
                  <a:cubicBezTo>
                    <a:pt x="788" y="1293"/>
                    <a:pt x="788" y="851"/>
                    <a:pt x="1008" y="599"/>
                  </a:cubicBezTo>
                  <a:cubicBezTo>
                    <a:pt x="1134" y="505"/>
                    <a:pt x="1134" y="253"/>
                    <a:pt x="1008" y="95"/>
                  </a:cubicBezTo>
                  <a:cubicBezTo>
                    <a:pt x="945" y="32"/>
                    <a:pt x="859" y="1"/>
                    <a:pt x="7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4" name="Google Shape;8624;p98"/>
            <p:cNvSpPr/>
            <p:nvPr/>
          </p:nvSpPr>
          <p:spPr>
            <a:xfrm>
              <a:off x="-46307325" y="3201275"/>
              <a:ext cx="38625" cy="88250"/>
            </a:xfrm>
            <a:custGeom>
              <a:avLst/>
              <a:gdLst/>
              <a:ahLst/>
              <a:cxnLst/>
              <a:rect l="l" t="t" r="r" b="b"/>
              <a:pathLst>
                <a:path w="1545" h="3530" extrusionOk="0">
                  <a:moveTo>
                    <a:pt x="781" y="1"/>
                  </a:moveTo>
                  <a:cubicBezTo>
                    <a:pt x="686" y="1"/>
                    <a:pt x="584" y="32"/>
                    <a:pt x="505" y="95"/>
                  </a:cubicBezTo>
                  <a:cubicBezTo>
                    <a:pt x="1" y="599"/>
                    <a:pt x="1" y="1482"/>
                    <a:pt x="505" y="1986"/>
                  </a:cubicBezTo>
                  <a:cubicBezTo>
                    <a:pt x="788" y="2238"/>
                    <a:pt x="788" y="2616"/>
                    <a:pt x="536" y="2899"/>
                  </a:cubicBezTo>
                  <a:cubicBezTo>
                    <a:pt x="410" y="3025"/>
                    <a:pt x="410" y="3246"/>
                    <a:pt x="536" y="3403"/>
                  </a:cubicBezTo>
                  <a:cubicBezTo>
                    <a:pt x="631" y="3498"/>
                    <a:pt x="694" y="3529"/>
                    <a:pt x="788" y="3529"/>
                  </a:cubicBezTo>
                  <a:cubicBezTo>
                    <a:pt x="851" y="3529"/>
                    <a:pt x="978" y="3498"/>
                    <a:pt x="1009" y="3403"/>
                  </a:cubicBezTo>
                  <a:cubicBezTo>
                    <a:pt x="1545" y="2899"/>
                    <a:pt x="1545" y="2017"/>
                    <a:pt x="1009" y="1513"/>
                  </a:cubicBezTo>
                  <a:cubicBezTo>
                    <a:pt x="788" y="1293"/>
                    <a:pt x="788" y="851"/>
                    <a:pt x="1009" y="599"/>
                  </a:cubicBezTo>
                  <a:cubicBezTo>
                    <a:pt x="1135" y="505"/>
                    <a:pt x="1135" y="253"/>
                    <a:pt x="1009" y="95"/>
                  </a:cubicBezTo>
                  <a:cubicBezTo>
                    <a:pt x="962" y="32"/>
                    <a:pt x="875" y="1"/>
                    <a:pt x="78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5" name="Google Shape;8625;p98"/>
            <p:cNvSpPr/>
            <p:nvPr/>
          </p:nvSpPr>
          <p:spPr>
            <a:xfrm>
              <a:off x="-46253750" y="3201275"/>
              <a:ext cx="38600" cy="87450"/>
            </a:xfrm>
            <a:custGeom>
              <a:avLst/>
              <a:gdLst/>
              <a:ahLst/>
              <a:cxnLst/>
              <a:rect l="l" t="t" r="r" b="b"/>
              <a:pathLst>
                <a:path w="1544" h="3498" extrusionOk="0">
                  <a:moveTo>
                    <a:pt x="800" y="1"/>
                  </a:moveTo>
                  <a:cubicBezTo>
                    <a:pt x="709" y="1"/>
                    <a:pt x="615" y="32"/>
                    <a:pt x="536" y="95"/>
                  </a:cubicBezTo>
                  <a:cubicBezTo>
                    <a:pt x="0" y="599"/>
                    <a:pt x="0" y="1482"/>
                    <a:pt x="536" y="1986"/>
                  </a:cubicBezTo>
                  <a:cubicBezTo>
                    <a:pt x="756" y="2238"/>
                    <a:pt x="756" y="2616"/>
                    <a:pt x="536" y="2899"/>
                  </a:cubicBezTo>
                  <a:cubicBezTo>
                    <a:pt x="410" y="3025"/>
                    <a:pt x="410" y="3246"/>
                    <a:pt x="536" y="3403"/>
                  </a:cubicBezTo>
                  <a:cubicBezTo>
                    <a:pt x="599" y="3466"/>
                    <a:pt x="685" y="3498"/>
                    <a:pt x="776" y="3498"/>
                  </a:cubicBezTo>
                  <a:cubicBezTo>
                    <a:pt x="867" y="3498"/>
                    <a:pt x="961" y="3466"/>
                    <a:pt x="1040" y="3403"/>
                  </a:cubicBezTo>
                  <a:cubicBezTo>
                    <a:pt x="1544" y="2899"/>
                    <a:pt x="1544" y="2017"/>
                    <a:pt x="1040" y="1513"/>
                  </a:cubicBezTo>
                  <a:cubicBezTo>
                    <a:pt x="788" y="1293"/>
                    <a:pt x="788" y="851"/>
                    <a:pt x="1040" y="599"/>
                  </a:cubicBezTo>
                  <a:cubicBezTo>
                    <a:pt x="1166" y="505"/>
                    <a:pt x="1166" y="253"/>
                    <a:pt x="1040" y="95"/>
                  </a:cubicBezTo>
                  <a:cubicBezTo>
                    <a:pt x="977" y="32"/>
                    <a:pt x="890" y="1"/>
                    <a:pt x="80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6" name="Google Shape;8626;p98"/>
            <p:cNvSpPr/>
            <p:nvPr/>
          </p:nvSpPr>
          <p:spPr>
            <a:xfrm>
              <a:off x="-46410500" y="3306025"/>
              <a:ext cx="300100" cy="141025"/>
            </a:xfrm>
            <a:custGeom>
              <a:avLst/>
              <a:gdLst/>
              <a:ahLst/>
              <a:cxnLst/>
              <a:rect l="l" t="t" r="r" b="b"/>
              <a:pathLst>
                <a:path w="12004" h="5641" extrusionOk="0">
                  <a:moveTo>
                    <a:pt x="10933" y="1419"/>
                  </a:moveTo>
                  <a:cubicBezTo>
                    <a:pt x="11122" y="1419"/>
                    <a:pt x="11279" y="1576"/>
                    <a:pt x="11279" y="1765"/>
                  </a:cubicBezTo>
                  <a:cubicBezTo>
                    <a:pt x="11248" y="3057"/>
                    <a:pt x="10208" y="4128"/>
                    <a:pt x="8980" y="4223"/>
                  </a:cubicBezTo>
                  <a:cubicBezTo>
                    <a:pt x="9389" y="3404"/>
                    <a:pt x="9673" y="2458"/>
                    <a:pt x="9799" y="1419"/>
                  </a:cubicBezTo>
                  <a:close/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2458"/>
                    <a:pt x="694" y="4412"/>
                    <a:pt x="1923" y="5640"/>
                  </a:cubicBezTo>
                  <a:lnTo>
                    <a:pt x="7971" y="5640"/>
                  </a:lnTo>
                  <a:cubicBezTo>
                    <a:pt x="8192" y="5420"/>
                    <a:pt x="8381" y="5168"/>
                    <a:pt x="8539" y="4916"/>
                  </a:cubicBezTo>
                  <a:lnTo>
                    <a:pt x="8854" y="4916"/>
                  </a:lnTo>
                  <a:cubicBezTo>
                    <a:pt x="10586" y="4916"/>
                    <a:pt x="12004" y="3498"/>
                    <a:pt x="12004" y="1765"/>
                  </a:cubicBezTo>
                  <a:cubicBezTo>
                    <a:pt x="11941" y="1198"/>
                    <a:pt x="11469" y="726"/>
                    <a:pt x="10933" y="726"/>
                  </a:cubicBezTo>
                  <a:lnTo>
                    <a:pt x="9862" y="726"/>
                  </a:lnTo>
                  <a:lnTo>
                    <a:pt x="9862" y="348"/>
                  </a:lnTo>
                  <a:cubicBezTo>
                    <a:pt x="9862" y="159"/>
                    <a:pt x="9704" y="1"/>
                    <a:pt x="951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7" name="Google Shape;8627;p98"/>
            <p:cNvSpPr/>
            <p:nvPr/>
          </p:nvSpPr>
          <p:spPr>
            <a:xfrm>
              <a:off x="-46401050" y="3465925"/>
              <a:ext cx="226075" cy="35475"/>
            </a:xfrm>
            <a:custGeom>
              <a:avLst/>
              <a:gdLst/>
              <a:ahLst/>
              <a:cxnLst/>
              <a:rect l="l" t="t" r="r" b="b"/>
              <a:pathLst>
                <a:path w="9043" h="1419" extrusionOk="0">
                  <a:moveTo>
                    <a:pt x="473" y="0"/>
                  </a:moveTo>
                  <a:cubicBezTo>
                    <a:pt x="158" y="0"/>
                    <a:pt x="1" y="379"/>
                    <a:pt x="221" y="631"/>
                  </a:cubicBezTo>
                  <a:cubicBezTo>
                    <a:pt x="757" y="1135"/>
                    <a:pt x="1450" y="1418"/>
                    <a:pt x="2206" y="1418"/>
                  </a:cubicBezTo>
                  <a:lnTo>
                    <a:pt x="6837" y="1418"/>
                  </a:lnTo>
                  <a:cubicBezTo>
                    <a:pt x="7593" y="1418"/>
                    <a:pt x="8318" y="1135"/>
                    <a:pt x="8822" y="631"/>
                  </a:cubicBezTo>
                  <a:cubicBezTo>
                    <a:pt x="9043" y="379"/>
                    <a:pt x="8948" y="0"/>
                    <a:pt x="860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28" name="Google Shape;8628;p98"/>
          <p:cNvGrpSpPr/>
          <p:nvPr/>
        </p:nvGrpSpPr>
        <p:grpSpPr>
          <a:xfrm>
            <a:off x="2205866" y="3341092"/>
            <a:ext cx="355258" cy="356205"/>
            <a:chOff x="-46409700" y="3569100"/>
            <a:chExt cx="300100" cy="300900"/>
          </a:xfrm>
        </p:grpSpPr>
        <p:sp>
          <p:nvSpPr>
            <p:cNvPr id="8629" name="Google Shape;8629;p98"/>
            <p:cNvSpPr/>
            <p:nvPr/>
          </p:nvSpPr>
          <p:spPr>
            <a:xfrm>
              <a:off x="-46234850" y="3569100"/>
              <a:ext cx="18125" cy="52800"/>
            </a:xfrm>
            <a:custGeom>
              <a:avLst/>
              <a:gdLst/>
              <a:ahLst/>
              <a:cxnLst/>
              <a:rect l="l" t="t" r="r" b="b"/>
              <a:pathLst>
                <a:path w="725" h="2112" extrusionOk="0">
                  <a:moveTo>
                    <a:pt x="0" y="1"/>
                  </a:moveTo>
                  <a:lnTo>
                    <a:pt x="0" y="2111"/>
                  </a:lnTo>
                  <a:lnTo>
                    <a:pt x="725" y="2111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0" name="Google Shape;8630;p98"/>
            <p:cNvSpPr/>
            <p:nvPr/>
          </p:nvSpPr>
          <p:spPr>
            <a:xfrm>
              <a:off x="-46270300" y="374552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1" name="Google Shape;8631;p98"/>
            <p:cNvSpPr/>
            <p:nvPr/>
          </p:nvSpPr>
          <p:spPr>
            <a:xfrm>
              <a:off x="-46305750" y="3710875"/>
              <a:ext cx="89025" cy="88225"/>
            </a:xfrm>
            <a:custGeom>
              <a:avLst/>
              <a:gdLst/>
              <a:ahLst/>
              <a:cxnLst/>
              <a:rect l="l" t="t" r="r" b="b"/>
              <a:pathLst>
                <a:path w="3561" h="3529" extrusionOk="0">
                  <a:moveTo>
                    <a:pt x="1765" y="662"/>
                  </a:moveTo>
                  <a:cubicBezTo>
                    <a:pt x="2364" y="662"/>
                    <a:pt x="2836" y="1135"/>
                    <a:pt x="2836" y="1733"/>
                  </a:cubicBezTo>
                  <a:cubicBezTo>
                    <a:pt x="2836" y="2332"/>
                    <a:pt x="2364" y="2804"/>
                    <a:pt x="1765" y="2804"/>
                  </a:cubicBezTo>
                  <a:cubicBezTo>
                    <a:pt x="1198" y="2804"/>
                    <a:pt x="725" y="2332"/>
                    <a:pt x="725" y="1733"/>
                  </a:cubicBezTo>
                  <a:cubicBezTo>
                    <a:pt x="725" y="1135"/>
                    <a:pt x="1198" y="662"/>
                    <a:pt x="1765" y="662"/>
                  </a:cubicBezTo>
                  <a:close/>
                  <a:moveTo>
                    <a:pt x="1765" y="0"/>
                  </a:moveTo>
                  <a:cubicBezTo>
                    <a:pt x="788" y="0"/>
                    <a:pt x="1" y="788"/>
                    <a:pt x="1" y="1765"/>
                  </a:cubicBezTo>
                  <a:cubicBezTo>
                    <a:pt x="1" y="2741"/>
                    <a:pt x="788" y="3529"/>
                    <a:pt x="1765" y="3529"/>
                  </a:cubicBezTo>
                  <a:cubicBezTo>
                    <a:pt x="2773" y="3529"/>
                    <a:pt x="3561" y="2741"/>
                    <a:pt x="3561" y="1765"/>
                  </a:cubicBezTo>
                  <a:cubicBezTo>
                    <a:pt x="3561" y="788"/>
                    <a:pt x="2773" y="0"/>
                    <a:pt x="17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2" name="Google Shape;8632;p98"/>
            <p:cNvSpPr/>
            <p:nvPr/>
          </p:nvSpPr>
          <p:spPr>
            <a:xfrm>
              <a:off x="-46409700" y="3569900"/>
              <a:ext cx="300100" cy="300100"/>
            </a:xfrm>
            <a:custGeom>
              <a:avLst/>
              <a:gdLst/>
              <a:ahLst/>
              <a:cxnLst/>
              <a:rect l="l" t="t" r="r" b="b"/>
              <a:pathLst>
                <a:path w="12004" h="12004" extrusionOk="0">
                  <a:moveTo>
                    <a:pt x="5923" y="4978"/>
                  </a:moveTo>
                  <a:cubicBezTo>
                    <a:pt x="7278" y="4978"/>
                    <a:pt x="8381" y="6081"/>
                    <a:pt x="8381" y="7404"/>
                  </a:cubicBezTo>
                  <a:cubicBezTo>
                    <a:pt x="8412" y="8758"/>
                    <a:pt x="7309" y="9830"/>
                    <a:pt x="5923" y="9830"/>
                  </a:cubicBezTo>
                  <a:cubicBezTo>
                    <a:pt x="4600" y="9830"/>
                    <a:pt x="3497" y="8727"/>
                    <a:pt x="3497" y="7404"/>
                  </a:cubicBezTo>
                  <a:cubicBezTo>
                    <a:pt x="3497" y="6081"/>
                    <a:pt x="4600" y="4978"/>
                    <a:pt x="5923" y="4978"/>
                  </a:cubicBezTo>
                  <a:close/>
                  <a:moveTo>
                    <a:pt x="2426" y="9861"/>
                  </a:moveTo>
                  <a:cubicBezTo>
                    <a:pt x="2647" y="9861"/>
                    <a:pt x="2773" y="10019"/>
                    <a:pt x="2773" y="10208"/>
                  </a:cubicBezTo>
                  <a:cubicBezTo>
                    <a:pt x="2773" y="10397"/>
                    <a:pt x="2647" y="10554"/>
                    <a:pt x="2426" y="10554"/>
                  </a:cubicBezTo>
                  <a:lnTo>
                    <a:pt x="1733" y="10554"/>
                  </a:lnTo>
                  <a:cubicBezTo>
                    <a:pt x="1512" y="10554"/>
                    <a:pt x="1386" y="10397"/>
                    <a:pt x="1386" y="10208"/>
                  </a:cubicBezTo>
                  <a:cubicBezTo>
                    <a:pt x="1386" y="10019"/>
                    <a:pt x="1512" y="9861"/>
                    <a:pt x="1733" y="9861"/>
                  </a:cubicBezTo>
                  <a:close/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1657"/>
                  </a:lnTo>
                  <a:cubicBezTo>
                    <a:pt x="0" y="11846"/>
                    <a:pt x="158" y="12003"/>
                    <a:pt x="347" y="12003"/>
                  </a:cubicBezTo>
                  <a:lnTo>
                    <a:pt x="11657" y="12003"/>
                  </a:lnTo>
                  <a:cubicBezTo>
                    <a:pt x="11846" y="12003"/>
                    <a:pt x="12004" y="11846"/>
                    <a:pt x="12004" y="11657"/>
                  </a:cubicBezTo>
                  <a:lnTo>
                    <a:pt x="12004" y="2489"/>
                  </a:lnTo>
                  <a:cubicBezTo>
                    <a:pt x="11909" y="2331"/>
                    <a:pt x="11878" y="2237"/>
                    <a:pt x="11846" y="2205"/>
                  </a:cubicBezTo>
                  <a:lnTo>
                    <a:pt x="9830" y="189"/>
                  </a:lnTo>
                  <a:lnTo>
                    <a:pt x="9830" y="3875"/>
                  </a:lnTo>
                  <a:cubicBezTo>
                    <a:pt x="9830" y="4064"/>
                    <a:pt x="9672" y="4222"/>
                    <a:pt x="9483" y="4222"/>
                  </a:cubicBezTo>
                  <a:lnTo>
                    <a:pt x="2458" y="4222"/>
                  </a:lnTo>
                  <a:cubicBezTo>
                    <a:pt x="2269" y="4222"/>
                    <a:pt x="2111" y="4064"/>
                    <a:pt x="2111" y="3875"/>
                  </a:cubicBezTo>
                  <a:lnTo>
                    <a:pt x="211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3" name="Google Shape;8633;p98"/>
            <p:cNvSpPr/>
            <p:nvPr/>
          </p:nvSpPr>
          <p:spPr>
            <a:xfrm>
              <a:off x="-46341175" y="3569100"/>
              <a:ext cx="159125" cy="87450"/>
            </a:xfrm>
            <a:custGeom>
              <a:avLst/>
              <a:gdLst/>
              <a:ahLst/>
              <a:cxnLst/>
              <a:rect l="l" t="t" r="r" b="b"/>
              <a:pathLst>
                <a:path w="6365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6364" y="3498"/>
                  </a:lnTo>
                  <a:lnTo>
                    <a:pt x="6364" y="1"/>
                  </a:lnTo>
                  <a:lnTo>
                    <a:pt x="5640" y="1"/>
                  </a:lnTo>
                  <a:lnTo>
                    <a:pt x="5640" y="2426"/>
                  </a:lnTo>
                  <a:cubicBezTo>
                    <a:pt x="5640" y="2647"/>
                    <a:pt x="5482" y="2773"/>
                    <a:pt x="5293" y="2773"/>
                  </a:cubicBezTo>
                  <a:lnTo>
                    <a:pt x="3875" y="2773"/>
                  </a:lnTo>
                  <a:cubicBezTo>
                    <a:pt x="3655" y="2773"/>
                    <a:pt x="3497" y="2647"/>
                    <a:pt x="3497" y="2426"/>
                  </a:cubicBezTo>
                  <a:lnTo>
                    <a:pt x="349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34" name="Google Shape;8634;p98"/>
          <p:cNvGrpSpPr/>
          <p:nvPr/>
        </p:nvGrpSpPr>
        <p:grpSpPr>
          <a:xfrm>
            <a:off x="2193747" y="3776524"/>
            <a:ext cx="379497" cy="358070"/>
            <a:chOff x="-46422300" y="3936925"/>
            <a:chExt cx="320575" cy="302475"/>
          </a:xfrm>
        </p:grpSpPr>
        <p:sp>
          <p:nvSpPr>
            <p:cNvPr id="8635" name="Google Shape;8635;p98"/>
            <p:cNvSpPr/>
            <p:nvPr/>
          </p:nvSpPr>
          <p:spPr>
            <a:xfrm>
              <a:off x="-46254550" y="3936925"/>
              <a:ext cx="152825" cy="300900"/>
            </a:xfrm>
            <a:custGeom>
              <a:avLst/>
              <a:gdLst/>
              <a:ahLst/>
              <a:cxnLst/>
              <a:rect l="l" t="t" r="r" b="b"/>
              <a:pathLst>
                <a:path w="6113" h="12036" extrusionOk="0">
                  <a:moveTo>
                    <a:pt x="1418" y="0"/>
                  </a:moveTo>
                  <a:cubicBezTo>
                    <a:pt x="631" y="0"/>
                    <a:pt x="1" y="630"/>
                    <a:pt x="1" y="1418"/>
                  </a:cubicBezTo>
                  <a:lnTo>
                    <a:pt x="1" y="10617"/>
                  </a:lnTo>
                  <a:cubicBezTo>
                    <a:pt x="1" y="11405"/>
                    <a:pt x="631" y="12035"/>
                    <a:pt x="1418" y="12035"/>
                  </a:cubicBezTo>
                  <a:cubicBezTo>
                    <a:pt x="2332" y="12035"/>
                    <a:pt x="3120" y="11405"/>
                    <a:pt x="3403" y="10554"/>
                  </a:cubicBezTo>
                  <a:lnTo>
                    <a:pt x="3403" y="10554"/>
                  </a:lnTo>
                  <a:cubicBezTo>
                    <a:pt x="3309" y="10554"/>
                    <a:pt x="3246" y="10617"/>
                    <a:pt x="3151" y="10617"/>
                  </a:cubicBezTo>
                  <a:cubicBezTo>
                    <a:pt x="2332" y="10617"/>
                    <a:pt x="1513" y="10302"/>
                    <a:pt x="914" y="9672"/>
                  </a:cubicBezTo>
                  <a:cubicBezTo>
                    <a:pt x="788" y="9546"/>
                    <a:pt x="788" y="9294"/>
                    <a:pt x="914" y="9137"/>
                  </a:cubicBezTo>
                  <a:cubicBezTo>
                    <a:pt x="1024" y="9095"/>
                    <a:pt x="1128" y="9072"/>
                    <a:pt x="1221" y="9072"/>
                  </a:cubicBezTo>
                  <a:cubicBezTo>
                    <a:pt x="1341" y="9072"/>
                    <a:pt x="1442" y="9111"/>
                    <a:pt x="1513" y="9200"/>
                  </a:cubicBezTo>
                  <a:cubicBezTo>
                    <a:pt x="1998" y="9685"/>
                    <a:pt x="2614" y="9906"/>
                    <a:pt x="3224" y="9906"/>
                  </a:cubicBezTo>
                  <a:cubicBezTo>
                    <a:pt x="4477" y="9906"/>
                    <a:pt x="5703" y="8971"/>
                    <a:pt x="5703" y="7467"/>
                  </a:cubicBezTo>
                  <a:cubicBezTo>
                    <a:pt x="5703" y="7215"/>
                    <a:pt x="5672" y="6994"/>
                    <a:pt x="5609" y="6742"/>
                  </a:cubicBezTo>
                  <a:cubicBezTo>
                    <a:pt x="5010" y="7372"/>
                    <a:pt x="4191" y="7814"/>
                    <a:pt x="3246" y="7814"/>
                  </a:cubicBezTo>
                  <a:cubicBezTo>
                    <a:pt x="3025" y="7814"/>
                    <a:pt x="2868" y="7656"/>
                    <a:pt x="2868" y="7467"/>
                  </a:cubicBezTo>
                  <a:cubicBezTo>
                    <a:pt x="2868" y="7246"/>
                    <a:pt x="3025" y="7089"/>
                    <a:pt x="3246" y="7089"/>
                  </a:cubicBezTo>
                  <a:cubicBezTo>
                    <a:pt x="4065" y="7089"/>
                    <a:pt x="4821" y="6679"/>
                    <a:pt x="5231" y="6049"/>
                  </a:cubicBezTo>
                  <a:cubicBezTo>
                    <a:pt x="6113" y="4789"/>
                    <a:pt x="5640" y="3088"/>
                    <a:pt x="4254" y="2426"/>
                  </a:cubicBezTo>
                  <a:cubicBezTo>
                    <a:pt x="4128" y="3844"/>
                    <a:pt x="2931" y="4978"/>
                    <a:pt x="1450" y="4978"/>
                  </a:cubicBezTo>
                  <a:cubicBezTo>
                    <a:pt x="1261" y="4978"/>
                    <a:pt x="1103" y="4821"/>
                    <a:pt x="1103" y="4632"/>
                  </a:cubicBezTo>
                  <a:cubicBezTo>
                    <a:pt x="1103" y="4411"/>
                    <a:pt x="1261" y="4253"/>
                    <a:pt x="1450" y="4253"/>
                  </a:cubicBezTo>
                  <a:cubicBezTo>
                    <a:pt x="2616" y="4253"/>
                    <a:pt x="3561" y="3308"/>
                    <a:pt x="3561" y="2174"/>
                  </a:cubicBezTo>
                  <a:lnTo>
                    <a:pt x="3561" y="2143"/>
                  </a:lnTo>
                  <a:cubicBezTo>
                    <a:pt x="3561" y="945"/>
                    <a:pt x="2616" y="0"/>
                    <a:pt x="14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6" name="Google Shape;8636;p98"/>
            <p:cNvSpPr/>
            <p:nvPr/>
          </p:nvSpPr>
          <p:spPr>
            <a:xfrm>
              <a:off x="-46422300" y="3938500"/>
              <a:ext cx="152025" cy="300900"/>
            </a:xfrm>
            <a:custGeom>
              <a:avLst/>
              <a:gdLst/>
              <a:ahLst/>
              <a:cxnLst/>
              <a:rect l="l" t="t" r="r" b="b"/>
              <a:pathLst>
                <a:path w="6081" h="12036" extrusionOk="0">
                  <a:moveTo>
                    <a:pt x="4726" y="0"/>
                  </a:moveTo>
                  <a:cubicBezTo>
                    <a:pt x="3529" y="0"/>
                    <a:pt x="2584" y="977"/>
                    <a:pt x="2584" y="2111"/>
                  </a:cubicBezTo>
                  <a:lnTo>
                    <a:pt x="2584" y="2143"/>
                  </a:lnTo>
                  <a:cubicBezTo>
                    <a:pt x="2584" y="3308"/>
                    <a:pt x="3529" y="4253"/>
                    <a:pt x="4663" y="4253"/>
                  </a:cubicBezTo>
                  <a:cubicBezTo>
                    <a:pt x="4883" y="4253"/>
                    <a:pt x="5041" y="4411"/>
                    <a:pt x="5041" y="4600"/>
                  </a:cubicBezTo>
                  <a:cubicBezTo>
                    <a:pt x="5041" y="4789"/>
                    <a:pt x="4883" y="4947"/>
                    <a:pt x="4663" y="4947"/>
                  </a:cubicBezTo>
                  <a:cubicBezTo>
                    <a:pt x="3214" y="4947"/>
                    <a:pt x="2048" y="3812"/>
                    <a:pt x="1890" y="2395"/>
                  </a:cubicBezTo>
                  <a:cubicBezTo>
                    <a:pt x="441" y="3056"/>
                    <a:pt x="0" y="4758"/>
                    <a:pt x="882" y="6018"/>
                  </a:cubicBezTo>
                  <a:cubicBezTo>
                    <a:pt x="1323" y="6648"/>
                    <a:pt x="2111" y="7057"/>
                    <a:pt x="2930" y="7057"/>
                  </a:cubicBezTo>
                  <a:cubicBezTo>
                    <a:pt x="3151" y="7057"/>
                    <a:pt x="3277" y="7215"/>
                    <a:pt x="3277" y="7435"/>
                  </a:cubicBezTo>
                  <a:cubicBezTo>
                    <a:pt x="3277" y="7625"/>
                    <a:pt x="3151" y="7782"/>
                    <a:pt x="2930" y="7782"/>
                  </a:cubicBezTo>
                  <a:cubicBezTo>
                    <a:pt x="1985" y="7782"/>
                    <a:pt x="1166" y="7341"/>
                    <a:pt x="567" y="6711"/>
                  </a:cubicBezTo>
                  <a:cubicBezTo>
                    <a:pt x="504" y="6963"/>
                    <a:pt x="441" y="7183"/>
                    <a:pt x="441" y="7435"/>
                  </a:cubicBezTo>
                  <a:cubicBezTo>
                    <a:pt x="441" y="8940"/>
                    <a:pt x="1695" y="9874"/>
                    <a:pt x="2958" y="9874"/>
                  </a:cubicBezTo>
                  <a:cubicBezTo>
                    <a:pt x="3572" y="9874"/>
                    <a:pt x="4188" y="9653"/>
                    <a:pt x="4663" y="9168"/>
                  </a:cubicBezTo>
                  <a:cubicBezTo>
                    <a:pt x="4726" y="9105"/>
                    <a:pt x="4813" y="9074"/>
                    <a:pt x="4903" y="9074"/>
                  </a:cubicBezTo>
                  <a:cubicBezTo>
                    <a:pt x="4994" y="9074"/>
                    <a:pt x="5088" y="9105"/>
                    <a:pt x="5167" y="9168"/>
                  </a:cubicBezTo>
                  <a:cubicBezTo>
                    <a:pt x="5293" y="9263"/>
                    <a:pt x="5293" y="9515"/>
                    <a:pt x="5167" y="9672"/>
                  </a:cubicBezTo>
                  <a:cubicBezTo>
                    <a:pt x="4600" y="10271"/>
                    <a:pt x="3812" y="10617"/>
                    <a:pt x="2930" y="10617"/>
                  </a:cubicBezTo>
                  <a:cubicBezTo>
                    <a:pt x="2867" y="10617"/>
                    <a:pt x="2773" y="10617"/>
                    <a:pt x="2710" y="10586"/>
                  </a:cubicBezTo>
                  <a:lnTo>
                    <a:pt x="2710" y="10586"/>
                  </a:lnTo>
                  <a:cubicBezTo>
                    <a:pt x="2962" y="11405"/>
                    <a:pt x="3749" y="12035"/>
                    <a:pt x="4663" y="12035"/>
                  </a:cubicBezTo>
                  <a:cubicBezTo>
                    <a:pt x="5450" y="12035"/>
                    <a:pt x="6081" y="11405"/>
                    <a:pt x="6081" y="10617"/>
                  </a:cubicBezTo>
                  <a:lnTo>
                    <a:pt x="6081" y="1450"/>
                  </a:lnTo>
                  <a:cubicBezTo>
                    <a:pt x="6081" y="599"/>
                    <a:pt x="5450" y="0"/>
                    <a:pt x="472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37" name="Google Shape;8637;p98"/>
          <p:cNvGrpSpPr/>
          <p:nvPr/>
        </p:nvGrpSpPr>
        <p:grpSpPr>
          <a:xfrm>
            <a:off x="3971326" y="3330852"/>
            <a:ext cx="356205" cy="355258"/>
            <a:chOff x="-44914800" y="3560450"/>
            <a:chExt cx="300900" cy="300100"/>
          </a:xfrm>
        </p:grpSpPr>
        <p:sp>
          <p:nvSpPr>
            <p:cNvPr id="8638" name="Google Shape;8638;p98"/>
            <p:cNvSpPr/>
            <p:nvPr/>
          </p:nvSpPr>
          <p:spPr>
            <a:xfrm>
              <a:off x="-44914800" y="3560450"/>
              <a:ext cx="300900" cy="300100"/>
            </a:xfrm>
            <a:custGeom>
              <a:avLst/>
              <a:gdLst/>
              <a:ahLst/>
              <a:cxnLst/>
              <a:rect l="l" t="t" r="r" b="b"/>
              <a:pathLst>
                <a:path w="12036" h="12004" extrusionOk="0">
                  <a:moveTo>
                    <a:pt x="9893" y="1418"/>
                  </a:moveTo>
                  <a:lnTo>
                    <a:pt x="9893" y="1764"/>
                  </a:lnTo>
                  <a:cubicBezTo>
                    <a:pt x="9893" y="1953"/>
                    <a:pt x="10051" y="2111"/>
                    <a:pt x="10240" y="2111"/>
                  </a:cubicBezTo>
                  <a:lnTo>
                    <a:pt x="10618" y="2111"/>
                  </a:lnTo>
                  <a:lnTo>
                    <a:pt x="10618" y="9924"/>
                  </a:lnTo>
                  <a:lnTo>
                    <a:pt x="10240" y="9924"/>
                  </a:lnTo>
                  <a:cubicBezTo>
                    <a:pt x="10051" y="9924"/>
                    <a:pt x="9893" y="10082"/>
                    <a:pt x="9893" y="10271"/>
                  </a:cubicBezTo>
                  <a:lnTo>
                    <a:pt x="9893" y="10617"/>
                  </a:lnTo>
                  <a:lnTo>
                    <a:pt x="2143" y="10617"/>
                  </a:lnTo>
                  <a:lnTo>
                    <a:pt x="2143" y="10271"/>
                  </a:lnTo>
                  <a:cubicBezTo>
                    <a:pt x="2143" y="10082"/>
                    <a:pt x="1985" y="9924"/>
                    <a:pt x="1796" y="9924"/>
                  </a:cubicBezTo>
                  <a:lnTo>
                    <a:pt x="1450" y="9924"/>
                  </a:lnTo>
                  <a:lnTo>
                    <a:pt x="1450" y="2142"/>
                  </a:lnTo>
                  <a:lnTo>
                    <a:pt x="1796" y="2142"/>
                  </a:lnTo>
                  <a:cubicBezTo>
                    <a:pt x="1985" y="2142"/>
                    <a:pt x="2143" y="1985"/>
                    <a:pt x="2143" y="1796"/>
                  </a:cubicBezTo>
                  <a:lnTo>
                    <a:pt x="2143" y="1418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764"/>
                  </a:lnTo>
                  <a:cubicBezTo>
                    <a:pt x="1" y="1953"/>
                    <a:pt x="158" y="2111"/>
                    <a:pt x="379" y="2111"/>
                  </a:cubicBezTo>
                  <a:lnTo>
                    <a:pt x="725" y="2111"/>
                  </a:lnTo>
                  <a:lnTo>
                    <a:pt x="725" y="9861"/>
                  </a:lnTo>
                  <a:lnTo>
                    <a:pt x="379" y="9861"/>
                  </a:lnTo>
                  <a:cubicBezTo>
                    <a:pt x="158" y="9861"/>
                    <a:pt x="1" y="10019"/>
                    <a:pt x="1" y="10208"/>
                  </a:cubicBezTo>
                  <a:lnTo>
                    <a:pt x="1" y="11657"/>
                  </a:lnTo>
                  <a:cubicBezTo>
                    <a:pt x="1" y="11846"/>
                    <a:pt x="158" y="12003"/>
                    <a:pt x="379" y="12003"/>
                  </a:cubicBezTo>
                  <a:lnTo>
                    <a:pt x="1796" y="12003"/>
                  </a:lnTo>
                  <a:cubicBezTo>
                    <a:pt x="1985" y="12003"/>
                    <a:pt x="2143" y="11846"/>
                    <a:pt x="2143" y="11657"/>
                  </a:cubicBezTo>
                  <a:lnTo>
                    <a:pt x="2143" y="11279"/>
                  </a:lnTo>
                  <a:lnTo>
                    <a:pt x="9893" y="11279"/>
                  </a:lnTo>
                  <a:lnTo>
                    <a:pt x="9893" y="11657"/>
                  </a:lnTo>
                  <a:cubicBezTo>
                    <a:pt x="9893" y="11846"/>
                    <a:pt x="10051" y="12003"/>
                    <a:pt x="10240" y="12003"/>
                  </a:cubicBezTo>
                  <a:lnTo>
                    <a:pt x="11657" y="12003"/>
                  </a:lnTo>
                  <a:cubicBezTo>
                    <a:pt x="11878" y="12003"/>
                    <a:pt x="12036" y="11846"/>
                    <a:pt x="12036" y="11657"/>
                  </a:cubicBezTo>
                  <a:lnTo>
                    <a:pt x="12036" y="10208"/>
                  </a:lnTo>
                  <a:cubicBezTo>
                    <a:pt x="12036" y="10019"/>
                    <a:pt x="11878" y="9861"/>
                    <a:pt x="11657" y="9861"/>
                  </a:cubicBezTo>
                  <a:lnTo>
                    <a:pt x="11311" y="9861"/>
                  </a:lnTo>
                  <a:lnTo>
                    <a:pt x="11311" y="2111"/>
                  </a:lnTo>
                  <a:lnTo>
                    <a:pt x="11657" y="2111"/>
                  </a:lnTo>
                  <a:cubicBezTo>
                    <a:pt x="11878" y="2111"/>
                    <a:pt x="12036" y="1953"/>
                    <a:pt x="12036" y="1764"/>
                  </a:cubicBezTo>
                  <a:lnTo>
                    <a:pt x="12036" y="347"/>
                  </a:lnTo>
                  <a:cubicBezTo>
                    <a:pt x="12036" y="158"/>
                    <a:pt x="11878" y="0"/>
                    <a:pt x="11657" y="0"/>
                  </a:cubicBezTo>
                  <a:lnTo>
                    <a:pt x="10240" y="0"/>
                  </a:lnTo>
                  <a:cubicBezTo>
                    <a:pt x="10051" y="0"/>
                    <a:pt x="9893" y="158"/>
                    <a:pt x="9893" y="347"/>
                  </a:cubicBezTo>
                  <a:lnTo>
                    <a:pt x="9893" y="693"/>
                  </a:lnTo>
                  <a:lnTo>
                    <a:pt x="2143" y="693"/>
                  </a:lnTo>
                  <a:lnTo>
                    <a:pt x="2143" y="347"/>
                  </a:lnTo>
                  <a:cubicBezTo>
                    <a:pt x="2143" y="158"/>
                    <a:pt x="1985" y="0"/>
                    <a:pt x="17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9" name="Google Shape;8639;p98"/>
            <p:cNvSpPr/>
            <p:nvPr/>
          </p:nvSpPr>
          <p:spPr>
            <a:xfrm>
              <a:off x="-44861250" y="3632100"/>
              <a:ext cx="193800" cy="146525"/>
            </a:xfrm>
            <a:custGeom>
              <a:avLst/>
              <a:gdLst/>
              <a:ahLst/>
              <a:cxnLst/>
              <a:rect l="l" t="t" r="r" b="b"/>
              <a:pathLst>
                <a:path w="7752" h="5861" extrusionOk="0">
                  <a:moveTo>
                    <a:pt x="3845" y="1009"/>
                  </a:moveTo>
                  <a:cubicBezTo>
                    <a:pt x="4443" y="1009"/>
                    <a:pt x="4916" y="1482"/>
                    <a:pt x="4916" y="2080"/>
                  </a:cubicBezTo>
                  <a:cubicBezTo>
                    <a:pt x="4916" y="2679"/>
                    <a:pt x="4443" y="3151"/>
                    <a:pt x="3845" y="3151"/>
                  </a:cubicBezTo>
                  <a:cubicBezTo>
                    <a:pt x="3277" y="3151"/>
                    <a:pt x="2805" y="2679"/>
                    <a:pt x="2805" y="2080"/>
                  </a:cubicBezTo>
                  <a:cubicBezTo>
                    <a:pt x="2805" y="1482"/>
                    <a:pt x="3277" y="1009"/>
                    <a:pt x="3845" y="1009"/>
                  </a:cubicBezTo>
                  <a:close/>
                  <a:moveTo>
                    <a:pt x="348" y="1"/>
                  </a:moveTo>
                  <a:cubicBezTo>
                    <a:pt x="158" y="1"/>
                    <a:pt x="1" y="159"/>
                    <a:pt x="1" y="348"/>
                  </a:cubicBezTo>
                  <a:lnTo>
                    <a:pt x="1" y="5829"/>
                  </a:lnTo>
                  <a:lnTo>
                    <a:pt x="2206" y="3624"/>
                  </a:lnTo>
                  <a:cubicBezTo>
                    <a:pt x="2269" y="3561"/>
                    <a:pt x="2356" y="3530"/>
                    <a:pt x="2447" y="3530"/>
                  </a:cubicBezTo>
                  <a:cubicBezTo>
                    <a:pt x="2537" y="3530"/>
                    <a:pt x="2632" y="3561"/>
                    <a:pt x="2710" y="3624"/>
                  </a:cubicBezTo>
                  <a:lnTo>
                    <a:pt x="3939" y="4821"/>
                  </a:lnTo>
                  <a:lnTo>
                    <a:pt x="5042" y="3656"/>
                  </a:lnTo>
                  <a:cubicBezTo>
                    <a:pt x="5136" y="3561"/>
                    <a:pt x="5199" y="3530"/>
                    <a:pt x="5294" y="3530"/>
                  </a:cubicBezTo>
                  <a:cubicBezTo>
                    <a:pt x="5388" y="3530"/>
                    <a:pt x="5483" y="3561"/>
                    <a:pt x="5546" y="3656"/>
                  </a:cubicBezTo>
                  <a:lnTo>
                    <a:pt x="7751" y="5861"/>
                  </a:lnTo>
                  <a:lnTo>
                    <a:pt x="7751" y="379"/>
                  </a:lnTo>
                  <a:cubicBezTo>
                    <a:pt x="7720" y="159"/>
                    <a:pt x="7562" y="1"/>
                    <a:pt x="737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0" name="Google Shape;8640;p98"/>
            <p:cNvSpPr/>
            <p:nvPr/>
          </p:nvSpPr>
          <p:spPr>
            <a:xfrm>
              <a:off x="-44773800" y="36754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67" y="694"/>
                    <a:pt x="725" y="536"/>
                    <a:pt x="725" y="347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1" name="Google Shape;8641;p98"/>
            <p:cNvSpPr/>
            <p:nvPr/>
          </p:nvSpPr>
          <p:spPr>
            <a:xfrm>
              <a:off x="-44750975" y="3741600"/>
              <a:ext cx="70900" cy="48050"/>
            </a:xfrm>
            <a:custGeom>
              <a:avLst/>
              <a:gdLst/>
              <a:ahLst/>
              <a:cxnLst/>
              <a:rect l="l" t="t" r="r" b="b"/>
              <a:pathLst>
                <a:path w="2836" h="1922" extrusionOk="0">
                  <a:moveTo>
                    <a:pt x="883" y="0"/>
                  </a:moveTo>
                  <a:lnTo>
                    <a:pt x="1" y="945"/>
                  </a:lnTo>
                  <a:lnTo>
                    <a:pt x="1009" y="1922"/>
                  </a:lnTo>
                  <a:lnTo>
                    <a:pt x="2836" y="192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2" name="Google Shape;8642;p98"/>
            <p:cNvSpPr/>
            <p:nvPr/>
          </p:nvSpPr>
          <p:spPr>
            <a:xfrm>
              <a:off x="-44848625" y="3740025"/>
              <a:ext cx="97675" cy="49625"/>
            </a:xfrm>
            <a:custGeom>
              <a:avLst/>
              <a:gdLst/>
              <a:ahLst/>
              <a:cxnLst/>
              <a:rect l="l" t="t" r="r" b="b"/>
              <a:pathLst>
                <a:path w="3907" h="1985" extrusionOk="0">
                  <a:moveTo>
                    <a:pt x="1985" y="0"/>
                  </a:moveTo>
                  <a:lnTo>
                    <a:pt x="0" y="1985"/>
                  </a:lnTo>
                  <a:lnTo>
                    <a:pt x="3907" y="1985"/>
                  </a:lnTo>
                  <a:lnTo>
                    <a:pt x="198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43" name="Google Shape;8643;p98"/>
          <p:cNvGrpSpPr/>
          <p:nvPr/>
        </p:nvGrpSpPr>
        <p:grpSpPr>
          <a:xfrm>
            <a:off x="1726378" y="1539486"/>
            <a:ext cx="354311" cy="354104"/>
            <a:chOff x="-49764975" y="3183375"/>
            <a:chExt cx="299300" cy="299125"/>
          </a:xfrm>
        </p:grpSpPr>
        <p:sp>
          <p:nvSpPr>
            <p:cNvPr id="8644" name="Google Shape;8644;p98"/>
            <p:cNvSpPr/>
            <p:nvPr/>
          </p:nvSpPr>
          <p:spPr>
            <a:xfrm>
              <a:off x="-49606675" y="3233575"/>
              <a:ext cx="70125" cy="103200"/>
            </a:xfrm>
            <a:custGeom>
              <a:avLst/>
              <a:gdLst/>
              <a:ahLst/>
              <a:cxnLst/>
              <a:rect l="l" t="t" r="r" b="b"/>
              <a:pathLst>
                <a:path w="2805" h="4128" extrusionOk="0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5" name="Google Shape;8645;p98"/>
            <p:cNvSpPr/>
            <p:nvPr/>
          </p:nvSpPr>
          <p:spPr>
            <a:xfrm>
              <a:off x="-496767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6" name="Google Shape;8646;p98"/>
            <p:cNvSpPr/>
            <p:nvPr/>
          </p:nvSpPr>
          <p:spPr>
            <a:xfrm>
              <a:off x="-49694100" y="3233575"/>
              <a:ext cx="69325" cy="103200"/>
            </a:xfrm>
            <a:custGeom>
              <a:avLst/>
              <a:gdLst/>
              <a:ahLst/>
              <a:cxnLst/>
              <a:rect l="l" t="t" r="r" b="b"/>
              <a:pathLst>
                <a:path w="2773" h="4128" extrusionOk="0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7" name="Google Shape;8647;p98"/>
            <p:cNvSpPr/>
            <p:nvPr/>
          </p:nvSpPr>
          <p:spPr>
            <a:xfrm>
              <a:off x="-49756325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8" name="Google Shape;8648;p98"/>
            <p:cNvSpPr/>
            <p:nvPr/>
          </p:nvSpPr>
          <p:spPr>
            <a:xfrm>
              <a:off x="-496066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9" name="Google Shape;8649;p98"/>
            <p:cNvSpPr/>
            <p:nvPr/>
          </p:nvSpPr>
          <p:spPr>
            <a:xfrm>
              <a:off x="-49595650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0" name="Google Shape;8650;p98"/>
            <p:cNvSpPr/>
            <p:nvPr/>
          </p:nvSpPr>
          <p:spPr>
            <a:xfrm>
              <a:off x="-497649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1" name="Google Shape;8651;p98"/>
            <p:cNvSpPr/>
            <p:nvPr/>
          </p:nvSpPr>
          <p:spPr>
            <a:xfrm>
              <a:off x="-495357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2" name="Google Shape;8652;p98"/>
            <p:cNvSpPr/>
            <p:nvPr/>
          </p:nvSpPr>
          <p:spPr>
            <a:xfrm>
              <a:off x="-49685425" y="3183375"/>
              <a:ext cx="140200" cy="69925"/>
            </a:xfrm>
            <a:custGeom>
              <a:avLst/>
              <a:gdLst/>
              <a:ahLst/>
              <a:cxnLst/>
              <a:rect l="l" t="t" r="r" b="b"/>
              <a:pathLst>
                <a:path w="5608" h="2797" extrusionOk="0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3" name="Google Shape;8653;p98"/>
          <p:cNvGrpSpPr/>
          <p:nvPr/>
        </p:nvGrpSpPr>
        <p:grpSpPr>
          <a:xfrm>
            <a:off x="1726378" y="1974947"/>
            <a:ext cx="354311" cy="355909"/>
            <a:chOff x="-49764975" y="3551225"/>
            <a:chExt cx="299300" cy="300650"/>
          </a:xfrm>
        </p:grpSpPr>
        <p:sp>
          <p:nvSpPr>
            <p:cNvPr id="8654" name="Google Shape;8654;p98"/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5" name="Google Shape;8655;p98"/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6" name="Google Shape;8656;p98"/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7" name="Google Shape;8657;p98"/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8" name="Google Shape;8658;p98"/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9" name="Google Shape;8659;p98"/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0" name="Google Shape;8660;p98"/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1" name="Google Shape;8661;p98"/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2" name="Google Shape;8662;p98"/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3" name="Google Shape;8663;p98"/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4" name="Google Shape;8664;p98"/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5" name="Google Shape;8665;p98"/>
          <p:cNvGrpSpPr/>
          <p:nvPr/>
        </p:nvGrpSpPr>
        <p:grpSpPr>
          <a:xfrm>
            <a:off x="1724040" y="2411710"/>
            <a:ext cx="358987" cy="355525"/>
            <a:chOff x="-49766550" y="3920175"/>
            <a:chExt cx="303250" cy="300325"/>
          </a:xfrm>
        </p:grpSpPr>
        <p:sp>
          <p:nvSpPr>
            <p:cNvPr id="8666" name="Google Shape;8666;p98"/>
            <p:cNvSpPr/>
            <p:nvPr/>
          </p:nvSpPr>
          <p:spPr>
            <a:xfrm>
              <a:off x="-49764975" y="3920175"/>
              <a:ext cx="228425" cy="89225"/>
            </a:xfrm>
            <a:custGeom>
              <a:avLst/>
              <a:gdLst/>
              <a:ahLst/>
              <a:cxnLst/>
              <a:rect l="l" t="t" r="r" b="b"/>
              <a:pathLst>
                <a:path w="9137" h="3569" extrusionOk="0">
                  <a:moveTo>
                    <a:pt x="4568" y="1"/>
                  </a:moveTo>
                  <a:cubicBezTo>
                    <a:pt x="2284" y="1"/>
                    <a:pt x="0" y="592"/>
                    <a:pt x="0" y="1773"/>
                  </a:cubicBezTo>
                  <a:cubicBezTo>
                    <a:pt x="0" y="2970"/>
                    <a:pt x="2300" y="3569"/>
                    <a:pt x="4568" y="3569"/>
                  </a:cubicBezTo>
                  <a:cubicBezTo>
                    <a:pt x="6837" y="3569"/>
                    <a:pt x="9137" y="2970"/>
                    <a:pt x="9137" y="1773"/>
                  </a:cubicBezTo>
                  <a:cubicBezTo>
                    <a:pt x="9137" y="592"/>
                    <a:pt x="6852" y="1"/>
                    <a:pt x="45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7" name="Google Shape;8667;p98"/>
            <p:cNvSpPr/>
            <p:nvPr/>
          </p:nvSpPr>
          <p:spPr>
            <a:xfrm>
              <a:off x="-49764975" y="3998350"/>
              <a:ext cx="141775" cy="115800"/>
            </a:xfrm>
            <a:custGeom>
              <a:avLst/>
              <a:gdLst/>
              <a:ahLst/>
              <a:cxnLst/>
              <a:rect l="l" t="t" r="r" b="b"/>
              <a:pathLst>
                <a:path w="5671" h="4632" extrusionOk="0">
                  <a:moveTo>
                    <a:pt x="0" y="1"/>
                  </a:moveTo>
                  <a:lnTo>
                    <a:pt x="0" y="3939"/>
                  </a:lnTo>
                  <a:cubicBezTo>
                    <a:pt x="0" y="4317"/>
                    <a:pt x="315" y="4632"/>
                    <a:pt x="693" y="4632"/>
                  </a:cubicBezTo>
                  <a:cubicBezTo>
                    <a:pt x="1103" y="4632"/>
                    <a:pt x="1418" y="4317"/>
                    <a:pt x="1418" y="3939"/>
                  </a:cubicBezTo>
                  <a:lnTo>
                    <a:pt x="1418" y="2868"/>
                  </a:lnTo>
                  <a:cubicBezTo>
                    <a:pt x="1418" y="2269"/>
                    <a:pt x="1890" y="1796"/>
                    <a:pt x="2457" y="1796"/>
                  </a:cubicBezTo>
                  <a:cubicBezTo>
                    <a:pt x="3056" y="1796"/>
                    <a:pt x="3529" y="2269"/>
                    <a:pt x="3529" y="2868"/>
                  </a:cubicBezTo>
                  <a:lnTo>
                    <a:pt x="3529" y="3592"/>
                  </a:lnTo>
                  <a:cubicBezTo>
                    <a:pt x="3529" y="3781"/>
                    <a:pt x="3686" y="3939"/>
                    <a:pt x="3875" y="3939"/>
                  </a:cubicBezTo>
                  <a:cubicBezTo>
                    <a:pt x="4096" y="3939"/>
                    <a:pt x="4253" y="3781"/>
                    <a:pt x="4253" y="3592"/>
                  </a:cubicBezTo>
                  <a:lnTo>
                    <a:pt x="4253" y="2868"/>
                  </a:lnTo>
                  <a:cubicBezTo>
                    <a:pt x="4253" y="2427"/>
                    <a:pt x="4568" y="1954"/>
                    <a:pt x="5041" y="1828"/>
                  </a:cubicBezTo>
                  <a:cubicBezTo>
                    <a:pt x="5104" y="1796"/>
                    <a:pt x="5198" y="1796"/>
                    <a:pt x="5293" y="1796"/>
                  </a:cubicBezTo>
                  <a:cubicBezTo>
                    <a:pt x="5513" y="1796"/>
                    <a:pt x="5671" y="1639"/>
                    <a:pt x="5671" y="1450"/>
                  </a:cubicBezTo>
                  <a:lnTo>
                    <a:pt x="5671" y="1040"/>
                  </a:lnTo>
                  <a:cubicBezTo>
                    <a:pt x="5293" y="1103"/>
                    <a:pt x="4946" y="1103"/>
                    <a:pt x="4600" y="1103"/>
                  </a:cubicBezTo>
                  <a:cubicBezTo>
                    <a:pt x="2899" y="1103"/>
                    <a:pt x="1008" y="788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8" name="Google Shape;8668;p98"/>
            <p:cNvSpPr/>
            <p:nvPr/>
          </p:nvSpPr>
          <p:spPr>
            <a:xfrm>
              <a:off x="-49627150" y="3996000"/>
              <a:ext cx="163850" cy="148100"/>
            </a:xfrm>
            <a:custGeom>
              <a:avLst/>
              <a:gdLst/>
              <a:ahLst/>
              <a:cxnLst/>
              <a:rect l="l" t="t" r="r" b="b"/>
              <a:pathLst>
                <a:path w="6554" h="5924" extrusionOk="0">
                  <a:moveTo>
                    <a:pt x="3655" y="725"/>
                  </a:moveTo>
                  <a:cubicBezTo>
                    <a:pt x="4348" y="1040"/>
                    <a:pt x="5041" y="1544"/>
                    <a:pt x="5451" y="2206"/>
                  </a:cubicBezTo>
                  <a:cubicBezTo>
                    <a:pt x="5766" y="2678"/>
                    <a:pt x="5860" y="3308"/>
                    <a:pt x="5671" y="3875"/>
                  </a:cubicBezTo>
                  <a:cubicBezTo>
                    <a:pt x="5451" y="4411"/>
                    <a:pt x="5041" y="4852"/>
                    <a:pt x="4443" y="5041"/>
                  </a:cubicBezTo>
                  <a:cubicBezTo>
                    <a:pt x="4171" y="5132"/>
                    <a:pt x="3899" y="5193"/>
                    <a:pt x="3655" y="5198"/>
                  </a:cubicBezTo>
                  <a:lnTo>
                    <a:pt x="3655" y="5198"/>
                  </a:lnTo>
                  <a:lnTo>
                    <a:pt x="3655" y="725"/>
                  </a:lnTo>
                  <a:close/>
                  <a:moveTo>
                    <a:pt x="3718" y="0"/>
                  </a:moveTo>
                  <a:cubicBezTo>
                    <a:pt x="3088" y="599"/>
                    <a:pt x="1985" y="914"/>
                    <a:pt x="820" y="1071"/>
                  </a:cubicBezTo>
                  <a:lnTo>
                    <a:pt x="820" y="1544"/>
                  </a:lnTo>
                  <a:cubicBezTo>
                    <a:pt x="820" y="2048"/>
                    <a:pt x="473" y="2489"/>
                    <a:pt x="0" y="2584"/>
                  </a:cubicBezTo>
                  <a:lnTo>
                    <a:pt x="1009" y="3938"/>
                  </a:lnTo>
                  <a:cubicBezTo>
                    <a:pt x="1619" y="4793"/>
                    <a:pt x="2554" y="5263"/>
                    <a:pt x="3557" y="5263"/>
                  </a:cubicBezTo>
                  <a:cubicBezTo>
                    <a:pt x="3579" y="5263"/>
                    <a:pt x="3601" y="5263"/>
                    <a:pt x="3624" y="5262"/>
                  </a:cubicBezTo>
                  <a:lnTo>
                    <a:pt x="3624" y="5262"/>
                  </a:lnTo>
                  <a:lnTo>
                    <a:pt x="3624" y="5923"/>
                  </a:lnTo>
                  <a:cubicBezTo>
                    <a:pt x="3970" y="5923"/>
                    <a:pt x="4317" y="5829"/>
                    <a:pt x="4632" y="5734"/>
                  </a:cubicBezTo>
                  <a:cubicBezTo>
                    <a:pt x="5419" y="5451"/>
                    <a:pt x="6018" y="4852"/>
                    <a:pt x="6301" y="4096"/>
                  </a:cubicBezTo>
                  <a:cubicBezTo>
                    <a:pt x="6553" y="3371"/>
                    <a:pt x="6459" y="2521"/>
                    <a:pt x="6018" y="1859"/>
                  </a:cubicBezTo>
                  <a:cubicBezTo>
                    <a:pt x="5451" y="1040"/>
                    <a:pt x="4632" y="410"/>
                    <a:pt x="37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9" name="Google Shape;8669;p98"/>
            <p:cNvSpPr/>
            <p:nvPr/>
          </p:nvSpPr>
          <p:spPr>
            <a:xfrm>
              <a:off x="-49766550" y="4061375"/>
              <a:ext cx="230000" cy="159125"/>
            </a:xfrm>
            <a:custGeom>
              <a:avLst/>
              <a:gdLst/>
              <a:ahLst/>
              <a:cxnLst/>
              <a:rect l="l" t="t" r="r" b="b"/>
              <a:pathLst>
                <a:path w="9200" h="6365" extrusionOk="0">
                  <a:moveTo>
                    <a:pt x="2489" y="0"/>
                  </a:moveTo>
                  <a:cubicBezTo>
                    <a:pt x="2300" y="0"/>
                    <a:pt x="2142" y="158"/>
                    <a:pt x="2142" y="347"/>
                  </a:cubicBezTo>
                  <a:lnTo>
                    <a:pt x="2142" y="1418"/>
                  </a:lnTo>
                  <a:cubicBezTo>
                    <a:pt x="2142" y="2205"/>
                    <a:pt x="1481" y="2836"/>
                    <a:pt x="725" y="2836"/>
                  </a:cubicBezTo>
                  <a:cubicBezTo>
                    <a:pt x="441" y="2836"/>
                    <a:pt x="221" y="2741"/>
                    <a:pt x="0" y="2647"/>
                  </a:cubicBezTo>
                  <a:lnTo>
                    <a:pt x="0" y="4600"/>
                  </a:lnTo>
                  <a:cubicBezTo>
                    <a:pt x="0" y="5734"/>
                    <a:pt x="2331" y="6364"/>
                    <a:pt x="4631" y="6364"/>
                  </a:cubicBezTo>
                  <a:cubicBezTo>
                    <a:pt x="6900" y="6364"/>
                    <a:pt x="9200" y="5797"/>
                    <a:pt x="9200" y="4600"/>
                  </a:cubicBezTo>
                  <a:lnTo>
                    <a:pt x="9200" y="3340"/>
                  </a:lnTo>
                  <a:cubicBezTo>
                    <a:pt x="9121" y="3353"/>
                    <a:pt x="9033" y="3360"/>
                    <a:pt x="8938" y="3360"/>
                  </a:cubicBezTo>
                  <a:cubicBezTo>
                    <a:pt x="8153" y="3360"/>
                    <a:pt x="6857" y="2888"/>
                    <a:pt x="5986" y="1764"/>
                  </a:cubicBezTo>
                  <a:lnTo>
                    <a:pt x="4978" y="378"/>
                  </a:lnTo>
                  <a:lnTo>
                    <a:pt x="4978" y="1071"/>
                  </a:lnTo>
                  <a:cubicBezTo>
                    <a:pt x="4978" y="1638"/>
                    <a:pt x="4505" y="2111"/>
                    <a:pt x="3907" y="2111"/>
                  </a:cubicBezTo>
                  <a:cubicBezTo>
                    <a:pt x="3308" y="2111"/>
                    <a:pt x="2836" y="1638"/>
                    <a:pt x="2836" y="1071"/>
                  </a:cubicBezTo>
                  <a:lnTo>
                    <a:pt x="2836" y="347"/>
                  </a:lnTo>
                  <a:cubicBezTo>
                    <a:pt x="2836" y="158"/>
                    <a:pt x="2678" y="0"/>
                    <a:pt x="248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70" name="Google Shape;8670;p98"/>
          <p:cNvGrpSpPr/>
          <p:nvPr/>
        </p:nvGrpSpPr>
        <p:grpSpPr>
          <a:xfrm>
            <a:off x="3939571" y="1559758"/>
            <a:ext cx="357123" cy="354341"/>
            <a:chOff x="-47892800" y="3200500"/>
            <a:chExt cx="301675" cy="299325"/>
          </a:xfrm>
        </p:grpSpPr>
        <p:sp>
          <p:nvSpPr>
            <p:cNvPr id="8671" name="Google Shape;8671;p98"/>
            <p:cNvSpPr/>
            <p:nvPr/>
          </p:nvSpPr>
          <p:spPr>
            <a:xfrm>
              <a:off x="-47892800" y="3200500"/>
              <a:ext cx="301675" cy="177225"/>
            </a:xfrm>
            <a:custGeom>
              <a:avLst/>
              <a:gdLst/>
              <a:ahLst/>
              <a:cxnLst/>
              <a:rect l="l" t="t" r="r" b="b"/>
              <a:pathLst>
                <a:path w="12067" h="7089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lnTo>
                    <a:pt x="0" y="1796"/>
                  </a:lnTo>
                  <a:cubicBezTo>
                    <a:pt x="0" y="1985"/>
                    <a:pt x="158" y="2143"/>
                    <a:pt x="347" y="2143"/>
                  </a:cubicBezTo>
                  <a:lnTo>
                    <a:pt x="1765" y="2143"/>
                  </a:lnTo>
                  <a:cubicBezTo>
                    <a:pt x="1985" y="2143"/>
                    <a:pt x="2143" y="1985"/>
                    <a:pt x="2143" y="1796"/>
                  </a:cubicBezTo>
                  <a:lnTo>
                    <a:pt x="2143" y="1418"/>
                  </a:lnTo>
                  <a:lnTo>
                    <a:pt x="5010" y="1418"/>
                  </a:lnTo>
                  <a:cubicBezTo>
                    <a:pt x="4915" y="1576"/>
                    <a:pt x="3277" y="4506"/>
                    <a:pt x="3182" y="4663"/>
                  </a:cubicBezTo>
                  <a:lnTo>
                    <a:pt x="4821" y="7089"/>
                  </a:lnTo>
                  <a:lnTo>
                    <a:pt x="5671" y="7089"/>
                  </a:lnTo>
                  <a:lnTo>
                    <a:pt x="5671" y="5577"/>
                  </a:lnTo>
                  <a:cubicBezTo>
                    <a:pt x="5293" y="5419"/>
                    <a:pt x="4978" y="5010"/>
                    <a:pt x="4978" y="4569"/>
                  </a:cubicBezTo>
                  <a:cubicBezTo>
                    <a:pt x="4978" y="4001"/>
                    <a:pt x="5451" y="3529"/>
                    <a:pt x="6018" y="3529"/>
                  </a:cubicBezTo>
                  <a:cubicBezTo>
                    <a:pt x="6616" y="3529"/>
                    <a:pt x="7089" y="4001"/>
                    <a:pt x="7089" y="4569"/>
                  </a:cubicBezTo>
                  <a:cubicBezTo>
                    <a:pt x="7089" y="5041"/>
                    <a:pt x="6805" y="5419"/>
                    <a:pt x="6396" y="5577"/>
                  </a:cubicBezTo>
                  <a:lnTo>
                    <a:pt x="6396" y="7026"/>
                  </a:lnTo>
                  <a:lnTo>
                    <a:pt x="7247" y="7026"/>
                  </a:lnTo>
                  <a:lnTo>
                    <a:pt x="8853" y="4569"/>
                  </a:lnTo>
                  <a:cubicBezTo>
                    <a:pt x="8790" y="4411"/>
                    <a:pt x="7120" y="1513"/>
                    <a:pt x="7057" y="1355"/>
                  </a:cubicBezTo>
                  <a:lnTo>
                    <a:pt x="9924" y="1355"/>
                  </a:lnTo>
                  <a:lnTo>
                    <a:pt x="9924" y="1702"/>
                  </a:lnTo>
                  <a:cubicBezTo>
                    <a:pt x="9924" y="1891"/>
                    <a:pt x="10082" y="2048"/>
                    <a:pt x="10271" y="2048"/>
                  </a:cubicBezTo>
                  <a:lnTo>
                    <a:pt x="11689" y="2048"/>
                  </a:lnTo>
                  <a:cubicBezTo>
                    <a:pt x="11909" y="2048"/>
                    <a:pt x="12067" y="1891"/>
                    <a:pt x="12067" y="1702"/>
                  </a:cubicBezTo>
                  <a:lnTo>
                    <a:pt x="12067" y="284"/>
                  </a:lnTo>
                  <a:cubicBezTo>
                    <a:pt x="12004" y="158"/>
                    <a:pt x="11846" y="0"/>
                    <a:pt x="11657" y="0"/>
                  </a:cubicBezTo>
                  <a:lnTo>
                    <a:pt x="10239" y="0"/>
                  </a:lnTo>
                  <a:cubicBezTo>
                    <a:pt x="10050" y="0"/>
                    <a:pt x="9893" y="158"/>
                    <a:pt x="9893" y="378"/>
                  </a:cubicBezTo>
                  <a:lnTo>
                    <a:pt x="9893" y="725"/>
                  </a:lnTo>
                  <a:lnTo>
                    <a:pt x="6616" y="725"/>
                  </a:lnTo>
                  <a:lnTo>
                    <a:pt x="6301" y="221"/>
                  </a:lnTo>
                  <a:cubicBezTo>
                    <a:pt x="6238" y="95"/>
                    <a:pt x="6120" y="32"/>
                    <a:pt x="6002" y="32"/>
                  </a:cubicBezTo>
                  <a:cubicBezTo>
                    <a:pt x="5884" y="32"/>
                    <a:pt x="5766" y="95"/>
                    <a:pt x="5703" y="221"/>
                  </a:cubicBezTo>
                  <a:lnTo>
                    <a:pt x="5388" y="725"/>
                  </a:lnTo>
                  <a:lnTo>
                    <a:pt x="2143" y="725"/>
                  </a:lnTo>
                  <a:lnTo>
                    <a:pt x="2143" y="378"/>
                  </a:lnTo>
                  <a:cubicBezTo>
                    <a:pt x="2143" y="158"/>
                    <a:pt x="1985" y="0"/>
                    <a:pt x="17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2" name="Google Shape;8672;p98"/>
            <p:cNvSpPr/>
            <p:nvPr/>
          </p:nvSpPr>
          <p:spPr>
            <a:xfrm>
              <a:off x="-47751825" y="33060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8"/>
                  </a:cubicBez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3" name="Google Shape;8673;p98"/>
            <p:cNvSpPr/>
            <p:nvPr/>
          </p:nvSpPr>
          <p:spPr>
            <a:xfrm>
              <a:off x="-47786475" y="3395050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3"/>
                  </a:lnTo>
                  <a:lnTo>
                    <a:pt x="3498" y="693"/>
                  </a:lnTo>
                  <a:lnTo>
                    <a:pt x="3498" y="347"/>
                  </a:lnTo>
                  <a:cubicBezTo>
                    <a:pt x="3498" y="158"/>
                    <a:pt x="3372" y="0"/>
                    <a:pt x="31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4" name="Google Shape;8674;p98"/>
            <p:cNvSpPr/>
            <p:nvPr/>
          </p:nvSpPr>
          <p:spPr>
            <a:xfrm>
              <a:off x="-47692750" y="3271375"/>
              <a:ext cx="101625" cy="140225"/>
            </a:xfrm>
            <a:custGeom>
              <a:avLst/>
              <a:gdLst/>
              <a:ahLst/>
              <a:cxnLst/>
              <a:rect l="l" t="t" r="r" b="b"/>
              <a:pathLst>
                <a:path w="4065" h="5609" extrusionOk="0">
                  <a:moveTo>
                    <a:pt x="631" y="1"/>
                  </a:moveTo>
                  <a:lnTo>
                    <a:pt x="1576" y="1639"/>
                  </a:lnTo>
                  <a:cubicBezTo>
                    <a:pt x="1639" y="1734"/>
                    <a:pt x="1639" y="1891"/>
                    <a:pt x="1576" y="1986"/>
                  </a:cubicBezTo>
                  <a:lnTo>
                    <a:pt x="1" y="4348"/>
                  </a:lnTo>
                  <a:cubicBezTo>
                    <a:pt x="316" y="4537"/>
                    <a:pt x="505" y="4853"/>
                    <a:pt x="505" y="5262"/>
                  </a:cubicBezTo>
                  <a:lnTo>
                    <a:pt x="505" y="5609"/>
                  </a:lnTo>
                  <a:lnTo>
                    <a:pt x="4065" y="5609"/>
                  </a:lnTo>
                  <a:lnTo>
                    <a:pt x="4065" y="1040"/>
                  </a:lnTo>
                  <a:cubicBezTo>
                    <a:pt x="4002" y="473"/>
                    <a:pt x="3561" y="1"/>
                    <a:pt x="296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5" name="Google Shape;8675;p98"/>
            <p:cNvSpPr/>
            <p:nvPr/>
          </p:nvSpPr>
          <p:spPr>
            <a:xfrm>
              <a:off x="-47891225" y="3272950"/>
              <a:ext cx="100050" cy="140225"/>
            </a:xfrm>
            <a:custGeom>
              <a:avLst/>
              <a:gdLst/>
              <a:ahLst/>
              <a:cxnLst/>
              <a:rect l="l" t="t" r="r" b="b"/>
              <a:pathLst>
                <a:path w="4002" h="5609" extrusionOk="0">
                  <a:moveTo>
                    <a:pt x="1040" y="1"/>
                  </a:moveTo>
                  <a:cubicBezTo>
                    <a:pt x="473" y="1"/>
                    <a:pt x="0" y="442"/>
                    <a:pt x="0" y="1040"/>
                  </a:cubicBezTo>
                  <a:lnTo>
                    <a:pt x="0" y="5609"/>
                  </a:lnTo>
                  <a:lnTo>
                    <a:pt x="3529" y="5609"/>
                  </a:lnTo>
                  <a:lnTo>
                    <a:pt x="3529" y="5231"/>
                  </a:lnTo>
                  <a:lnTo>
                    <a:pt x="3497" y="5231"/>
                  </a:lnTo>
                  <a:cubicBezTo>
                    <a:pt x="3497" y="4821"/>
                    <a:pt x="3686" y="4506"/>
                    <a:pt x="4002" y="4317"/>
                  </a:cubicBezTo>
                  <a:lnTo>
                    <a:pt x="2426" y="1954"/>
                  </a:lnTo>
                  <a:cubicBezTo>
                    <a:pt x="2363" y="1828"/>
                    <a:pt x="2363" y="1734"/>
                    <a:pt x="2426" y="1608"/>
                  </a:cubicBezTo>
                  <a:lnTo>
                    <a:pt x="337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6" name="Google Shape;8676;p98"/>
            <p:cNvSpPr/>
            <p:nvPr/>
          </p:nvSpPr>
          <p:spPr>
            <a:xfrm>
              <a:off x="-47892800" y="3428900"/>
              <a:ext cx="300100" cy="70925"/>
            </a:xfrm>
            <a:custGeom>
              <a:avLst/>
              <a:gdLst/>
              <a:ahLst/>
              <a:cxnLst/>
              <a:rect l="l" t="t" r="r" b="b"/>
              <a:pathLst>
                <a:path w="12004" h="2837" extrusionOk="0">
                  <a:moveTo>
                    <a:pt x="0" y="1"/>
                  </a:moveTo>
                  <a:lnTo>
                    <a:pt x="0" y="379"/>
                  </a:lnTo>
                  <a:cubicBezTo>
                    <a:pt x="0" y="946"/>
                    <a:pt x="473" y="1418"/>
                    <a:pt x="1072" y="1418"/>
                  </a:cubicBezTo>
                  <a:lnTo>
                    <a:pt x="4978" y="1418"/>
                  </a:lnTo>
                  <a:lnTo>
                    <a:pt x="4978" y="2143"/>
                  </a:lnTo>
                  <a:lnTo>
                    <a:pt x="3907" y="2143"/>
                  </a:lnTo>
                  <a:cubicBezTo>
                    <a:pt x="3718" y="2143"/>
                    <a:pt x="3560" y="2301"/>
                    <a:pt x="3560" y="2490"/>
                  </a:cubicBezTo>
                  <a:cubicBezTo>
                    <a:pt x="3560" y="2679"/>
                    <a:pt x="3718" y="2836"/>
                    <a:pt x="3907" y="2836"/>
                  </a:cubicBezTo>
                  <a:lnTo>
                    <a:pt x="8129" y="2836"/>
                  </a:lnTo>
                  <a:cubicBezTo>
                    <a:pt x="8318" y="2836"/>
                    <a:pt x="8475" y="2679"/>
                    <a:pt x="8475" y="2490"/>
                  </a:cubicBezTo>
                  <a:cubicBezTo>
                    <a:pt x="8475" y="2301"/>
                    <a:pt x="8318" y="2143"/>
                    <a:pt x="8129" y="2143"/>
                  </a:cubicBezTo>
                  <a:lnTo>
                    <a:pt x="7057" y="2143"/>
                  </a:lnTo>
                  <a:lnTo>
                    <a:pt x="7057" y="1418"/>
                  </a:lnTo>
                  <a:lnTo>
                    <a:pt x="10964" y="1418"/>
                  </a:lnTo>
                  <a:cubicBezTo>
                    <a:pt x="11531" y="1418"/>
                    <a:pt x="12004" y="946"/>
                    <a:pt x="12004" y="379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77" name="Google Shape;8677;p98"/>
          <p:cNvGrpSpPr/>
          <p:nvPr/>
        </p:nvGrpSpPr>
        <p:grpSpPr>
          <a:xfrm>
            <a:off x="4003437" y="1996107"/>
            <a:ext cx="229391" cy="355258"/>
            <a:chOff x="-47839250" y="3569100"/>
            <a:chExt cx="193775" cy="300100"/>
          </a:xfrm>
        </p:grpSpPr>
        <p:sp>
          <p:nvSpPr>
            <p:cNvPr id="8678" name="Google Shape;8678;p98"/>
            <p:cNvSpPr/>
            <p:nvPr/>
          </p:nvSpPr>
          <p:spPr>
            <a:xfrm>
              <a:off x="-47786475" y="3657325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72" y="0"/>
                  </a:moveTo>
                  <a:cubicBezTo>
                    <a:pt x="473" y="0"/>
                    <a:pt x="1" y="473"/>
                    <a:pt x="1" y="1071"/>
                  </a:cubicBezTo>
                  <a:cubicBezTo>
                    <a:pt x="1" y="1544"/>
                    <a:pt x="284" y="1890"/>
                    <a:pt x="725" y="2048"/>
                  </a:cubicBezTo>
                  <a:lnTo>
                    <a:pt x="725" y="1071"/>
                  </a:lnTo>
                  <a:cubicBezTo>
                    <a:pt x="725" y="882"/>
                    <a:pt x="883" y="725"/>
                    <a:pt x="1072" y="725"/>
                  </a:cubicBezTo>
                  <a:lnTo>
                    <a:pt x="2048" y="725"/>
                  </a:lnTo>
                  <a:cubicBezTo>
                    <a:pt x="1891" y="315"/>
                    <a:pt x="1513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9" name="Google Shape;8679;p98"/>
            <p:cNvSpPr/>
            <p:nvPr/>
          </p:nvSpPr>
          <p:spPr>
            <a:xfrm>
              <a:off x="-47751025" y="36927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0" y="1"/>
                  </a:moveTo>
                  <a:lnTo>
                    <a:pt x="0" y="631"/>
                  </a:lnTo>
                  <a:cubicBezTo>
                    <a:pt x="315" y="536"/>
                    <a:pt x="504" y="284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0" name="Google Shape;8680;p98"/>
            <p:cNvSpPr/>
            <p:nvPr/>
          </p:nvSpPr>
          <p:spPr>
            <a:xfrm>
              <a:off x="-47838450" y="3569100"/>
              <a:ext cx="192975" cy="35475"/>
            </a:xfrm>
            <a:custGeom>
              <a:avLst/>
              <a:gdLst/>
              <a:ahLst/>
              <a:cxnLst/>
              <a:rect l="l" t="t" r="r" b="b"/>
              <a:pathLst>
                <a:path w="7719" h="1419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lnTo>
                    <a:pt x="7719" y="1418"/>
                  </a:lnTo>
                  <a:lnTo>
                    <a:pt x="7719" y="347"/>
                  </a:lnTo>
                  <a:cubicBezTo>
                    <a:pt x="7719" y="158"/>
                    <a:pt x="7561" y="1"/>
                    <a:pt x="73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1" name="Google Shape;8681;p98"/>
            <p:cNvSpPr/>
            <p:nvPr/>
          </p:nvSpPr>
          <p:spPr>
            <a:xfrm>
              <a:off x="-47751025" y="3691975"/>
              <a:ext cx="53575" cy="53575"/>
            </a:xfrm>
            <a:custGeom>
              <a:avLst/>
              <a:gdLst/>
              <a:ahLst/>
              <a:cxnLst/>
              <a:rect l="l" t="t" r="r" b="b"/>
              <a:pathLst>
                <a:path w="2143" h="2143" extrusionOk="0">
                  <a:moveTo>
                    <a:pt x="1386" y="0"/>
                  </a:moveTo>
                  <a:cubicBezTo>
                    <a:pt x="1229" y="662"/>
                    <a:pt x="725" y="1229"/>
                    <a:pt x="0" y="1387"/>
                  </a:cubicBezTo>
                  <a:lnTo>
                    <a:pt x="0" y="2143"/>
                  </a:lnTo>
                  <a:lnTo>
                    <a:pt x="2143" y="2143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2" name="Google Shape;8682;p98"/>
            <p:cNvSpPr/>
            <p:nvPr/>
          </p:nvSpPr>
          <p:spPr>
            <a:xfrm>
              <a:off x="-47839250" y="3621875"/>
              <a:ext cx="193000" cy="159125"/>
            </a:xfrm>
            <a:custGeom>
              <a:avLst/>
              <a:gdLst/>
              <a:ahLst/>
              <a:cxnLst/>
              <a:rect l="l" t="t" r="r" b="b"/>
              <a:pathLst>
                <a:path w="7720" h="6365" extrusionOk="0">
                  <a:moveTo>
                    <a:pt x="3183" y="725"/>
                  </a:moveTo>
                  <a:cubicBezTo>
                    <a:pt x="4033" y="725"/>
                    <a:pt x="4758" y="1324"/>
                    <a:pt x="4915" y="2143"/>
                  </a:cubicBezTo>
                  <a:lnTo>
                    <a:pt x="6018" y="2143"/>
                  </a:lnTo>
                  <a:cubicBezTo>
                    <a:pt x="6207" y="2143"/>
                    <a:pt x="6365" y="2300"/>
                    <a:pt x="6365" y="2489"/>
                  </a:cubicBezTo>
                  <a:lnTo>
                    <a:pt x="6365" y="5293"/>
                  </a:lnTo>
                  <a:cubicBezTo>
                    <a:pt x="6365" y="5482"/>
                    <a:pt x="6207" y="5640"/>
                    <a:pt x="6018" y="5640"/>
                  </a:cubicBezTo>
                  <a:lnTo>
                    <a:pt x="3214" y="5640"/>
                  </a:lnTo>
                  <a:cubicBezTo>
                    <a:pt x="3025" y="5640"/>
                    <a:pt x="2868" y="5482"/>
                    <a:pt x="2868" y="5293"/>
                  </a:cubicBezTo>
                  <a:lnTo>
                    <a:pt x="2868" y="4191"/>
                  </a:lnTo>
                  <a:cubicBezTo>
                    <a:pt x="2080" y="4033"/>
                    <a:pt x="1450" y="3308"/>
                    <a:pt x="1450" y="2458"/>
                  </a:cubicBezTo>
                  <a:cubicBezTo>
                    <a:pt x="1418" y="1513"/>
                    <a:pt x="2206" y="725"/>
                    <a:pt x="3183" y="725"/>
                  </a:cubicBezTo>
                  <a:close/>
                  <a:moveTo>
                    <a:pt x="1" y="0"/>
                  </a:moveTo>
                  <a:lnTo>
                    <a:pt x="1" y="6364"/>
                  </a:lnTo>
                  <a:lnTo>
                    <a:pt x="7719" y="6364"/>
                  </a:lnTo>
                  <a:lnTo>
                    <a:pt x="771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3" name="Google Shape;8683;p98"/>
            <p:cNvSpPr/>
            <p:nvPr/>
          </p:nvSpPr>
          <p:spPr>
            <a:xfrm>
              <a:off x="-47839250" y="3799075"/>
              <a:ext cx="193000" cy="70125"/>
            </a:xfrm>
            <a:custGeom>
              <a:avLst/>
              <a:gdLst/>
              <a:ahLst/>
              <a:cxnLst/>
              <a:rect l="l" t="t" r="r" b="b"/>
              <a:pathLst>
                <a:path w="7720" h="2805" extrusionOk="0">
                  <a:moveTo>
                    <a:pt x="4600" y="663"/>
                  </a:moveTo>
                  <a:cubicBezTo>
                    <a:pt x="4789" y="663"/>
                    <a:pt x="4947" y="820"/>
                    <a:pt x="4947" y="1041"/>
                  </a:cubicBezTo>
                  <a:cubicBezTo>
                    <a:pt x="4947" y="1230"/>
                    <a:pt x="4789" y="1387"/>
                    <a:pt x="4600" y="1387"/>
                  </a:cubicBezTo>
                  <a:lnTo>
                    <a:pt x="3183" y="1387"/>
                  </a:lnTo>
                  <a:cubicBezTo>
                    <a:pt x="2994" y="1387"/>
                    <a:pt x="2836" y="1230"/>
                    <a:pt x="2836" y="1041"/>
                  </a:cubicBezTo>
                  <a:cubicBezTo>
                    <a:pt x="2836" y="852"/>
                    <a:pt x="2994" y="663"/>
                    <a:pt x="3183" y="663"/>
                  </a:cubicBezTo>
                  <a:close/>
                  <a:moveTo>
                    <a:pt x="1" y="1"/>
                  </a:moveTo>
                  <a:lnTo>
                    <a:pt x="1" y="2458"/>
                  </a:lnTo>
                  <a:cubicBezTo>
                    <a:pt x="1" y="2647"/>
                    <a:pt x="158" y="2805"/>
                    <a:pt x="347" y="2805"/>
                  </a:cubicBezTo>
                  <a:lnTo>
                    <a:pt x="7341" y="2805"/>
                  </a:lnTo>
                  <a:cubicBezTo>
                    <a:pt x="7562" y="2805"/>
                    <a:pt x="7719" y="2647"/>
                    <a:pt x="7719" y="2458"/>
                  </a:cubicBezTo>
                  <a:lnTo>
                    <a:pt x="771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4" name="Google Shape;8684;p98"/>
          <p:cNvGrpSpPr/>
          <p:nvPr/>
        </p:nvGrpSpPr>
        <p:grpSpPr>
          <a:xfrm>
            <a:off x="3940503" y="2432456"/>
            <a:ext cx="355258" cy="356205"/>
            <a:chOff x="-47892800" y="3937700"/>
            <a:chExt cx="300100" cy="300900"/>
          </a:xfrm>
        </p:grpSpPr>
        <p:sp>
          <p:nvSpPr>
            <p:cNvPr id="8685" name="Google Shape;8685;p98"/>
            <p:cNvSpPr/>
            <p:nvPr/>
          </p:nvSpPr>
          <p:spPr>
            <a:xfrm>
              <a:off x="-47858150" y="3937700"/>
              <a:ext cx="70900" cy="44150"/>
            </a:xfrm>
            <a:custGeom>
              <a:avLst/>
              <a:gdLst/>
              <a:ahLst/>
              <a:cxnLst/>
              <a:rect l="l" t="t" r="r" b="b"/>
              <a:pathLst>
                <a:path w="2836" h="1766" extrusionOk="0">
                  <a:moveTo>
                    <a:pt x="1418" y="1"/>
                  </a:moveTo>
                  <a:cubicBezTo>
                    <a:pt x="631" y="1"/>
                    <a:pt x="1" y="694"/>
                    <a:pt x="1" y="1419"/>
                  </a:cubicBezTo>
                  <a:lnTo>
                    <a:pt x="1" y="1765"/>
                  </a:lnTo>
                  <a:cubicBezTo>
                    <a:pt x="442" y="1545"/>
                    <a:pt x="914" y="1419"/>
                    <a:pt x="1418" y="1419"/>
                  </a:cubicBezTo>
                  <a:cubicBezTo>
                    <a:pt x="1922" y="1419"/>
                    <a:pt x="2395" y="1545"/>
                    <a:pt x="2836" y="1765"/>
                  </a:cubicBezTo>
                  <a:lnTo>
                    <a:pt x="2836" y="1419"/>
                  </a:lnTo>
                  <a:cubicBezTo>
                    <a:pt x="2836" y="631"/>
                    <a:pt x="2206" y="1"/>
                    <a:pt x="1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6" name="Google Shape;8686;p98"/>
            <p:cNvSpPr/>
            <p:nvPr/>
          </p:nvSpPr>
          <p:spPr>
            <a:xfrm>
              <a:off x="-47892800" y="3991275"/>
              <a:ext cx="141000" cy="105550"/>
            </a:xfrm>
            <a:custGeom>
              <a:avLst/>
              <a:gdLst/>
              <a:ahLst/>
              <a:cxnLst/>
              <a:rect l="l" t="t" r="r" b="b"/>
              <a:pathLst>
                <a:path w="5640" h="4222" extrusionOk="0">
                  <a:moveTo>
                    <a:pt x="2836" y="0"/>
                  </a:moveTo>
                  <a:cubicBezTo>
                    <a:pt x="1292" y="0"/>
                    <a:pt x="32" y="1260"/>
                    <a:pt x="32" y="2804"/>
                  </a:cubicBezTo>
                  <a:lnTo>
                    <a:pt x="32" y="3875"/>
                  </a:lnTo>
                  <a:cubicBezTo>
                    <a:pt x="0" y="4064"/>
                    <a:pt x="158" y="4222"/>
                    <a:pt x="347" y="4222"/>
                  </a:cubicBezTo>
                  <a:lnTo>
                    <a:pt x="5293" y="4222"/>
                  </a:lnTo>
                  <a:cubicBezTo>
                    <a:pt x="5482" y="4222"/>
                    <a:pt x="5640" y="4064"/>
                    <a:pt x="5640" y="3875"/>
                  </a:cubicBezTo>
                  <a:lnTo>
                    <a:pt x="5640" y="2804"/>
                  </a:lnTo>
                  <a:cubicBezTo>
                    <a:pt x="5640" y="1260"/>
                    <a:pt x="4380" y="0"/>
                    <a:pt x="28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7" name="Google Shape;8687;p98"/>
            <p:cNvSpPr/>
            <p:nvPr/>
          </p:nvSpPr>
          <p:spPr>
            <a:xfrm>
              <a:off x="-47773875" y="3956600"/>
              <a:ext cx="119750" cy="89025"/>
            </a:xfrm>
            <a:custGeom>
              <a:avLst/>
              <a:gdLst/>
              <a:ahLst/>
              <a:cxnLst/>
              <a:rect l="l" t="t" r="r" b="b"/>
              <a:pathLst>
                <a:path w="4790" h="3561" extrusionOk="0">
                  <a:moveTo>
                    <a:pt x="1" y="1"/>
                  </a:moveTo>
                  <a:cubicBezTo>
                    <a:pt x="95" y="253"/>
                    <a:pt x="127" y="474"/>
                    <a:pt x="127" y="726"/>
                  </a:cubicBezTo>
                  <a:lnTo>
                    <a:pt x="127" y="1419"/>
                  </a:lnTo>
                  <a:lnTo>
                    <a:pt x="158" y="1419"/>
                  </a:lnTo>
                  <a:cubicBezTo>
                    <a:pt x="442" y="1639"/>
                    <a:pt x="694" y="1860"/>
                    <a:pt x="883" y="2143"/>
                  </a:cubicBezTo>
                  <a:cubicBezTo>
                    <a:pt x="1702" y="2301"/>
                    <a:pt x="2427" y="2805"/>
                    <a:pt x="2805" y="3561"/>
                  </a:cubicBezTo>
                  <a:cubicBezTo>
                    <a:pt x="3214" y="3120"/>
                    <a:pt x="3750" y="2805"/>
                    <a:pt x="4380" y="2805"/>
                  </a:cubicBezTo>
                  <a:cubicBezTo>
                    <a:pt x="4506" y="2805"/>
                    <a:pt x="4663" y="2805"/>
                    <a:pt x="4789" y="2836"/>
                  </a:cubicBezTo>
                  <a:cubicBezTo>
                    <a:pt x="4033" y="1167"/>
                    <a:pt x="2332" y="1"/>
                    <a:pt x="4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8" name="Google Shape;8688;p98"/>
            <p:cNvSpPr/>
            <p:nvPr/>
          </p:nvSpPr>
          <p:spPr>
            <a:xfrm>
              <a:off x="-47699050" y="4043250"/>
              <a:ext cx="71700" cy="70900"/>
            </a:xfrm>
            <a:custGeom>
              <a:avLst/>
              <a:gdLst/>
              <a:ahLst/>
              <a:cxnLst/>
              <a:rect l="l" t="t" r="r" b="b"/>
              <a:pathLst>
                <a:path w="2868" h="2836" extrusionOk="0">
                  <a:moveTo>
                    <a:pt x="1450" y="0"/>
                  </a:moveTo>
                  <a:cubicBezTo>
                    <a:pt x="662" y="0"/>
                    <a:pt x="1" y="694"/>
                    <a:pt x="1" y="1418"/>
                  </a:cubicBezTo>
                  <a:cubicBezTo>
                    <a:pt x="1" y="2206"/>
                    <a:pt x="662" y="2836"/>
                    <a:pt x="1450" y="2836"/>
                  </a:cubicBezTo>
                  <a:cubicBezTo>
                    <a:pt x="2237" y="2836"/>
                    <a:pt x="2868" y="2206"/>
                    <a:pt x="2868" y="1418"/>
                  </a:cubicBezTo>
                  <a:cubicBezTo>
                    <a:pt x="2868" y="631"/>
                    <a:pt x="2237" y="0"/>
                    <a:pt x="145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9" name="Google Shape;8689;p98"/>
            <p:cNvSpPr/>
            <p:nvPr/>
          </p:nvSpPr>
          <p:spPr>
            <a:xfrm>
              <a:off x="-47770725" y="4124375"/>
              <a:ext cx="178025" cy="114225"/>
            </a:xfrm>
            <a:custGeom>
              <a:avLst/>
              <a:gdLst/>
              <a:ahLst/>
              <a:cxnLst/>
              <a:rect l="l" t="t" r="r" b="b"/>
              <a:pathLst>
                <a:path w="7121" h="4569" extrusionOk="0">
                  <a:moveTo>
                    <a:pt x="3183" y="0"/>
                  </a:moveTo>
                  <a:lnTo>
                    <a:pt x="3183" y="2426"/>
                  </a:lnTo>
                  <a:lnTo>
                    <a:pt x="2490" y="2426"/>
                  </a:lnTo>
                  <a:lnTo>
                    <a:pt x="2490" y="2080"/>
                  </a:lnTo>
                  <a:cubicBezTo>
                    <a:pt x="2490" y="1891"/>
                    <a:pt x="2332" y="1733"/>
                    <a:pt x="2143" y="1733"/>
                  </a:cubicBezTo>
                  <a:cubicBezTo>
                    <a:pt x="1954" y="1733"/>
                    <a:pt x="1796" y="1891"/>
                    <a:pt x="1796" y="2080"/>
                  </a:cubicBezTo>
                  <a:lnTo>
                    <a:pt x="1796" y="2426"/>
                  </a:lnTo>
                  <a:cubicBezTo>
                    <a:pt x="788" y="2426"/>
                    <a:pt x="1" y="3214"/>
                    <a:pt x="1" y="4222"/>
                  </a:cubicBezTo>
                  <a:cubicBezTo>
                    <a:pt x="1" y="4411"/>
                    <a:pt x="158" y="4569"/>
                    <a:pt x="379" y="4569"/>
                  </a:cubicBezTo>
                  <a:lnTo>
                    <a:pt x="6711" y="4569"/>
                  </a:lnTo>
                  <a:cubicBezTo>
                    <a:pt x="6900" y="4569"/>
                    <a:pt x="7058" y="4411"/>
                    <a:pt x="7058" y="4222"/>
                  </a:cubicBezTo>
                  <a:cubicBezTo>
                    <a:pt x="7121" y="3214"/>
                    <a:pt x="6302" y="2426"/>
                    <a:pt x="5325" y="2426"/>
                  </a:cubicBezTo>
                  <a:lnTo>
                    <a:pt x="5325" y="0"/>
                  </a:lnTo>
                  <a:cubicBezTo>
                    <a:pt x="5010" y="190"/>
                    <a:pt x="4663" y="284"/>
                    <a:pt x="4254" y="284"/>
                  </a:cubicBezTo>
                  <a:cubicBezTo>
                    <a:pt x="3876" y="284"/>
                    <a:pt x="3529" y="158"/>
                    <a:pt x="318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0" name="Google Shape;8690;p98"/>
            <p:cNvSpPr/>
            <p:nvPr/>
          </p:nvSpPr>
          <p:spPr>
            <a:xfrm>
              <a:off x="-47830575" y="4132250"/>
              <a:ext cx="17350" cy="44125"/>
            </a:xfrm>
            <a:custGeom>
              <a:avLst/>
              <a:gdLst/>
              <a:ahLst/>
              <a:cxnLst/>
              <a:rect l="l" t="t" r="r" b="b"/>
              <a:pathLst>
                <a:path w="694" h="1765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1" name="Google Shape;8691;p98"/>
            <p:cNvSpPr/>
            <p:nvPr/>
          </p:nvSpPr>
          <p:spPr>
            <a:xfrm>
              <a:off x="-47785675" y="4112375"/>
              <a:ext cx="37825" cy="36250"/>
            </a:xfrm>
            <a:custGeom>
              <a:avLst/>
              <a:gdLst/>
              <a:ahLst/>
              <a:cxnLst/>
              <a:rect l="l" t="t" r="r" b="b"/>
              <a:pathLst>
                <a:path w="1513" h="1450" extrusionOk="0">
                  <a:moveTo>
                    <a:pt x="402" y="0"/>
                  </a:moveTo>
                  <a:cubicBezTo>
                    <a:pt x="307" y="0"/>
                    <a:pt x="205" y="24"/>
                    <a:pt x="126" y="71"/>
                  </a:cubicBezTo>
                  <a:cubicBezTo>
                    <a:pt x="0" y="197"/>
                    <a:pt x="0" y="449"/>
                    <a:pt x="126" y="607"/>
                  </a:cubicBezTo>
                  <a:lnTo>
                    <a:pt x="882" y="1331"/>
                  </a:lnTo>
                  <a:cubicBezTo>
                    <a:pt x="961" y="1410"/>
                    <a:pt x="1055" y="1449"/>
                    <a:pt x="1146" y="1449"/>
                  </a:cubicBezTo>
                  <a:cubicBezTo>
                    <a:pt x="1237" y="1449"/>
                    <a:pt x="1323" y="1410"/>
                    <a:pt x="1386" y="1331"/>
                  </a:cubicBezTo>
                  <a:cubicBezTo>
                    <a:pt x="1512" y="1237"/>
                    <a:pt x="1512" y="985"/>
                    <a:pt x="1386" y="827"/>
                  </a:cubicBezTo>
                  <a:lnTo>
                    <a:pt x="630" y="71"/>
                  </a:lnTo>
                  <a:cubicBezTo>
                    <a:pt x="583" y="24"/>
                    <a:pt x="496" y="0"/>
                    <a:pt x="40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2" name="Google Shape;8692;p98"/>
            <p:cNvSpPr/>
            <p:nvPr/>
          </p:nvSpPr>
          <p:spPr>
            <a:xfrm>
              <a:off x="-47892800" y="4112750"/>
              <a:ext cx="37825" cy="36250"/>
            </a:xfrm>
            <a:custGeom>
              <a:avLst/>
              <a:gdLst/>
              <a:ahLst/>
              <a:cxnLst/>
              <a:rect l="l" t="t" r="r" b="b"/>
              <a:pathLst>
                <a:path w="1513" h="1450" extrusionOk="0">
                  <a:moveTo>
                    <a:pt x="1111" y="1"/>
                  </a:moveTo>
                  <a:cubicBezTo>
                    <a:pt x="1016" y="1"/>
                    <a:pt x="930" y="40"/>
                    <a:pt x="883" y="119"/>
                  </a:cubicBezTo>
                  <a:lnTo>
                    <a:pt x="126" y="844"/>
                  </a:lnTo>
                  <a:cubicBezTo>
                    <a:pt x="0" y="970"/>
                    <a:pt x="0" y="1222"/>
                    <a:pt x="126" y="1379"/>
                  </a:cubicBezTo>
                  <a:cubicBezTo>
                    <a:pt x="189" y="1426"/>
                    <a:pt x="276" y="1450"/>
                    <a:pt x="367" y="1450"/>
                  </a:cubicBezTo>
                  <a:cubicBezTo>
                    <a:pt x="457" y="1450"/>
                    <a:pt x="552" y="1426"/>
                    <a:pt x="630" y="1379"/>
                  </a:cubicBezTo>
                  <a:lnTo>
                    <a:pt x="1387" y="623"/>
                  </a:lnTo>
                  <a:cubicBezTo>
                    <a:pt x="1513" y="497"/>
                    <a:pt x="1513" y="276"/>
                    <a:pt x="1387" y="119"/>
                  </a:cubicBezTo>
                  <a:cubicBezTo>
                    <a:pt x="1308" y="40"/>
                    <a:pt x="1205" y="1"/>
                    <a:pt x="111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3" name="Google Shape;8693;p98"/>
          <p:cNvGrpSpPr/>
          <p:nvPr/>
        </p:nvGrpSpPr>
        <p:grpSpPr>
          <a:xfrm>
            <a:off x="2645798" y="2926170"/>
            <a:ext cx="355258" cy="311458"/>
            <a:chOff x="-46042675" y="3218600"/>
            <a:chExt cx="300100" cy="263100"/>
          </a:xfrm>
        </p:grpSpPr>
        <p:sp>
          <p:nvSpPr>
            <p:cNvPr id="8694" name="Google Shape;8694;p98"/>
            <p:cNvSpPr/>
            <p:nvPr/>
          </p:nvSpPr>
          <p:spPr>
            <a:xfrm>
              <a:off x="-46042675" y="3302875"/>
              <a:ext cx="35475" cy="130000"/>
            </a:xfrm>
            <a:custGeom>
              <a:avLst/>
              <a:gdLst/>
              <a:ahLst/>
              <a:cxnLst/>
              <a:rect l="l" t="t" r="r" b="b"/>
              <a:pathLst>
                <a:path w="1419" h="5200" extrusionOk="0">
                  <a:moveTo>
                    <a:pt x="1" y="1"/>
                  </a:moveTo>
                  <a:lnTo>
                    <a:pt x="1" y="5199"/>
                  </a:lnTo>
                  <a:lnTo>
                    <a:pt x="1418" y="4506"/>
                  </a:lnTo>
                  <a:lnTo>
                    <a:pt x="1418" y="7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5" name="Google Shape;8695;p98"/>
            <p:cNvSpPr/>
            <p:nvPr/>
          </p:nvSpPr>
          <p:spPr>
            <a:xfrm>
              <a:off x="-45919025" y="3341475"/>
              <a:ext cx="53600" cy="52800"/>
            </a:xfrm>
            <a:custGeom>
              <a:avLst/>
              <a:gdLst/>
              <a:ahLst/>
              <a:cxnLst/>
              <a:rect l="l" t="t" r="r" b="b"/>
              <a:pathLst>
                <a:path w="2144" h="2112" extrusionOk="0">
                  <a:moveTo>
                    <a:pt x="1072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639"/>
                    <a:pt x="473" y="2112"/>
                    <a:pt x="1072" y="2112"/>
                  </a:cubicBezTo>
                  <a:cubicBezTo>
                    <a:pt x="1671" y="2112"/>
                    <a:pt x="2143" y="1639"/>
                    <a:pt x="2143" y="1072"/>
                  </a:cubicBezTo>
                  <a:cubicBezTo>
                    <a:pt x="2143" y="473"/>
                    <a:pt x="1639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6" name="Google Shape;8696;p98"/>
            <p:cNvSpPr/>
            <p:nvPr/>
          </p:nvSpPr>
          <p:spPr>
            <a:xfrm>
              <a:off x="-45778025" y="3302875"/>
              <a:ext cx="35450" cy="130000"/>
            </a:xfrm>
            <a:custGeom>
              <a:avLst/>
              <a:gdLst/>
              <a:ahLst/>
              <a:cxnLst/>
              <a:rect l="l" t="t" r="r" b="b"/>
              <a:pathLst>
                <a:path w="1418" h="5200" extrusionOk="0">
                  <a:moveTo>
                    <a:pt x="1418" y="1"/>
                  </a:moveTo>
                  <a:lnTo>
                    <a:pt x="0" y="726"/>
                  </a:lnTo>
                  <a:lnTo>
                    <a:pt x="0" y="4506"/>
                  </a:lnTo>
                  <a:lnTo>
                    <a:pt x="1418" y="5199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7" name="Google Shape;8697;p98"/>
            <p:cNvSpPr/>
            <p:nvPr/>
          </p:nvSpPr>
          <p:spPr>
            <a:xfrm>
              <a:off x="-46042675" y="3235950"/>
              <a:ext cx="300100" cy="245750"/>
            </a:xfrm>
            <a:custGeom>
              <a:avLst/>
              <a:gdLst/>
              <a:ahLst/>
              <a:cxnLst/>
              <a:rect l="l" t="t" r="r" b="b"/>
              <a:pathLst>
                <a:path w="12004" h="9830" extrusionOk="0">
                  <a:moveTo>
                    <a:pt x="6018" y="2142"/>
                  </a:moveTo>
                  <a:cubicBezTo>
                    <a:pt x="7751" y="2142"/>
                    <a:pt x="9168" y="3560"/>
                    <a:pt x="9168" y="5293"/>
                  </a:cubicBezTo>
                  <a:cubicBezTo>
                    <a:pt x="9168" y="7026"/>
                    <a:pt x="7751" y="8443"/>
                    <a:pt x="6018" y="8443"/>
                  </a:cubicBezTo>
                  <a:cubicBezTo>
                    <a:pt x="4285" y="8443"/>
                    <a:pt x="2867" y="7026"/>
                    <a:pt x="2867" y="5293"/>
                  </a:cubicBezTo>
                  <a:cubicBezTo>
                    <a:pt x="2867" y="3560"/>
                    <a:pt x="4285" y="2142"/>
                    <a:pt x="6018" y="2142"/>
                  </a:cubicBezTo>
                  <a:close/>
                  <a:moveTo>
                    <a:pt x="1765" y="0"/>
                  </a:moveTo>
                  <a:cubicBezTo>
                    <a:pt x="1576" y="0"/>
                    <a:pt x="1418" y="158"/>
                    <a:pt x="1418" y="378"/>
                  </a:cubicBezTo>
                  <a:lnTo>
                    <a:pt x="1418" y="725"/>
                  </a:lnTo>
                  <a:lnTo>
                    <a:pt x="1072" y="725"/>
                  </a:lnTo>
                  <a:cubicBezTo>
                    <a:pt x="473" y="725"/>
                    <a:pt x="1" y="1197"/>
                    <a:pt x="1" y="1796"/>
                  </a:cubicBezTo>
                  <a:lnTo>
                    <a:pt x="1" y="1890"/>
                  </a:lnTo>
                  <a:lnTo>
                    <a:pt x="1922" y="2835"/>
                  </a:lnTo>
                  <a:cubicBezTo>
                    <a:pt x="2048" y="2930"/>
                    <a:pt x="2143" y="3056"/>
                    <a:pt x="2143" y="3151"/>
                  </a:cubicBezTo>
                  <a:lnTo>
                    <a:pt x="2143" y="7372"/>
                  </a:lnTo>
                  <a:cubicBezTo>
                    <a:pt x="2143" y="7498"/>
                    <a:pt x="2048" y="7624"/>
                    <a:pt x="1922" y="7687"/>
                  </a:cubicBezTo>
                  <a:lnTo>
                    <a:pt x="1" y="8632"/>
                  </a:lnTo>
                  <a:lnTo>
                    <a:pt x="1" y="8758"/>
                  </a:lnTo>
                  <a:cubicBezTo>
                    <a:pt x="1" y="9357"/>
                    <a:pt x="473" y="9830"/>
                    <a:pt x="1072" y="9830"/>
                  </a:cubicBezTo>
                  <a:lnTo>
                    <a:pt x="10964" y="9830"/>
                  </a:lnTo>
                  <a:cubicBezTo>
                    <a:pt x="11531" y="9830"/>
                    <a:pt x="12004" y="9357"/>
                    <a:pt x="12004" y="8758"/>
                  </a:cubicBezTo>
                  <a:lnTo>
                    <a:pt x="12004" y="8632"/>
                  </a:lnTo>
                  <a:lnTo>
                    <a:pt x="10082" y="7687"/>
                  </a:lnTo>
                  <a:cubicBezTo>
                    <a:pt x="9956" y="7624"/>
                    <a:pt x="9893" y="7498"/>
                    <a:pt x="9893" y="7372"/>
                  </a:cubicBezTo>
                  <a:lnTo>
                    <a:pt x="9893" y="3151"/>
                  </a:lnTo>
                  <a:cubicBezTo>
                    <a:pt x="9893" y="3056"/>
                    <a:pt x="9956" y="2930"/>
                    <a:pt x="10082" y="2835"/>
                  </a:cubicBezTo>
                  <a:lnTo>
                    <a:pt x="12004" y="1890"/>
                  </a:lnTo>
                  <a:lnTo>
                    <a:pt x="12004" y="1796"/>
                  </a:lnTo>
                  <a:cubicBezTo>
                    <a:pt x="12004" y="1197"/>
                    <a:pt x="11531" y="725"/>
                    <a:pt x="10933" y="725"/>
                  </a:cubicBezTo>
                  <a:lnTo>
                    <a:pt x="2143" y="725"/>
                  </a:lnTo>
                  <a:lnTo>
                    <a:pt x="2143" y="378"/>
                  </a:lnTo>
                  <a:cubicBezTo>
                    <a:pt x="2143" y="158"/>
                    <a:pt x="1985" y="0"/>
                    <a:pt x="17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8" name="Google Shape;8698;p98"/>
            <p:cNvSpPr/>
            <p:nvPr/>
          </p:nvSpPr>
          <p:spPr>
            <a:xfrm>
              <a:off x="-45952875" y="3306025"/>
              <a:ext cx="122100" cy="122125"/>
            </a:xfrm>
            <a:custGeom>
              <a:avLst/>
              <a:gdLst/>
              <a:ahLst/>
              <a:cxnLst/>
              <a:rect l="l" t="t" r="r" b="b"/>
              <a:pathLst>
                <a:path w="4884" h="4885" extrusionOk="0">
                  <a:moveTo>
                    <a:pt x="2426" y="663"/>
                  </a:moveTo>
                  <a:cubicBezTo>
                    <a:pt x="3403" y="663"/>
                    <a:pt x="4190" y="1450"/>
                    <a:pt x="4190" y="2458"/>
                  </a:cubicBezTo>
                  <a:cubicBezTo>
                    <a:pt x="4159" y="3435"/>
                    <a:pt x="3371" y="4223"/>
                    <a:pt x="2426" y="4223"/>
                  </a:cubicBezTo>
                  <a:cubicBezTo>
                    <a:pt x="1449" y="4223"/>
                    <a:pt x="662" y="3435"/>
                    <a:pt x="662" y="2458"/>
                  </a:cubicBezTo>
                  <a:cubicBezTo>
                    <a:pt x="662" y="1450"/>
                    <a:pt x="1449" y="663"/>
                    <a:pt x="2426" y="663"/>
                  </a:cubicBezTo>
                  <a:close/>
                  <a:moveTo>
                    <a:pt x="2426" y="1"/>
                  </a:moveTo>
                  <a:cubicBezTo>
                    <a:pt x="1103" y="1"/>
                    <a:pt x="0" y="1104"/>
                    <a:pt x="0" y="2458"/>
                  </a:cubicBezTo>
                  <a:cubicBezTo>
                    <a:pt x="0" y="3782"/>
                    <a:pt x="1103" y="4884"/>
                    <a:pt x="2426" y="4884"/>
                  </a:cubicBezTo>
                  <a:cubicBezTo>
                    <a:pt x="3781" y="4884"/>
                    <a:pt x="4883" y="3782"/>
                    <a:pt x="4883" y="2458"/>
                  </a:cubicBezTo>
                  <a:cubicBezTo>
                    <a:pt x="4883" y="1104"/>
                    <a:pt x="3781" y="1"/>
                    <a:pt x="242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9" name="Google Shape;8699;p98"/>
            <p:cNvSpPr/>
            <p:nvPr/>
          </p:nvSpPr>
          <p:spPr>
            <a:xfrm>
              <a:off x="-45941075" y="3218600"/>
              <a:ext cx="98475" cy="17375"/>
            </a:xfrm>
            <a:custGeom>
              <a:avLst/>
              <a:gdLst/>
              <a:ahLst/>
              <a:cxnLst/>
              <a:rect l="l" t="t" r="r" b="b"/>
              <a:pathLst>
                <a:path w="3939" h="695" extrusionOk="0">
                  <a:moveTo>
                    <a:pt x="536" y="1"/>
                  </a:moveTo>
                  <a:cubicBezTo>
                    <a:pt x="410" y="1"/>
                    <a:pt x="316" y="64"/>
                    <a:pt x="221" y="190"/>
                  </a:cubicBezTo>
                  <a:lnTo>
                    <a:pt x="1" y="694"/>
                  </a:lnTo>
                  <a:lnTo>
                    <a:pt x="3939" y="694"/>
                  </a:lnTo>
                  <a:lnTo>
                    <a:pt x="3655" y="190"/>
                  </a:lnTo>
                  <a:cubicBezTo>
                    <a:pt x="3592" y="64"/>
                    <a:pt x="3466" y="1"/>
                    <a:pt x="33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0" name="Google Shape;8700;p98"/>
          <p:cNvGrpSpPr/>
          <p:nvPr/>
        </p:nvGrpSpPr>
        <p:grpSpPr>
          <a:xfrm>
            <a:off x="2645798" y="3340619"/>
            <a:ext cx="355258" cy="323118"/>
            <a:chOff x="-46042675" y="3568700"/>
            <a:chExt cx="300100" cy="272950"/>
          </a:xfrm>
        </p:grpSpPr>
        <p:sp>
          <p:nvSpPr>
            <p:cNvPr id="8701" name="Google Shape;8701;p98"/>
            <p:cNvSpPr/>
            <p:nvPr/>
          </p:nvSpPr>
          <p:spPr>
            <a:xfrm>
              <a:off x="-46042675" y="3758125"/>
              <a:ext cx="115025" cy="83525"/>
            </a:xfrm>
            <a:custGeom>
              <a:avLst/>
              <a:gdLst/>
              <a:ahLst/>
              <a:cxnLst/>
              <a:rect l="l" t="t" r="r" b="b"/>
              <a:pathLst>
                <a:path w="4601" h="3341" extrusionOk="0">
                  <a:moveTo>
                    <a:pt x="1985" y="1"/>
                  </a:moveTo>
                  <a:lnTo>
                    <a:pt x="127" y="1797"/>
                  </a:lnTo>
                  <a:cubicBezTo>
                    <a:pt x="32" y="1891"/>
                    <a:pt x="1" y="2017"/>
                    <a:pt x="32" y="2112"/>
                  </a:cubicBezTo>
                  <a:cubicBezTo>
                    <a:pt x="95" y="2238"/>
                    <a:pt x="158" y="2332"/>
                    <a:pt x="284" y="2364"/>
                  </a:cubicBezTo>
                  <a:lnTo>
                    <a:pt x="3277" y="3340"/>
                  </a:lnTo>
                  <a:lnTo>
                    <a:pt x="3403" y="3340"/>
                  </a:lnTo>
                  <a:cubicBezTo>
                    <a:pt x="3466" y="3340"/>
                    <a:pt x="3592" y="3309"/>
                    <a:pt x="3624" y="3214"/>
                  </a:cubicBezTo>
                  <a:lnTo>
                    <a:pt x="4600" y="2238"/>
                  </a:lnTo>
                  <a:lnTo>
                    <a:pt x="2395" y="1639"/>
                  </a:lnTo>
                  <a:cubicBezTo>
                    <a:pt x="2367" y="1650"/>
                    <a:pt x="2340" y="1656"/>
                    <a:pt x="2316" y="1656"/>
                  </a:cubicBezTo>
                  <a:cubicBezTo>
                    <a:pt x="2206" y="1656"/>
                    <a:pt x="2143" y="1548"/>
                    <a:pt x="2143" y="1418"/>
                  </a:cubicBezTo>
                  <a:lnTo>
                    <a:pt x="198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2" name="Google Shape;8702;p98"/>
            <p:cNvSpPr/>
            <p:nvPr/>
          </p:nvSpPr>
          <p:spPr>
            <a:xfrm>
              <a:off x="-45866250" y="3654175"/>
              <a:ext cx="37825" cy="37825"/>
            </a:xfrm>
            <a:custGeom>
              <a:avLst/>
              <a:gdLst/>
              <a:ahLst/>
              <a:cxnLst/>
              <a:rect l="l" t="t" r="r" b="b"/>
              <a:pathLst>
                <a:path w="1513" h="1513" extrusionOk="0">
                  <a:moveTo>
                    <a:pt x="1009" y="0"/>
                  </a:moveTo>
                  <a:lnTo>
                    <a:pt x="1" y="1008"/>
                  </a:lnTo>
                  <a:lnTo>
                    <a:pt x="505" y="1512"/>
                  </a:lnTo>
                  <a:lnTo>
                    <a:pt x="1513" y="504"/>
                  </a:lnTo>
                  <a:lnTo>
                    <a:pt x="100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3" name="Google Shape;8703;p98"/>
            <p:cNvSpPr/>
            <p:nvPr/>
          </p:nvSpPr>
          <p:spPr>
            <a:xfrm>
              <a:off x="-45828450" y="3629750"/>
              <a:ext cx="25225" cy="25225"/>
            </a:xfrm>
            <a:custGeom>
              <a:avLst/>
              <a:gdLst/>
              <a:ahLst/>
              <a:cxnLst/>
              <a:rect l="l" t="t" r="r" b="b"/>
              <a:pathLst>
                <a:path w="1009" h="1009" extrusionOk="0">
                  <a:moveTo>
                    <a:pt x="505" y="0"/>
                  </a:moveTo>
                  <a:lnTo>
                    <a:pt x="1" y="505"/>
                  </a:lnTo>
                  <a:lnTo>
                    <a:pt x="505" y="1009"/>
                  </a:lnTo>
                  <a:lnTo>
                    <a:pt x="1009" y="505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4" name="Google Shape;8704;p98"/>
            <p:cNvSpPr/>
            <p:nvPr/>
          </p:nvSpPr>
          <p:spPr>
            <a:xfrm>
              <a:off x="-45979675" y="3568700"/>
              <a:ext cx="237100" cy="237800"/>
            </a:xfrm>
            <a:custGeom>
              <a:avLst/>
              <a:gdLst/>
              <a:ahLst/>
              <a:cxnLst/>
              <a:rect l="l" t="t" r="r" b="b"/>
              <a:pathLst>
                <a:path w="9484" h="9512" extrusionOk="0">
                  <a:moveTo>
                    <a:pt x="6499" y="1615"/>
                  </a:moveTo>
                  <a:cubicBezTo>
                    <a:pt x="6593" y="1615"/>
                    <a:pt x="6696" y="1639"/>
                    <a:pt x="6774" y="1686"/>
                  </a:cubicBezTo>
                  <a:lnTo>
                    <a:pt x="7751" y="2695"/>
                  </a:lnTo>
                  <a:cubicBezTo>
                    <a:pt x="7909" y="2852"/>
                    <a:pt x="7909" y="3073"/>
                    <a:pt x="7751" y="3199"/>
                  </a:cubicBezTo>
                  <a:lnTo>
                    <a:pt x="5262" y="5687"/>
                  </a:lnTo>
                  <a:cubicBezTo>
                    <a:pt x="5215" y="5750"/>
                    <a:pt x="5128" y="5782"/>
                    <a:pt x="5034" y="5782"/>
                  </a:cubicBezTo>
                  <a:cubicBezTo>
                    <a:pt x="4939" y="5782"/>
                    <a:pt x="4837" y="5750"/>
                    <a:pt x="4758" y="5687"/>
                  </a:cubicBezTo>
                  <a:lnTo>
                    <a:pt x="3782" y="4711"/>
                  </a:lnTo>
                  <a:cubicBezTo>
                    <a:pt x="3656" y="4585"/>
                    <a:pt x="3656" y="4333"/>
                    <a:pt x="3782" y="4175"/>
                  </a:cubicBezTo>
                  <a:lnTo>
                    <a:pt x="6270" y="1686"/>
                  </a:lnTo>
                  <a:cubicBezTo>
                    <a:pt x="6318" y="1639"/>
                    <a:pt x="6404" y="1615"/>
                    <a:pt x="6499" y="1615"/>
                  </a:cubicBezTo>
                  <a:close/>
                  <a:moveTo>
                    <a:pt x="3506" y="5593"/>
                  </a:moveTo>
                  <a:cubicBezTo>
                    <a:pt x="3600" y="5593"/>
                    <a:pt x="3703" y="5624"/>
                    <a:pt x="3782" y="5687"/>
                  </a:cubicBezTo>
                  <a:cubicBezTo>
                    <a:pt x="3939" y="5845"/>
                    <a:pt x="3939" y="6034"/>
                    <a:pt x="3782" y="6192"/>
                  </a:cubicBezTo>
                  <a:lnTo>
                    <a:pt x="2553" y="7420"/>
                  </a:lnTo>
                  <a:cubicBezTo>
                    <a:pt x="2490" y="7483"/>
                    <a:pt x="2403" y="7515"/>
                    <a:pt x="2313" y="7515"/>
                  </a:cubicBezTo>
                  <a:cubicBezTo>
                    <a:pt x="2222" y="7515"/>
                    <a:pt x="2128" y="7483"/>
                    <a:pt x="2049" y="7420"/>
                  </a:cubicBezTo>
                  <a:cubicBezTo>
                    <a:pt x="1923" y="7294"/>
                    <a:pt x="1923" y="7074"/>
                    <a:pt x="2049" y="6916"/>
                  </a:cubicBezTo>
                  <a:lnTo>
                    <a:pt x="3277" y="5687"/>
                  </a:lnTo>
                  <a:cubicBezTo>
                    <a:pt x="3325" y="5624"/>
                    <a:pt x="3411" y="5593"/>
                    <a:pt x="3506" y="5593"/>
                  </a:cubicBezTo>
                  <a:close/>
                  <a:moveTo>
                    <a:pt x="7034" y="1"/>
                  </a:moveTo>
                  <a:cubicBezTo>
                    <a:pt x="6396" y="1"/>
                    <a:pt x="5766" y="237"/>
                    <a:pt x="5325" y="710"/>
                  </a:cubicBezTo>
                  <a:lnTo>
                    <a:pt x="127" y="5908"/>
                  </a:lnTo>
                  <a:cubicBezTo>
                    <a:pt x="32" y="6003"/>
                    <a:pt x="1" y="6129"/>
                    <a:pt x="1" y="6192"/>
                  </a:cubicBezTo>
                  <a:lnTo>
                    <a:pt x="221" y="8428"/>
                  </a:lnTo>
                  <a:cubicBezTo>
                    <a:pt x="221" y="8586"/>
                    <a:pt x="347" y="8712"/>
                    <a:pt x="505" y="8743"/>
                  </a:cubicBezTo>
                  <a:lnTo>
                    <a:pt x="3214" y="9500"/>
                  </a:lnTo>
                  <a:cubicBezTo>
                    <a:pt x="3248" y="9508"/>
                    <a:pt x="3282" y="9512"/>
                    <a:pt x="3316" y="9512"/>
                  </a:cubicBezTo>
                  <a:cubicBezTo>
                    <a:pt x="3408" y="9512"/>
                    <a:pt x="3500" y="9483"/>
                    <a:pt x="3592" y="9437"/>
                  </a:cubicBezTo>
                  <a:lnTo>
                    <a:pt x="8791" y="4238"/>
                  </a:lnTo>
                  <a:cubicBezTo>
                    <a:pt x="9263" y="3766"/>
                    <a:pt x="9484" y="3167"/>
                    <a:pt x="9484" y="2505"/>
                  </a:cubicBezTo>
                  <a:cubicBezTo>
                    <a:pt x="9484" y="1812"/>
                    <a:pt x="9200" y="1182"/>
                    <a:pt x="8791" y="710"/>
                  </a:cubicBezTo>
                  <a:cubicBezTo>
                    <a:pt x="8318" y="237"/>
                    <a:pt x="7672" y="1"/>
                    <a:pt x="703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5" name="Google Shape;8705;p98"/>
          <p:cNvGrpSpPr/>
          <p:nvPr/>
        </p:nvGrpSpPr>
        <p:grpSpPr>
          <a:xfrm>
            <a:off x="2687749" y="3777589"/>
            <a:ext cx="271357" cy="356057"/>
            <a:chOff x="-46007225" y="3937825"/>
            <a:chExt cx="229225" cy="300775"/>
          </a:xfrm>
        </p:grpSpPr>
        <p:sp>
          <p:nvSpPr>
            <p:cNvPr id="8706" name="Google Shape;8706;p98"/>
            <p:cNvSpPr/>
            <p:nvPr/>
          </p:nvSpPr>
          <p:spPr>
            <a:xfrm>
              <a:off x="-45813475" y="399047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7" name="Google Shape;8707;p98"/>
            <p:cNvSpPr/>
            <p:nvPr/>
          </p:nvSpPr>
          <p:spPr>
            <a:xfrm>
              <a:off x="-46007225" y="3990475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1"/>
                    <a:pt x="10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8" name="Google Shape;8708;p98"/>
            <p:cNvSpPr/>
            <p:nvPr/>
          </p:nvSpPr>
          <p:spPr>
            <a:xfrm>
              <a:off x="-45826875" y="3937825"/>
              <a:ext cx="35475" cy="26750"/>
            </a:xfrm>
            <a:custGeom>
              <a:avLst/>
              <a:gdLst/>
              <a:ahLst/>
              <a:cxnLst/>
              <a:rect l="l" t="t" r="r" b="b"/>
              <a:pathLst>
                <a:path w="1419" h="1070" extrusionOk="0">
                  <a:moveTo>
                    <a:pt x="993" y="0"/>
                  </a:moveTo>
                  <a:cubicBezTo>
                    <a:pt x="932" y="0"/>
                    <a:pt x="871" y="18"/>
                    <a:pt x="820" y="59"/>
                  </a:cubicBezTo>
                  <a:lnTo>
                    <a:pt x="221" y="405"/>
                  </a:lnTo>
                  <a:cubicBezTo>
                    <a:pt x="64" y="500"/>
                    <a:pt x="1" y="720"/>
                    <a:pt x="127" y="878"/>
                  </a:cubicBezTo>
                  <a:cubicBezTo>
                    <a:pt x="188" y="1000"/>
                    <a:pt x="288" y="1070"/>
                    <a:pt x="403" y="1070"/>
                  </a:cubicBezTo>
                  <a:cubicBezTo>
                    <a:pt x="466" y="1070"/>
                    <a:pt x="533" y="1049"/>
                    <a:pt x="599" y="1004"/>
                  </a:cubicBezTo>
                  <a:lnTo>
                    <a:pt x="1167" y="657"/>
                  </a:lnTo>
                  <a:cubicBezTo>
                    <a:pt x="1324" y="563"/>
                    <a:pt x="1419" y="342"/>
                    <a:pt x="1293" y="185"/>
                  </a:cubicBezTo>
                  <a:cubicBezTo>
                    <a:pt x="1250" y="78"/>
                    <a:pt x="1121" y="0"/>
                    <a:pt x="99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9" name="Google Shape;8709;p98"/>
            <p:cNvSpPr/>
            <p:nvPr/>
          </p:nvSpPr>
          <p:spPr>
            <a:xfrm>
              <a:off x="-45993850" y="4034625"/>
              <a:ext cx="35475" cy="25850"/>
            </a:xfrm>
            <a:custGeom>
              <a:avLst/>
              <a:gdLst/>
              <a:ahLst/>
              <a:cxnLst/>
              <a:rect l="l" t="t" r="r" b="b"/>
              <a:pathLst>
                <a:path w="1419" h="1034" extrusionOk="0">
                  <a:moveTo>
                    <a:pt x="1014" y="0"/>
                  </a:moveTo>
                  <a:cubicBezTo>
                    <a:pt x="958" y="0"/>
                    <a:pt x="901" y="10"/>
                    <a:pt x="851" y="30"/>
                  </a:cubicBezTo>
                  <a:lnTo>
                    <a:pt x="253" y="377"/>
                  </a:lnTo>
                  <a:cubicBezTo>
                    <a:pt x="95" y="472"/>
                    <a:pt x="1" y="692"/>
                    <a:pt x="127" y="850"/>
                  </a:cubicBezTo>
                  <a:cubicBezTo>
                    <a:pt x="191" y="956"/>
                    <a:pt x="313" y="1034"/>
                    <a:pt x="433" y="1034"/>
                  </a:cubicBezTo>
                  <a:cubicBezTo>
                    <a:pt x="491" y="1034"/>
                    <a:pt x="549" y="1016"/>
                    <a:pt x="599" y="976"/>
                  </a:cubicBezTo>
                  <a:lnTo>
                    <a:pt x="1198" y="629"/>
                  </a:lnTo>
                  <a:cubicBezTo>
                    <a:pt x="1356" y="566"/>
                    <a:pt x="1419" y="314"/>
                    <a:pt x="1324" y="156"/>
                  </a:cubicBezTo>
                  <a:cubicBezTo>
                    <a:pt x="1259" y="49"/>
                    <a:pt x="1136" y="0"/>
                    <a:pt x="101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0" name="Google Shape;8710;p98"/>
            <p:cNvSpPr/>
            <p:nvPr/>
          </p:nvSpPr>
          <p:spPr>
            <a:xfrm>
              <a:off x="-45825300" y="4034625"/>
              <a:ext cx="34675" cy="25725"/>
            </a:xfrm>
            <a:custGeom>
              <a:avLst/>
              <a:gdLst/>
              <a:ahLst/>
              <a:cxnLst/>
              <a:rect l="l" t="t" r="r" b="b"/>
              <a:pathLst>
                <a:path w="1387" h="1029" extrusionOk="0">
                  <a:moveTo>
                    <a:pt x="399" y="0"/>
                  </a:moveTo>
                  <a:cubicBezTo>
                    <a:pt x="270" y="0"/>
                    <a:pt x="138" y="49"/>
                    <a:pt x="95" y="156"/>
                  </a:cubicBezTo>
                  <a:cubicBezTo>
                    <a:pt x="1" y="314"/>
                    <a:pt x="32" y="566"/>
                    <a:pt x="190" y="629"/>
                  </a:cubicBezTo>
                  <a:lnTo>
                    <a:pt x="789" y="976"/>
                  </a:lnTo>
                  <a:cubicBezTo>
                    <a:pt x="848" y="1011"/>
                    <a:pt x="920" y="1029"/>
                    <a:pt x="991" y="1029"/>
                  </a:cubicBezTo>
                  <a:cubicBezTo>
                    <a:pt x="1108" y="1029"/>
                    <a:pt x="1222" y="980"/>
                    <a:pt x="1261" y="881"/>
                  </a:cubicBezTo>
                  <a:cubicBezTo>
                    <a:pt x="1387" y="692"/>
                    <a:pt x="1324" y="503"/>
                    <a:pt x="1135" y="408"/>
                  </a:cubicBezTo>
                  <a:lnTo>
                    <a:pt x="568" y="30"/>
                  </a:lnTo>
                  <a:cubicBezTo>
                    <a:pt x="518" y="10"/>
                    <a:pt x="459" y="0"/>
                    <a:pt x="39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1" name="Google Shape;8711;p98"/>
            <p:cNvSpPr/>
            <p:nvPr/>
          </p:nvSpPr>
          <p:spPr>
            <a:xfrm>
              <a:off x="-45992275" y="3938175"/>
              <a:ext cx="33900" cy="25525"/>
            </a:xfrm>
            <a:custGeom>
              <a:avLst/>
              <a:gdLst/>
              <a:ahLst/>
              <a:cxnLst/>
              <a:rect l="l" t="t" r="r" b="b"/>
              <a:pathLst>
                <a:path w="1356" h="1021" extrusionOk="0">
                  <a:moveTo>
                    <a:pt x="372" y="0"/>
                  </a:moveTo>
                  <a:cubicBezTo>
                    <a:pt x="250" y="0"/>
                    <a:pt x="128" y="64"/>
                    <a:pt x="64" y="171"/>
                  </a:cubicBezTo>
                  <a:cubicBezTo>
                    <a:pt x="1" y="328"/>
                    <a:pt x="32" y="549"/>
                    <a:pt x="190" y="643"/>
                  </a:cubicBezTo>
                  <a:lnTo>
                    <a:pt x="788" y="990"/>
                  </a:lnTo>
                  <a:cubicBezTo>
                    <a:pt x="838" y="1010"/>
                    <a:pt x="895" y="1020"/>
                    <a:pt x="951" y="1020"/>
                  </a:cubicBezTo>
                  <a:cubicBezTo>
                    <a:pt x="1073" y="1020"/>
                    <a:pt x="1196" y="972"/>
                    <a:pt x="1261" y="864"/>
                  </a:cubicBezTo>
                  <a:cubicBezTo>
                    <a:pt x="1356" y="706"/>
                    <a:pt x="1293" y="517"/>
                    <a:pt x="1135" y="391"/>
                  </a:cubicBezTo>
                  <a:lnTo>
                    <a:pt x="536" y="45"/>
                  </a:lnTo>
                  <a:cubicBezTo>
                    <a:pt x="486" y="15"/>
                    <a:pt x="429" y="0"/>
                    <a:pt x="3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2" name="Google Shape;8712;p98"/>
            <p:cNvSpPr/>
            <p:nvPr/>
          </p:nvSpPr>
          <p:spPr>
            <a:xfrm>
              <a:off x="-45953675" y="4078700"/>
              <a:ext cx="122900" cy="35450"/>
            </a:xfrm>
            <a:custGeom>
              <a:avLst/>
              <a:gdLst/>
              <a:ahLst/>
              <a:cxnLst/>
              <a:rect l="l" t="t" r="r" b="b"/>
              <a:pathLst>
                <a:path w="4916" h="1418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40" y="725"/>
                  </a:lnTo>
                  <a:lnTo>
                    <a:pt x="1040" y="1418"/>
                  </a:lnTo>
                  <a:lnTo>
                    <a:pt x="3844" y="1418"/>
                  </a:lnTo>
                  <a:lnTo>
                    <a:pt x="3844" y="725"/>
                  </a:lnTo>
                  <a:lnTo>
                    <a:pt x="4569" y="725"/>
                  </a:lnTo>
                  <a:cubicBezTo>
                    <a:pt x="4758" y="725"/>
                    <a:pt x="4915" y="567"/>
                    <a:pt x="4915" y="378"/>
                  </a:cubicBezTo>
                  <a:cubicBezTo>
                    <a:pt x="4915" y="158"/>
                    <a:pt x="4758" y="0"/>
                    <a:pt x="453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3" name="Google Shape;8713;p98"/>
            <p:cNvSpPr/>
            <p:nvPr/>
          </p:nvSpPr>
          <p:spPr>
            <a:xfrm>
              <a:off x="-45956025" y="3938325"/>
              <a:ext cx="126025" cy="123075"/>
            </a:xfrm>
            <a:custGeom>
              <a:avLst/>
              <a:gdLst/>
              <a:ahLst/>
              <a:cxnLst/>
              <a:rect l="l" t="t" r="r" b="b"/>
              <a:pathLst>
                <a:path w="5041" h="4923" extrusionOk="0">
                  <a:moveTo>
                    <a:pt x="2557" y="1"/>
                  </a:moveTo>
                  <a:cubicBezTo>
                    <a:pt x="2408" y="1"/>
                    <a:pt x="2259" y="13"/>
                    <a:pt x="2111" y="39"/>
                  </a:cubicBezTo>
                  <a:cubicBezTo>
                    <a:pt x="1134" y="196"/>
                    <a:pt x="315" y="1016"/>
                    <a:pt x="158" y="1992"/>
                  </a:cubicBezTo>
                  <a:cubicBezTo>
                    <a:pt x="0" y="2874"/>
                    <a:pt x="284" y="3410"/>
                    <a:pt x="693" y="4103"/>
                  </a:cubicBezTo>
                  <a:cubicBezTo>
                    <a:pt x="914" y="4355"/>
                    <a:pt x="1071" y="4639"/>
                    <a:pt x="1134" y="4922"/>
                  </a:cubicBezTo>
                  <a:lnTo>
                    <a:pt x="2237" y="4922"/>
                  </a:lnTo>
                  <a:lnTo>
                    <a:pt x="2237" y="2780"/>
                  </a:lnTo>
                  <a:lnTo>
                    <a:pt x="1890" y="2780"/>
                  </a:lnTo>
                  <a:cubicBezTo>
                    <a:pt x="1701" y="2780"/>
                    <a:pt x="1544" y="2622"/>
                    <a:pt x="1544" y="2433"/>
                  </a:cubicBezTo>
                  <a:cubicBezTo>
                    <a:pt x="1544" y="2244"/>
                    <a:pt x="1701" y="2087"/>
                    <a:pt x="1890" y="2087"/>
                  </a:cubicBezTo>
                  <a:lnTo>
                    <a:pt x="3308" y="2087"/>
                  </a:lnTo>
                  <a:cubicBezTo>
                    <a:pt x="3497" y="2087"/>
                    <a:pt x="3655" y="2244"/>
                    <a:pt x="3655" y="2433"/>
                  </a:cubicBezTo>
                  <a:cubicBezTo>
                    <a:pt x="3655" y="2622"/>
                    <a:pt x="3497" y="2780"/>
                    <a:pt x="3308" y="2780"/>
                  </a:cubicBezTo>
                  <a:lnTo>
                    <a:pt x="2962" y="2780"/>
                  </a:lnTo>
                  <a:lnTo>
                    <a:pt x="2962" y="4922"/>
                  </a:lnTo>
                  <a:lnTo>
                    <a:pt x="4064" y="4922"/>
                  </a:lnTo>
                  <a:cubicBezTo>
                    <a:pt x="4127" y="4639"/>
                    <a:pt x="4348" y="4355"/>
                    <a:pt x="4505" y="4040"/>
                  </a:cubicBezTo>
                  <a:cubicBezTo>
                    <a:pt x="4820" y="3536"/>
                    <a:pt x="5041" y="3158"/>
                    <a:pt x="5041" y="2433"/>
                  </a:cubicBezTo>
                  <a:cubicBezTo>
                    <a:pt x="5041" y="1740"/>
                    <a:pt x="4726" y="1016"/>
                    <a:pt x="4190" y="543"/>
                  </a:cubicBezTo>
                  <a:cubicBezTo>
                    <a:pt x="3714" y="192"/>
                    <a:pt x="3138" y="1"/>
                    <a:pt x="25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4" name="Google Shape;8714;p98"/>
            <p:cNvSpPr/>
            <p:nvPr/>
          </p:nvSpPr>
          <p:spPr>
            <a:xfrm>
              <a:off x="-45927675" y="4132250"/>
              <a:ext cx="70125" cy="39400"/>
            </a:xfrm>
            <a:custGeom>
              <a:avLst/>
              <a:gdLst/>
              <a:ahLst/>
              <a:cxnLst/>
              <a:rect l="l" t="t" r="r" b="b"/>
              <a:pathLst>
                <a:path w="2805" h="1576" extrusionOk="0">
                  <a:moveTo>
                    <a:pt x="0" y="1"/>
                  </a:moveTo>
                  <a:lnTo>
                    <a:pt x="0" y="1576"/>
                  </a:lnTo>
                  <a:lnTo>
                    <a:pt x="158" y="1450"/>
                  </a:lnTo>
                  <a:cubicBezTo>
                    <a:pt x="536" y="1198"/>
                    <a:pt x="969" y="1072"/>
                    <a:pt x="1402" y="1072"/>
                  </a:cubicBezTo>
                  <a:cubicBezTo>
                    <a:pt x="1835" y="1072"/>
                    <a:pt x="2269" y="1198"/>
                    <a:pt x="2647" y="1450"/>
                  </a:cubicBezTo>
                  <a:lnTo>
                    <a:pt x="2804" y="1576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5" name="Google Shape;8715;p98"/>
            <p:cNvSpPr/>
            <p:nvPr/>
          </p:nvSpPr>
          <p:spPr>
            <a:xfrm>
              <a:off x="-45921375" y="4176950"/>
              <a:ext cx="59100" cy="61650"/>
            </a:xfrm>
            <a:custGeom>
              <a:avLst/>
              <a:gdLst/>
              <a:ahLst/>
              <a:cxnLst/>
              <a:rect l="l" t="t" r="r" b="b"/>
              <a:pathLst>
                <a:path w="2364" h="2466" extrusionOk="0">
                  <a:moveTo>
                    <a:pt x="1158" y="0"/>
                  </a:moveTo>
                  <a:cubicBezTo>
                    <a:pt x="859" y="0"/>
                    <a:pt x="567" y="87"/>
                    <a:pt x="315" y="260"/>
                  </a:cubicBezTo>
                  <a:lnTo>
                    <a:pt x="0" y="481"/>
                  </a:lnTo>
                  <a:lnTo>
                    <a:pt x="851" y="2277"/>
                  </a:lnTo>
                  <a:cubicBezTo>
                    <a:pt x="945" y="2371"/>
                    <a:pt x="1040" y="2466"/>
                    <a:pt x="1166" y="2466"/>
                  </a:cubicBezTo>
                  <a:cubicBezTo>
                    <a:pt x="1292" y="2466"/>
                    <a:pt x="1418" y="2371"/>
                    <a:pt x="1481" y="2277"/>
                  </a:cubicBezTo>
                  <a:lnTo>
                    <a:pt x="2363" y="481"/>
                  </a:lnTo>
                  <a:lnTo>
                    <a:pt x="2048" y="260"/>
                  </a:lnTo>
                  <a:cubicBezTo>
                    <a:pt x="1765" y="87"/>
                    <a:pt x="1457" y="0"/>
                    <a:pt x="11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16" name="Google Shape;8716;p98"/>
          <p:cNvGrpSpPr/>
          <p:nvPr/>
        </p:nvGrpSpPr>
        <p:grpSpPr>
          <a:xfrm>
            <a:off x="3993241" y="3767675"/>
            <a:ext cx="312375" cy="357596"/>
            <a:chOff x="-44895900" y="3929450"/>
            <a:chExt cx="263875" cy="302075"/>
          </a:xfrm>
        </p:grpSpPr>
        <p:sp>
          <p:nvSpPr>
            <p:cNvPr id="8717" name="Google Shape;8717;p98"/>
            <p:cNvSpPr/>
            <p:nvPr/>
          </p:nvSpPr>
          <p:spPr>
            <a:xfrm>
              <a:off x="-44813975" y="4100750"/>
              <a:ext cx="101625" cy="50425"/>
            </a:xfrm>
            <a:custGeom>
              <a:avLst/>
              <a:gdLst/>
              <a:ahLst/>
              <a:cxnLst/>
              <a:rect l="l" t="t" r="r" b="b"/>
              <a:pathLst>
                <a:path w="4065" h="2017" extrusionOk="0">
                  <a:moveTo>
                    <a:pt x="2017" y="0"/>
                  </a:moveTo>
                  <a:lnTo>
                    <a:pt x="0" y="977"/>
                  </a:lnTo>
                  <a:lnTo>
                    <a:pt x="2017" y="2017"/>
                  </a:lnTo>
                  <a:lnTo>
                    <a:pt x="4064" y="977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8" name="Google Shape;8718;p98"/>
            <p:cNvSpPr/>
            <p:nvPr/>
          </p:nvSpPr>
          <p:spPr>
            <a:xfrm>
              <a:off x="-44885650" y="3929450"/>
              <a:ext cx="244175" cy="87825"/>
            </a:xfrm>
            <a:custGeom>
              <a:avLst/>
              <a:gdLst/>
              <a:ahLst/>
              <a:cxnLst/>
              <a:rect l="l" t="t" r="r" b="b"/>
              <a:pathLst>
                <a:path w="9767" h="3513" extrusionOk="0">
                  <a:moveTo>
                    <a:pt x="4832" y="0"/>
                  </a:moveTo>
                  <a:cubicBezTo>
                    <a:pt x="4781" y="0"/>
                    <a:pt x="4726" y="16"/>
                    <a:pt x="4663" y="47"/>
                  </a:cubicBezTo>
                  <a:lnTo>
                    <a:pt x="0" y="2410"/>
                  </a:lnTo>
                  <a:lnTo>
                    <a:pt x="2080" y="3513"/>
                  </a:lnTo>
                  <a:lnTo>
                    <a:pt x="4726" y="2158"/>
                  </a:lnTo>
                  <a:cubicBezTo>
                    <a:pt x="4758" y="2142"/>
                    <a:pt x="4805" y="2134"/>
                    <a:pt x="4852" y="2134"/>
                  </a:cubicBezTo>
                  <a:cubicBezTo>
                    <a:pt x="4899" y="2134"/>
                    <a:pt x="4947" y="2142"/>
                    <a:pt x="4978" y="2158"/>
                  </a:cubicBezTo>
                  <a:lnTo>
                    <a:pt x="7625" y="3513"/>
                  </a:lnTo>
                  <a:lnTo>
                    <a:pt x="9767" y="2442"/>
                  </a:lnTo>
                  <a:lnTo>
                    <a:pt x="4978" y="47"/>
                  </a:lnTo>
                  <a:cubicBezTo>
                    <a:pt x="4931" y="16"/>
                    <a:pt x="4884" y="0"/>
                    <a:pt x="48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9" name="Google Shape;8719;p98"/>
            <p:cNvSpPr/>
            <p:nvPr/>
          </p:nvSpPr>
          <p:spPr>
            <a:xfrm>
              <a:off x="-44825000" y="4006225"/>
              <a:ext cx="52000" cy="105575"/>
            </a:xfrm>
            <a:custGeom>
              <a:avLst/>
              <a:gdLst/>
              <a:ahLst/>
              <a:cxnLst/>
              <a:rect l="l" t="t" r="r" b="b"/>
              <a:pathLst>
                <a:path w="2080" h="4223" extrusionOk="0">
                  <a:moveTo>
                    <a:pt x="2080" y="1"/>
                  </a:moveTo>
                  <a:lnTo>
                    <a:pt x="0" y="1009"/>
                  </a:lnTo>
                  <a:lnTo>
                    <a:pt x="0" y="4222"/>
                  </a:lnTo>
                  <a:lnTo>
                    <a:pt x="2080" y="3151"/>
                  </a:lnTo>
                  <a:lnTo>
                    <a:pt x="208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0" name="Google Shape;8720;p98"/>
            <p:cNvSpPr/>
            <p:nvPr/>
          </p:nvSpPr>
          <p:spPr>
            <a:xfrm>
              <a:off x="-44754900" y="4005450"/>
              <a:ext cx="122875" cy="222925"/>
            </a:xfrm>
            <a:custGeom>
              <a:avLst/>
              <a:gdLst/>
              <a:ahLst/>
              <a:cxnLst/>
              <a:rect l="l" t="t" r="r" b="b"/>
              <a:pathLst>
                <a:path w="4915" h="8917" extrusionOk="0">
                  <a:moveTo>
                    <a:pt x="4915" y="0"/>
                  </a:moveTo>
                  <a:lnTo>
                    <a:pt x="2804" y="1040"/>
                  </a:lnTo>
                  <a:lnTo>
                    <a:pt x="2804" y="4789"/>
                  </a:lnTo>
                  <a:cubicBezTo>
                    <a:pt x="2804" y="4915"/>
                    <a:pt x="2710" y="5041"/>
                    <a:pt x="2615" y="5104"/>
                  </a:cubicBezTo>
                  <a:lnTo>
                    <a:pt x="0" y="6396"/>
                  </a:lnTo>
                  <a:lnTo>
                    <a:pt x="0" y="8916"/>
                  </a:lnTo>
                  <a:lnTo>
                    <a:pt x="4726" y="6396"/>
                  </a:lnTo>
                  <a:cubicBezTo>
                    <a:pt x="4852" y="6333"/>
                    <a:pt x="4915" y="6207"/>
                    <a:pt x="4915" y="6081"/>
                  </a:cubicBezTo>
                  <a:lnTo>
                    <a:pt x="491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1" name="Google Shape;8721;p98"/>
            <p:cNvSpPr/>
            <p:nvPr/>
          </p:nvSpPr>
          <p:spPr>
            <a:xfrm>
              <a:off x="-44754900" y="4006225"/>
              <a:ext cx="52775" cy="105575"/>
            </a:xfrm>
            <a:custGeom>
              <a:avLst/>
              <a:gdLst/>
              <a:ahLst/>
              <a:cxnLst/>
              <a:rect l="l" t="t" r="r" b="b"/>
              <a:pathLst>
                <a:path w="2111" h="4223" extrusionOk="0">
                  <a:moveTo>
                    <a:pt x="0" y="1"/>
                  </a:moveTo>
                  <a:lnTo>
                    <a:pt x="0" y="3151"/>
                  </a:lnTo>
                  <a:lnTo>
                    <a:pt x="2111" y="4222"/>
                  </a:lnTo>
                  <a:lnTo>
                    <a:pt x="2111" y="10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2" name="Google Shape;8722;p98"/>
            <p:cNvSpPr/>
            <p:nvPr/>
          </p:nvSpPr>
          <p:spPr>
            <a:xfrm>
              <a:off x="-44895900" y="4006225"/>
              <a:ext cx="122900" cy="225300"/>
            </a:xfrm>
            <a:custGeom>
              <a:avLst/>
              <a:gdLst/>
              <a:ahLst/>
              <a:cxnLst/>
              <a:rect l="l" t="t" r="r" b="b"/>
              <a:pathLst>
                <a:path w="4916" h="9012" extrusionOk="0">
                  <a:moveTo>
                    <a:pt x="1" y="1"/>
                  </a:moveTo>
                  <a:lnTo>
                    <a:pt x="1" y="6176"/>
                  </a:lnTo>
                  <a:cubicBezTo>
                    <a:pt x="1" y="6302"/>
                    <a:pt x="95" y="6428"/>
                    <a:pt x="190" y="6491"/>
                  </a:cubicBezTo>
                  <a:lnTo>
                    <a:pt x="4916" y="9011"/>
                  </a:lnTo>
                  <a:lnTo>
                    <a:pt x="4916" y="6428"/>
                  </a:lnTo>
                  <a:lnTo>
                    <a:pt x="2332" y="5105"/>
                  </a:lnTo>
                  <a:lnTo>
                    <a:pt x="2301" y="5105"/>
                  </a:lnTo>
                  <a:cubicBezTo>
                    <a:pt x="2206" y="5073"/>
                    <a:pt x="2143" y="4947"/>
                    <a:pt x="2143" y="4853"/>
                  </a:cubicBezTo>
                  <a:lnTo>
                    <a:pt x="2143" y="11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3" name="Google Shape;8723;p98"/>
          <p:cNvGrpSpPr/>
          <p:nvPr/>
        </p:nvGrpSpPr>
        <p:grpSpPr>
          <a:xfrm>
            <a:off x="2167060" y="1550436"/>
            <a:ext cx="356205" cy="332885"/>
            <a:chOff x="-49397175" y="3192625"/>
            <a:chExt cx="300900" cy="281200"/>
          </a:xfrm>
        </p:grpSpPr>
        <p:sp>
          <p:nvSpPr>
            <p:cNvPr id="8724" name="Google Shape;8724;p98"/>
            <p:cNvSpPr/>
            <p:nvPr/>
          </p:nvSpPr>
          <p:spPr>
            <a:xfrm>
              <a:off x="-49325500" y="3297975"/>
              <a:ext cx="64625" cy="58500"/>
            </a:xfrm>
            <a:custGeom>
              <a:avLst/>
              <a:gdLst/>
              <a:ahLst/>
              <a:cxnLst/>
              <a:rect l="l" t="t" r="r" b="b"/>
              <a:pathLst>
                <a:path w="2585" h="2340" extrusionOk="0">
                  <a:moveTo>
                    <a:pt x="1045" y="1"/>
                  </a:moveTo>
                  <a:cubicBezTo>
                    <a:pt x="692" y="1"/>
                    <a:pt x="336" y="54"/>
                    <a:pt x="1" y="165"/>
                  </a:cubicBezTo>
                  <a:cubicBezTo>
                    <a:pt x="158" y="1079"/>
                    <a:pt x="694" y="1867"/>
                    <a:pt x="1482" y="2339"/>
                  </a:cubicBezTo>
                  <a:cubicBezTo>
                    <a:pt x="1639" y="1583"/>
                    <a:pt x="2017" y="890"/>
                    <a:pt x="2584" y="354"/>
                  </a:cubicBezTo>
                  <a:cubicBezTo>
                    <a:pt x="2126" y="126"/>
                    <a:pt x="1588" y="1"/>
                    <a:pt x="104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5" name="Google Shape;8725;p98"/>
            <p:cNvSpPr/>
            <p:nvPr/>
          </p:nvSpPr>
          <p:spPr>
            <a:xfrm>
              <a:off x="-49345975" y="3192625"/>
              <a:ext cx="199300" cy="103975"/>
            </a:xfrm>
            <a:custGeom>
              <a:avLst/>
              <a:gdLst/>
              <a:ahLst/>
              <a:cxnLst/>
              <a:rect l="l" t="t" r="r" b="b"/>
              <a:pathLst>
                <a:path w="7972" h="4159" extrusionOk="0">
                  <a:moveTo>
                    <a:pt x="3970" y="0"/>
                  </a:moveTo>
                  <a:cubicBezTo>
                    <a:pt x="1670" y="0"/>
                    <a:pt x="1" y="2048"/>
                    <a:pt x="127" y="3907"/>
                  </a:cubicBezTo>
                  <a:cubicBezTo>
                    <a:pt x="743" y="3639"/>
                    <a:pt x="1342" y="3513"/>
                    <a:pt x="1908" y="3513"/>
                  </a:cubicBezTo>
                  <a:cubicBezTo>
                    <a:pt x="2671" y="3513"/>
                    <a:pt x="3373" y="3743"/>
                    <a:pt x="3970" y="4159"/>
                  </a:cubicBezTo>
                  <a:cubicBezTo>
                    <a:pt x="4586" y="3743"/>
                    <a:pt x="5274" y="3513"/>
                    <a:pt x="6036" y="3513"/>
                  </a:cubicBezTo>
                  <a:cubicBezTo>
                    <a:pt x="6599" y="3513"/>
                    <a:pt x="7202" y="3639"/>
                    <a:pt x="7845" y="3907"/>
                  </a:cubicBezTo>
                  <a:cubicBezTo>
                    <a:pt x="7971" y="2048"/>
                    <a:pt x="6302" y="0"/>
                    <a:pt x="39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6" name="Google Shape;8726;p98"/>
            <p:cNvSpPr/>
            <p:nvPr/>
          </p:nvSpPr>
          <p:spPr>
            <a:xfrm>
              <a:off x="-49272725" y="3381650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2112" y="0"/>
                  </a:moveTo>
                  <a:cubicBezTo>
                    <a:pt x="1765" y="111"/>
                    <a:pt x="1403" y="166"/>
                    <a:pt x="1044" y="166"/>
                  </a:cubicBezTo>
                  <a:cubicBezTo>
                    <a:pt x="686" y="166"/>
                    <a:pt x="331" y="111"/>
                    <a:pt x="1" y="0"/>
                  </a:cubicBezTo>
                  <a:lnTo>
                    <a:pt x="1" y="0"/>
                  </a:lnTo>
                  <a:cubicBezTo>
                    <a:pt x="32" y="851"/>
                    <a:pt x="442" y="1576"/>
                    <a:pt x="1040" y="2143"/>
                  </a:cubicBezTo>
                  <a:cubicBezTo>
                    <a:pt x="1702" y="1576"/>
                    <a:pt x="2049" y="788"/>
                    <a:pt x="211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7" name="Google Shape;8727;p98"/>
            <p:cNvSpPr/>
            <p:nvPr/>
          </p:nvSpPr>
          <p:spPr>
            <a:xfrm>
              <a:off x="-49231775" y="3298075"/>
              <a:ext cx="63050" cy="58400"/>
            </a:xfrm>
            <a:custGeom>
              <a:avLst/>
              <a:gdLst/>
              <a:ahLst/>
              <a:cxnLst/>
              <a:rect l="l" t="t" r="r" b="b"/>
              <a:pathLst>
                <a:path w="2522" h="2336" extrusionOk="0">
                  <a:moveTo>
                    <a:pt x="1547" y="0"/>
                  </a:moveTo>
                  <a:cubicBezTo>
                    <a:pt x="1009" y="0"/>
                    <a:pt x="469" y="141"/>
                    <a:pt x="1" y="414"/>
                  </a:cubicBezTo>
                  <a:cubicBezTo>
                    <a:pt x="568" y="918"/>
                    <a:pt x="915" y="1611"/>
                    <a:pt x="1072" y="2335"/>
                  </a:cubicBezTo>
                  <a:cubicBezTo>
                    <a:pt x="1860" y="1863"/>
                    <a:pt x="2364" y="1075"/>
                    <a:pt x="2521" y="161"/>
                  </a:cubicBezTo>
                  <a:cubicBezTo>
                    <a:pt x="2209" y="53"/>
                    <a:pt x="1879" y="0"/>
                    <a:pt x="15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8" name="Google Shape;8728;p98"/>
            <p:cNvSpPr/>
            <p:nvPr/>
          </p:nvSpPr>
          <p:spPr>
            <a:xfrm>
              <a:off x="-49271925" y="3317850"/>
              <a:ext cx="48850" cy="49850"/>
            </a:xfrm>
            <a:custGeom>
              <a:avLst/>
              <a:gdLst/>
              <a:ahLst/>
              <a:cxnLst/>
              <a:rect l="l" t="t" r="r" b="b"/>
              <a:pathLst>
                <a:path w="1954" h="1994" extrusionOk="0">
                  <a:moveTo>
                    <a:pt x="977" y="1"/>
                  </a:moveTo>
                  <a:cubicBezTo>
                    <a:pt x="441" y="505"/>
                    <a:pt x="158" y="1040"/>
                    <a:pt x="0" y="1828"/>
                  </a:cubicBezTo>
                  <a:cubicBezTo>
                    <a:pt x="347" y="1938"/>
                    <a:pt x="670" y="1993"/>
                    <a:pt x="989" y="1993"/>
                  </a:cubicBezTo>
                  <a:cubicBezTo>
                    <a:pt x="1308" y="1993"/>
                    <a:pt x="1623" y="1938"/>
                    <a:pt x="1953" y="1828"/>
                  </a:cubicBezTo>
                  <a:cubicBezTo>
                    <a:pt x="1859" y="1103"/>
                    <a:pt x="1607" y="568"/>
                    <a:pt x="9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9" name="Google Shape;8729;p98"/>
            <p:cNvSpPr/>
            <p:nvPr/>
          </p:nvSpPr>
          <p:spPr>
            <a:xfrm>
              <a:off x="-49245950" y="3291075"/>
              <a:ext cx="149675" cy="182750"/>
            </a:xfrm>
            <a:custGeom>
              <a:avLst/>
              <a:gdLst/>
              <a:ahLst/>
              <a:cxnLst/>
              <a:rect l="l" t="t" r="r" b="b"/>
              <a:pathLst>
                <a:path w="5987" h="7310" extrusionOk="0">
                  <a:moveTo>
                    <a:pt x="3844" y="0"/>
                  </a:moveTo>
                  <a:cubicBezTo>
                    <a:pt x="3718" y="1670"/>
                    <a:pt x="2899" y="2773"/>
                    <a:pt x="1734" y="3371"/>
                  </a:cubicBezTo>
                  <a:cubicBezTo>
                    <a:pt x="1765" y="4537"/>
                    <a:pt x="1261" y="5734"/>
                    <a:pt x="1" y="6679"/>
                  </a:cubicBezTo>
                  <a:cubicBezTo>
                    <a:pt x="631" y="7057"/>
                    <a:pt x="1324" y="7310"/>
                    <a:pt x="2080" y="7310"/>
                  </a:cubicBezTo>
                  <a:cubicBezTo>
                    <a:pt x="4191" y="7310"/>
                    <a:pt x="5987" y="5577"/>
                    <a:pt x="5987" y="3434"/>
                  </a:cubicBezTo>
                  <a:cubicBezTo>
                    <a:pt x="5955" y="1985"/>
                    <a:pt x="5105" y="630"/>
                    <a:pt x="384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0" name="Google Shape;8730;p98"/>
            <p:cNvSpPr/>
            <p:nvPr/>
          </p:nvSpPr>
          <p:spPr>
            <a:xfrm>
              <a:off x="-49397175" y="3291075"/>
              <a:ext cx="149675" cy="182750"/>
            </a:xfrm>
            <a:custGeom>
              <a:avLst/>
              <a:gdLst/>
              <a:ahLst/>
              <a:cxnLst/>
              <a:rect l="l" t="t" r="r" b="b"/>
              <a:pathLst>
                <a:path w="5987" h="7310" extrusionOk="0">
                  <a:moveTo>
                    <a:pt x="2143" y="0"/>
                  </a:moveTo>
                  <a:cubicBezTo>
                    <a:pt x="852" y="694"/>
                    <a:pt x="1" y="1985"/>
                    <a:pt x="1" y="3434"/>
                  </a:cubicBezTo>
                  <a:cubicBezTo>
                    <a:pt x="1" y="5577"/>
                    <a:pt x="1797" y="7310"/>
                    <a:pt x="3908" y="7310"/>
                  </a:cubicBezTo>
                  <a:cubicBezTo>
                    <a:pt x="4664" y="7310"/>
                    <a:pt x="5357" y="7057"/>
                    <a:pt x="5987" y="6679"/>
                  </a:cubicBezTo>
                  <a:cubicBezTo>
                    <a:pt x="4727" y="5734"/>
                    <a:pt x="4223" y="4537"/>
                    <a:pt x="4254" y="3371"/>
                  </a:cubicBezTo>
                  <a:cubicBezTo>
                    <a:pt x="3088" y="2773"/>
                    <a:pt x="2301" y="1670"/>
                    <a:pt x="21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31" name="Google Shape;8731;p98"/>
          <p:cNvGrpSpPr/>
          <p:nvPr/>
        </p:nvGrpSpPr>
        <p:grpSpPr>
          <a:xfrm>
            <a:off x="2193163" y="1974651"/>
            <a:ext cx="304000" cy="356205"/>
            <a:chOff x="-49375900" y="3550975"/>
            <a:chExt cx="256800" cy="300900"/>
          </a:xfrm>
        </p:grpSpPr>
        <p:sp>
          <p:nvSpPr>
            <p:cNvPr id="8732" name="Google Shape;8732;p98"/>
            <p:cNvSpPr/>
            <p:nvPr/>
          </p:nvSpPr>
          <p:spPr>
            <a:xfrm>
              <a:off x="-49231775" y="3638425"/>
              <a:ext cx="59100" cy="59075"/>
            </a:xfrm>
            <a:custGeom>
              <a:avLst/>
              <a:gdLst/>
              <a:ahLst/>
              <a:cxnLst/>
              <a:rect l="l" t="t" r="r" b="b"/>
              <a:pathLst>
                <a:path w="2364" h="2363" extrusionOk="0">
                  <a:moveTo>
                    <a:pt x="1" y="0"/>
                  </a:moveTo>
                  <a:lnTo>
                    <a:pt x="1513" y="2363"/>
                  </a:lnTo>
                  <a:lnTo>
                    <a:pt x="236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3" name="Google Shape;8733;p98"/>
            <p:cNvSpPr/>
            <p:nvPr/>
          </p:nvSpPr>
          <p:spPr>
            <a:xfrm>
              <a:off x="-49291625" y="3726625"/>
              <a:ext cx="87450" cy="123675"/>
            </a:xfrm>
            <a:custGeom>
              <a:avLst/>
              <a:gdLst/>
              <a:ahLst/>
              <a:cxnLst/>
              <a:rect l="l" t="t" r="r" b="b"/>
              <a:pathLst>
                <a:path w="3498" h="4947" extrusionOk="0">
                  <a:moveTo>
                    <a:pt x="1" y="1"/>
                  </a:moveTo>
                  <a:lnTo>
                    <a:pt x="1733" y="4947"/>
                  </a:lnTo>
                  <a:lnTo>
                    <a:pt x="349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4" name="Google Shape;8734;p98"/>
            <p:cNvSpPr/>
            <p:nvPr/>
          </p:nvSpPr>
          <p:spPr>
            <a:xfrm>
              <a:off x="-49288475" y="3647075"/>
              <a:ext cx="81150" cy="61450"/>
            </a:xfrm>
            <a:custGeom>
              <a:avLst/>
              <a:gdLst/>
              <a:ahLst/>
              <a:cxnLst/>
              <a:rect l="l" t="t" r="r" b="b"/>
              <a:pathLst>
                <a:path w="3246" h="2458" extrusionOk="0">
                  <a:moveTo>
                    <a:pt x="1607" y="1"/>
                  </a:moveTo>
                  <a:lnTo>
                    <a:pt x="1" y="2458"/>
                  </a:lnTo>
                  <a:lnTo>
                    <a:pt x="3246" y="2458"/>
                  </a:lnTo>
                  <a:lnTo>
                    <a:pt x="160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5" name="Google Shape;8735;p98"/>
            <p:cNvSpPr/>
            <p:nvPr/>
          </p:nvSpPr>
          <p:spPr>
            <a:xfrm>
              <a:off x="-49375900" y="3648650"/>
              <a:ext cx="59100" cy="59875"/>
            </a:xfrm>
            <a:custGeom>
              <a:avLst/>
              <a:gdLst/>
              <a:ahLst/>
              <a:cxnLst/>
              <a:rect l="l" t="t" r="r" b="b"/>
              <a:pathLst>
                <a:path w="2364" h="2395" extrusionOk="0">
                  <a:moveTo>
                    <a:pt x="1513" y="1"/>
                  </a:moveTo>
                  <a:lnTo>
                    <a:pt x="1" y="2395"/>
                  </a:lnTo>
                  <a:lnTo>
                    <a:pt x="2363" y="2395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6" name="Google Shape;8736;p98"/>
            <p:cNvSpPr/>
            <p:nvPr/>
          </p:nvSpPr>
          <p:spPr>
            <a:xfrm>
              <a:off x="-49229400" y="3726625"/>
              <a:ext cx="109500" cy="125250"/>
            </a:xfrm>
            <a:custGeom>
              <a:avLst/>
              <a:gdLst/>
              <a:ahLst/>
              <a:cxnLst/>
              <a:rect l="l" t="t" r="r" b="b"/>
              <a:pathLst>
                <a:path w="4380" h="5010" extrusionOk="0">
                  <a:moveTo>
                    <a:pt x="1765" y="1"/>
                  </a:moveTo>
                  <a:lnTo>
                    <a:pt x="0" y="5010"/>
                  </a:lnTo>
                  <a:lnTo>
                    <a:pt x="438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7" name="Google Shape;8737;p98"/>
            <p:cNvSpPr/>
            <p:nvPr/>
          </p:nvSpPr>
          <p:spPr>
            <a:xfrm>
              <a:off x="-49179000" y="3648650"/>
              <a:ext cx="59900" cy="59875"/>
            </a:xfrm>
            <a:custGeom>
              <a:avLst/>
              <a:gdLst/>
              <a:ahLst/>
              <a:cxnLst/>
              <a:rect l="l" t="t" r="r" b="b"/>
              <a:pathLst>
                <a:path w="2396" h="2395" extrusionOk="0">
                  <a:moveTo>
                    <a:pt x="851" y="1"/>
                  </a:moveTo>
                  <a:lnTo>
                    <a:pt x="1" y="2395"/>
                  </a:lnTo>
                  <a:lnTo>
                    <a:pt x="2395" y="2395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8" name="Google Shape;8738;p98"/>
            <p:cNvSpPr/>
            <p:nvPr/>
          </p:nvSpPr>
          <p:spPr>
            <a:xfrm>
              <a:off x="-49323125" y="3638425"/>
              <a:ext cx="59100" cy="59075"/>
            </a:xfrm>
            <a:custGeom>
              <a:avLst/>
              <a:gdLst/>
              <a:ahLst/>
              <a:cxnLst/>
              <a:rect l="l" t="t" r="r" b="b"/>
              <a:pathLst>
                <a:path w="2364" h="2363" extrusionOk="0">
                  <a:moveTo>
                    <a:pt x="0" y="0"/>
                  </a:moveTo>
                  <a:lnTo>
                    <a:pt x="819" y="2363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9" name="Google Shape;8739;p98"/>
            <p:cNvSpPr/>
            <p:nvPr/>
          </p:nvSpPr>
          <p:spPr>
            <a:xfrm>
              <a:off x="-49375100" y="3726625"/>
              <a:ext cx="108700" cy="125250"/>
            </a:xfrm>
            <a:custGeom>
              <a:avLst/>
              <a:gdLst/>
              <a:ahLst/>
              <a:cxnLst/>
              <a:rect l="l" t="t" r="r" b="b"/>
              <a:pathLst>
                <a:path w="4348" h="5010" extrusionOk="0">
                  <a:moveTo>
                    <a:pt x="0" y="1"/>
                  </a:moveTo>
                  <a:lnTo>
                    <a:pt x="4348" y="5010"/>
                  </a:lnTo>
                  <a:lnTo>
                    <a:pt x="258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0" name="Google Shape;8740;p98"/>
            <p:cNvSpPr/>
            <p:nvPr/>
          </p:nvSpPr>
          <p:spPr>
            <a:xfrm>
              <a:off x="-49256975" y="3550975"/>
              <a:ext cx="17350" cy="53600"/>
            </a:xfrm>
            <a:custGeom>
              <a:avLst/>
              <a:gdLst/>
              <a:ahLst/>
              <a:cxnLst/>
              <a:rect l="l" t="t" r="r" b="b"/>
              <a:pathLst>
                <a:path w="694" h="2144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47" y="2143"/>
                  </a:cubicBezTo>
                  <a:cubicBezTo>
                    <a:pt x="536" y="2143"/>
                    <a:pt x="694" y="1986"/>
                    <a:pt x="694" y="1797"/>
                  </a:cubicBezTo>
                  <a:lnTo>
                    <a:pt x="694" y="348"/>
                  </a:ln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1" name="Google Shape;8741;p98"/>
            <p:cNvSpPr/>
            <p:nvPr/>
          </p:nvSpPr>
          <p:spPr>
            <a:xfrm>
              <a:off x="-49323125" y="3575850"/>
              <a:ext cx="43350" cy="32650"/>
            </a:xfrm>
            <a:custGeom>
              <a:avLst/>
              <a:gdLst/>
              <a:ahLst/>
              <a:cxnLst/>
              <a:rect l="l" t="t" r="r" b="b"/>
              <a:pathLst>
                <a:path w="1734" h="1306" extrusionOk="0">
                  <a:moveTo>
                    <a:pt x="371" y="0"/>
                  </a:moveTo>
                  <a:cubicBezTo>
                    <a:pt x="259" y="0"/>
                    <a:pt x="147" y="56"/>
                    <a:pt x="63" y="140"/>
                  </a:cubicBezTo>
                  <a:cubicBezTo>
                    <a:pt x="0" y="298"/>
                    <a:pt x="32" y="518"/>
                    <a:pt x="189" y="613"/>
                  </a:cubicBezTo>
                  <a:lnTo>
                    <a:pt x="1166" y="1274"/>
                  </a:lnTo>
                  <a:cubicBezTo>
                    <a:pt x="1261" y="1306"/>
                    <a:pt x="1292" y="1306"/>
                    <a:pt x="1387" y="1306"/>
                  </a:cubicBezTo>
                  <a:cubicBezTo>
                    <a:pt x="1481" y="1306"/>
                    <a:pt x="1607" y="1211"/>
                    <a:pt x="1639" y="1148"/>
                  </a:cubicBezTo>
                  <a:cubicBezTo>
                    <a:pt x="1733" y="991"/>
                    <a:pt x="1702" y="802"/>
                    <a:pt x="1544" y="676"/>
                  </a:cubicBezTo>
                  <a:lnTo>
                    <a:pt x="536" y="46"/>
                  </a:lnTo>
                  <a:cubicBezTo>
                    <a:pt x="483" y="14"/>
                    <a:pt x="427" y="0"/>
                    <a:pt x="3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2" name="Google Shape;8742;p98"/>
            <p:cNvSpPr/>
            <p:nvPr/>
          </p:nvSpPr>
          <p:spPr>
            <a:xfrm>
              <a:off x="-49217575" y="3575525"/>
              <a:ext cx="44900" cy="32975"/>
            </a:xfrm>
            <a:custGeom>
              <a:avLst/>
              <a:gdLst/>
              <a:ahLst/>
              <a:cxnLst/>
              <a:rect l="l" t="t" r="r" b="b"/>
              <a:pathLst>
                <a:path w="1796" h="1319" extrusionOk="0">
                  <a:moveTo>
                    <a:pt x="1370" y="0"/>
                  </a:moveTo>
                  <a:cubicBezTo>
                    <a:pt x="1309" y="0"/>
                    <a:pt x="1248" y="18"/>
                    <a:pt x="1197" y="59"/>
                  </a:cubicBezTo>
                  <a:lnTo>
                    <a:pt x="221" y="689"/>
                  </a:lnTo>
                  <a:cubicBezTo>
                    <a:pt x="63" y="752"/>
                    <a:pt x="0" y="1004"/>
                    <a:pt x="95" y="1161"/>
                  </a:cubicBezTo>
                  <a:cubicBezTo>
                    <a:pt x="158" y="1287"/>
                    <a:pt x="252" y="1319"/>
                    <a:pt x="378" y="1319"/>
                  </a:cubicBezTo>
                  <a:cubicBezTo>
                    <a:pt x="473" y="1319"/>
                    <a:pt x="536" y="1287"/>
                    <a:pt x="567" y="1287"/>
                  </a:cubicBezTo>
                  <a:lnTo>
                    <a:pt x="1575" y="657"/>
                  </a:lnTo>
                  <a:cubicBezTo>
                    <a:pt x="1733" y="563"/>
                    <a:pt x="1796" y="342"/>
                    <a:pt x="1670" y="185"/>
                  </a:cubicBezTo>
                  <a:cubicBezTo>
                    <a:pt x="1627" y="78"/>
                    <a:pt x="1498" y="0"/>
                    <a:pt x="13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3" name="Google Shape;8743;p98"/>
          <p:cNvGrpSpPr/>
          <p:nvPr/>
        </p:nvGrpSpPr>
        <p:grpSpPr>
          <a:xfrm>
            <a:off x="2188516" y="2411946"/>
            <a:ext cx="313293" cy="356205"/>
            <a:chOff x="-49378250" y="3920375"/>
            <a:chExt cx="264650" cy="300900"/>
          </a:xfrm>
        </p:grpSpPr>
        <p:sp>
          <p:nvSpPr>
            <p:cNvPr id="8744" name="Google Shape;8744;p98"/>
            <p:cNvSpPr/>
            <p:nvPr/>
          </p:nvSpPr>
          <p:spPr>
            <a:xfrm>
              <a:off x="-49272725" y="4185025"/>
              <a:ext cx="70925" cy="35475"/>
            </a:xfrm>
            <a:custGeom>
              <a:avLst/>
              <a:gdLst/>
              <a:ahLst/>
              <a:cxnLst/>
              <a:rect l="l" t="t" r="r" b="b"/>
              <a:pathLst>
                <a:path w="2837" h="1419" extrusionOk="0">
                  <a:moveTo>
                    <a:pt x="32" y="0"/>
                  </a:moveTo>
                  <a:lnTo>
                    <a:pt x="32" y="378"/>
                  </a:lnTo>
                  <a:lnTo>
                    <a:pt x="1" y="378"/>
                  </a:lnTo>
                  <a:cubicBezTo>
                    <a:pt x="1" y="945"/>
                    <a:pt x="473" y="1418"/>
                    <a:pt x="1040" y="1418"/>
                  </a:cubicBezTo>
                  <a:lnTo>
                    <a:pt x="1765" y="1418"/>
                  </a:lnTo>
                  <a:cubicBezTo>
                    <a:pt x="2364" y="1418"/>
                    <a:pt x="2836" y="945"/>
                    <a:pt x="2836" y="378"/>
                  </a:cubicBezTo>
                  <a:lnTo>
                    <a:pt x="283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5" name="Google Shape;8745;p98"/>
            <p:cNvSpPr/>
            <p:nvPr/>
          </p:nvSpPr>
          <p:spPr>
            <a:xfrm>
              <a:off x="-49378250" y="3920375"/>
              <a:ext cx="87425" cy="300900"/>
            </a:xfrm>
            <a:custGeom>
              <a:avLst/>
              <a:gdLst/>
              <a:ahLst/>
              <a:cxnLst/>
              <a:rect l="l" t="t" r="r" b="b"/>
              <a:pathLst>
                <a:path w="3497" h="1203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lnTo>
                    <a:pt x="1764" y="1418"/>
                  </a:lnTo>
                  <a:cubicBezTo>
                    <a:pt x="1953" y="1418"/>
                    <a:pt x="2111" y="1576"/>
                    <a:pt x="2111" y="1765"/>
                  </a:cubicBezTo>
                  <a:cubicBezTo>
                    <a:pt x="2111" y="1954"/>
                    <a:pt x="1953" y="2112"/>
                    <a:pt x="1764" y="2112"/>
                  </a:cubicBezTo>
                  <a:lnTo>
                    <a:pt x="0" y="2112"/>
                  </a:lnTo>
                  <a:lnTo>
                    <a:pt x="0" y="2836"/>
                  </a:lnTo>
                  <a:lnTo>
                    <a:pt x="1071" y="2836"/>
                  </a:lnTo>
                  <a:cubicBezTo>
                    <a:pt x="1260" y="2836"/>
                    <a:pt x="1418" y="2994"/>
                    <a:pt x="1418" y="3183"/>
                  </a:cubicBezTo>
                  <a:cubicBezTo>
                    <a:pt x="1418" y="3372"/>
                    <a:pt x="1260" y="3529"/>
                    <a:pt x="1071" y="3529"/>
                  </a:cubicBezTo>
                  <a:lnTo>
                    <a:pt x="0" y="3529"/>
                  </a:lnTo>
                  <a:lnTo>
                    <a:pt x="0" y="4254"/>
                  </a:lnTo>
                  <a:lnTo>
                    <a:pt x="1764" y="4254"/>
                  </a:lnTo>
                  <a:cubicBezTo>
                    <a:pt x="1953" y="4254"/>
                    <a:pt x="2111" y="4411"/>
                    <a:pt x="2111" y="4600"/>
                  </a:cubicBezTo>
                  <a:cubicBezTo>
                    <a:pt x="2111" y="4789"/>
                    <a:pt x="1953" y="4947"/>
                    <a:pt x="1764" y="4947"/>
                  </a:cubicBezTo>
                  <a:lnTo>
                    <a:pt x="0" y="4947"/>
                  </a:lnTo>
                  <a:lnTo>
                    <a:pt x="0" y="5672"/>
                  </a:lnTo>
                  <a:lnTo>
                    <a:pt x="1071" y="5672"/>
                  </a:lnTo>
                  <a:cubicBezTo>
                    <a:pt x="1260" y="5672"/>
                    <a:pt x="1418" y="5829"/>
                    <a:pt x="1418" y="6018"/>
                  </a:cubicBezTo>
                  <a:cubicBezTo>
                    <a:pt x="1418" y="6207"/>
                    <a:pt x="1260" y="6365"/>
                    <a:pt x="1071" y="6365"/>
                  </a:cubicBezTo>
                  <a:lnTo>
                    <a:pt x="0" y="6365"/>
                  </a:lnTo>
                  <a:lnTo>
                    <a:pt x="0" y="7089"/>
                  </a:lnTo>
                  <a:lnTo>
                    <a:pt x="1764" y="7089"/>
                  </a:lnTo>
                  <a:cubicBezTo>
                    <a:pt x="1953" y="7089"/>
                    <a:pt x="2111" y="7247"/>
                    <a:pt x="2111" y="7436"/>
                  </a:cubicBezTo>
                  <a:cubicBezTo>
                    <a:pt x="2111" y="7625"/>
                    <a:pt x="1953" y="7782"/>
                    <a:pt x="1764" y="7782"/>
                  </a:cubicBezTo>
                  <a:lnTo>
                    <a:pt x="0" y="7782"/>
                  </a:lnTo>
                  <a:lnTo>
                    <a:pt x="0" y="8507"/>
                  </a:lnTo>
                  <a:lnTo>
                    <a:pt x="1071" y="8507"/>
                  </a:lnTo>
                  <a:cubicBezTo>
                    <a:pt x="1260" y="8507"/>
                    <a:pt x="1418" y="8665"/>
                    <a:pt x="1418" y="8854"/>
                  </a:cubicBezTo>
                  <a:cubicBezTo>
                    <a:pt x="1418" y="9043"/>
                    <a:pt x="1260" y="9200"/>
                    <a:pt x="1071" y="9200"/>
                  </a:cubicBezTo>
                  <a:lnTo>
                    <a:pt x="0" y="9200"/>
                  </a:lnTo>
                  <a:lnTo>
                    <a:pt x="0" y="9925"/>
                  </a:lnTo>
                  <a:lnTo>
                    <a:pt x="1764" y="9925"/>
                  </a:lnTo>
                  <a:cubicBezTo>
                    <a:pt x="1953" y="9925"/>
                    <a:pt x="2111" y="10082"/>
                    <a:pt x="2111" y="10271"/>
                  </a:cubicBezTo>
                  <a:cubicBezTo>
                    <a:pt x="2111" y="10460"/>
                    <a:pt x="1953" y="10618"/>
                    <a:pt x="1764" y="10618"/>
                  </a:cubicBezTo>
                  <a:lnTo>
                    <a:pt x="0" y="10618"/>
                  </a:lnTo>
                  <a:lnTo>
                    <a:pt x="0" y="11689"/>
                  </a:lnTo>
                  <a:cubicBezTo>
                    <a:pt x="0" y="11878"/>
                    <a:pt x="158" y="12036"/>
                    <a:pt x="347" y="12036"/>
                  </a:cubicBezTo>
                  <a:lnTo>
                    <a:pt x="3151" y="12036"/>
                  </a:lnTo>
                  <a:cubicBezTo>
                    <a:pt x="3340" y="12036"/>
                    <a:pt x="3497" y="11878"/>
                    <a:pt x="3497" y="11689"/>
                  </a:cubicBezTo>
                  <a:lnTo>
                    <a:pt x="3497" y="379"/>
                  </a:lnTo>
                  <a:cubicBezTo>
                    <a:pt x="3497" y="158"/>
                    <a:pt x="3340" y="1"/>
                    <a:pt x="315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6" name="Google Shape;8746;p98"/>
            <p:cNvSpPr/>
            <p:nvPr/>
          </p:nvSpPr>
          <p:spPr>
            <a:xfrm>
              <a:off x="-49185300" y="3920375"/>
              <a:ext cx="71700" cy="87450"/>
            </a:xfrm>
            <a:custGeom>
              <a:avLst/>
              <a:gdLst/>
              <a:ahLst/>
              <a:cxnLst/>
              <a:rect l="l" t="t" r="r" b="b"/>
              <a:pathLst>
                <a:path w="2868" h="3498" extrusionOk="0">
                  <a:moveTo>
                    <a:pt x="2490" y="1"/>
                  </a:moveTo>
                  <a:cubicBezTo>
                    <a:pt x="1765" y="1"/>
                    <a:pt x="1229" y="32"/>
                    <a:pt x="631" y="631"/>
                  </a:cubicBezTo>
                  <a:cubicBezTo>
                    <a:pt x="253" y="1040"/>
                    <a:pt x="1" y="1576"/>
                    <a:pt x="1" y="2143"/>
                  </a:cubicBezTo>
                  <a:cubicBezTo>
                    <a:pt x="1" y="2868"/>
                    <a:pt x="631" y="3498"/>
                    <a:pt x="1418" y="3498"/>
                  </a:cubicBezTo>
                  <a:cubicBezTo>
                    <a:pt x="2017" y="3498"/>
                    <a:pt x="2553" y="3120"/>
                    <a:pt x="2742" y="2553"/>
                  </a:cubicBezTo>
                  <a:cubicBezTo>
                    <a:pt x="2868" y="2238"/>
                    <a:pt x="2805" y="1923"/>
                    <a:pt x="2616" y="1702"/>
                  </a:cubicBezTo>
                  <a:cubicBezTo>
                    <a:pt x="2395" y="1450"/>
                    <a:pt x="2269" y="1135"/>
                    <a:pt x="2742" y="568"/>
                  </a:cubicBezTo>
                  <a:cubicBezTo>
                    <a:pt x="2836" y="442"/>
                    <a:pt x="2868" y="316"/>
                    <a:pt x="2805" y="190"/>
                  </a:cubicBezTo>
                  <a:cubicBezTo>
                    <a:pt x="2742" y="95"/>
                    <a:pt x="2616" y="1"/>
                    <a:pt x="249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7" name="Google Shape;8747;p98"/>
            <p:cNvSpPr/>
            <p:nvPr/>
          </p:nvSpPr>
          <p:spPr>
            <a:xfrm>
              <a:off x="-49182150" y="4019625"/>
              <a:ext cx="64625" cy="42550"/>
            </a:xfrm>
            <a:custGeom>
              <a:avLst/>
              <a:gdLst/>
              <a:ahLst/>
              <a:cxnLst/>
              <a:rect l="l" t="t" r="r" b="b"/>
              <a:pathLst>
                <a:path w="2585" h="1702" extrusionOk="0">
                  <a:moveTo>
                    <a:pt x="316" y="0"/>
                  </a:moveTo>
                  <a:cubicBezTo>
                    <a:pt x="158" y="473"/>
                    <a:pt x="32" y="1103"/>
                    <a:pt x="1" y="1702"/>
                  </a:cubicBezTo>
                  <a:lnTo>
                    <a:pt x="2584" y="1702"/>
                  </a:lnTo>
                  <a:cubicBezTo>
                    <a:pt x="2521" y="1103"/>
                    <a:pt x="2427" y="504"/>
                    <a:pt x="2269" y="0"/>
                  </a:cubicBezTo>
                  <a:cubicBezTo>
                    <a:pt x="1954" y="158"/>
                    <a:pt x="1639" y="252"/>
                    <a:pt x="1292" y="252"/>
                  </a:cubicBezTo>
                  <a:cubicBezTo>
                    <a:pt x="946" y="252"/>
                    <a:pt x="631" y="158"/>
                    <a:pt x="31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8" name="Google Shape;8748;p98"/>
            <p:cNvSpPr/>
            <p:nvPr/>
          </p:nvSpPr>
          <p:spPr>
            <a:xfrm>
              <a:off x="-49185300" y="4078700"/>
              <a:ext cx="70925" cy="141800"/>
            </a:xfrm>
            <a:custGeom>
              <a:avLst/>
              <a:gdLst/>
              <a:ahLst/>
              <a:cxnLst/>
              <a:rect l="l" t="t" r="r" b="b"/>
              <a:pathLst>
                <a:path w="2837" h="5672" extrusionOk="0">
                  <a:moveTo>
                    <a:pt x="32" y="0"/>
                  </a:moveTo>
                  <a:cubicBezTo>
                    <a:pt x="1" y="378"/>
                    <a:pt x="1" y="756"/>
                    <a:pt x="1" y="1071"/>
                  </a:cubicBezTo>
                  <a:cubicBezTo>
                    <a:pt x="1" y="2773"/>
                    <a:pt x="316" y="5671"/>
                    <a:pt x="1418" y="5671"/>
                  </a:cubicBezTo>
                  <a:cubicBezTo>
                    <a:pt x="2521" y="5671"/>
                    <a:pt x="2836" y="2804"/>
                    <a:pt x="2836" y="1071"/>
                  </a:cubicBezTo>
                  <a:cubicBezTo>
                    <a:pt x="2805" y="756"/>
                    <a:pt x="2805" y="410"/>
                    <a:pt x="274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9" name="Google Shape;8749;p98"/>
            <p:cNvSpPr/>
            <p:nvPr/>
          </p:nvSpPr>
          <p:spPr>
            <a:xfrm>
              <a:off x="-49271150" y="3920375"/>
              <a:ext cx="65400" cy="70125"/>
            </a:xfrm>
            <a:custGeom>
              <a:avLst/>
              <a:gdLst/>
              <a:ahLst/>
              <a:cxnLst/>
              <a:rect l="l" t="t" r="r" b="b"/>
              <a:pathLst>
                <a:path w="2616" h="2805" extrusionOk="0">
                  <a:moveTo>
                    <a:pt x="1324" y="1"/>
                  </a:moveTo>
                  <a:cubicBezTo>
                    <a:pt x="1182" y="1"/>
                    <a:pt x="1040" y="64"/>
                    <a:pt x="977" y="190"/>
                  </a:cubicBezTo>
                  <a:lnTo>
                    <a:pt x="1" y="2805"/>
                  </a:lnTo>
                  <a:lnTo>
                    <a:pt x="2616" y="2805"/>
                  </a:lnTo>
                  <a:lnTo>
                    <a:pt x="1670" y="190"/>
                  </a:lnTo>
                  <a:cubicBezTo>
                    <a:pt x="1607" y="64"/>
                    <a:pt x="1466" y="1"/>
                    <a:pt x="132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0" name="Google Shape;8750;p98"/>
            <p:cNvSpPr/>
            <p:nvPr/>
          </p:nvSpPr>
          <p:spPr>
            <a:xfrm>
              <a:off x="-49272725" y="4007800"/>
              <a:ext cx="70125" cy="159925"/>
            </a:xfrm>
            <a:custGeom>
              <a:avLst/>
              <a:gdLst/>
              <a:ahLst/>
              <a:cxnLst/>
              <a:rect l="l" t="t" r="r" b="b"/>
              <a:pathLst>
                <a:path w="2805" h="6397" extrusionOk="0">
                  <a:moveTo>
                    <a:pt x="1" y="1"/>
                  </a:moveTo>
                  <a:lnTo>
                    <a:pt x="1" y="6396"/>
                  </a:lnTo>
                  <a:lnTo>
                    <a:pt x="2805" y="6396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1" name="Google Shape;8751;p98"/>
          <p:cNvGrpSpPr/>
          <p:nvPr/>
        </p:nvGrpSpPr>
        <p:grpSpPr>
          <a:xfrm>
            <a:off x="907504" y="2904744"/>
            <a:ext cx="312375" cy="357123"/>
            <a:chOff x="-47505300" y="3200500"/>
            <a:chExt cx="263875" cy="301675"/>
          </a:xfrm>
        </p:grpSpPr>
        <p:sp>
          <p:nvSpPr>
            <p:cNvPr id="8752" name="Google Shape;8752;p98"/>
            <p:cNvSpPr/>
            <p:nvPr/>
          </p:nvSpPr>
          <p:spPr>
            <a:xfrm>
              <a:off x="-47382425" y="3306025"/>
              <a:ext cx="52800" cy="53600"/>
            </a:xfrm>
            <a:custGeom>
              <a:avLst/>
              <a:gdLst/>
              <a:ahLst/>
              <a:cxnLst/>
              <a:rect l="l" t="t" r="r" b="b"/>
              <a:pathLst>
                <a:path w="2112" h="2144" extrusionOk="0">
                  <a:moveTo>
                    <a:pt x="1387" y="1"/>
                  </a:moveTo>
                  <a:cubicBezTo>
                    <a:pt x="1198" y="726"/>
                    <a:pt x="694" y="1261"/>
                    <a:pt x="1" y="1387"/>
                  </a:cubicBezTo>
                  <a:lnTo>
                    <a:pt x="1" y="2143"/>
                  </a:lnTo>
                  <a:lnTo>
                    <a:pt x="2111" y="2143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3" name="Google Shape;8753;p98"/>
            <p:cNvSpPr/>
            <p:nvPr/>
          </p:nvSpPr>
          <p:spPr>
            <a:xfrm>
              <a:off x="-47382425" y="3306025"/>
              <a:ext cx="15775" cy="15800"/>
            </a:xfrm>
            <a:custGeom>
              <a:avLst/>
              <a:gdLst/>
              <a:ahLst/>
              <a:cxnLst/>
              <a:rect l="l" t="t" r="r" b="b"/>
              <a:pathLst>
                <a:path w="631" h="632" extrusionOk="0">
                  <a:moveTo>
                    <a:pt x="1" y="1"/>
                  </a:moveTo>
                  <a:lnTo>
                    <a:pt x="1" y="631"/>
                  </a:lnTo>
                  <a:cubicBezTo>
                    <a:pt x="316" y="568"/>
                    <a:pt x="536" y="316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4" name="Google Shape;8754;p98"/>
            <p:cNvSpPr/>
            <p:nvPr/>
          </p:nvSpPr>
          <p:spPr>
            <a:xfrm>
              <a:off x="-47487975" y="3200500"/>
              <a:ext cx="210325" cy="301675"/>
            </a:xfrm>
            <a:custGeom>
              <a:avLst/>
              <a:gdLst/>
              <a:ahLst/>
              <a:cxnLst/>
              <a:rect l="l" t="t" r="r" b="b"/>
              <a:pathLst>
                <a:path w="8413" h="12067" extrusionOk="0">
                  <a:moveTo>
                    <a:pt x="3845" y="2111"/>
                  </a:moveTo>
                  <a:cubicBezTo>
                    <a:pt x="4727" y="2111"/>
                    <a:pt x="5420" y="2678"/>
                    <a:pt x="5577" y="3529"/>
                  </a:cubicBezTo>
                  <a:lnTo>
                    <a:pt x="6680" y="3529"/>
                  </a:lnTo>
                  <a:cubicBezTo>
                    <a:pt x="6901" y="3529"/>
                    <a:pt x="7058" y="3686"/>
                    <a:pt x="7058" y="3875"/>
                  </a:cubicBezTo>
                  <a:lnTo>
                    <a:pt x="7058" y="6711"/>
                  </a:lnTo>
                  <a:lnTo>
                    <a:pt x="6995" y="6711"/>
                  </a:lnTo>
                  <a:cubicBezTo>
                    <a:pt x="6995" y="6900"/>
                    <a:pt x="6838" y="7057"/>
                    <a:pt x="6648" y="7057"/>
                  </a:cubicBezTo>
                  <a:lnTo>
                    <a:pt x="3845" y="7057"/>
                  </a:lnTo>
                  <a:cubicBezTo>
                    <a:pt x="3656" y="7057"/>
                    <a:pt x="3498" y="6900"/>
                    <a:pt x="3498" y="6711"/>
                  </a:cubicBezTo>
                  <a:lnTo>
                    <a:pt x="3498" y="5608"/>
                  </a:lnTo>
                  <a:cubicBezTo>
                    <a:pt x="2710" y="5451"/>
                    <a:pt x="2080" y="4726"/>
                    <a:pt x="2080" y="3875"/>
                  </a:cubicBezTo>
                  <a:cubicBezTo>
                    <a:pt x="2080" y="2899"/>
                    <a:pt x="2868" y="2111"/>
                    <a:pt x="3845" y="2111"/>
                  </a:cubicBezTo>
                  <a:close/>
                  <a:moveTo>
                    <a:pt x="5262" y="8444"/>
                  </a:moveTo>
                  <a:cubicBezTo>
                    <a:pt x="5483" y="8444"/>
                    <a:pt x="5640" y="8601"/>
                    <a:pt x="5640" y="8790"/>
                  </a:cubicBezTo>
                  <a:cubicBezTo>
                    <a:pt x="5640" y="8979"/>
                    <a:pt x="5483" y="9137"/>
                    <a:pt x="5262" y="9137"/>
                  </a:cubicBezTo>
                  <a:lnTo>
                    <a:pt x="2490" y="9137"/>
                  </a:lnTo>
                  <a:cubicBezTo>
                    <a:pt x="2269" y="9137"/>
                    <a:pt x="2112" y="8979"/>
                    <a:pt x="2112" y="8790"/>
                  </a:cubicBezTo>
                  <a:cubicBezTo>
                    <a:pt x="2112" y="8601"/>
                    <a:pt x="2269" y="8444"/>
                    <a:pt x="2490" y="8444"/>
                  </a:cubicBezTo>
                  <a:close/>
                  <a:moveTo>
                    <a:pt x="6680" y="8444"/>
                  </a:moveTo>
                  <a:cubicBezTo>
                    <a:pt x="6901" y="8444"/>
                    <a:pt x="7058" y="8601"/>
                    <a:pt x="7058" y="8790"/>
                  </a:cubicBezTo>
                  <a:cubicBezTo>
                    <a:pt x="6995" y="8979"/>
                    <a:pt x="6838" y="9137"/>
                    <a:pt x="6680" y="9137"/>
                  </a:cubicBezTo>
                  <a:cubicBezTo>
                    <a:pt x="6491" y="9137"/>
                    <a:pt x="6333" y="8979"/>
                    <a:pt x="6333" y="8790"/>
                  </a:cubicBezTo>
                  <a:cubicBezTo>
                    <a:pt x="6333" y="8601"/>
                    <a:pt x="6491" y="8444"/>
                    <a:pt x="6680" y="8444"/>
                  </a:cubicBezTo>
                  <a:close/>
                  <a:moveTo>
                    <a:pt x="6680" y="9861"/>
                  </a:moveTo>
                  <a:cubicBezTo>
                    <a:pt x="6901" y="9861"/>
                    <a:pt x="7058" y="10019"/>
                    <a:pt x="7058" y="10208"/>
                  </a:cubicBezTo>
                  <a:cubicBezTo>
                    <a:pt x="7058" y="10397"/>
                    <a:pt x="6838" y="10554"/>
                    <a:pt x="6680" y="10554"/>
                  </a:cubicBezTo>
                  <a:lnTo>
                    <a:pt x="2490" y="10554"/>
                  </a:lnTo>
                  <a:cubicBezTo>
                    <a:pt x="2269" y="10554"/>
                    <a:pt x="2112" y="10397"/>
                    <a:pt x="2112" y="10208"/>
                  </a:cubicBezTo>
                  <a:cubicBezTo>
                    <a:pt x="2112" y="10019"/>
                    <a:pt x="2269" y="9861"/>
                    <a:pt x="2490" y="9861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418"/>
                  </a:lnTo>
                  <a:lnTo>
                    <a:pt x="1072" y="1418"/>
                  </a:lnTo>
                  <a:cubicBezTo>
                    <a:pt x="1261" y="1418"/>
                    <a:pt x="1419" y="1576"/>
                    <a:pt x="1419" y="1796"/>
                  </a:cubicBezTo>
                  <a:cubicBezTo>
                    <a:pt x="1419" y="1985"/>
                    <a:pt x="1261" y="2143"/>
                    <a:pt x="1072" y="2143"/>
                  </a:cubicBezTo>
                  <a:lnTo>
                    <a:pt x="1" y="2143"/>
                  </a:lnTo>
                  <a:lnTo>
                    <a:pt x="1" y="3560"/>
                  </a:lnTo>
                  <a:lnTo>
                    <a:pt x="1072" y="3560"/>
                  </a:lnTo>
                  <a:cubicBezTo>
                    <a:pt x="1261" y="3560"/>
                    <a:pt x="1419" y="3718"/>
                    <a:pt x="1419" y="3907"/>
                  </a:cubicBezTo>
                  <a:cubicBezTo>
                    <a:pt x="1419" y="4096"/>
                    <a:pt x="1261" y="4253"/>
                    <a:pt x="1072" y="4253"/>
                  </a:cubicBezTo>
                  <a:lnTo>
                    <a:pt x="1" y="4253"/>
                  </a:lnTo>
                  <a:lnTo>
                    <a:pt x="1" y="5671"/>
                  </a:lnTo>
                  <a:lnTo>
                    <a:pt x="1072" y="5671"/>
                  </a:lnTo>
                  <a:cubicBezTo>
                    <a:pt x="1261" y="5671"/>
                    <a:pt x="1419" y="5829"/>
                    <a:pt x="1419" y="6049"/>
                  </a:cubicBezTo>
                  <a:cubicBezTo>
                    <a:pt x="1419" y="6238"/>
                    <a:pt x="1261" y="6396"/>
                    <a:pt x="1072" y="6396"/>
                  </a:cubicBezTo>
                  <a:lnTo>
                    <a:pt x="1" y="6396"/>
                  </a:lnTo>
                  <a:lnTo>
                    <a:pt x="1" y="7814"/>
                  </a:lnTo>
                  <a:lnTo>
                    <a:pt x="1072" y="7814"/>
                  </a:lnTo>
                  <a:cubicBezTo>
                    <a:pt x="1261" y="7814"/>
                    <a:pt x="1419" y="7971"/>
                    <a:pt x="1419" y="8160"/>
                  </a:cubicBezTo>
                  <a:cubicBezTo>
                    <a:pt x="1419" y="8349"/>
                    <a:pt x="1261" y="8507"/>
                    <a:pt x="1072" y="8507"/>
                  </a:cubicBezTo>
                  <a:lnTo>
                    <a:pt x="1" y="8507"/>
                  </a:lnTo>
                  <a:lnTo>
                    <a:pt x="1" y="9924"/>
                  </a:lnTo>
                  <a:lnTo>
                    <a:pt x="1072" y="9924"/>
                  </a:lnTo>
                  <a:cubicBezTo>
                    <a:pt x="1261" y="9924"/>
                    <a:pt x="1419" y="10082"/>
                    <a:pt x="1419" y="10302"/>
                  </a:cubicBezTo>
                  <a:cubicBezTo>
                    <a:pt x="1419" y="10491"/>
                    <a:pt x="1261" y="10649"/>
                    <a:pt x="1072" y="10649"/>
                  </a:cubicBezTo>
                  <a:lnTo>
                    <a:pt x="1" y="10649"/>
                  </a:lnTo>
                  <a:lnTo>
                    <a:pt x="1" y="11689"/>
                  </a:lnTo>
                  <a:cubicBezTo>
                    <a:pt x="1" y="11909"/>
                    <a:pt x="158" y="12067"/>
                    <a:pt x="347" y="12067"/>
                  </a:cubicBezTo>
                  <a:lnTo>
                    <a:pt x="8066" y="12067"/>
                  </a:lnTo>
                  <a:cubicBezTo>
                    <a:pt x="8255" y="12067"/>
                    <a:pt x="8413" y="11909"/>
                    <a:pt x="8413" y="11689"/>
                  </a:cubicBezTo>
                  <a:lnTo>
                    <a:pt x="8413" y="410"/>
                  </a:lnTo>
                  <a:cubicBezTo>
                    <a:pt x="8413" y="158"/>
                    <a:pt x="8255" y="0"/>
                    <a:pt x="806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5" name="Google Shape;8755;p98"/>
            <p:cNvSpPr/>
            <p:nvPr/>
          </p:nvSpPr>
          <p:spPr>
            <a:xfrm>
              <a:off x="-47417875" y="327137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41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545"/>
                    <a:pt x="253" y="1891"/>
                    <a:pt x="694" y="2049"/>
                  </a:cubicBezTo>
                  <a:lnTo>
                    <a:pt x="694" y="1072"/>
                  </a:lnTo>
                  <a:cubicBezTo>
                    <a:pt x="694" y="883"/>
                    <a:pt x="852" y="725"/>
                    <a:pt x="1041" y="725"/>
                  </a:cubicBezTo>
                  <a:lnTo>
                    <a:pt x="2049" y="725"/>
                  </a:lnTo>
                  <a:cubicBezTo>
                    <a:pt x="1923" y="284"/>
                    <a:pt x="1513" y="1"/>
                    <a:pt x="10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6" name="Google Shape;8756;p98"/>
            <p:cNvSpPr/>
            <p:nvPr/>
          </p:nvSpPr>
          <p:spPr>
            <a:xfrm>
              <a:off x="-47505300" y="323595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27" y="0"/>
                    <a:pt x="1" y="158"/>
                    <a:pt x="1" y="378"/>
                  </a:cubicBezTo>
                  <a:cubicBezTo>
                    <a:pt x="1" y="567"/>
                    <a:pt x="127" y="725"/>
                    <a:pt x="347" y="725"/>
                  </a:cubicBezTo>
                  <a:lnTo>
                    <a:pt x="694" y="725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7" name="Google Shape;8757;p98"/>
            <p:cNvSpPr/>
            <p:nvPr/>
          </p:nvSpPr>
          <p:spPr>
            <a:xfrm>
              <a:off x="-47505300" y="34470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27" y="0"/>
                    <a:pt x="1" y="158"/>
                    <a:pt x="1" y="347"/>
                  </a:cubicBezTo>
                  <a:cubicBezTo>
                    <a:pt x="1" y="536"/>
                    <a:pt x="127" y="693"/>
                    <a:pt x="347" y="693"/>
                  </a:cubicBezTo>
                  <a:lnTo>
                    <a:pt x="694" y="693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8" name="Google Shape;8758;p98"/>
            <p:cNvSpPr/>
            <p:nvPr/>
          </p:nvSpPr>
          <p:spPr>
            <a:xfrm>
              <a:off x="-47505300" y="33942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lnTo>
                    <a:pt x="347" y="32"/>
                  </a:lnTo>
                  <a:cubicBezTo>
                    <a:pt x="127" y="32"/>
                    <a:pt x="1" y="190"/>
                    <a:pt x="1" y="379"/>
                  </a:cubicBezTo>
                  <a:cubicBezTo>
                    <a:pt x="1" y="568"/>
                    <a:pt x="127" y="725"/>
                    <a:pt x="347" y="725"/>
                  </a:cubicBezTo>
                  <a:lnTo>
                    <a:pt x="694" y="725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9" name="Google Shape;8759;p98"/>
            <p:cNvSpPr/>
            <p:nvPr/>
          </p:nvSpPr>
          <p:spPr>
            <a:xfrm>
              <a:off x="-47505300" y="334147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27" y="1"/>
                    <a:pt x="1" y="158"/>
                    <a:pt x="1" y="347"/>
                  </a:cubicBezTo>
                  <a:cubicBezTo>
                    <a:pt x="1" y="568"/>
                    <a:pt x="127" y="725"/>
                    <a:pt x="347" y="725"/>
                  </a:cubicBezTo>
                  <a:lnTo>
                    <a:pt x="694" y="725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0" name="Google Shape;8760;p98"/>
            <p:cNvSpPr/>
            <p:nvPr/>
          </p:nvSpPr>
          <p:spPr>
            <a:xfrm>
              <a:off x="-47505300" y="32895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27" y="0"/>
                    <a:pt x="1" y="158"/>
                    <a:pt x="1" y="347"/>
                  </a:cubicBezTo>
                  <a:cubicBezTo>
                    <a:pt x="1" y="536"/>
                    <a:pt x="127" y="693"/>
                    <a:pt x="347" y="693"/>
                  </a:cubicBezTo>
                  <a:lnTo>
                    <a:pt x="694" y="693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1" name="Google Shape;8761;p98"/>
            <p:cNvSpPr/>
            <p:nvPr/>
          </p:nvSpPr>
          <p:spPr>
            <a:xfrm>
              <a:off x="-47259550" y="3411575"/>
              <a:ext cx="18125" cy="51225"/>
            </a:xfrm>
            <a:custGeom>
              <a:avLst/>
              <a:gdLst/>
              <a:ahLst/>
              <a:cxnLst/>
              <a:rect l="l" t="t" r="r" b="b"/>
              <a:pathLst>
                <a:path w="725" h="2049" extrusionOk="0">
                  <a:moveTo>
                    <a:pt x="0" y="1"/>
                  </a:moveTo>
                  <a:lnTo>
                    <a:pt x="0" y="2048"/>
                  </a:lnTo>
                  <a:cubicBezTo>
                    <a:pt x="410" y="1891"/>
                    <a:pt x="725" y="1481"/>
                    <a:pt x="725" y="1072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2" name="Google Shape;8762;p98"/>
            <p:cNvSpPr/>
            <p:nvPr/>
          </p:nvSpPr>
          <p:spPr>
            <a:xfrm>
              <a:off x="-47259550" y="3306025"/>
              <a:ext cx="18125" cy="35475"/>
            </a:xfrm>
            <a:custGeom>
              <a:avLst/>
              <a:gdLst/>
              <a:ahLst/>
              <a:cxnLst/>
              <a:rect l="l" t="t" r="r" b="b"/>
              <a:pathLst>
                <a:path w="725" h="1419" extrusionOk="0">
                  <a:moveTo>
                    <a:pt x="0" y="1"/>
                  </a:moveTo>
                  <a:lnTo>
                    <a:pt x="0" y="1419"/>
                  </a:lnTo>
                  <a:lnTo>
                    <a:pt x="725" y="1419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3" name="Google Shape;8763;p98"/>
            <p:cNvSpPr/>
            <p:nvPr/>
          </p:nvSpPr>
          <p:spPr>
            <a:xfrm>
              <a:off x="-47259550" y="3359600"/>
              <a:ext cx="18125" cy="34675"/>
            </a:xfrm>
            <a:custGeom>
              <a:avLst/>
              <a:gdLst/>
              <a:ahLst/>
              <a:cxnLst/>
              <a:rect l="l" t="t" r="r" b="b"/>
              <a:pathLst>
                <a:path w="725" h="1387" extrusionOk="0">
                  <a:moveTo>
                    <a:pt x="0" y="0"/>
                  </a:moveTo>
                  <a:lnTo>
                    <a:pt x="0" y="1387"/>
                  </a:lnTo>
                  <a:lnTo>
                    <a:pt x="725" y="1387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4" name="Google Shape;8764;p98"/>
            <p:cNvSpPr/>
            <p:nvPr/>
          </p:nvSpPr>
          <p:spPr>
            <a:xfrm>
              <a:off x="-47259550" y="3238300"/>
              <a:ext cx="18125" cy="51225"/>
            </a:xfrm>
            <a:custGeom>
              <a:avLst/>
              <a:gdLst/>
              <a:ahLst/>
              <a:cxnLst/>
              <a:rect l="l" t="t" r="r" b="b"/>
              <a:pathLst>
                <a:path w="725" h="2049" extrusionOk="0">
                  <a:moveTo>
                    <a:pt x="0" y="1"/>
                  </a:moveTo>
                  <a:lnTo>
                    <a:pt x="0" y="2048"/>
                  </a:lnTo>
                  <a:lnTo>
                    <a:pt x="725" y="2048"/>
                  </a:lnTo>
                  <a:lnTo>
                    <a:pt x="725" y="977"/>
                  </a:lnTo>
                  <a:cubicBezTo>
                    <a:pt x="693" y="505"/>
                    <a:pt x="410" y="127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65" name="Google Shape;8765;p98"/>
          <p:cNvGrpSpPr/>
          <p:nvPr/>
        </p:nvGrpSpPr>
        <p:grpSpPr>
          <a:xfrm>
            <a:off x="885604" y="3341092"/>
            <a:ext cx="356176" cy="355051"/>
            <a:chOff x="-47524975" y="3569100"/>
            <a:chExt cx="300875" cy="299925"/>
          </a:xfrm>
        </p:grpSpPr>
        <p:sp>
          <p:nvSpPr>
            <p:cNvPr id="8766" name="Google Shape;8766;p98"/>
            <p:cNvSpPr/>
            <p:nvPr/>
          </p:nvSpPr>
          <p:spPr>
            <a:xfrm>
              <a:off x="-47524975" y="3755775"/>
              <a:ext cx="115000" cy="113250"/>
            </a:xfrm>
            <a:custGeom>
              <a:avLst/>
              <a:gdLst/>
              <a:ahLst/>
              <a:cxnLst/>
              <a:rect l="l" t="t" r="r" b="b"/>
              <a:pathLst>
                <a:path w="4600" h="4530" extrusionOk="0">
                  <a:moveTo>
                    <a:pt x="3088" y="0"/>
                  </a:moveTo>
                  <a:lnTo>
                    <a:pt x="378" y="2741"/>
                  </a:lnTo>
                  <a:cubicBezTo>
                    <a:pt x="0" y="3119"/>
                    <a:pt x="0" y="3781"/>
                    <a:pt x="378" y="4222"/>
                  </a:cubicBezTo>
                  <a:cubicBezTo>
                    <a:pt x="583" y="4427"/>
                    <a:pt x="851" y="4529"/>
                    <a:pt x="1123" y="4529"/>
                  </a:cubicBezTo>
                  <a:cubicBezTo>
                    <a:pt x="1394" y="4529"/>
                    <a:pt x="1670" y="4427"/>
                    <a:pt x="1890" y="4222"/>
                  </a:cubicBezTo>
                  <a:lnTo>
                    <a:pt x="4600" y="1512"/>
                  </a:lnTo>
                  <a:cubicBezTo>
                    <a:pt x="4001" y="1103"/>
                    <a:pt x="3497" y="599"/>
                    <a:pt x="30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7" name="Google Shape;8767;p98"/>
            <p:cNvSpPr/>
            <p:nvPr/>
          </p:nvSpPr>
          <p:spPr>
            <a:xfrm>
              <a:off x="-47346200" y="36746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0"/>
                  </a:moveTo>
                  <a:lnTo>
                    <a:pt x="1" y="630"/>
                  </a:lnTo>
                  <a:cubicBezTo>
                    <a:pt x="284" y="536"/>
                    <a:pt x="505" y="315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8" name="Google Shape;8768;p98"/>
            <p:cNvSpPr/>
            <p:nvPr/>
          </p:nvSpPr>
          <p:spPr>
            <a:xfrm>
              <a:off x="-47382425" y="364000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40" y="0"/>
                  </a:moveTo>
                  <a:cubicBezTo>
                    <a:pt x="473" y="0"/>
                    <a:pt x="1" y="473"/>
                    <a:pt x="1" y="1071"/>
                  </a:cubicBezTo>
                  <a:cubicBezTo>
                    <a:pt x="1" y="1512"/>
                    <a:pt x="253" y="1890"/>
                    <a:pt x="694" y="2048"/>
                  </a:cubicBezTo>
                  <a:lnTo>
                    <a:pt x="694" y="1071"/>
                  </a:lnTo>
                  <a:cubicBezTo>
                    <a:pt x="694" y="851"/>
                    <a:pt x="851" y="693"/>
                    <a:pt x="1040" y="693"/>
                  </a:cubicBezTo>
                  <a:lnTo>
                    <a:pt x="2048" y="693"/>
                  </a:lnTo>
                  <a:cubicBezTo>
                    <a:pt x="1922" y="284"/>
                    <a:pt x="1513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9" name="Google Shape;8769;p98"/>
            <p:cNvSpPr/>
            <p:nvPr/>
          </p:nvSpPr>
          <p:spPr>
            <a:xfrm>
              <a:off x="-47346975" y="36746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355" y="0"/>
                  </a:moveTo>
                  <a:cubicBezTo>
                    <a:pt x="1261" y="693"/>
                    <a:pt x="693" y="1260"/>
                    <a:pt x="0" y="1355"/>
                  </a:cubicBezTo>
                  <a:lnTo>
                    <a:pt x="0" y="2111"/>
                  </a:lnTo>
                  <a:lnTo>
                    <a:pt x="2111" y="2111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0" name="Google Shape;8770;p98"/>
            <p:cNvSpPr/>
            <p:nvPr/>
          </p:nvSpPr>
          <p:spPr>
            <a:xfrm>
              <a:off x="-47452525" y="3569100"/>
              <a:ext cx="228425" cy="228425"/>
            </a:xfrm>
            <a:custGeom>
              <a:avLst/>
              <a:gdLst/>
              <a:ahLst/>
              <a:cxnLst/>
              <a:rect l="l" t="t" r="r" b="b"/>
              <a:pathLst>
                <a:path w="9137" h="9137" extrusionOk="0">
                  <a:moveTo>
                    <a:pt x="3907" y="2080"/>
                  </a:moveTo>
                  <a:cubicBezTo>
                    <a:pt x="4758" y="2080"/>
                    <a:pt x="5483" y="2679"/>
                    <a:pt x="5640" y="3498"/>
                  </a:cubicBezTo>
                  <a:lnTo>
                    <a:pt x="6743" y="3498"/>
                  </a:lnTo>
                  <a:cubicBezTo>
                    <a:pt x="6932" y="3498"/>
                    <a:pt x="7089" y="3655"/>
                    <a:pt x="7089" y="3844"/>
                  </a:cubicBezTo>
                  <a:lnTo>
                    <a:pt x="7089" y="6680"/>
                  </a:lnTo>
                  <a:lnTo>
                    <a:pt x="7058" y="6680"/>
                  </a:lnTo>
                  <a:cubicBezTo>
                    <a:pt x="7058" y="6900"/>
                    <a:pt x="6900" y="7058"/>
                    <a:pt x="6680" y="7058"/>
                  </a:cubicBezTo>
                  <a:lnTo>
                    <a:pt x="3907" y="7058"/>
                  </a:lnTo>
                  <a:cubicBezTo>
                    <a:pt x="3687" y="7058"/>
                    <a:pt x="3529" y="6900"/>
                    <a:pt x="3529" y="6680"/>
                  </a:cubicBezTo>
                  <a:lnTo>
                    <a:pt x="3529" y="5577"/>
                  </a:lnTo>
                  <a:cubicBezTo>
                    <a:pt x="2742" y="5419"/>
                    <a:pt x="2111" y="4726"/>
                    <a:pt x="2111" y="3844"/>
                  </a:cubicBezTo>
                  <a:cubicBezTo>
                    <a:pt x="2111" y="2868"/>
                    <a:pt x="2899" y="2080"/>
                    <a:pt x="3907" y="2080"/>
                  </a:cubicBezTo>
                  <a:close/>
                  <a:moveTo>
                    <a:pt x="4569" y="1"/>
                  </a:moveTo>
                  <a:cubicBezTo>
                    <a:pt x="2048" y="1"/>
                    <a:pt x="1" y="2048"/>
                    <a:pt x="1" y="4569"/>
                  </a:cubicBezTo>
                  <a:cubicBezTo>
                    <a:pt x="1" y="7089"/>
                    <a:pt x="2048" y="9137"/>
                    <a:pt x="4569" y="9137"/>
                  </a:cubicBezTo>
                  <a:cubicBezTo>
                    <a:pt x="7089" y="9137"/>
                    <a:pt x="9137" y="7089"/>
                    <a:pt x="9137" y="4569"/>
                  </a:cubicBezTo>
                  <a:cubicBezTo>
                    <a:pt x="9137" y="2048"/>
                    <a:pt x="7089" y="1"/>
                    <a:pt x="45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1" name="Google Shape;8771;p98"/>
          <p:cNvGrpSpPr/>
          <p:nvPr/>
        </p:nvGrpSpPr>
        <p:grpSpPr>
          <a:xfrm>
            <a:off x="886062" y="3820354"/>
            <a:ext cx="355258" cy="270410"/>
            <a:chOff x="-47523400" y="3973950"/>
            <a:chExt cx="300100" cy="228425"/>
          </a:xfrm>
        </p:grpSpPr>
        <p:sp>
          <p:nvSpPr>
            <p:cNvPr id="8772" name="Google Shape;8772;p98"/>
            <p:cNvSpPr/>
            <p:nvPr/>
          </p:nvSpPr>
          <p:spPr>
            <a:xfrm>
              <a:off x="-47417075" y="4061375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0" y="0"/>
                  </a:moveTo>
                  <a:lnTo>
                    <a:pt x="0" y="630"/>
                  </a:lnTo>
                  <a:cubicBezTo>
                    <a:pt x="284" y="536"/>
                    <a:pt x="504" y="315"/>
                    <a:pt x="6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3" name="Google Shape;8773;p98"/>
            <p:cNvSpPr/>
            <p:nvPr/>
          </p:nvSpPr>
          <p:spPr>
            <a:xfrm>
              <a:off x="-47417875" y="4061375"/>
              <a:ext cx="52800" cy="52775"/>
            </a:xfrm>
            <a:custGeom>
              <a:avLst/>
              <a:gdLst/>
              <a:ahLst/>
              <a:cxnLst/>
              <a:rect l="l" t="t" r="r" b="b"/>
              <a:pathLst>
                <a:path w="2112" h="2111" extrusionOk="0">
                  <a:moveTo>
                    <a:pt x="1356" y="0"/>
                  </a:moveTo>
                  <a:cubicBezTo>
                    <a:pt x="1261" y="693"/>
                    <a:pt x="694" y="1260"/>
                    <a:pt x="1" y="1386"/>
                  </a:cubicBezTo>
                  <a:lnTo>
                    <a:pt x="1" y="2111"/>
                  </a:lnTo>
                  <a:lnTo>
                    <a:pt x="2112" y="2111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4" name="Google Shape;8774;p98"/>
            <p:cNvSpPr/>
            <p:nvPr/>
          </p:nvSpPr>
          <p:spPr>
            <a:xfrm>
              <a:off x="-47453300" y="40267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cubicBezTo>
                    <a:pt x="0" y="1545"/>
                    <a:pt x="284" y="1891"/>
                    <a:pt x="693" y="2049"/>
                  </a:cubicBezTo>
                  <a:lnTo>
                    <a:pt x="693" y="1072"/>
                  </a:lnTo>
                  <a:cubicBezTo>
                    <a:pt x="693" y="883"/>
                    <a:pt x="851" y="725"/>
                    <a:pt x="1071" y="725"/>
                  </a:cubicBezTo>
                  <a:lnTo>
                    <a:pt x="2048" y="725"/>
                  </a:lnTo>
                  <a:cubicBezTo>
                    <a:pt x="1922" y="284"/>
                    <a:pt x="1512" y="1"/>
                    <a:pt x="10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5" name="Google Shape;8775;p98"/>
            <p:cNvSpPr/>
            <p:nvPr/>
          </p:nvSpPr>
          <p:spPr>
            <a:xfrm>
              <a:off x="-47506875" y="3973950"/>
              <a:ext cx="264675" cy="174875"/>
            </a:xfrm>
            <a:custGeom>
              <a:avLst/>
              <a:gdLst/>
              <a:ahLst/>
              <a:cxnLst/>
              <a:rect l="l" t="t" r="r" b="b"/>
              <a:pathLst>
                <a:path w="10587" h="6995" extrusionOk="0">
                  <a:moveTo>
                    <a:pt x="8854" y="1418"/>
                  </a:moveTo>
                  <a:cubicBezTo>
                    <a:pt x="9074" y="1418"/>
                    <a:pt x="9232" y="1575"/>
                    <a:pt x="9232" y="1764"/>
                  </a:cubicBezTo>
                  <a:cubicBezTo>
                    <a:pt x="9232" y="1953"/>
                    <a:pt x="9074" y="2111"/>
                    <a:pt x="8854" y="2111"/>
                  </a:cubicBezTo>
                  <a:lnTo>
                    <a:pt x="7436" y="2111"/>
                  </a:lnTo>
                  <a:cubicBezTo>
                    <a:pt x="7247" y="2111"/>
                    <a:pt x="7089" y="1953"/>
                    <a:pt x="7089" y="1764"/>
                  </a:cubicBezTo>
                  <a:cubicBezTo>
                    <a:pt x="7089" y="1575"/>
                    <a:pt x="7247" y="1418"/>
                    <a:pt x="7436" y="1418"/>
                  </a:cubicBezTo>
                  <a:close/>
                  <a:moveTo>
                    <a:pt x="8854" y="2772"/>
                  </a:moveTo>
                  <a:cubicBezTo>
                    <a:pt x="9074" y="2772"/>
                    <a:pt x="9232" y="2930"/>
                    <a:pt x="9232" y="3151"/>
                  </a:cubicBezTo>
                  <a:cubicBezTo>
                    <a:pt x="9232" y="3340"/>
                    <a:pt x="9074" y="3497"/>
                    <a:pt x="8854" y="3497"/>
                  </a:cubicBezTo>
                  <a:lnTo>
                    <a:pt x="7436" y="3497"/>
                  </a:lnTo>
                  <a:cubicBezTo>
                    <a:pt x="7247" y="3497"/>
                    <a:pt x="7089" y="3340"/>
                    <a:pt x="7089" y="3151"/>
                  </a:cubicBezTo>
                  <a:cubicBezTo>
                    <a:pt x="7089" y="2930"/>
                    <a:pt x="7247" y="2772"/>
                    <a:pt x="7436" y="2772"/>
                  </a:cubicBezTo>
                  <a:close/>
                  <a:moveTo>
                    <a:pt x="8854" y="4190"/>
                  </a:moveTo>
                  <a:cubicBezTo>
                    <a:pt x="9074" y="4190"/>
                    <a:pt x="9232" y="4348"/>
                    <a:pt x="9232" y="4568"/>
                  </a:cubicBezTo>
                  <a:cubicBezTo>
                    <a:pt x="9232" y="4757"/>
                    <a:pt x="9074" y="4915"/>
                    <a:pt x="8854" y="4915"/>
                  </a:cubicBezTo>
                  <a:lnTo>
                    <a:pt x="7436" y="4915"/>
                  </a:lnTo>
                  <a:cubicBezTo>
                    <a:pt x="7247" y="4915"/>
                    <a:pt x="7089" y="4757"/>
                    <a:pt x="7089" y="4568"/>
                  </a:cubicBezTo>
                  <a:cubicBezTo>
                    <a:pt x="7089" y="4348"/>
                    <a:pt x="7247" y="4190"/>
                    <a:pt x="7436" y="4190"/>
                  </a:cubicBezTo>
                  <a:close/>
                  <a:moveTo>
                    <a:pt x="3246" y="1355"/>
                  </a:moveTo>
                  <a:cubicBezTo>
                    <a:pt x="4096" y="1355"/>
                    <a:pt x="4821" y="1953"/>
                    <a:pt x="4979" y="2772"/>
                  </a:cubicBezTo>
                  <a:lnTo>
                    <a:pt x="6081" y="2772"/>
                  </a:lnTo>
                  <a:cubicBezTo>
                    <a:pt x="6270" y="2772"/>
                    <a:pt x="6428" y="2930"/>
                    <a:pt x="6428" y="3151"/>
                  </a:cubicBezTo>
                  <a:lnTo>
                    <a:pt x="6428" y="5986"/>
                  </a:lnTo>
                  <a:lnTo>
                    <a:pt x="6396" y="5986"/>
                  </a:lnTo>
                  <a:cubicBezTo>
                    <a:pt x="6396" y="6175"/>
                    <a:pt x="6239" y="6333"/>
                    <a:pt x="6018" y="6333"/>
                  </a:cubicBezTo>
                  <a:lnTo>
                    <a:pt x="3246" y="6333"/>
                  </a:lnTo>
                  <a:cubicBezTo>
                    <a:pt x="3025" y="6333"/>
                    <a:pt x="2868" y="6175"/>
                    <a:pt x="2868" y="5986"/>
                  </a:cubicBezTo>
                  <a:lnTo>
                    <a:pt x="2868" y="4883"/>
                  </a:lnTo>
                  <a:cubicBezTo>
                    <a:pt x="2080" y="4726"/>
                    <a:pt x="1450" y="4001"/>
                    <a:pt x="1450" y="3151"/>
                  </a:cubicBezTo>
                  <a:cubicBezTo>
                    <a:pt x="1450" y="2142"/>
                    <a:pt x="2238" y="1355"/>
                    <a:pt x="3246" y="1355"/>
                  </a:cubicBezTo>
                  <a:close/>
                  <a:moveTo>
                    <a:pt x="8854" y="5608"/>
                  </a:moveTo>
                  <a:cubicBezTo>
                    <a:pt x="9074" y="5608"/>
                    <a:pt x="9232" y="5765"/>
                    <a:pt x="9232" y="5986"/>
                  </a:cubicBezTo>
                  <a:cubicBezTo>
                    <a:pt x="9232" y="6175"/>
                    <a:pt x="9074" y="6333"/>
                    <a:pt x="8854" y="6333"/>
                  </a:cubicBezTo>
                  <a:lnTo>
                    <a:pt x="7436" y="6333"/>
                  </a:lnTo>
                  <a:cubicBezTo>
                    <a:pt x="7247" y="6333"/>
                    <a:pt x="7089" y="6175"/>
                    <a:pt x="7089" y="5986"/>
                  </a:cubicBezTo>
                  <a:cubicBezTo>
                    <a:pt x="7089" y="5765"/>
                    <a:pt x="7247" y="5608"/>
                    <a:pt x="7436" y="5608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94"/>
                  </a:lnTo>
                  <a:lnTo>
                    <a:pt x="10586" y="6994"/>
                  </a:lnTo>
                  <a:lnTo>
                    <a:pt x="10586" y="347"/>
                  </a:lnTo>
                  <a:cubicBezTo>
                    <a:pt x="10586" y="158"/>
                    <a:pt x="10429" y="0"/>
                    <a:pt x="102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6" name="Google Shape;8776;p98"/>
            <p:cNvSpPr/>
            <p:nvPr/>
          </p:nvSpPr>
          <p:spPr>
            <a:xfrm>
              <a:off x="-47523400" y="4166900"/>
              <a:ext cx="300100" cy="35475"/>
            </a:xfrm>
            <a:custGeom>
              <a:avLst/>
              <a:gdLst/>
              <a:ahLst/>
              <a:cxnLst/>
              <a:rect l="l" t="t" r="r" b="b"/>
              <a:pathLst>
                <a:path w="12004" h="1419" extrusionOk="0">
                  <a:moveTo>
                    <a:pt x="0" y="1"/>
                  </a:moveTo>
                  <a:lnTo>
                    <a:pt x="0" y="1040"/>
                  </a:lnTo>
                  <a:cubicBezTo>
                    <a:pt x="0" y="1261"/>
                    <a:pt x="158" y="1418"/>
                    <a:pt x="347" y="1418"/>
                  </a:cubicBezTo>
                  <a:lnTo>
                    <a:pt x="11657" y="1418"/>
                  </a:lnTo>
                  <a:cubicBezTo>
                    <a:pt x="11846" y="1418"/>
                    <a:pt x="12004" y="1261"/>
                    <a:pt x="12004" y="1040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7" name="Google Shape;8777;p98"/>
          <p:cNvGrpSpPr/>
          <p:nvPr/>
        </p:nvGrpSpPr>
        <p:grpSpPr>
          <a:xfrm>
            <a:off x="3091183" y="2903353"/>
            <a:ext cx="354341" cy="357596"/>
            <a:chOff x="-45673275" y="3199325"/>
            <a:chExt cx="299325" cy="302075"/>
          </a:xfrm>
        </p:grpSpPr>
        <p:sp>
          <p:nvSpPr>
            <p:cNvPr id="8778" name="Google Shape;8778;p98"/>
            <p:cNvSpPr/>
            <p:nvPr/>
          </p:nvSpPr>
          <p:spPr>
            <a:xfrm>
              <a:off x="-45672500" y="3199325"/>
              <a:ext cx="298550" cy="194175"/>
            </a:xfrm>
            <a:custGeom>
              <a:avLst/>
              <a:gdLst/>
              <a:ahLst/>
              <a:cxnLst/>
              <a:rect l="l" t="t" r="r" b="b"/>
              <a:pathLst>
                <a:path w="11942" h="7767" extrusionOk="0">
                  <a:moveTo>
                    <a:pt x="5947" y="0"/>
                  </a:moveTo>
                  <a:cubicBezTo>
                    <a:pt x="5884" y="0"/>
                    <a:pt x="5829" y="16"/>
                    <a:pt x="5798" y="47"/>
                  </a:cubicBezTo>
                  <a:lnTo>
                    <a:pt x="158" y="3607"/>
                  </a:lnTo>
                  <a:cubicBezTo>
                    <a:pt x="32" y="3670"/>
                    <a:pt x="1" y="3765"/>
                    <a:pt x="1" y="3922"/>
                  </a:cubicBezTo>
                  <a:cubicBezTo>
                    <a:pt x="1" y="4017"/>
                    <a:pt x="64" y="4143"/>
                    <a:pt x="158" y="4237"/>
                  </a:cubicBezTo>
                  <a:lnTo>
                    <a:pt x="5735" y="7735"/>
                  </a:lnTo>
                  <a:cubicBezTo>
                    <a:pt x="5798" y="7766"/>
                    <a:pt x="5861" y="7766"/>
                    <a:pt x="5955" y="7766"/>
                  </a:cubicBezTo>
                  <a:cubicBezTo>
                    <a:pt x="6018" y="7766"/>
                    <a:pt x="6050" y="7766"/>
                    <a:pt x="6144" y="7735"/>
                  </a:cubicBezTo>
                  <a:lnTo>
                    <a:pt x="11784" y="4237"/>
                  </a:lnTo>
                  <a:cubicBezTo>
                    <a:pt x="11878" y="4143"/>
                    <a:pt x="11941" y="4080"/>
                    <a:pt x="11941" y="3922"/>
                  </a:cubicBezTo>
                  <a:cubicBezTo>
                    <a:pt x="11941" y="3796"/>
                    <a:pt x="11847" y="3670"/>
                    <a:pt x="11784" y="3607"/>
                  </a:cubicBezTo>
                  <a:lnTo>
                    <a:pt x="6144" y="47"/>
                  </a:lnTo>
                  <a:cubicBezTo>
                    <a:pt x="6081" y="16"/>
                    <a:pt x="6010" y="0"/>
                    <a:pt x="59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9" name="Google Shape;8779;p98"/>
            <p:cNvSpPr/>
            <p:nvPr/>
          </p:nvSpPr>
          <p:spPr>
            <a:xfrm>
              <a:off x="-45673275" y="3387150"/>
              <a:ext cx="299325" cy="114250"/>
            </a:xfrm>
            <a:custGeom>
              <a:avLst/>
              <a:gdLst/>
              <a:ahLst/>
              <a:cxnLst/>
              <a:rect l="l" t="t" r="r" b="b"/>
              <a:pathLst>
                <a:path w="11973" h="4570" extrusionOk="0">
                  <a:moveTo>
                    <a:pt x="693" y="1"/>
                  </a:moveTo>
                  <a:lnTo>
                    <a:pt x="158" y="348"/>
                  </a:lnTo>
                  <a:cubicBezTo>
                    <a:pt x="32" y="411"/>
                    <a:pt x="0" y="505"/>
                    <a:pt x="0" y="663"/>
                  </a:cubicBezTo>
                  <a:cubicBezTo>
                    <a:pt x="0" y="789"/>
                    <a:pt x="63" y="883"/>
                    <a:pt x="158" y="978"/>
                  </a:cubicBezTo>
                  <a:lnTo>
                    <a:pt x="5797" y="4506"/>
                  </a:lnTo>
                  <a:cubicBezTo>
                    <a:pt x="5829" y="4569"/>
                    <a:pt x="5892" y="4569"/>
                    <a:pt x="5986" y="4569"/>
                  </a:cubicBezTo>
                  <a:cubicBezTo>
                    <a:pt x="6049" y="4569"/>
                    <a:pt x="6112" y="4569"/>
                    <a:pt x="6175" y="4506"/>
                  </a:cubicBezTo>
                  <a:lnTo>
                    <a:pt x="11815" y="978"/>
                  </a:lnTo>
                  <a:cubicBezTo>
                    <a:pt x="11941" y="883"/>
                    <a:pt x="11972" y="820"/>
                    <a:pt x="11972" y="663"/>
                  </a:cubicBezTo>
                  <a:cubicBezTo>
                    <a:pt x="11972" y="537"/>
                    <a:pt x="11878" y="411"/>
                    <a:pt x="11815" y="348"/>
                  </a:cubicBezTo>
                  <a:lnTo>
                    <a:pt x="11248" y="1"/>
                  </a:lnTo>
                  <a:lnTo>
                    <a:pt x="6175" y="3151"/>
                  </a:lnTo>
                  <a:cubicBezTo>
                    <a:pt x="6144" y="3183"/>
                    <a:pt x="6049" y="3183"/>
                    <a:pt x="5986" y="3183"/>
                  </a:cubicBezTo>
                  <a:cubicBezTo>
                    <a:pt x="5892" y="3183"/>
                    <a:pt x="5860" y="3183"/>
                    <a:pt x="5797" y="3151"/>
                  </a:cubicBezTo>
                  <a:lnTo>
                    <a:pt x="69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0" name="Google Shape;8780;p98"/>
            <p:cNvSpPr/>
            <p:nvPr/>
          </p:nvSpPr>
          <p:spPr>
            <a:xfrm>
              <a:off x="-45673275" y="3334400"/>
              <a:ext cx="299325" cy="113425"/>
            </a:xfrm>
            <a:custGeom>
              <a:avLst/>
              <a:gdLst/>
              <a:ahLst/>
              <a:cxnLst/>
              <a:rect l="l" t="t" r="r" b="b"/>
              <a:pathLst>
                <a:path w="11973" h="4537" extrusionOk="0">
                  <a:moveTo>
                    <a:pt x="693" y="0"/>
                  </a:moveTo>
                  <a:lnTo>
                    <a:pt x="158" y="378"/>
                  </a:lnTo>
                  <a:cubicBezTo>
                    <a:pt x="32" y="441"/>
                    <a:pt x="0" y="536"/>
                    <a:pt x="0" y="693"/>
                  </a:cubicBezTo>
                  <a:cubicBezTo>
                    <a:pt x="0" y="851"/>
                    <a:pt x="63" y="914"/>
                    <a:pt x="158" y="1008"/>
                  </a:cubicBezTo>
                  <a:lnTo>
                    <a:pt x="5797" y="4505"/>
                  </a:lnTo>
                  <a:cubicBezTo>
                    <a:pt x="5829" y="4537"/>
                    <a:pt x="5892" y="4537"/>
                    <a:pt x="5986" y="4537"/>
                  </a:cubicBezTo>
                  <a:cubicBezTo>
                    <a:pt x="6049" y="4537"/>
                    <a:pt x="6112" y="4537"/>
                    <a:pt x="6175" y="4505"/>
                  </a:cubicBezTo>
                  <a:lnTo>
                    <a:pt x="11815" y="1008"/>
                  </a:lnTo>
                  <a:cubicBezTo>
                    <a:pt x="11941" y="914"/>
                    <a:pt x="11972" y="851"/>
                    <a:pt x="11972" y="693"/>
                  </a:cubicBezTo>
                  <a:cubicBezTo>
                    <a:pt x="11972" y="536"/>
                    <a:pt x="11878" y="441"/>
                    <a:pt x="11815" y="378"/>
                  </a:cubicBezTo>
                  <a:lnTo>
                    <a:pt x="11248" y="0"/>
                  </a:lnTo>
                  <a:lnTo>
                    <a:pt x="6175" y="3214"/>
                  </a:lnTo>
                  <a:cubicBezTo>
                    <a:pt x="6144" y="3245"/>
                    <a:pt x="6049" y="3245"/>
                    <a:pt x="5986" y="3245"/>
                  </a:cubicBezTo>
                  <a:cubicBezTo>
                    <a:pt x="5892" y="3245"/>
                    <a:pt x="5860" y="3245"/>
                    <a:pt x="5797" y="3214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81" name="Google Shape;8781;p98"/>
          <p:cNvGrpSpPr/>
          <p:nvPr/>
        </p:nvGrpSpPr>
        <p:grpSpPr>
          <a:xfrm>
            <a:off x="3090251" y="3361602"/>
            <a:ext cx="356205" cy="314240"/>
            <a:chOff x="-45674075" y="3586425"/>
            <a:chExt cx="300900" cy="265450"/>
          </a:xfrm>
        </p:grpSpPr>
        <p:sp>
          <p:nvSpPr>
            <p:cNvPr id="8782" name="Google Shape;8782;p98"/>
            <p:cNvSpPr/>
            <p:nvPr/>
          </p:nvSpPr>
          <p:spPr>
            <a:xfrm>
              <a:off x="-45674075" y="3586425"/>
              <a:ext cx="300125" cy="70925"/>
            </a:xfrm>
            <a:custGeom>
              <a:avLst/>
              <a:gdLst/>
              <a:ahLst/>
              <a:cxnLst/>
              <a:rect l="l" t="t" r="r" b="b"/>
              <a:pathLst>
                <a:path w="12005" h="2837" extrusionOk="0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3" name="Google Shape;8783;p98"/>
            <p:cNvSpPr/>
            <p:nvPr/>
          </p:nvSpPr>
          <p:spPr>
            <a:xfrm>
              <a:off x="-45673275" y="3675425"/>
              <a:ext cx="300100" cy="176450"/>
            </a:xfrm>
            <a:custGeom>
              <a:avLst/>
              <a:gdLst/>
              <a:ahLst/>
              <a:cxnLst/>
              <a:rect l="l" t="t" r="r" b="b"/>
              <a:pathLst>
                <a:path w="12004" h="7058" extrusionOk="0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84" name="Google Shape;8784;p98"/>
          <p:cNvGrpSpPr/>
          <p:nvPr/>
        </p:nvGrpSpPr>
        <p:grpSpPr>
          <a:xfrm>
            <a:off x="3091183" y="3777441"/>
            <a:ext cx="354341" cy="356205"/>
            <a:chOff x="-45673275" y="3937700"/>
            <a:chExt cx="299325" cy="300900"/>
          </a:xfrm>
        </p:grpSpPr>
        <p:sp>
          <p:nvSpPr>
            <p:cNvPr id="8785" name="Google Shape;8785;p98"/>
            <p:cNvSpPr/>
            <p:nvPr/>
          </p:nvSpPr>
          <p:spPr>
            <a:xfrm>
              <a:off x="-45673275" y="3937700"/>
              <a:ext cx="285925" cy="135500"/>
            </a:xfrm>
            <a:custGeom>
              <a:avLst/>
              <a:gdLst/>
              <a:ahLst/>
              <a:cxnLst/>
              <a:rect l="l" t="t" r="r" b="b"/>
              <a:pathLst>
                <a:path w="11437" h="5420" extrusionOk="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6" name="Google Shape;8786;p98"/>
            <p:cNvSpPr/>
            <p:nvPr/>
          </p:nvSpPr>
          <p:spPr>
            <a:xfrm>
              <a:off x="-45577975" y="3990475"/>
              <a:ext cx="151250" cy="150925"/>
            </a:xfrm>
            <a:custGeom>
              <a:avLst/>
              <a:gdLst/>
              <a:ahLst/>
              <a:cxnLst/>
              <a:rect l="l" t="t" r="r" b="b"/>
              <a:pathLst>
                <a:path w="6050" h="6037" extrusionOk="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7" name="Google Shape;8787;p98"/>
            <p:cNvSpPr/>
            <p:nvPr/>
          </p:nvSpPr>
          <p:spPr>
            <a:xfrm>
              <a:off x="-45509450" y="3951100"/>
              <a:ext cx="135500" cy="286725"/>
            </a:xfrm>
            <a:custGeom>
              <a:avLst/>
              <a:gdLst/>
              <a:ahLst/>
              <a:cxnLst/>
              <a:rect l="l" t="t" r="r" b="b"/>
              <a:pathLst>
                <a:path w="5420" h="11469" extrusionOk="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8" name="Google Shape;8788;p98"/>
            <p:cNvSpPr/>
            <p:nvPr/>
          </p:nvSpPr>
          <p:spPr>
            <a:xfrm>
              <a:off x="-45670925" y="4114125"/>
              <a:ext cx="72500" cy="70325"/>
            </a:xfrm>
            <a:custGeom>
              <a:avLst/>
              <a:gdLst/>
              <a:ahLst/>
              <a:cxnLst/>
              <a:rect l="l" t="t" r="r" b="b"/>
              <a:pathLst>
                <a:path w="2900" h="2813" extrusionOk="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9" name="Google Shape;8789;p98"/>
            <p:cNvSpPr/>
            <p:nvPr/>
          </p:nvSpPr>
          <p:spPr>
            <a:xfrm>
              <a:off x="-45620500" y="4163550"/>
              <a:ext cx="70900" cy="71125"/>
            </a:xfrm>
            <a:custGeom>
              <a:avLst/>
              <a:gdLst/>
              <a:ahLst/>
              <a:cxnLst/>
              <a:rect l="l" t="t" r="r" b="b"/>
              <a:pathLst>
                <a:path w="2836" h="2845" extrusionOk="0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0" name="Google Shape;8790;p98"/>
            <p:cNvSpPr/>
            <p:nvPr/>
          </p:nvSpPr>
          <p:spPr>
            <a:xfrm>
              <a:off x="-45673275" y="4159625"/>
              <a:ext cx="79575" cy="78975"/>
            </a:xfrm>
            <a:custGeom>
              <a:avLst/>
              <a:gdLst/>
              <a:ahLst/>
              <a:cxnLst/>
              <a:rect l="l" t="t" r="r" b="b"/>
              <a:pathLst>
                <a:path w="3183" h="3159" extrusionOk="0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1" name="Google Shape;8791;p98"/>
          <p:cNvGrpSpPr/>
          <p:nvPr/>
        </p:nvGrpSpPr>
        <p:grpSpPr>
          <a:xfrm>
            <a:off x="2205349" y="4270225"/>
            <a:ext cx="356205" cy="356205"/>
            <a:chOff x="-44512325" y="3176075"/>
            <a:chExt cx="300900" cy="300900"/>
          </a:xfrm>
        </p:grpSpPr>
        <p:sp>
          <p:nvSpPr>
            <p:cNvPr id="8792" name="Google Shape;8792;p98"/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3" name="Google Shape;8793;p98"/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4" name="Google Shape;8794;p98"/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5" name="Google Shape;8795;p98"/>
          <p:cNvGrpSpPr/>
          <p:nvPr/>
        </p:nvGrpSpPr>
        <p:grpSpPr>
          <a:xfrm>
            <a:off x="2608689" y="1539249"/>
            <a:ext cx="354341" cy="354341"/>
            <a:chOff x="-49027775" y="3183175"/>
            <a:chExt cx="299325" cy="299325"/>
          </a:xfrm>
        </p:grpSpPr>
        <p:sp>
          <p:nvSpPr>
            <p:cNvPr id="8796" name="Google Shape;8796;p98"/>
            <p:cNvSpPr/>
            <p:nvPr/>
          </p:nvSpPr>
          <p:spPr>
            <a:xfrm>
              <a:off x="-48870250" y="3183175"/>
              <a:ext cx="141800" cy="185900"/>
            </a:xfrm>
            <a:custGeom>
              <a:avLst/>
              <a:gdLst/>
              <a:ahLst/>
              <a:cxnLst/>
              <a:rect l="l" t="t" r="r" b="b"/>
              <a:pathLst>
                <a:path w="5672" h="7436" extrusionOk="0">
                  <a:moveTo>
                    <a:pt x="1" y="0"/>
                  </a:moveTo>
                  <a:lnTo>
                    <a:pt x="1" y="1796"/>
                  </a:lnTo>
                  <a:lnTo>
                    <a:pt x="32" y="1796"/>
                  </a:lnTo>
                  <a:cubicBezTo>
                    <a:pt x="158" y="1765"/>
                    <a:pt x="284" y="1765"/>
                    <a:pt x="379" y="1765"/>
                  </a:cubicBezTo>
                  <a:cubicBezTo>
                    <a:pt x="1166" y="1765"/>
                    <a:pt x="1828" y="2395"/>
                    <a:pt x="1828" y="3182"/>
                  </a:cubicBezTo>
                  <a:cubicBezTo>
                    <a:pt x="1828" y="3970"/>
                    <a:pt x="1166" y="4600"/>
                    <a:pt x="379" y="4600"/>
                  </a:cubicBezTo>
                  <a:cubicBezTo>
                    <a:pt x="284" y="4600"/>
                    <a:pt x="158" y="4600"/>
                    <a:pt x="32" y="4568"/>
                  </a:cubicBezTo>
                  <a:lnTo>
                    <a:pt x="32" y="5671"/>
                  </a:lnTo>
                  <a:lnTo>
                    <a:pt x="1702" y="5671"/>
                  </a:lnTo>
                  <a:cubicBezTo>
                    <a:pt x="2017" y="5671"/>
                    <a:pt x="2175" y="6018"/>
                    <a:pt x="1954" y="6270"/>
                  </a:cubicBezTo>
                  <a:cubicBezTo>
                    <a:pt x="1860" y="6364"/>
                    <a:pt x="1765" y="6585"/>
                    <a:pt x="1765" y="6742"/>
                  </a:cubicBezTo>
                  <a:cubicBezTo>
                    <a:pt x="1765" y="7120"/>
                    <a:pt x="2080" y="7435"/>
                    <a:pt x="2490" y="7435"/>
                  </a:cubicBezTo>
                  <a:cubicBezTo>
                    <a:pt x="2868" y="7435"/>
                    <a:pt x="3183" y="7120"/>
                    <a:pt x="3183" y="6742"/>
                  </a:cubicBezTo>
                  <a:cubicBezTo>
                    <a:pt x="3183" y="6585"/>
                    <a:pt x="3120" y="6364"/>
                    <a:pt x="2994" y="6270"/>
                  </a:cubicBezTo>
                  <a:cubicBezTo>
                    <a:pt x="2805" y="6018"/>
                    <a:pt x="2962" y="5671"/>
                    <a:pt x="3277" y="5671"/>
                  </a:cubicBezTo>
                  <a:lnTo>
                    <a:pt x="5672" y="5671"/>
                  </a:lnTo>
                  <a:lnTo>
                    <a:pt x="5672" y="1765"/>
                  </a:lnTo>
                  <a:cubicBezTo>
                    <a:pt x="5672" y="788"/>
                    <a:pt x="4884" y="0"/>
                    <a:pt x="390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7" name="Google Shape;8797;p98"/>
            <p:cNvSpPr/>
            <p:nvPr/>
          </p:nvSpPr>
          <p:spPr>
            <a:xfrm>
              <a:off x="-49027775" y="3183175"/>
              <a:ext cx="185900" cy="141800"/>
            </a:xfrm>
            <a:custGeom>
              <a:avLst/>
              <a:gdLst/>
              <a:ahLst/>
              <a:cxnLst/>
              <a:rect l="l" t="t" r="r" b="b"/>
              <a:pathLst>
                <a:path w="7436" h="5672" extrusionOk="0">
                  <a:moveTo>
                    <a:pt x="1765" y="0"/>
                  </a:moveTo>
                  <a:cubicBezTo>
                    <a:pt x="788" y="0"/>
                    <a:pt x="1" y="788"/>
                    <a:pt x="1" y="1765"/>
                  </a:cubicBezTo>
                  <a:lnTo>
                    <a:pt x="1" y="5671"/>
                  </a:lnTo>
                  <a:lnTo>
                    <a:pt x="1828" y="5671"/>
                  </a:lnTo>
                  <a:lnTo>
                    <a:pt x="1828" y="5640"/>
                  </a:lnTo>
                  <a:cubicBezTo>
                    <a:pt x="1765" y="5514"/>
                    <a:pt x="1765" y="5388"/>
                    <a:pt x="1765" y="5262"/>
                  </a:cubicBezTo>
                  <a:cubicBezTo>
                    <a:pt x="1765" y="4474"/>
                    <a:pt x="2395" y="3844"/>
                    <a:pt x="3183" y="3844"/>
                  </a:cubicBezTo>
                  <a:cubicBezTo>
                    <a:pt x="3970" y="3844"/>
                    <a:pt x="4600" y="4474"/>
                    <a:pt x="4600" y="5262"/>
                  </a:cubicBezTo>
                  <a:cubicBezTo>
                    <a:pt x="4600" y="5388"/>
                    <a:pt x="4569" y="5514"/>
                    <a:pt x="4569" y="5640"/>
                  </a:cubicBezTo>
                  <a:lnTo>
                    <a:pt x="5672" y="5640"/>
                  </a:lnTo>
                  <a:lnTo>
                    <a:pt x="5672" y="3970"/>
                  </a:lnTo>
                  <a:cubicBezTo>
                    <a:pt x="5672" y="3748"/>
                    <a:pt x="5843" y="3605"/>
                    <a:pt x="6032" y="3605"/>
                  </a:cubicBezTo>
                  <a:cubicBezTo>
                    <a:pt x="6112" y="3605"/>
                    <a:pt x="6195" y="3630"/>
                    <a:pt x="6270" y="3686"/>
                  </a:cubicBezTo>
                  <a:cubicBezTo>
                    <a:pt x="6396" y="3812"/>
                    <a:pt x="6585" y="3907"/>
                    <a:pt x="6743" y="3907"/>
                  </a:cubicBezTo>
                  <a:cubicBezTo>
                    <a:pt x="7121" y="3907"/>
                    <a:pt x="7436" y="3592"/>
                    <a:pt x="7436" y="3182"/>
                  </a:cubicBezTo>
                  <a:cubicBezTo>
                    <a:pt x="7436" y="2804"/>
                    <a:pt x="7121" y="2489"/>
                    <a:pt x="6743" y="2489"/>
                  </a:cubicBezTo>
                  <a:cubicBezTo>
                    <a:pt x="6585" y="2489"/>
                    <a:pt x="6396" y="2552"/>
                    <a:pt x="6270" y="2678"/>
                  </a:cubicBezTo>
                  <a:cubicBezTo>
                    <a:pt x="6195" y="2734"/>
                    <a:pt x="6112" y="2760"/>
                    <a:pt x="6032" y="2760"/>
                  </a:cubicBezTo>
                  <a:cubicBezTo>
                    <a:pt x="5843" y="2760"/>
                    <a:pt x="5672" y="2616"/>
                    <a:pt x="5672" y="2395"/>
                  </a:cubicBezTo>
                  <a:lnTo>
                    <a:pt x="567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8" name="Google Shape;8798;p98"/>
            <p:cNvSpPr/>
            <p:nvPr/>
          </p:nvSpPr>
          <p:spPr>
            <a:xfrm>
              <a:off x="-49027775" y="3295800"/>
              <a:ext cx="141800" cy="186700"/>
            </a:xfrm>
            <a:custGeom>
              <a:avLst/>
              <a:gdLst/>
              <a:ahLst/>
              <a:cxnLst/>
              <a:rect l="l" t="t" r="r" b="b"/>
              <a:pathLst>
                <a:path w="5672" h="7468" extrusionOk="0">
                  <a:moveTo>
                    <a:pt x="3183" y="0"/>
                  </a:moveTo>
                  <a:cubicBezTo>
                    <a:pt x="2805" y="0"/>
                    <a:pt x="2490" y="315"/>
                    <a:pt x="2490" y="725"/>
                  </a:cubicBezTo>
                  <a:cubicBezTo>
                    <a:pt x="2490" y="883"/>
                    <a:pt x="2553" y="1072"/>
                    <a:pt x="2679" y="1198"/>
                  </a:cubicBezTo>
                  <a:cubicBezTo>
                    <a:pt x="2868" y="1418"/>
                    <a:pt x="2710" y="1796"/>
                    <a:pt x="2395" y="1796"/>
                  </a:cubicBezTo>
                  <a:lnTo>
                    <a:pt x="1" y="1796"/>
                  </a:lnTo>
                  <a:lnTo>
                    <a:pt x="1" y="5671"/>
                  </a:lnTo>
                  <a:cubicBezTo>
                    <a:pt x="1" y="6679"/>
                    <a:pt x="788" y="7467"/>
                    <a:pt x="1765" y="7467"/>
                  </a:cubicBezTo>
                  <a:lnTo>
                    <a:pt x="5672" y="7467"/>
                  </a:lnTo>
                  <a:lnTo>
                    <a:pt x="5672" y="5640"/>
                  </a:lnTo>
                  <a:lnTo>
                    <a:pt x="5640" y="5640"/>
                  </a:lnTo>
                  <a:cubicBezTo>
                    <a:pt x="5514" y="5703"/>
                    <a:pt x="5388" y="5703"/>
                    <a:pt x="5294" y="5703"/>
                  </a:cubicBezTo>
                  <a:cubicBezTo>
                    <a:pt x="4506" y="5703"/>
                    <a:pt x="3844" y="5041"/>
                    <a:pt x="3844" y="4254"/>
                  </a:cubicBezTo>
                  <a:cubicBezTo>
                    <a:pt x="3844" y="3466"/>
                    <a:pt x="4506" y="2867"/>
                    <a:pt x="5294" y="2867"/>
                  </a:cubicBezTo>
                  <a:cubicBezTo>
                    <a:pt x="5388" y="2867"/>
                    <a:pt x="5514" y="2867"/>
                    <a:pt x="5640" y="2899"/>
                  </a:cubicBezTo>
                  <a:lnTo>
                    <a:pt x="5640" y="1796"/>
                  </a:lnTo>
                  <a:lnTo>
                    <a:pt x="3970" y="1796"/>
                  </a:lnTo>
                  <a:cubicBezTo>
                    <a:pt x="3655" y="1796"/>
                    <a:pt x="3498" y="1418"/>
                    <a:pt x="3718" y="1198"/>
                  </a:cubicBezTo>
                  <a:cubicBezTo>
                    <a:pt x="3813" y="1072"/>
                    <a:pt x="3907" y="883"/>
                    <a:pt x="3907" y="725"/>
                  </a:cubicBezTo>
                  <a:cubicBezTo>
                    <a:pt x="3907" y="315"/>
                    <a:pt x="3592" y="0"/>
                    <a:pt x="318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9" name="Google Shape;8799;p98"/>
            <p:cNvSpPr/>
            <p:nvPr/>
          </p:nvSpPr>
          <p:spPr>
            <a:xfrm>
              <a:off x="-48914350" y="3340700"/>
              <a:ext cx="185900" cy="141800"/>
            </a:xfrm>
            <a:custGeom>
              <a:avLst/>
              <a:gdLst/>
              <a:ahLst/>
              <a:cxnLst/>
              <a:rect l="l" t="t" r="r" b="b"/>
              <a:pathLst>
                <a:path w="7436" h="5672" extrusionOk="0">
                  <a:moveTo>
                    <a:pt x="5608" y="0"/>
                  </a:moveTo>
                  <a:lnTo>
                    <a:pt x="5608" y="32"/>
                  </a:lnTo>
                  <a:cubicBezTo>
                    <a:pt x="5671" y="158"/>
                    <a:pt x="5671" y="284"/>
                    <a:pt x="5671" y="378"/>
                  </a:cubicBezTo>
                  <a:cubicBezTo>
                    <a:pt x="5671" y="1166"/>
                    <a:pt x="5041" y="1796"/>
                    <a:pt x="4254" y="1796"/>
                  </a:cubicBezTo>
                  <a:cubicBezTo>
                    <a:pt x="3466" y="1796"/>
                    <a:pt x="2836" y="1166"/>
                    <a:pt x="2836" y="378"/>
                  </a:cubicBezTo>
                  <a:cubicBezTo>
                    <a:pt x="2836" y="284"/>
                    <a:pt x="2867" y="158"/>
                    <a:pt x="2867" y="32"/>
                  </a:cubicBezTo>
                  <a:lnTo>
                    <a:pt x="1765" y="32"/>
                  </a:lnTo>
                  <a:lnTo>
                    <a:pt x="1765" y="1670"/>
                  </a:lnTo>
                  <a:cubicBezTo>
                    <a:pt x="1765" y="1907"/>
                    <a:pt x="1602" y="2041"/>
                    <a:pt x="1419" y="2041"/>
                  </a:cubicBezTo>
                  <a:cubicBezTo>
                    <a:pt x="1334" y="2041"/>
                    <a:pt x="1245" y="2013"/>
                    <a:pt x="1166" y="1954"/>
                  </a:cubicBezTo>
                  <a:cubicBezTo>
                    <a:pt x="1040" y="1827"/>
                    <a:pt x="851" y="1764"/>
                    <a:pt x="694" y="1764"/>
                  </a:cubicBezTo>
                  <a:cubicBezTo>
                    <a:pt x="315" y="1764"/>
                    <a:pt x="0" y="2080"/>
                    <a:pt x="0" y="2458"/>
                  </a:cubicBezTo>
                  <a:cubicBezTo>
                    <a:pt x="0" y="2867"/>
                    <a:pt x="315" y="3182"/>
                    <a:pt x="694" y="3182"/>
                  </a:cubicBezTo>
                  <a:cubicBezTo>
                    <a:pt x="851" y="3182"/>
                    <a:pt x="1040" y="3119"/>
                    <a:pt x="1166" y="2993"/>
                  </a:cubicBezTo>
                  <a:cubicBezTo>
                    <a:pt x="1247" y="2933"/>
                    <a:pt x="1337" y="2904"/>
                    <a:pt x="1423" y="2904"/>
                  </a:cubicBezTo>
                  <a:cubicBezTo>
                    <a:pt x="1605" y="2904"/>
                    <a:pt x="1765" y="3031"/>
                    <a:pt x="1765" y="3245"/>
                  </a:cubicBezTo>
                  <a:lnTo>
                    <a:pt x="1765" y="5671"/>
                  </a:lnTo>
                  <a:lnTo>
                    <a:pt x="5671" y="5671"/>
                  </a:lnTo>
                  <a:cubicBezTo>
                    <a:pt x="6648" y="5671"/>
                    <a:pt x="7436" y="4883"/>
                    <a:pt x="7436" y="3907"/>
                  </a:cubicBezTo>
                  <a:lnTo>
                    <a:pt x="743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0" name="Google Shape;8800;p98"/>
          <p:cNvGrpSpPr/>
          <p:nvPr/>
        </p:nvGrpSpPr>
        <p:grpSpPr>
          <a:xfrm>
            <a:off x="2608230" y="1974651"/>
            <a:ext cx="355258" cy="357152"/>
            <a:chOff x="-49027775" y="3550975"/>
            <a:chExt cx="300100" cy="301700"/>
          </a:xfrm>
        </p:grpSpPr>
        <p:sp>
          <p:nvSpPr>
            <p:cNvPr id="8801" name="Google Shape;8801;p98"/>
            <p:cNvSpPr/>
            <p:nvPr/>
          </p:nvSpPr>
          <p:spPr>
            <a:xfrm>
              <a:off x="-48941125" y="3613200"/>
              <a:ext cx="74050" cy="26825"/>
            </a:xfrm>
            <a:custGeom>
              <a:avLst/>
              <a:gdLst/>
              <a:ahLst/>
              <a:cxnLst/>
              <a:rect l="l" t="t" r="r" b="b"/>
              <a:pathLst>
                <a:path w="2962" h="1073" extrusionOk="0">
                  <a:moveTo>
                    <a:pt x="1260" y="1"/>
                  </a:moveTo>
                  <a:lnTo>
                    <a:pt x="0" y="1072"/>
                  </a:lnTo>
                  <a:lnTo>
                    <a:pt x="1702" y="1072"/>
                  </a:lnTo>
                  <a:lnTo>
                    <a:pt x="296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2" name="Google Shape;8802;p98"/>
            <p:cNvSpPr/>
            <p:nvPr/>
          </p:nvSpPr>
          <p:spPr>
            <a:xfrm>
              <a:off x="-48871025" y="3613200"/>
              <a:ext cx="73275" cy="26825"/>
            </a:xfrm>
            <a:custGeom>
              <a:avLst/>
              <a:gdLst/>
              <a:ahLst/>
              <a:cxnLst/>
              <a:rect l="l" t="t" r="r" b="b"/>
              <a:pathLst>
                <a:path w="2931" h="1073" extrusionOk="0">
                  <a:moveTo>
                    <a:pt x="1260" y="1"/>
                  </a:moveTo>
                  <a:lnTo>
                    <a:pt x="0" y="1072"/>
                  </a:lnTo>
                  <a:lnTo>
                    <a:pt x="1670" y="1072"/>
                  </a:lnTo>
                  <a:lnTo>
                    <a:pt x="293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3" name="Google Shape;8803;p98"/>
            <p:cNvSpPr/>
            <p:nvPr/>
          </p:nvSpPr>
          <p:spPr>
            <a:xfrm>
              <a:off x="-48893075" y="3552550"/>
              <a:ext cx="95325" cy="43350"/>
            </a:xfrm>
            <a:custGeom>
              <a:avLst/>
              <a:gdLst/>
              <a:ahLst/>
              <a:cxnLst/>
              <a:rect l="l" t="t" r="r" b="b"/>
              <a:pathLst>
                <a:path w="3813" h="1734" extrusionOk="0">
                  <a:moveTo>
                    <a:pt x="0" y="1"/>
                  </a:moveTo>
                  <a:lnTo>
                    <a:pt x="2142" y="1734"/>
                  </a:lnTo>
                  <a:lnTo>
                    <a:pt x="3812" y="1734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4" name="Google Shape;8804;p98"/>
            <p:cNvSpPr/>
            <p:nvPr/>
          </p:nvSpPr>
          <p:spPr>
            <a:xfrm>
              <a:off x="-49027775" y="3550975"/>
              <a:ext cx="100050" cy="87475"/>
            </a:xfrm>
            <a:custGeom>
              <a:avLst/>
              <a:gdLst/>
              <a:ahLst/>
              <a:cxnLst/>
              <a:rect l="l" t="t" r="r" b="b"/>
              <a:pathLst>
                <a:path w="4002" h="3499" extrusionOk="0">
                  <a:moveTo>
                    <a:pt x="2112" y="1797"/>
                  </a:moveTo>
                  <a:cubicBezTo>
                    <a:pt x="2332" y="1797"/>
                    <a:pt x="2490" y="1923"/>
                    <a:pt x="2490" y="2143"/>
                  </a:cubicBezTo>
                  <a:cubicBezTo>
                    <a:pt x="2490" y="2332"/>
                    <a:pt x="2332" y="2490"/>
                    <a:pt x="2112" y="2490"/>
                  </a:cubicBezTo>
                  <a:cubicBezTo>
                    <a:pt x="1923" y="2490"/>
                    <a:pt x="1765" y="2332"/>
                    <a:pt x="1765" y="2143"/>
                  </a:cubicBezTo>
                  <a:cubicBezTo>
                    <a:pt x="1765" y="1923"/>
                    <a:pt x="1923" y="1797"/>
                    <a:pt x="2112" y="1797"/>
                  </a:cubicBezTo>
                  <a:close/>
                  <a:moveTo>
                    <a:pt x="1072" y="1"/>
                  </a:moveTo>
                  <a:cubicBezTo>
                    <a:pt x="473" y="1"/>
                    <a:pt x="1" y="474"/>
                    <a:pt x="1" y="1072"/>
                  </a:cubicBezTo>
                  <a:lnTo>
                    <a:pt x="1" y="3498"/>
                  </a:lnTo>
                  <a:lnTo>
                    <a:pt x="2364" y="3498"/>
                  </a:lnTo>
                  <a:lnTo>
                    <a:pt x="4002" y="2143"/>
                  </a:lnTo>
                  <a:lnTo>
                    <a:pt x="148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5" name="Google Shape;8805;p98"/>
            <p:cNvSpPr/>
            <p:nvPr/>
          </p:nvSpPr>
          <p:spPr>
            <a:xfrm>
              <a:off x="-48962400" y="3552550"/>
              <a:ext cx="95325" cy="43350"/>
            </a:xfrm>
            <a:custGeom>
              <a:avLst/>
              <a:gdLst/>
              <a:ahLst/>
              <a:cxnLst/>
              <a:rect l="l" t="t" r="r" b="b"/>
              <a:pathLst>
                <a:path w="3813" h="1734" extrusionOk="0">
                  <a:moveTo>
                    <a:pt x="1" y="1"/>
                  </a:moveTo>
                  <a:lnTo>
                    <a:pt x="2111" y="1734"/>
                  </a:lnTo>
                  <a:lnTo>
                    <a:pt x="3813" y="1734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6" name="Google Shape;8806;p98"/>
            <p:cNvSpPr/>
            <p:nvPr/>
          </p:nvSpPr>
          <p:spPr>
            <a:xfrm>
              <a:off x="-49027775" y="3657325"/>
              <a:ext cx="300100" cy="195350"/>
            </a:xfrm>
            <a:custGeom>
              <a:avLst/>
              <a:gdLst/>
              <a:ahLst/>
              <a:cxnLst/>
              <a:rect l="l" t="t" r="r" b="b"/>
              <a:pathLst>
                <a:path w="12004" h="7814" extrusionOk="0">
                  <a:moveTo>
                    <a:pt x="5987" y="410"/>
                  </a:moveTo>
                  <a:cubicBezTo>
                    <a:pt x="7719" y="410"/>
                    <a:pt x="9137" y="1827"/>
                    <a:pt x="9137" y="3560"/>
                  </a:cubicBezTo>
                  <a:cubicBezTo>
                    <a:pt x="9137" y="5293"/>
                    <a:pt x="7719" y="6711"/>
                    <a:pt x="5987" y="6711"/>
                  </a:cubicBezTo>
                  <a:cubicBezTo>
                    <a:pt x="4254" y="6711"/>
                    <a:pt x="2836" y="5293"/>
                    <a:pt x="2836" y="3560"/>
                  </a:cubicBezTo>
                  <a:cubicBezTo>
                    <a:pt x="2836" y="1827"/>
                    <a:pt x="4254" y="410"/>
                    <a:pt x="5987" y="410"/>
                  </a:cubicBezTo>
                  <a:close/>
                  <a:moveTo>
                    <a:pt x="1" y="0"/>
                  </a:moveTo>
                  <a:lnTo>
                    <a:pt x="1" y="6742"/>
                  </a:lnTo>
                  <a:cubicBezTo>
                    <a:pt x="1" y="7341"/>
                    <a:pt x="473" y="7813"/>
                    <a:pt x="1072" y="7813"/>
                  </a:cubicBezTo>
                  <a:lnTo>
                    <a:pt x="10933" y="7813"/>
                  </a:lnTo>
                  <a:cubicBezTo>
                    <a:pt x="11532" y="7813"/>
                    <a:pt x="12004" y="7341"/>
                    <a:pt x="12004" y="6742"/>
                  </a:cubicBezTo>
                  <a:lnTo>
                    <a:pt x="1200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7" name="Google Shape;8807;p98"/>
            <p:cNvSpPr/>
            <p:nvPr/>
          </p:nvSpPr>
          <p:spPr>
            <a:xfrm>
              <a:off x="-48886775" y="3726625"/>
              <a:ext cx="28375" cy="37050"/>
            </a:xfrm>
            <a:custGeom>
              <a:avLst/>
              <a:gdLst/>
              <a:ahLst/>
              <a:cxnLst/>
              <a:rect l="l" t="t" r="r" b="b"/>
              <a:pathLst>
                <a:path w="1135" h="1482" extrusionOk="0">
                  <a:moveTo>
                    <a:pt x="0" y="1"/>
                  </a:moveTo>
                  <a:lnTo>
                    <a:pt x="0" y="1481"/>
                  </a:lnTo>
                  <a:lnTo>
                    <a:pt x="1134" y="7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8" name="Google Shape;8808;p98"/>
            <p:cNvSpPr/>
            <p:nvPr/>
          </p:nvSpPr>
          <p:spPr>
            <a:xfrm>
              <a:off x="-48822975" y="3550975"/>
              <a:ext cx="94525" cy="44925"/>
            </a:xfrm>
            <a:custGeom>
              <a:avLst/>
              <a:gdLst/>
              <a:ahLst/>
              <a:cxnLst/>
              <a:rect l="l" t="t" r="r" b="b"/>
              <a:pathLst>
                <a:path w="3781" h="1797" extrusionOk="0">
                  <a:moveTo>
                    <a:pt x="0" y="1"/>
                  </a:moveTo>
                  <a:lnTo>
                    <a:pt x="2111" y="1797"/>
                  </a:lnTo>
                  <a:lnTo>
                    <a:pt x="3781" y="1797"/>
                  </a:lnTo>
                  <a:lnTo>
                    <a:pt x="3781" y="1072"/>
                  </a:lnTo>
                  <a:cubicBezTo>
                    <a:pt x="3781" y="474"/>
                    <a:pt x="3308" y="1"/>
                    <a:pt x="27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9" name="Google Shape;8809;p98"/>
            <p:cNvSpPr/>
            <p:nvPr/>
          </p:nvSpPr>
          <p:spPr>
            <a:xfrm>
              <a:off x="-48939550" y="3684100"/>
              <a:ext cx="122100" cy="122100"/>
            </a:xfrm>
            <a:custGeom>
              <a:avLst/>
              <a:gdLst/>
              <a:ahLst/>
              <a:cxnLst/>
              <a:rect l="l" t="t" r="r" b="b"/>
              <a:pathLst>
                <a:path w="4884" h="4884" extrusionOk="0">
                  <a:moveTo>
                    <a:pt x="1741" y="757"/>
                  </a:moveTo>
                  <a:cubicBezTo>
                    <a:pt x="1812" y="757"/>
                    <a:pt x="1885" y="777"/>
                    <a:pt x="1954" y="819"/>
                  </a:cubicBezTo>
                  <a:lnTo>
                    <a:pt x="4064" y="2237"/>
                  </a:lnTo>
                  <a:cubicBezTo>
                    <a:pt x="4253" y="2300"/>
                    <a:pt x="4253" y="2615"/>
                    <a:pt x="4064" y="2773"/>
                  </a:cubicBezTo>
                  <a:lnTo>
                    <a:pt x="1954" y="4190"/>
                  </a:lnTo>
                  <a:cubicBezTo>
                    <a:pt x="1885" y="4233"/>
                    <a:pt x="1812" y="4253"/>
                    <a:pt x="1741" y="4253"/>
                  </a:cubicBezTo>
                  <a:cubicBezTo>
                    <a:pt x="1553" y="4253"/>
                    <a:pt x="1387" y="4113"/>
                    <a:pt x="1387" y="3907"/>
                  </a:cubicBezTo>
                  <a:lnTo>
                    <a:pt x="1387" y="1103"/>
                  </a:lnTo>
                  <a:cubicBezTo>
                    <a:pt x="1387" y="897"/>
                    <a:pt x="1553" y="757"/>
                    <a:pt x="1741" y="757"/>
                  </a:cubicBezTo>
                  <a:close/>
                  <a:moveTo>
                    <a:pt x="2458" y="0"/>
                  </a:moveTo>
                  <a:cubicBezTo>
                    <a:pt x="1103" y="0"/>
                    <a:pt x="0" y="1103"/>
                    <a:pt x="0" y="2458"/>
                  </a:cubicBezTo>
                  <a:cubicBezTo>
                    <a:pt x="0" y="3781"/>
                    <a:pt x="1103" y="4884"/>
                    <a:pt x="2458" y="4884"/>
                  </a:cubicBezTo>
                  <a:cubicBezTo>
                    <a:pt x="3781" y="4884"/>
                    <a:pt x="4884" y="3781"/>
                    <a:pt x="4884" y="2458"/>
                  </a:cubicBezTo>
                  <a:cubicBezTo>
                    <a:pt x="4884" y="1103"/>
                    <a:pt x="3812" y="0"/>
                    <a:pt x="24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0" name="Google Shape;8810;p98"/>
            <p:cNvSpPr/>
            <p:nvPr/>
          </p:nvSpPr>
          <p:spPr>
            <a:xfrm>
              <a:off x="-48801725" y="3613200"/>
              <a:ext cx="73275" cy="26825"/>
            </a:xfrm>
            <a:custGeom>
              <a:avLst/>
              <a:gdLst/>
              <a:ahLst/>
              <a:cxnLst/>
              <a:rect l="l" t="t" r="r" b="b"/>
              <a:pathLst>
                <a:path w="2931" h="1073" extrusionOk="0">
                  <a:moveTo>
                    <a:pt x="1261" y="1"/>
                  </a:moveTo>
                  <a:lnTo>
                    <a:pt x="1" y="1072"/>
                  </a:lnTo>
                  <a:lnTo>
                    <a:pt x="2931" y="1072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1" name="Google Shape;8811;p98"/>
          <p:cNvGrpSpPr/>
          <p:nvPr/>
        </p:nvGrpSpPr>
        <p:grpSpPr>
          <a:xfrm>
            <a:off x="2606306" y="2411710"/>
            <a:ext cx="359106" cy="355525"/>
            <a:chOff x="-49031025" y="3920175"/>
            <a:chExt cx="303350" cy="300325"/>
          </a:xfrm>
        </p:grpSpPr>
        <p:sp>
          <p:nvSpPr>
            <p:cNvPr id="8812" name="Google Shape;8812;p98"/>
            <p:cNvSpPr/>
            <p:nvPr/>
          </p:nvSpPr>
          <p:spPr>
            <a:xfrm>
              <a:off x="-49031025" y="4131875"/>
              <a:ext cx="109600" cy="88625"/>
            </a:xfrm>
            <a:custGeom>
              <a:avLst/>
              <a:gdLst/>
              <a:ahLst/>
              <a:cxnLst/>
              <a:rect l="l" t="t" r="r" b="b"/>
              <a:pathLst>
                <a:path w="4384" h="3545" extrusionOk="0">
                  <a:moveTo>
                    <a:pt x="472" y="1"/>
                  </a:moveTo>
                  <a:cubicBezTo>
                    <a:pt x="202" y="1"/>
                    <a:pt x="0" y="326"/>
                    <a:pt x="225" y="551"/>
                  </a:cubicBezTo>
                  <a:lnTo>
                    <a:pt x="2336" y="3387"/>
                  </a:lnTo>
                  <a:cubicBezTo>
                    <a:pt x="2399" y="3481"/>
                    <a:pt x="2494" y="3544"/>
                    <a:pt x="2620" y="3544"/>
                  </a:cubicBezTo>
                  <a:lnTo>
                    <a:pt x="4384" y="3544"/>
                  </a:lnTo>
                  <a:lnTo>
                    <a:pt x="2620" y="583"/>
                  </a:lnTo>
                  <a:lnTo>
                    <a:pt x="572" y="16"/>
                  </a:lnTo>
                  <a:cubicBezTo>
                    <a:pt x="538" y="5"/>
                    <a:pt x="505" y="1"/>
                    <a:pt x="4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3" name="Google Shape;8813;p98"/>
            <p:cNvSpPr/>
            <p:nvPr/>
          </p:nvSpPr>
          <p:spPr>
            <a:xfrm>
              <a:off x="-48921450" y="3920175"/>
              <a:ext cx="79575" cy="130975"/>
            </a:xfrm>
            <a:custGeom>
              <a:avLst/>
              <a:gdLst/>
              <a:ahLst/>
              <a:cxnLst/>
              <a:rect l="l" t="t" r="r" b="b"/>
              <a:pathLst>
                <a:path w="3183" h="5239" extrusionOk="0">
                  <a:moveTo>
                    <a:pt x="302" y="1"/>
                  </a:moveTo>
                  <a:cubicBezTo>
                    <a:pt x="275" y="1"/>
                    <a:pt x="248" y="3"/>
                    <a:pt x="221" y="9"/>
                  </a:cubicBezTo>
                  <a:cubicBezTo>
                    <a:pt x="64" y="40"/>
                    <a:pt x="1" y="198"/>
                    <a:pt x="1" y="355"/>
                  </a:cubicBezTo>
                  <a:lnTo>
                    <a:pt x="64" y="1269"/>
                  </a:lnTo>
                  <a:lnTo>
                    <a:pt x="2584" y="5239"/>
                  </a:lnTo>
                  <a:lnTo>
                    <a:pt x="3183" y="4199"/>
                  </a:lnTo>
                  <a:lnTo>
                    <a:pt x="631" y="166"/>
                  </a:lnTo>
                  <a:cubicBezTo>
                    <a:pt x="553" y="62"/>
                    <a:pt x="431" y="1"/>
                    <a:pt x="30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4" name="Google Shape;8814;p98"/>
            <p:cNvSpPr/>
            <p:nvPr/>
          </p:nvSpPr>
          <p:spPr>
            <a:xfrm>
              <a:off x="-48842675" y="4008100"/>
              <a:ext cx="115000" cy="53300"/>
            </a:xfrm>
            <a:custGeom>
              <a:avLst/>
              <a:gdLst/>
              <a:ahLst/>
              <a:cxnLst/>
              <a:rect l="l" t="t" r="r" b="b"/>
              <a:pathLst>
                <a:path w="4600" h="2132" extrusionOk="0">
                  <a:moveTo>
                    <a:pt x="1359" y="0"/>
                  </a:moveTo>
                  <a:cubicBezTo>
                    <a:pt x="1245" y="0"/>
                    <a:pt x="1132" y="57"/>
                    <a:pt x="1072" y="178"/>
                  </a:cubicBezTo>
                  <a:lnTo>
                    <a:pt x="0" y="2131"/>
                  </a:lnTo>
                  <a:lnTo>
                    <a:pt x="4191" y="2131"/>
                  </a:lnTo>
                  <a:cubicBezTo>
                    <a:pt x="4317" y="2131"/>
                    <a:pt x="4506" y="2005"/>
                    <a:pt x="4537" y="1848"/>
                  </a:cubicBezTo>
                  <a:cubicBezTo>
                    <a:pt x="4600" y="1690"/>
                    <a:pt x="4537" y="1533"/>
                    <a:pt x="4380" y="1469"/>
                  </a:cubicBezTo>
                  <a:lnTo>
                    <a:pt x="1544" y="52"/>
                  </a:lnTo>
                  <a:cubicBezTo>
                    <a:pt x="1488" y="18"/>
                    <a:pt x="1423" y="0"/>
                    <a:pt x="135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5" name="Google Shape;8815;p98"/>
            <p:cNvSpPr/>
            <p:nvPr/>
          </p:nvSpPr>
          <p:spPr>
            <a:xfrm>
              <a:off x="-48838750" y="4078700"/>
              <a:ext cx="51225" cy="66975"/>
            </a:xfrm>
            <a:custGeom>
              <a:avLst/>
              <a:gdLst/>
              <a:ahLst/>
              <a:cxnLst/>
              <a:rect l="l" t="t" r="r" b="b"/>
              <a:pathLst>
                <a:path w="2049" h="2679" extrusionOk="0">
                  <a:moveTo>
                    <a:pt x="1" y="0"/>
                  </a:moveTo>
                  <a:lnTo>
                    <a:pt x="1734" y="2678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6" name="Google Shape;8816;p98"/>
            <p:cNvSpPr/>
            <p:nvPr/>
          </p:nvSpPr>
          <p:spPr>
            <a:xfrm>
              <a:off x="-48975000" y="3920575"/>
              <a:ext cx="173300" cy="248725"/>
            </a:xfrm>
            <a:custGeom>
              <a:avLst/>
              <a:gdLst/>
              <a:ahLst/>
              <a:cxnLst/>
              <a:rect l="l" t="t" r="r" b="b"/>
              <a:pathLst>
                <a:path w="6932" h="9949" extrusionOk="0">
                  <a:moveTo>
                    <a:pt x="374" y="0"/>
                  </a:moveTo>
                  <a:cubicBezTo>
                    <a:pt x="334" y="0"/>
                    <a:pt x="293" y="8"/>
                    <a:pt x="253" y="24"/>
                  </a:cubicBezTo>
                  <a:cubicBezTo>
                    <a:pt x="95" y="87"/>
                    <a:pt x="1" y="245"/>
                    <a:pt x="1" y="402"/>
                  </a:cubicBezTo>
                  <a:lnTo>
                    <a:pt x="694" y="7585"/>
                  </a:lnTo>
                  <a:lnTo>
                    <a:pt x="6932" y="9948"/>
                  </a:lnTo>
                  <a:lnTo>
                    <a:pt x="694" y="182"/>
                  </a:lnTo>
                  <a:cubicBezTo>
                    <a:pt x="600" y="65"/>
                    <a:pt x="489" y="0"/>
                    <a:pt x="37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7" name="Google Shape;8817;p98"/>
            <p:cNvSpPr/>
            <p:nvPr/>
          </p:nvSpPr>
          <p:spPr>
            <a:xfrm>
              <a:off x="-48955300" y="4129900"/>
              <a:ext cx="151250" cy="89800"/>
            </a:xfrm>
            <a:custGeom>
              <a:avLst/>
              <a:gdLst/>
              <a:ahLst/>
              <a:cxnLst/>
              <a:rect l="l" t="t" r="r" b="b"/>
              <a:pathLst>
                <a:path w="6050" h="3592" extrusionOk="0">
                  <a:moveTo>
                    <a:pt x="0" y="0"/>
                  </a:moveTo>
                  <a:lnTo>
                    <a:pt x="2174" y="3592"/>
                  </a:lnTo>
                  <a:lnTo>
                    <a:pt x="5167" y="3592"/>
                  </a:lnTo>
                  <a:cubicBezTo>
                    <a:pt x="5293" y="3592"/>
                    <a:pt x="5419" y="3529"/>
                    <a:pt x="5482" y="3403"/>
                  </a:cubicBezTo>
                  <a:lnTo>
                    <a:pt x="6049" y="2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8" name="Google Shape;8818;p98"/>
          <p:cNvGrpSpPr/>
          <p:nvPr/>
        </p:nvGrpSpPr>
        <p:grpSpPr>
          <a:xfrm>
            <a:off x="1322411" y="2904744"/>
            <a:ext cx="356176" cy="354341"/>
            <a:chOff x="-47155575" y="3200500"/>
            <a:chExt cx="300875" cy="299325"/>
          </a:xfrm>
        </p:grpSpPr>
        <p:sp>
          <p:nvSpPr>
            <p:cNvPr id="8819" name="Google Shape;8819;p98"/>
            <p:cNvSpPr/>
            <p:nvPr/>
          </p:nvSpPr>
          <p:spPr>
            <a:xfrm>
              <a:off x="-46943725" y="3206000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0" name="Google Shape;8820;p98"/>
            <p:cNvSpPr/>
            <p:nvPr/>
          </p:nvSpPr>
          <p:spPr>
            <a:xfrm>
              <a:off x="-47118575" y="3200500"/>
              <a:ext cx="228450" cy="89025"/>
            </a:xfrm>
            <a:custGeom>
              <a:avLst/>
              <a:gdLst/>
              <a:ahLst/>
              <a:cxnLst/>
              <a:rect l="l" t="t" r="r" b="b"/>
              <a:pathLst>
                <a:path w="9138" h="3561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2143"/>
                  </a:lnTo>
                  <a:lnTo>
                    <a:pt x="2017" y="2143"/>
                  </a:lnTo>
                  <a:cubicBezTo>
                    <a:pt x="2679" y="2143"/>
                    <a:pt x="3246" y="2489"/>
                    <a:pt x="3561" y="3119"/>
                  </a:cubicBezTo>
                  <a:lnTo>
                    <a:pt x="3813" y="3560"/>
                  </a:lnTo>
                  <a:lnTo>
                    <a:pt x="9137" y="3560"/>
                  </a:lnTo>
                  <a:lnTo>
                    <a:pt x="9137" y="2836"/>
                  </a:lnTo>
                  <a:lnTo>
                    <a:pt x="6680" y="2836"/>
                  </a:lnTo>
                  <a:cubicBezTo>
                    <a:pt x="6491" y="2836"/>
                    <a:pt x="6333" y="2678"/>
                    <a:pt x="6333" y="2489"/>
                  </a:cubicBezTo>
                  <a:lnTo>
                    <a:pt x="633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1" name="Google Shape;8821;p98"/>
            <p:cNvSpPr/>
            <p:nvPr/>
          </p:nvSpPr>
          <p:spPr>
            <a:xfrm>
              <a:off x="-47013825" y="33950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0"/>
                  </a:moveTo>
                  <a:lnTo>
                    <a:pt x="1" y="630"/>
                  </a:lnTo>
                  <a:cubicBezTo>
                    <a:pt x="284" y="504"/>
                    <a:pt x="536" y="252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2" name="Google Shape;8822;p98"/>
            <p:cNvSpPr/>
            <p:nvPr/>
          </p:nvSpPr>
          <p:spPr>
            <a:xfrm>
              <a:off x="-47049250" y="33596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13"/>
                    <a:pt x="284" y="1891"/>
                    <a:pt x="725" y="2048"/>
                  </a:cubicBezTo>
                  <a:lnTo>
                    <a:pt x="725" y="1040"/>
                  </a:lnTo>
                  <a:cubicBezTo>
                    <a:pt x="725" y="851"/>
                    <a:pt x="882" y="693"/>
                    <a:pt x="1071" y="693"/>
                  </a:cubicBezTo>
                  <a:lnTo>
                    <a:pt x="2048" y="693"/>
                  </a:lnTo>
                  <a:cubicBezTo>
                    <a:pt x="1890" y="252"/>
                    <a:pt x="1512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3" name="Google Shape;8823;p98"/>
            <p:cNvSpPr/>
            <p:nvPr/>
          </p:nvSpPr>
          <p:spPr>
            <a:xfrm>
              <a:off x="-47013025" y="3393475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1355" y="0"/>
                  </a:moveTo>
                  <a:cubicBezTo>
                    <a:pt x="1198" y="725"/>
                    <a:pt x="662" y="1260"/>
                    <a:pt x="0" y="1386"/>
                  </a:cubicBezTo>
                  <a:lnTo>
                    <a:pt x="0" y="2142"/>
                  </a:lnTo>
                  <a:lnTo>
                    <a:pt x="2111" y="2142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4" name="Google Shape;8824;p98"/>
            <p:cNvSpPr/>
            <p:nvPr/>
          </p:nvSpPr>
          <p:spPr>
            <a:xfrm>
              <a:off x="-47155575" y="3270600"/>
              <a:ext cx="300875" cy="229225"/>
            </a:xfrm>
            <a:custGeom>
              <a:avLst/>
              <a:gdLst/>
              <a:ahLst/>
              <a:cxnLst/>
              <a:rect l="l" t="t" r="r" b="b"/>
              <a:pathLst>
                <a:path w="12035" h="9169" extrusionOk="0">
                  <a:moveTo>
                    <a:pt x="5324" y="2804"/>
                  </a:moveTo>
                  <a:cubicBezTo>
                    <a:pt x="6206" y="2804"/>
                    <a:pt x="6900" y="3403"/>
                    <a:pt x="7057" y="4222"/>
                  </a:cubicBezTo>
                  <a:lnTo>
                    <a:pt x="8160" y="4222"/>
                  </a:lnTo>
                  <a:cubicBezTo>
                    <a:pt x="8349" y="4222"/>
                    <a:pt x="8506" y="4379"/>
                    <a:pt x="8506" y="4568"/>
                  </a:cubicBezTo>
                  <a:lnTo>
                    <a:pt x="8506" y="7404"/>
                  </a:lnTo>
                  <a:lnTo>
                    <a:pt x="8475" y="7404"/>
                  </a:lnTo>
                  <a:cubicBezTo>
                    <a:pt x="8475" y="7593"/>
                    <a:pt x="8317" y="7750"/>
                    <a:pt x="8128" y="7750"/>
                  </a:cubicBezTo>
                  <a:lnTo>
                    <a:pt x="5324" y="7750"/>
                  </a:lnTo>
                  <a:cubicBezTo>
                    <a:pt x="5135" y="7750"/>
                    <a:pt x="4978" y="7593"/>
                    <a:pt x="4978" y="7404"/>
                  </a:cubicBezTo>
                  <a:lnTo>
                    <a:pt x="4978" y="6301"/>
                  </a:lnTo>
                  <a:cubicBezTo>
                    <a:pt x="4190" y="6144"/>
                    <a:pt x="3560" y="5451"/>
                    <a:pt x="3560" y="4568"/>
                  </a:cubicBezTo>
                  <a:cubicBezTo>
                    <a:pt x="3560" y="3592"/>
                    <a:pt x="4348" y="2804"/>
                    <a:pt x="5324" y="2804"/>
                  </a:cubicBezTo>
                  <a:close/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8097"/>
                  </a:lnTo>
                  <a:cubicBezTo>
                    <a:pt x="0" y="8696"/>
                    <a:pt x="473" y="9168"/>
                    <a:pt x="1071" y="9168"/>
                  </a:cubicBezTo>
                  <a:lnTo>
                    <a:pt x="10964" y="9168"/>
                  </a:lnTo>
                  <a:cubicBezTo>
                    <a:pt x="11562" y="9168"/>
                    <a:pt x="12035" y="8696"/>
                    <a:pt x="12035" y="8097"/>
                  </a:cubicBezTo>
                  <a:lnTo>
                    <a:pt x="12035" y="2489"/>
                  </a:lnTo>
                  <a:cubicBezTo>
                    <a:pt x="12035" y="1891"/>
                    <a:pt x="11562" y="1418"/>
                    <a:pt x="10964" y="1418"/>
                  </a:cubicBezTo>
                  <a:lnTo>
                    <a:pt x="4820" y="1418"/>
                  </a:lnTo>
                  <a:lnTo>
                    <a:pt x="4411" y="599"/>
                  </a:lnTo>
                  <a:cubicBezTo>
                    <a:pt x="4222" y="252"/>
                    <a:pt x="3875" y="0"/>
                    <a:pt x="346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5" name="Google Shape;8825;p98"/>
          <p:cNvGrpSpPr/>
          <p:nvPr/>
        </p:nvGrpSpPr>
        <p:grpSpPr>
          <a:xfrm>
            <a:off x="1322870" y="3341092"/>
            <a:ext cx="355258" cy="355258"/>
            <a:chOff x="-47154800" y="3569100"/>
            <a:chExt cx="300100" cy="300100"/>
          </a:xfrm>
        </p:grpSpPr>
        <p:sp>
          <p:nvSpPr>
            <p:cNvPr id="8826" name="Google Shape;8826;p98"/>
            <p:cNvSpPr/>
            <p:nvPr/>
          </p:nvSpPr>
          <p:spPr>
            <a:xfrm>
              <a:off x="-46994900" y="3728200"/>
              <a:ext cx="140200" cy="141000"/>
            </a:xfrm>
            <a:custGeom>
              <a:avLst/>
              <a:gdLst/>
              <a:ahLst/>
              <a:cxnLst/>
              <a:rect l="l" t="t" r="r" b="b"/>
              <a:pathLst>
                <a:path w="5608" h="5640" extrusionOk="0">
                  <a:moveTo>
                    <a:pt x="2772" y="1733"/>
                  </a:moveTo>
                  <a:cubicBezTo>
                    <a:pt x="2961" y="1733"/>
                    <a:pt x="3119" y="1891"/>
                    <a:pt x="3119" y="2111"/>
                  </a:cubicBezTo>
                  <a:lnTo>
                    <a:pt x="3119" y="2458"/>
                  </a:lnTo>
                  <a:lnTo>
                    <a:pt x="3466" y="2458"/>
                  </a:lnTo>
                  <a:cubicBezTo>
                    <a:pt x="3655" y="2458"/>
                    <a:pt x="3812" y="2615"/>
                    <a:pt x="3812" y="2804"/>
                  </a:cubicBezTo>
                  <a:cubicBezTo>
                    <a:pt x="3812" y="2994"/>
                    <a:pt x="3655" y="3151"/>
                    <a:pt x="3466" y="3151"/>
                  </a:cubicBezTo>
                  <a:lnTo>
                    <a:pt x="2772" y="3151"/>
                  </a:lnTo>
                  <a:cubicBezTo>
                    <a:pt x="2552" y="3151"/>
                    <a:pt x="2426" y="2994"/>
                    <a:pt x="2426" y="2804"/>
                  </a:cubicBezTo>
                  <a:lnTo>
                    <a:pt x="2426" y="2111"/>
                  </a:lnTo>
                  <a:cubicBezTo>
                    <a:pt x="2426" y="1891"/>
                    <a:pt x="2552" y="1733"/>
                    <a:pt x="2772" y="1733"/>
                  </a:cubicBezTo>
                  <a:close/>
                  <a:moveTo>
                    <a:pt x="2457" y="1"/>
                  </a:moveTo>
                  <a:cubicBezTo>
                    <a:pt x="1197" y="158"/>
                    <a:pt x="221" y="1166"/>
                    <a:pt x="0" y="2458"/>
                  </a:cubicBezTo>
                  <a:lnTo>
                    <a:pt x="693" y="2458"/>
                  </a:lnTo>
                  <a:cubicBezTo>
                    <a:pt x="882" y="2458"/>
                    <a:pt x="1040" y="2615"/>
                    <a:pt x="1040" y="2804"/>
                  </a:cubicBezTo>
                  <a:cubicBezTo>
                    <a:pt x="1040" y="2994"/>
                    <a:pt x="882" y="3151"/>
                    <a:pt x="693" y="3151"/>
                  </a:cubicBezTo>
                  <a:lnTo>
                    <a:pt x="0" y="3151"/>
                  </a:lnTo>
                  <a:cubicBezTo>
                    <a:pt x="158" y="4411"/>
                    <a:pt x="1166" y="5451"/>
                    <a:pt x="2457" y="5608"/>
                  </a:cubicBezTo>
                  <a:lnTo>
                    <a:pt x="2457" y="4947"/>
                  </a:lnTo>
                  <a:cubicBezTo>
                    <a:pt x="2457" y="4726"/>
                    <a:pt x="2615" y="4569"/>
                    <a:pt x="2804" y="4569"/>
                  </a:cubicBezTo>
                  <a:cubicBezTo>
                    <a:pt x="2993" y="4569"/>
                    <a:pt x="3151" y="4726"/>
                    <a:pt x="3151" y="4947"/>
                  </a:cubicBezTo>
                  <a:lnTo>
                    <a:pt x="3151" y="5640"/>
                  </a:lnTo>
                  <a:cubicBezTo>
                    <a:pt x="4411" y="5482"/>
                    <a:pt x="5450" y="4474"/>
                    <a:pt x="5608" y="3214"/>
                  </a:cubicBezTo>
                  <a:lnTo>
                    <a:pt x="4883" y="3214"/>
                  </a:lnTo>
                  <a:cubicBezTo>
                    <a:pt x="4694" y="3151"/>
                    <a:pt x="4537" y="2994"/>
                    <a:pt x="4537" y="2804"/>
                  </a:cubicBezTo>
                  <a:cubicBezTo>
                    <a:pt x="4537" y="2615"/>
                    <a:pt x="4694" y="2458"/>
                    <a:pt x="4883" y="2458"/>
                  </a:cubicBezTo>
                  <a:lnTo>
                    <a:pt x="5608" y="2458"/>
                  </a:lnTo>
                  <a:cubicBezTo>
                    <a:pt x="5450" y="1198"/>
                    <a:pt x="4411" y="221"/>
                    <a:pt x="3151" y="1"/>
                  </a:cubicBezTo>
                  <a:lnTo>
                    <a:pt x="3151" y="694"/>
                  </a:lnTo>
                  <a:cubicBezTo>
                    <a:pt x="3151" y="883"/>
                    <a:pt x="2993" y="1040"/>
                    <a:pt x="2804" y="1040"/>
                  </a:cubicBezTo>
                  <a:cubicBezTo>
                    <a:pt x="2615" y="1040"/>
                    <a:pt x="2457" y="883"/>
                    <a:pt x="2457" y="694"/>
                  </a:cubicBezTo>
                  <a:lnTo>
                    <a:pt x="245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7" name="Google Shape;8827;p98"/>
            <p:cNvSpPr/>
            <p:nvPr/>
          </p:nvSpPr>
          <p:spPr>
            <a:xfrm>
              <a:off x="-46978375" y="3574625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0"/>
                  </a:lnTo>
                  <a:lnTo>
                    <a:pt x="1891" y="18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8" name="Google Shape;8828;p98"/>
            <p:cNvSpPr/>
            <p:nvPr/>
          </p:nvSpPr>
          <p:spPr>
            <a:xfrm>
              <a:off x="-47075250" y="366520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0"/>
                  </a:moveTo>
                  <a:lnTo>
                    <a:pt x="1" y="630"/>
                  </a:lnTo>
                  <a:cubicBezTo>
                    <a:pt x="316" y="536"/>
                    <a:pt x="505" y="284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9" name="Google Shape;8829;p98"/>
            <p:cNvSpPr/>
            <p:nvPr/>
          </p:nvSpPr>
          <p:spPr>
            <a:xfrm>
              <a:off x="-47110700" y="363132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40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481"/>
                    <a:pt x="253" y="1859"/>
                    <a:pt x="694" y="2048"/>
                  </a:cubicBezTo>
                  <a:lnTo>
                    <a:pt x="694" y="1040"/>
                  </a:lnTo>
                  <a:cubicBezTo>
                    <a:pt x="694" y="851"/>
                    <a:pt x="851" y="694"/>
                    <a:pt x="1040" y="694"/>
                  </a:cubicBezTo>
                  <a:lnTo>
                    <a:pt x="2049" y="694"/>
                  </a:lnTo>
                  <a:cubicBezTo>
                    <a:pt x="1891" y="316"/>
                    <a:pt x="1482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0" name="Google Shape;8830;p98"/>
            <p:cNvSpPr/>
            <p:nvPr/>
          </p:nvSpPr>
          <p:spPr>
            <a:xfrm>
              <a:off x="-47075250" y="3665200"/>
              <a:ext cx="53575" cy="54350"/>
            </a:xfrm>
            <a:custGeom>
              <a:avLst/>
              <a:gdLst/>
              <a:ahLst/>
              <a:cxnLst/>
              <a:rect l="l" t="t" r="r" b="b"/>
              <a:pathLst>
                <a:path w="2143" h="2174" extrusionOk="0">
                  <a:moveTo>
                    <a:pt x="1355" y="0"/>
                  </a:moveTo>
                  <a:cubicBezTo>
                    <a:pt x="1229" y="693"/>
                    <a:pt x="694" y="1229"/>
                    <a:pt x="1" y="1386"/>
                  </a:cubicBezTo>
                  <a:lnTo>
                    <a:pt x="1" y="2174"/>
                  </a:lnTo>
                  <a:lnTo>
                    <a:pt x="2143" y="2174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1" name="Google Shape;8831;p98"/>
            <p:cNvSpPr/>
            <p:nvPr/>
          </p:nvSpPr>
          <p:spPr>
            <a:xfrm>
              <a:off x="-47154800" y="3569100"/>
              <a:ext cx="229225" cy="300100"/>
            </a:xfrm>
            <a:custGeom>
              <a:avLst/>
              <a:gdLst/>
              <a:ahLst/>
              <a:cxnLst/>
              <a:rect l="l" t="t" r="r" b="b"/>
              <a:pathLst>
                <a:path w="9169" h="12004" extrusionOk="0">
                  <a:moveTo>
                    <a:pt x="2804" y="1765"/>
                  </a:moveTo>
                  <a:cubicBezTo>
                    <a:pt x="3687" y="1765"/>
                    <a:pt x="4380" y="2363"/>
                    <a:pt x="4537" y="3183"/>
                  </a:cubicBezTo>
                  <a:lnTo>
                    <a:pt x="5703" y="3183"/>
                  </a:lnTo>
                  <a:cubicBezTo>
                    <a:pt x="5892" y="3183"/>
                    <a:pt x="6049" y="3340"/>
                    <a:pt x="6049" y="3529"/>
                  </a:cubicBezTo>
                  <a:lnTo>
                    <a:pt x="6049" y="6428"/>
                  </a:lnTo>
                  <a:cubicBezTo>
                    <a:pt x="6049" y="6617"/>
                    <a:pt x="5892" y="6774"/>
                    <a:pt x="5703" y="6774"/>
                  </a:cubicBezTo>
                  <a:lnTo>
                    <a:pt x="2804" y="6774"/>
                  </a:lnTo>
                  <a:cubicBezTo>
                    <a:pt x="2615" y="6774"/>
                    <a:pt x="2458" y="6617"/>
                    <a:pt x="2458" y="6428"/>
                  </a:cubicBezTo>
                  <a:lnTo>
                    <a:pt x="2458" y="5262"/>
                  </a:lnTo>
                  <a:cubicBezTo>
                    <a:pt x="1670" y="5104"/>
                    <a:pt x="1040" y="4411"/>
                    <a:pt x="1040" y="3529"/>
                  </a:cubicBezTo>
                  <a:cubicBezTo>
                    <a:pt x="1040" y="2552"/>
                    <a:pt x="1828" y="1765"/>
                    <a:pt x="2804" y="1765"/>
                  </a:cubicBezTo>
                  <a:close/>
                  <a:moveTo>
                    <a:pt x="4191" y="8160"/>
                  </a:moveTo>
                  <a:cubicBezTo>
                    <a:pt x="4380" y="8160"/>
                    <a:pt x="4537" y="8318"/>
                    <a:pt x="4537" y="8507"/>
                  </a:cubicBezTo>
                  <a:cubicBezTo>
                    <a:pt x="4537" y="8696"/>
                    <a:pt x="4380" y="8853"/>
                    <a:pt x="4191" y="8853"/>
                  </a:cubicBezTo>
                  <a:lnTo>
                    <a:pt x="1387" y="8853"/>
                  </a:lnTo>
                  <a:cubicBezTo>
                    <a:pt x="1198" y="8853"/>
                    <a:pt x="1040" y="8696"/>
                    <a:pt x="1040" y="8507"/>
                  </a:cubicBezTo>
                  <a:cubicBezTo>
                    <a:pt x="1040" y="8318"/>
                    <a:pt x="1198" y="8160"/>
                    <a:pt x="1387" y="8160"/>
                  </a:cubicBezTo>
                  <a:close/>
                  <a:moveTo>
                    <a:pt x="4191" y="9515"/>
                  </a:moveTo>
                  <a:cubicBezTo>
                    <a:pt x="4380" y="9515"/>
                    <a:pt x="4537" y="9673"/>
                    <a:pt x="4537" y="9893"/>
                  </a:cubicBezTo>
                  <a:cubicBezTo>
                    <a:pt x="4537" y="10082"/>
                    <a:pt x="4380" y="10240"/>
                    <a:pt x="4191" y="10240"/>
                  </a:cubicBezTo>
                  <a:lnTo>
                    <a:pt x="1387" y="10240"/>
                  </a:lnTo>
                  <a:cubicBezTo>
                    <a:pt x="1198" y="10240"/>
                    <a:pt x="1040" y="10082"/>
                    <a:pt x="1040" y="9893"/>
                  </a:cubicBezTo>
                  <a:cubicBezTo>
                    <a:pt x="1040" y="9673"/>
                    <a:pt x="1198" y="9515"/>
                    <a:pt x="1387" y="9515"/>
                  </a:cubicBez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1657"/>
                  </a:lnTo>
                  <a:cubicBezTo>
                    <a:pt x="1" y="11846"/>
                    <a:pt x="158" y="12004"/>
                    <a:pt x="347" y="12004"/>
                  </a:cubicBezTo>
                  <a:lnTo>
                    <a:pt x="7089" y="12004"/>
                  </a:lnTo>
                  <a:cubicBezTo>
                    <a:pt x="6239" y="11342"/>
                    <a:pt x="5671" y="10366"/>
                    <a:pt x="5671" y="9168"/>
                  </a:cubicBezTo>
                  <a:cubicBezTo>
                    <a:pt x="5671" y="7247"/>
                    <a:pt x="7247" y="5671"/>
                    <a:pt x="9168" y="5671"/>
                  </a:cubicBezTo>
                  <a:lnTo>
                    <a:pt x="9168" y="2805"/>
                  </a:lnTo>
                  <a:lnTo>
                    <a:pt x="6711" y="2805"/>
                  </a:lnTo>
                  <a:cubicBezTo>
                    <a:pt x="6522" y="2805"/>
                    <a:pt x="6365" y="2647"/>
                    <a:pt x="6365" y="2426"/>
                  </a:cubicBezTo>
                  <a:lnTo>
                    <a:pt x="636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2" name="Google Shape;8832;p98"/>
          <p:cNvGrpSpPr/>
          <p:nvPr/>
        </p:nvGrpSpPr>
        <p:grpSpPr>
          <a:xfrm>
            <a:off x="1323343" y="3779305"/>
            <a:ext cx="354311" cy="353423"/>
            <a:chOff x="-47154000" y="3939275"/>
            <a:chExt cx="299300" cy="298550"/>
          </a:xfrm>
        </p:grpSpPr>
        <p:sp>
          <p:nvSpPr>
            <p:cNvPr id="8833" name="Google Shape;8833;p98"/>
            <p:cNvSpPr/>
            <p:nvPr/>
          </p:nvSpPr>
          <p:spPr>
            <a:xfrm>
              <a:off x="-47084700" y="4131475"/>
              <a:ext cx="159125" cy="106350"/>
            </a:xfrm>
            <a:custGeom>
              <a:avLst/>
              <a:gdLst/>
              <a:ahLst/>
              <a:cxnLst/>
              <a:rect l="l" t="t" r="r" b="b"/>
              <a:pathLst>
                <a:path w="6365" h="4254" extrusionOk="0">
                  <a:moveTo>
                    <a:pt x="4569" y="693"/>
                  </a:moveTo>
                  <a:cubicBezTo>
                    <a:pt x="4789" y="693"/>
                    <a:pt x="4947" y="851"/>
                    <a:pt x="4947" y="1040"/>
                  </a:cubicBezTo>
                  <a:cubicBezTo>
                    <a:pt x="4947" y="1260"/>
                    <a:pt x="4789" y="1418"/>
                    <a:pt x="4569" y="1418"/>
                  </a:cubicBezTo>
                  <a:lnTo>
                    <a:pt x="1796" y="1418"/>
                  </a:lnTo>
                  <a:cubicBezTo>
                    <a:pt x="1576" y="1418"/>
                    <a:pt x="1418" y="1260"/>
                    <a:pt x="1418" y="1040"/>
                  </a:cubicBezTo>
                  <a:cubicBezTo>
                    <a:pt x="1418" y="851"/>
                    <a:pt x="1576" y="693"/>
                    <a:pt x="1796" y="693"/>
                  </a:cubicBezTo>
                  <a:close/>
                  <a:moveTo>
                    <a:pt x="4569" y="2111"/>
                  </a:moveTo>
                  <a:cubicBezTo>
                    <a:pt x="4789" y="2111"/>
                    <a:pt x="4947" y="2268"/>
                    <a:pt x="4947" y="2457"/>
                  </a:cubicBezTo>
                  <a:cubicBezTo>
                    <a:pt x="4947" y="2678"/>
                    <a:pt x="4789" y="2835"/>
                    <a:pt x="4569" y="2835"/>
                  </a:cubicBezTo>
                  <a:lnTo>
                    <a:pt x="1796" y="2835"/>
                  </a:lnTo>
                  <a:cubicBezTo>
                    <a:pt x="1576" y="2835"/>
                    <a:pt x="1418" y="2678"/>
                    <a:pt x="1418" y="2457"/>
                  </a:cubicBezTo>
                  <a:cubicBezTo>
                    <a:pt x="1418" y="2268"/>
                    <a:pt x="1576" y="2111"/>
                    <a:pt x="1796" y="2111"/>
                  </a:cubicBezTo>
                  <a:close/>
                  <a:moveTo>
                    <a:pt x="0" y="0"/>
                  </a:moveTo>
                  <a:lnTo>
                    <a:pt x="0" y="1418"/>
                  </a:lnTo>
                  <a:lnTo>
                    <a:pt x="0" y="3875"/>
                  </a:lnTo>
                  <a:cubicBezTo>
                    <a:pt x="0" y="4096"/>
                    <a:pt x="158" y="4253"/>
                    <a:pt x="379" y="4253"/>
                  </a:cubicBezTo>
                  <a:lnTo>
                    <a:pt x="5986" y="4253"/>
                  </a:lnTo>
                  <a:cubicBezTo>
                    <a:pt x="6207" y="4253"/>
                    <a:pt x="6364" y="4096"/>
                    <a:pt x="6364" y="3875"/>
                  </a:cubicBezTo>
                  <a:lnTo>
                    <a:pt x="6364" y="1418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4" name="Google Shape;8834;p98"/>
            <p:cNvSpPr/>
            <p:nvPr/>
          </p:nvSpPr>
          <p:spPr>
            <a:xfrm>
              <a:off x="-46979150" y="3943225"/>
              <a:ext cx="48050" cy="47275"/>
            </a:xfrm>
            <a:custGeom>
              <a:avLst/>
              <a:gdLst/>
              <a:ahLst/>
              <a:cxnLst/>
              <a:rect l="l" t="t" r="r" b="b"/>
              <a:pathLst>
                <a:path w="1922" h="1891" extrusionOk="0">
                  <a:moveTo>
                    <a:pt x="0" y="0"/>
                  </a:moveTo>
                  <a:lnTo>
                    <a:pt x="0" y="1891"/>
                  </a:lnTo>
                  <a:lnTo>
                    <a:pt x="1922" y="1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5" name="Google Shape;8835;p98"/>
            <p:cNvSpPr/>
            <p:nvPr/>
          </p:nvSpPr>
          <p:spPr>
            <a:xfrm>
              <a:off x="-47154000" y="4026700"/>
              <a:ext cx="299300" cy="141025"/>
            </a:xfrm>
            <a:custGeom>
              <a:avLst/>
              <a:gdLst/>
              <a:ahLst/>
              <a:cxnLst/>
              <a:rect l="l" t="t" r="r" b="b"/>
              <a:pathLst>
                <a:path w="11972" h="5641" extrusionOk="0">
                  <a:moveTo>
                    <a:pt x="3151" y="2080"/>
                  </a:moveTo>
                  <a:cubicBezTo>
                    <a:pt x="3340" y="2080"/>
                    <a:pt x="3497" y="2238"/>
                    <a:pt x="3497" y="2458"/>
                  </a:cubicBezTo>
                  <a:cubicBezTo>
                    <a:pt x="3497" y="2647"/>
                    <a:pt x="3340" y="2805"/>
                    <a:pt x="3151" y="2805"/>
                  </a:cubicBezTo>
                  <a:cubicBezTo>
                    <a:pt x="2930" y="2805"/>
                    <a:pt x="2804" y="2647"/>
                    <a:pt x="2804" y="2458"/>
                  </a:cubicBezTo>
                  <a:cubicBezTo>
                    <a:pt x="2804" y="2238"/>
                    <a:pt x="2930" y="2080"/>
                    <a:pt x="3151" y="2080"/>
                  </a:cubicBezTo>
                  <a:close/>
                  <a:moveTo>
                    <a:pt x="4568" y="2080"/>
                  </a:moveTo>
                  <a:cubicBezTo>
                    <a:pt x="4757" y="2080"/>
                    <a:pt x="4915" y="2238"/>
                    <a:pt x="4915" y="2458"/>
                  </a:cubicBezTo>
                  <a:cubicBezTo>
                    <a:pt x="4915" y="2647"/>
                    <a:pt x="4757" y="2805"/>
                    <a:pt x="4568" y="2805"/>
                  </a:cubicBezTo>
                  <a:cubicBezTo>
                    <a:pt x="4348" y="2805"/>
                    <a:pt x="4190" y="2647"/>
                    <a:pt x="4190" y="2458"/>
                  </a:cubicBezTo>
                  <a:cubicBezTo>
                    <a:pt x="4190" y="2238"/>
                    <a:pt x="4348" y="2080"/>
                    <a:pt x="4568" y="2080"/>
                  </a:cubicBezTo>
                  <a:close/>
                  <a:moveTo>
                    <a:pt x="6648" y="2080"/>
                  </a:moveTo>
                  <a:cubicBezTo>
                    <a:pt x="6837" y="2080"/>
                    <a:pt x="6994" y="2238"/>
                    <a:pt x="6994" y="2458"/>
                  </a:cubicBezTo>
                  <a:cubicBezTo>
                    <a:pt x="6994" y="2647"/>
                    <a:pt x="6837" y="2805"/>
                    <a:pt x="6648" y="2805"/>
                  </a:cubicBezTo>
                  <a:lnTo>
                    <a:pt x="5923" y="2805"/>
                  </a:lnTo>
                  <a:cubicBezTo>
                    <a:pt x="5734" y="2805"/>
                    <a:pt x="5576" y="2647"/>
                    <a:pt x="5576" y="2458"/>
                  </a:cubicBezTo>
                  <a:cubicBezTo>
                    <a:pt x="5576" y="2238"/>
                    <a:pt x="5734" y="2080"/>
                    <a:pt x="5923" y="2080"/>
                  </a:cubicBezTo>
                  <a:close/>
                  <a:moveTo>
                    <a:pt x="8790" y="2080"/>
                  </a:moveTo>
                  <a:cubicBezTo>
                    <a:pt x="8979" y="2080"/>
                    <a:pt x="9136" y="2238"/>
                    <a:pt x="9136" y="2458"/>
                  </a:cubicBezTo>
                  <a:cubicBezTo>
                    <a:pt x="9136" y="2647"/>
                    <a:pt x="8979" y="2805"/>
                    <a:pt x="8790" y="2805"/>
                  </a:cubicBezTo>
                  <a:lnTo>
                    <a:pt x="8065" y="2805"/>
                  </a:lnTo>
                  <a:cubicBezTo>
                    <a:pt x="7876" y="2805"/>
                    <a:pt x="7719" y="2647"/>
                    <a:pt x="7719" y="2458"/>
                  </a:cubicBezTo>
                  <a:cubicBezTo>
                    <a:pt x="7719" y="2238"/>
                    <a:pt x="7876" y="2080"/>
                    <a:pt x="8065" y="2080"/>
                  </a:cubicBezTo>
                  <a:close/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lnTo>
                    <a:pt x="0" y="4569"/>
                  </a:lnTo>
                  <a:cubicBezTo>
                    <a:pt x="0" y="5168"/>
                    <a:pt x="473" y="5640"/>
                    <a:pt x="1071" y="5640"/>
                  </a:cubicBezTo>
                  <a:lnTo>
                    <a:pt x="2111" y="5640"/>
                  </a:lnTo>
                  <a:lnTo>
                    <a:pt x="2111" y="4223"/>
                  </a:lnTo>
                  <a:lnTo>
                    <a:pt x="1764" y="4223"/>
                  </a:lnTo>
                  <a:cubicBezTo>
                    <a:pt x="1575" y="4223"/>
                    <a:pt x="1418" y="4065"/>
                    <a:pt x="1418" y="3876"/>
                  </a:cubicBezTo>
                  <a:cubicBezTo>
                    <a:pt x="1418" y="3655"/>
                    <a:pt x="1575" y="3498"/>
                    <a:pt x="1764" y="3498"/>
                  </a:cubicBezTo>
                  <a:lnTo>
                    <a:pt x="10208" y="3498"/>
                  </a:lnTo>
                  <a:cubicBezTo>
                    <a:pt x="10397" y="3498"/>
                    <a:pt x="10554" y="3655"/>
                    <a:pt x="10554" y="3876"/>
                  </a:cubicBezTo>
                  <a:cubicBezTo>
                    <a:pt x="10554" y="4065"/>
                    <a:pt x="10397" y="4223"/>
                    <a:pt x="10208" y="4223"/>
                  </a:cubicBezTo>
                  <a:lnTo>
                    <a:pt x="9830" y="4223"/>
                  </a:lnTo>
                  <a:lnTo>
                    <a:pt x="9830" y="5640"/>
                  </a:lnTo>
                  <a:lnTo>
                    <a:pt x="10901" y="5640"/>
                  </a:lnTo>
                  <a:cubicBezTo>
                    <a:pt x="11499" y="5640"/>
                    <a:pt x="11972" y="5168"/>
                    <a:pt x="11972" y="4569"/>
                  </a:cubicBezTo>
                  <a:lnTo>
                    <a:pt x="11972" y="1072"/>
                  </a:lnTo>
                  <a:cubicBezTo>
                    <a:pt x="11972" y="473"/>
                    <a:pt x="11499" y="1"/>
                    <a:pt x="10901" y="1"/>
                  </a:cubicBezTo>
                  <a:lnTo>
                    <a:pt x="9830" y="1"/>
                  </a:lnTo>
                  <a:lnTo>
                    <a:pt x="9830" y="1072"/>
                  </a:lnTo>
                  <a:cubicBezTo>
                    <a:pt x="9830" y="1261"/>
                    <a:pt x="9672" y="1419"/>
                    <a:pt x="9483" y="1419"/>
                  </a:cubicBezTo>
                  <a:lnTo>
                    <a:pt x="2489" y="1419"/>
                  </a:lnTo>
                  <a:cubicBezTo>
                    <a:pt x="2268" y="1419"/>
                    <a:pt x="2111" y="1261"/>
                    <a:pt x="2111" y="1072"/>
                  </a:cubicBezTo>
                  <a:lnTo>
                    <a:pt x="211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6" name="Google Shape;8836;p98"/>
            <p:cNvSpPr/>
            <p:nvPr/>
          </p:nvSpPr>
          <p:spPr>
            <a:xfrm>
              <a:off x="-47083125" y="3939275"/>
              <a:ext cx="158325" cy="106350"/>
            </a:xfrm>
            <a:custGeom>
              <a:avLst/>
              <a:gdLst/>
              <a:ahLst/>
              <a:cxnLst/>
              <a:rect l="l" t="t" r="r" b="b"/>
              <a:pathLst>
                <a:path w="6333" h="425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3529"/>
                  </a:lnTo>
                  <a:lnTo>
                    <a:pt x="0" y="4254"/>
                  </a:lnTo>
                  <a:lnTo>
                    <a:pt x="6333" y="4254"/>
                  </a:lnTo>
                  <a:lnTo>
                    <a:pt x="6333" y="3498"/>
                  </a:lnTo>
                  <a:lnTo>
                    <a:pt x="6301" y="3498"/>
                  </a:lnTo>
                  <a:lnTo>
                    <a:pt x="6301" y="2805"/>
                  </a:lnTo>
                  <a:lnTo>
                    <a:pt x="3844" y="2805"/>
                  </a:lnTo>
                  <a:cubicBezTo>
                    <a:pt x="3655" y="2805"/>
                    <a:pt x="3498" y="2647"/>
                    <a:pt x="3498" y="2427"/>
                  </a:cubicBezTo>
                  <a:lnTo>
                    <a:pt x="349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7" name="Google Shape;8837;p98"/>
          <p:cNvGrpSpPr/>
          <p:nvPr/>
        </p:nvGrpSpPr>
        <p:grpSpPr>
          <a:xfrm>
            <a:off x="3548633" y="2904744"/>
            <a:ext cx="312375" cy="354341"/>
            <a:chOff x="-45286550" y="3200500"/>
            <a:chExt cx="263875" cy="299325"/>
          </a:xfrm>
        </p:grpSpPr>
        <p:sp>
          <p:nvSpPr>
            <p:cNvPr id="8838" name="Google Shape;8838;p98"/>
            <p:cNvSpPr/>
            <p:nvPr/>
          </p:nvSpPr>
          <p:spPr>
            <a:xfrm>
              <a:off x="-45233000" y="3200500"/>
              <a:ext cx="210325" cy="247325"/>
            </a:xfrm>
            <a:custGeom>
              <a:avLst/>
              <a:gdLst/>
              <a:ahLst/>
              <a:cxnLst/>
              <a:rect l="l" t="t" r="r" b="b"/>
              <a:pathLst>
                <a:path w="8413" h="9893" extrusionOk="0">
                  <a:moveTo>
                    <a:pt x="3151" y="0"/>
                  </a:moveTo>
                  <a:cubicBezTo>
                    <a:pt x="1891" y="0"/>
                    <a:pt x="851" y="945"/>
                    <a:pt x="694" y="2174"/>
                  </a:cubicBezTo>
                  <a:cubicBezTo>
                    <a:pt x="347" y="2300"/>
                    <a:pt x="64" y="2615"/>
                    <a:pt x="1" y="2962"/>
                  </a:cubicBezTo>
                  <a:cubicBezTo>
                    <a:pt x="316" y="2899"/>
                    <a:pt x="662" y="2804"/>
                    <a:pt x="1009" y="2804"/>
                  </a:cubicBezTo>
                  <a:cubicBezTo>
                    <a:pt x="1355" y="2804"/>
                    <a:pt x="1733" y="2836"/>
                    <a:pt x="2048" y="2962"/>
                  </a:cubicBezTo>
                  <a:cubicBezTo>
                    <a:pt x="1954" y="2615"/>
                    <a:pt x="1733" y="2332"/>
                    <a:pt x="1355" y="2174"/>
                  </a:cubicBezTo>
                  <a:cubicBezTo>
                    <a:pt x="1481" y="1355"/>
                    <a:pt x="2237" y="693"/>
                    <a:pt x="3088" y="693"/>
                  </a:cubicBezTo>
                  <a:cubicBezTo>
                    <a:pt x="4096" y="693"/>
                    <a:pt x="4884" y="1481"/>
                    <a:pt x="4884" y="2458"/>
                  </a:cubicBezTo>
                  <a:lnTo>
                    <a:pt x="4884" y="8475"/>
                  </a:lnTo>
                  <a:cubicBezTo>
                    <a:pt x="4884" y="9263"/>
                    <a:pt x="5514" y="9893"/>
                    <a:pt x="6302" y="9893"/>
                  </a:cubicBezTo>
                  <a:cubicBezTo>
                    <a:pt x="7089" y="9893"/>
                    <a:pt x="7719" y="9263"/>
                    <a:pt x="7719" y="8475"/>
                  </a:cubicBezTo>
                  <a:lnTo>
                    <a:pt x="7719" y="6270"/>
                  </a:lnTo>
                  <a:cubicBezTo>
                    <a:pt x="8097" y="6112"/>
                    <a:pt x="8412" y="5766"/>
                    <a:pt x="8412" y="5293"/>
                  </a:cubicBezTo>
                  <a:lnTo>
                    <a:pt x="8412" y="3875"/>
                  </a:lnTo>
                  <a:cubicBezTo>
                    <a:pt x="8412" y="3686"/>
                    <a:pt x="8255" y="3529"/>
                    <a:pt x="8066" y="3529"/>
                  </a:cubicBezTo>
                  <a:lnTo>
                    <a:pt x="7688" y="3529"/>
                  </a:lnTo>
                  <a:lnTo>
                    <a:pt x="7688" y="2458"/>
                  </a:lnTo>
                  <a:cubicBezTo>
                    <a:pt x="7688" y="2269"/>
                    <a:pt x="7562" y="2111"/>
                    <a:pt x="7341" y="2111"/>
                  </a:cubicBezTo>
                  <a:cubicBezTo>
                    <a:pt x="7152" y="2111"/>
                    <a:pt x="6995" y="2269"/>
                    <a:pt x="6995" y="2458"/>
                  </a:cubicBezTo>
                  <a:lnTo>
                    <a:pt x="6995" y="3529"/>
                  </a:lnTo>
                  <a:lnTo>
                    <a:pt x="6648" y="3529"/>
                  </a:lnTo>
                  <a:cubicBezTo>
                    <a:pt x="6459" y="3529"/>
                    <a:pt x="6302" y="3686"/>
                    <a:pt x="6302" y="3875"/>
                  </a:cubicBezTo>
                  <a:lnTo>
                    <a:pt x="6302" y="5293"/>
                  </a:lnTo>
                  <a:cubicBezTo>
                    <a:pt x="6302" y="5766"/>
                    <a:pt x="6554" y="6112"/>
                    <a:pt x="6995" y="6270"/>
                  </a:cubicBezTo>
                  <a:lnTo>
                    <a:pt x="6995" y="8475"/>
                  </a:lnTo>
                  <a:cubicBezTo>
                    <a:pt x="6995" y="8885"/>
                    <a:pt x="6680" y="9200"/>
                    <a:pt x="6302" y="9200"/>
                  </a:cubicBezTo>
                  <a:cubicBezTo>
                    <a:pt x="5892" y="9200"/>
                    <a:pt x="5577" y="8885"/>
                    <a:pt x="5577" y="8475"/>
                  </a:cubicBezTo>
                  <a:lnTo>
                    <a:pt x="5577" y="2458"/>
                  </a:lnTo>
                  <a:cubicBezTo>
                    <a:pt x="5577" y="1103"/>
                    <a:pt x="4474" y="0"/>
                    <a:pt x="31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9" name="Google Shape;8839;p98"/>
            <p:cNvSpPr/>
            <p:nvPr/>
          </p:nvSpPr>
          <p:spPr>
            <a:xfrm>
              <a:off x="-45216450" y="3340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0" name="Google Shape;8840;p98"/>
            <p:cNvSpPr/>
            <p:nvPr/>
          </p:nvSpPr>
          <p:spPr>
            <a:xfrm>
              <a:off x="-45286550" y="3289500"/>
              <a:ext cx="158325" cy="210325"/>
            </a:xfrm>
            <a:custGeom>
              <a:avLst/>
              <a:gdLst/>
              <a:ahLst/>
              <a:cxnLst/>
              <a:rect l="l" t="t" r="r" b="b"/>
              <a:pathLst>
                <a:path w="6333" h="8413" extrusionOk="0">
                  <a:moveTo>
                    <a:pt x="2804" y="0"/>
                  </a:moveTo>
                  <a:cubicBezTo>
                    <a:pt x="1229" y="189"/>
                    <a:pt x="0" y="1481"/>
                    <a:pt x="0" y="3119"/>
                  </a:cubicBezTo>
                  <a:lnTo>
                    <a:pt x="0" y="5262"/>
                  </a:lnTo>
                  <a:cubicBezTo>
                    <a:pt x="0" y="6994"/>
                    <a:pt x="1418" y="8412"/>
                    <a:pt x="3151" y="8412"/>
                  </a:cubicBezTo>
                  <a:cubicBezTo>
                    <a:pt x="4884" y="8412"/>
                    <a:pt x="6301" y="6994"/>
                    <a:pt x="6301" y="5262"/>
                  </a:cubicBezTo>
                  <a:lnTo>
                    <a:pt x="6301" y="3119"/>
                  </a:lnTo>
                  <a:cubicBezTo>
                    <a:pt x="6333" y="1481"/>
                    <a:pt x="5073" y="158"/>
                    <a:pt x="3497" y="0"/>
                  </a:cubicBezTo>
                  <a:lnTo>
                    <a:pt x="3497" y="1418"/>
                  </a:lnTo>
                  <a:cubicBezTo>
                    <a:pt x="3907" y="1576"/>
                    <a:pt x="4222" y="1954"/>
                    <a:pt x="4222" y="2395"/>
                  </a:cubicBezTo>
                  <a:cubicBezTo>
                    <a:pt x="4222" y="2836"/>
                    <a:pt x="3938" y="3214"/>
                    <a:pt x="3497" y="3371"/>
                  </a:cubicBezTo>
                  <a:lnTo>
                    <a:pt x="3497" y="3844"/>
                  </a:lnTo>
                  <a:cubicBezTo>
                    <a:pt x="3497" y="4065"/>
                    <a:pt x="3340" y="4191"/>
                    <a:pt x="3151" y="4191"/>
                  </a:cubicBezTo>
                  <a:cubicBezTo>
                    <a:pt x="2962" y="4191"/>
                    <a:pt x="2804" y="4065"/>
                    <a:pt x="2804" y="3844"/>
                  </a:cubicBezTo>
                  <a:lnTo>
                    <a:pt x="2804" y="3371"/>
                  </a:lnTo>
                  <a:cubicBezTo>
                    <a:pt x="2395" y="3214"/>
                    <a:pt x="2080" y="2836"/>
                    <a:pt x="2080" y="2395"/>
                  </a:cubicBezTo>
                  <a:cubicBezTo>
                    <a:pt x="2080" y="1954"/>
                    <a:pt x="2363" y="1576"/>
                    <a:pt x="2804" y="1418"/>
                  </a:cubicBezTo>
                  <a:lnTo>
                    <a:pt x="280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1" name="Google Shape;8841;p98"/>
          <p:cNvGrpSpPr/>
          <p:nvPr/>
        </p:nvGrpSpPr>
        <p:grpSpPr>
          <a:xfrm>
            <a:off x="3548633" y="3342039"/>
            <a:ext cx="312375" cy="354311"/>
            <a:chOff x="-45286550" y="3569900"/>
            <a:chExt cx="263875" cy="299300"/>
          </a:xfrm>
        </p:grpSpPr>
        <p:sp>
          <p:nvSpPr>
            <p:cNvPr id="8842" name="Google Shape;8842;p98"/>
            <p:cNvSpPr/>
            <p:nvPr/>
          </p:nvSpPr>
          <p:spPr>
            <a:xfrm>
              <a:off x="-45234575" y="372820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1" y="1"/>
                  </a:moveTo>
                  <a:lnTo>
                    <a:pt x="1" y="725"/>
                  </a:lnTo>
                  <a:lnTo>
                    <a:pt x="347" y="725"/>
                  </a:lnTo>
                  <a:cubicBezTo>
                    <a:pt x="568" y="725"/>
                    <a:pt x="725" y="568"/>
                    <a:pt x="725" y="379"/>
                  </a:cubicBezTo>
                  <a:cubicBezTo>
                    <a:pt x="725" y="127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3" name="Google Shape;8843;p98"/>
            <p:cNvSpPr/>
            <p:nvPr/>
          </p:nvSpPr>
          <p:spPr>
            <a:xfrm>
              <a:off x="-45286550" y="3692750"/>
              <a:ext cx="263875" cy="122900"/>
            </a:xfrm>
            <a:custGeom>
              <a:avLst/>
              <a:gdLst/>
              <a:ahLst/>
              <a:cxnLst/>
              <a:rect l="l" t="t" r="r" b="b"/>
              <a:pathLst>
                <a:path w="10555" h="4916" extrusionOk="0">
                  <a:moveTo>
                    <a:pt x="2458" y="725"/>
                  </a:moveTo>
                  <a:cubicBezTo>
                    <a:pt x="3025" y="725"/>
                    <a:pt x="3497" y="1198"/>
                    <a:pt x="3497" y="1765"/>
                  </a:cubicBezTo>
                  <a:cubicBezTo>
                    <a:pt x="3497" y="2364"/>
                    <a:pt x="3025" y="2805"/>
                    <a:pt x="2426" y="2805"/>
                  </a:cubicBezTo>
                  <a:lnTo>
                    <a:pt x="2080" y="2805"/>
                  </a:lnTo>
                  <a:lnTo>
                    <a:pt x="2080" y="3876"/>
                  </a:lnTo>
                  <a:cubicBezTo>
                    <a:pt x="2080" y="4065"/>
                    <a:pt x="1922" y="4222"/>
                    <a:pt x="1733" y="4222"/>
                  </a:cubicBezTo>
                  <a:cubicBezTo>
                    <a:pt x="1544" y="4222"/>
                    <a:pt x="1387" y="4065"/>
                    <a:pt x="1387" y="3876"/>
                  </a:cubicBezTo>
                  <a:lnTo>
                    <a:pt x="1387" y="1072"/>
                  </a:lnTo>
                  <a:cubicBezTo>
                    <a:pt x="1387" y="883"/>
                    <a:pt x="1544" y="725"/>
                    <a:pt x="1733" y="725"/>
                  </a:cubicBezTo>
                  <a:close/>
                  <a:moveTo>
                    <a:pt x="5262" y="694"/>
                  </a:moveTo>
                  <a:cubicBezTo>
                    <a:pt x="5860" y="694"/>
                    <a:pt x="6333" y="1167"/>
                    <a:pt x="6333" y="1734"/>
                  </a:cubicBezTo>
                  <a:cubicBezTo>
                    <a:pt x="6333" y="1954"/>
                    <a:pt x="6175" y="2112"/>
                    <a:pt x="5986" y="2112"/>
                  </a:cubicBezTo>
                  <a:cubicBezTo>
                    <a:pt x="5797" y="2112"/>
                    <a:pt x="5640" y="1954"/>
                    <a:pt x="5640" y="1734"/>
                  </a:cubicBezTo>
                  <a:cubicBezTo>
                    <a:pt x="5640" y="1545"/>
                    <a:pt x="5482" y="1387"/>
                    <a:pt x="5262" y="1387"/>
                  </a:cubicBezTo>
                  <a:cubicBezTo>
                    <a:pt x="5073" y="1387"/>
                    <a:pt x="4915" y="1545"/>
                    <a:pt x="4915" y="1734"/>
                  </a:cubicBezTo>
                  <a:cubicBezTo>
                    <a:pt x="4915" y="1954"/>
                    <a:pt x="5073" y="2112"/>
                    <a:pt x="5262" y="2112"/>
                  </a:cubicBezTo>
                  <a:cubicBezTo>
                    <a:pt x="5860" y="2112"/>
                    <a:pt x="6333" y="2553"/>
                    <a:pt x="6333" y="3151"/>
                  </a:cubicBezTo>
                  <a:cubicBezTo>
                    <a:pt x="6333" y="3750"/>
                    <a:pt x="5860" y="4222"/>
                    <a:pt x="5262" y="4222"/>
                  </a:cubicBezTo>
                  <a:cubicBezTo>
                    <a:pt x="4695" y="4222"/>
                    <a:pt x="4222" y="3750"/>
                    <a:pt x="4222" y="3151"/>
                  </a:cubicBezTo>
                  <a:cubicBezTo>
                    <a:pt x="4222" y="2962"/>
                    <a:pt x="4379" y="2805"/>
                    <a:pt x="4569" y="2805"/>
                  </a:cubicBezTo>
                  <a:cubicBezTo>
                    <a:pt x="4758" y="2805"/>
                    <a:pt x="4915" y="2962"/>
                    <a:pt x="4915" y="3151"/>
                  </a:cubicBezTo>
                  <a:cubicBezTo>
                    <a:pt x="4915" y="3340"/>
                    <a:pt x="5073" y="3498"/>
                    <a:pt x="5262" y="3498"/>
                  </a:cubicBezTo>
                  <a:cubicBezTo>
                    <a:pt x="5482" y="3498"/>
                    <a:pt x="5640" y="3340"/>
                    <a:pt x="5640" y="3151"/>
                  </a:cubicBezTo>
                  <a:cubicBezTo>
                    <a:pt x="5640" y="2962"/>
                    <a:pt x="5482" y="2805"/>
                    <a:pt x="5262" y="2805"/>
                  </a:cubicBezTo>
                  <a:cubicBezTo>
                    <a:pt x="4695" y="2805"/>
                    <a:pt x="4222" y="2332"/>
                    <a:pt x="4222" y="1734"/>
                  </a:cubicBezTo>
                  <a:cubicBezTo>
                    <a:pt x="4222" y="1167"/>
                    <a:pt x="4695" y="694"/>
                    <a:pt x="5262" y="694"/>
                  </a:cubicBezTo>
                  <a:close/>
                  <a:moveTo>
                    <a:pt x="8066" y="725"/>
                  </a:moveTo>
                  <a:cubicBezTo>
                    <a:pt x="8664" y="725"/>
                    <a:pt x="9137" y="1198"/>
                    <a:pt x="9137" y="1765"/>
                  </a:cubicBezTo>
                  <a:lnTo>
                    <a:pt x="9137" y="3151"/>
                  </a:lnTo>
                  <a:cubicBezTo>
                    <a:pt x="9137" y="3750"/>
                    <a:pt x="8664" y="4222"/>
                    <a:pt x="8066" y="4222"/>
                  </a:cubicBezTo>
                  <a:lnTo>
                    <a:pt x="7372" y="4222"/>
                  </a:lnTo>
                  <a:cubicBezTo>
                    <a:pt x="7152" y="4222"/>
                    <a:pt x="6994" y="4065"/>
                    <a:pt x="6994" y="3876"/>
                  </a:cubicBezTo>
                  <a:lnTo>
                    <a:pt x="6994" y="1072"/>
                  </a:lnTo>
                  <a:cubicBezTo>
                    <a:pt x="6994" y="883"/>
                    <a:pt x="7152" y="725"/>
                    <a:pt x="7372" y="725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0208" y="4916"/>
                  </a:lnTo>
                  <a:cubicBezTo>
                    <a:pt x="10397" y="4916"/>
                    <a:pt x="10554" y="4758"/>
                    <a:pt x="10554" y="4569"/>
                  </a:cubicBezTo>
                  <a:lnTo>
                    <a:pt x="10554" y="347"/>
                  </a:lnTo>
                  <a:cubicBezTo>
                    <a:pt x="10554" y="158"/>
                    <a:pt x="10397" y="1"/>
                    <a:pt x="102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4" name="Google Shape;8844;p98"/>
            <p:cNvSpPr/>
            <p:nvPr/>
          </p:nvSpPr>
          <p:spPr>
            <a:xfrm>
              <a:off x="-45093575" y="3728200"/>
              <a:ext cx="17325" cy="53575"/>
            </a:xfrm>
            <a:custGeom>
              <a:avLst/>
              <a:gdLst/>
              <a:ahLst/>
              <a:cxnLst/>
              <a:rect l="l" t="t" r="r" b="b"/>
              <a:pathLst>
                <a:path w="693" h="2143" extrusionOk="0">
                  <a:moveTo>
                    <a:pt x="0" y="1"/>
                  </a:moveTo>
                  <a:lnTo>
                    <a:pt x="0" y="2143"/>
                  </a:lnTo>
                  <a:lnTo>
                    <a:pt x="347" y="2143"/>
                  </a:lnTo>
                  <a:cubicBezTo>
                    <a:pt x="536" y="2143"/>
                    <a:pt x="693" y="1985"/>
                    <a:pt x="693" y="1796"/>
                  </a:cubicBezTo>
                  <a:lnTo>
                    <a:pt x="693" y="347"/>
                  </a:lnTo>
                  <a:cubicBezTo>
                    <a:pt x="693" y="127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5" name="Google Shape;8845;p98"/>
            <p:cNvSpPr/>
            <p:nvPr/>
          </p:nvSpPr>
          <p:spPr>
            <a:xfrm>
              <a:off x="-45268450" y="3569900"/>
              <a:ext cx="228450" cy="106350"/>
            </a:xfrm>
            <a:custGeom>
              <a:avLst/>
              <a:gdLst/>
              <a:ahLst/>
              <a:cxnLst/>
              <a:rect l="l" t="t" r="r" b="b"/>
              <a:pathLst>
                <a:path w="9138" h="425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4253"/>
                  </a:lnTo>
                  <a:lnTo>
                    <a:pt x="9137" y="4253"/>
                  </a:lnTo>
                  <a:lnTo>
                    <a:pt x="9137" y="2804"/>
                  </a:lnTo>
                  <a:lnTo>
                    <a:pt x="6680" y="2804"/>
                  </a:lnTo>
                  <a:cubicBezTo>
                    <a:pt x="6491" y="2804"/>
                    <a:pt x="6333" y="2647"/>
                    <a:pt x="6333" y="2457"/>
                  </a:cubicBezTo>
                  <a:lnTo>
                    <a:pt x="633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6" name="Google Shape;8846;p98"/>
            <p:cNvSpPr/>
            <p:nvPr/>
          </p:nvSpPr>
          <p:spPr>
            <a:xfrm>
              <a:off x="-45093575" y="3574625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0" y="0"/>
                  </a:moveTo>
                  <a:lnTo>
                    <a:pt x="0" y="1890"/>
                  </a:lnTo>
                  <a:lnTo>
                    <a:pt x="1890" y="1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7" name="Google Shape;8847;p98"/>
            <p:cNvSpPr/>
            <p:nvPr/>
          </p:nvSpPr>
          <p:spPr>
            <a:xfrm>
              <a:off x="-45269225" y="3833750"/>
              <a:ext cx="228425" cy="35450"/>
            </a:xfrm>
            <a:custGeom>
              <a:avLst/>
              <a:gdLst/>
              <a:ahLst/>
              <a:cxnLst/>
              <a:rect l="l" t="t" r="r" b="b"/>
              <a:pathLst>
                <a:path w="9137" h="1418" extrusionOk="0">
                  <a:moveTo>
                    <a:pt x="0" y="0"/>
                  </a:moveTo>
                  <a:lnTo>
                    <a:pt x="0" y="1071"/>
                  </a:lnTo>
                  <a:cubicBezTo>
                    <a:pt x="0" y="1260"/>
                    <a:pt x="158" y="1418"/>
                    <a:pt x="378" y="1418"/>
                  </a:cubicBezTo>
                  <a:lnTo>
                    <a:pt x="8790" y="1418"/>
                  </a:lnTo>
                  <a:cubicBezTo>
                    <a:pt x="8979" y="1418"/>
                    <a:pt x="9137" y="1260"/>
                    <a:pt x="9137" y="1071"/>
                  </a:cubicBezTo>
                  <a:lnTo>
                    <a:pt x="913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8" name="Google Shape;8848;p98"/>
          <p:cNvGrpSpPr/>
          <p:nvPr/>
        </p:nvGrpSpPr>
        <p:grpSpPr>
          <a:xfrm>
            <a:off x="3559820" y="3778388"/>
            <a:ext cx="290001" cy="355258"/>
            <a:chOff x="-45277900" y="3938500"/>
            <a:chExt cx="244975" cy="300100"/>
          </a:xfrm>
        </p:grpSpPr>
        <p:sp>
          <p:nvSpPr>
            <p:cNvPr id="8849" name="Google Shape;8849;p98"/>
            <p:cNvSpPr/>
            <p:nvPr/>
          </p:nvSpPr>
          <p:spPr>
            <a:xfrm>
              <a:off x="-45210950" y="4107825"/>
              <a:ext cx="23650" cy="24450"/>
            </a:xfrm>
            <a:custGeom>
              <a:avLst/>
              <a:gdLst/>
              <a:ahLst/>
              <a:cxnLst/>
              <a:rect l="l" t="t" r="r" b="b"/>
              <a:pathLst>
                <a:path w="946" h="978" extrusionOk="0">
                  <a:moveTo>
                    <a:pt x="473" y="1"/>
                  </a:moveTo>
                  <a:lnTo>
                    <a:pt x="1" y="978"/>
                  </a:lnTo>
                  <a:lnTo>
                    <a:pt x="946" y="978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0" name="Google Shape;8850;p98"/>
            <p:cNvSpPr/>
            <p:nvPr/>
          </p:nvSpPr>
          <p:spPr>
            <a:xfrm>
              <a:off x="-45084925" y="3943225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1" name="Google Shape;8851;p98"/>
            <p:cNvSpPr/>
            <p:nvPr/>
          </p:nvSpPr>
          <p:spPr>
            <a:xfrm>
              <a:off x="-45260575" y="3938500"/>
              <a:ext cx="227650" cy="300100"/>
            </a:xfrm>
            <a:custGeom>
              <a:avLst/>
              <a:gdLst/>
              <a:ahLst/>
              <a:cxnLst/>
              <a:rect l="l" t="t" r="r" b="b"/>
              <a:pathLst>
                <a:path w="9106" h="1200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4222"/>
                  </a:lnTo>
                  <a:lnTo>
                    <a:pt x="7342" y="4222"/>
                  </a:lnTo>
                  <a:cubicBezTo>
                    <a:pt x="7562" y="4222"/>
                    <a:pt x="7720" y="4380"/>
                    <a:pt x="7720" y="4600"/>
                  </a:cubicBezTo>
                  <a:lnTo>
                    <a:pt x="7720" y="10208"/>
                  </a:lnTo>
                  <a:cubicBezTo>
                    <a:pt x="7720" y="10428"/>
                    <a:pt x="7562" y="10586"/>
                    <a:pt x="7342" y="10586"/>
                  </a:cubicBezTo>
                  <a:lnTo>
                    <a:pt x="1" y="10586"/>
                  </a:lnTo>
                  <a:lnTo>
                    <a:pt x="1" y="11626"/>
                  </a:lnTo>
                  <a:cubicBezTo>
                    <a:pt x="1" y="11846"/>
                    <a:pt x="158" y="12004"/>
                    <a:pt x="348" y="12004"/>
                  </a:cubicBezTo>
                  <a:lnTo>
                    <a:pt x="8759" y="12004"/>
                  </a:lnTo>
                  <a:cubicBezTo>
                    <a:pt x="8980" y="12004"/>
                    <a:pt x="9106" y="11846"/>
                    <a:pt x="9106" y="11626"/>
                  </a:cubicBezTo>
                  <a:lnTo>
                    <a:pt x="9106" y="2804"/>
                  </a:lnTo>
                  <a:lnTo>
                    <a:pt x="6680" y="2804"/>
                  </a:lnTo>
                  <a:lnTo>
                    <a:pt x="6680" y="2773"/>
                  </a:lnTo>
                  <a:cubicBezTo>
                    <a:pt x="6491" y="2773"/>
                    <a:pt x="6333" y="2615"/>
                    <a:pt x="6333" y="2426"/>
                  </a:cubicBezTo>
                  <a:lnTo>
                    <a:pt x="633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2" name="Google Shape;8852;p98"/>
            <p:cNvSpPr/>
            <p:nvPr/>
          </p:nvSpPr>
          <p:spPr>
            <a:xfrm>
              <a:off x="-45277900" y="4061375"/>
              <a:ext cx="193000" cy="122875"/>
            </a:xfrm>
            <a:custGeom>
              <a:avLst/>
              <a:gdLst/>
              <a:ahLst/>
              <a:cxnLst/>
              <a:rect l="l" t="t" r="r" b="b"/>
              <a:pathLst>
                <a:path w="7720" h="4915" extrusionOk="0">
                  <a:moveTo>
                    <a:pt x="5987" y="693"/>
                  </a:moveTo>
                  <a:cubicBezTo>
                    <a:pt x="6207" y="693"/>
                    <a:pt x="6333" y="851"/>
                    <a:pt x="6333" y="1071"/>
                  </a:cubicBezTo>
                  <a:cubicBezTo>
                    <a:pt x="6302" y="1260"/>
                    <a:pt x="6144" y="1418"/>
                    <a:pt x="5987" y="1418"/>
                  </a:cubicBezTo>
                  <a:cubicBezTo>
                    <a:pt x="5798" y="1418"/>
                    <a:pt x="5640" y="1260"/>
                    <a:pt x="5640" y="1071"/>
                  </a:cubicBezTo>
                  <a:cubicBezTo>
                    <a:pt x="5640" y="851"/>
                    <a:pt x="5798" y="693"/>
                    <a:pt x="5987" y="693"/>
                  </a:cubicBezTo>
                  <a:close/>
                  <a:moveTo>
                    <a:pt x="3246" y="701"/>
                  </a:moveTo>
                  <a:cubicBezTo>
                    <a:pt x="3372" y="701"/>
                    <a:pt x="3498" y="772"/>
                    <a:pt x="3561" y="914"/>
                  </a:cubicBezTo>
                  <a:lnTo>
                    <a:pt x="4979" y="3686"/>
                  </a:lnTo>
                  <a:cubicBezTo>
                    <a:pt x="4979" y="3907"/>
                    <a:pt x="4884" y="4096"/>
                    <a:pt x="4727" y="4159"/>
                  </a:cubicBezTo>
                  <a:cubicBezTo>
                    <a:pt x="4695" y="4222"/>
                    <a:pt x="4601" y="4222"/>
                    <a:pt x="4569" y="4222"/>
                  </a:cubicBezTo>
                  <a:cubicBezTo>
                    <a:pt x="4443" y="4222"/>
                    <a:pt x="4349" y="4127"/>
                    <a:pt x="4254" y="4001"/>
                  </a:cubicBezTo>
                  <a:lnTo>
                    <a:pt x="4033" y="3497"/>
                  </a:lnTo>
                  <a:lnTo>
                    <a:pt x="2364" y="3497"/>
                  </a:lnTo>
                  <a:lnTo>
                    <a:pt x="2143" y="4001"/>
                  </a:lnTo>
                  <a:cubicBezTo>
                    <a:pt x="2075" y="4115"/>
                    <a:pt x="1940" y="4196"/>
                    <a:pt x="1811" y="4196"/>
                  </a:cubicBezTo>
                  <a:cubicBezTo>
                    <a:pt x="1762" y="4196"/>
                    <a:pt x="1714" y="4185"/>
                    <a:pt x="1671" y="4159"/>
                  </a:cubicBezTo>
                  <a:cubicBezTo>
                    <a:pt x="1513" y="4096"/>
                    <a:pt x="1419" y="3844"/>
                    <a:pt x="1513" y="3686"/>
                  </a:cubicBezTo>
                  <a:lnTo>
                    <a:pt x="2931" y="914"/>
                  </a:lnTo>
                  <a:cubicBezTo>
                    <a:pt x="2994" y="772"/>
                    <a:pt x="3120" y="701"/>
                    <a:pt x="3246" y="701"/>
                  </a:cubicBezTo>
                  <a:close/>
                  <a:moveTo>
                    <a:pt x="5955" y="2079"/>
                  </a:moveTo>
                  <a:cubicBezTo>
                    <a:pt x="6144" y="2079"/>
                    <a:pt x="6302" y="2237"/>
                    <a:pt x="6302" y="2426"/>
                  </a:cubicBezTo>
                  <a:lnTo>
                    <a:pt x="6302" y="3844"/>
                  </a:lnTo>
                  <a:cubicBezTo>
                    <a:pt x="6302" y="4064"/>
                    <a:pt x="6144" y="4222"/>
                    <a:pt x="5955" y="4222"/>
                  </a:cubicBezTo>
                  <a:cubicBezTo>
                    <a:pt x="5766" y="4222"/>
                    <a:pt x="5609" y="4064"/>
                    <a:pt x="5609" y="3844"/>
                  </a:cubicBezTo>
                  <a:lnTo>
                    <a:pt x="5609" y="2426"/>
                  </a:lnTo>
                  <a:cubicBezTo>
                    <a:pt x="5609" y="2237"/>
                    <a:pt x="5766" y="2079"/>
                    <a:pt x="5955" y="2079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4568"/>
                  </a:lnTo>
                  <a:cubicBezTo>
                    <a:pt x="1" y="4757"/>
                    <a:pt x="158" y="4915"/>
                    <a:pt x="347" y="4915"/>
                  </a:cubicBezTo>
                  <a:lnTo>
                    <a:pt x="7720" y="4915"/>
                  </a:lnTo>
                  <a:lnTo>
                    <a:pt x="772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3" name="Google Shape;8853;p98"/>
          <p:cNvGrpSpPr/>
          <p:nvPr/>
        </p:nvGrpSpPr>
        <p:grpSpPr>
          <a:xfrm>
            <a:off x="2645769" y="4247490"/>
            <a:ext cx="355258" cy="355258"/>
            <a:chOff x="-44502875" y="3576975"/>
            <a:chExt cx="300100" cy="300100"/>
          </a:xfrm>
        </p:grpSpPr>
        <p:sp>
          <p:nvSpPr>
            <p:cNvPr id="8854" name="Google Shape;8854;p98"/>
            <p:cNvSpPr/>
            <p:nvPr/>
          </p:nvSpPr>
          <p:spPr>
            <a:xfrm>
              <a:off x="-44466650" y="3576975"/>
              <a:ext cx="53600" cy="18925"/>
            </a:xfrm>
            <a:custGeom>
              <a:avLst/>
              <a:gdLst/>
              <a:ahLst/>
              <a:cxnLst/>
              <a:rect l="l" t="t" r="r" b="b"/>
              <a:pathLst>
                <a:path w="2144" h="757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757"/>
                  </a:lnTo>
                  <a:lnTo>
                    <a:pt x="2143" y="757"/>
                  </a:lnTo>
                  <a:lnTo>
                    <a:pt x="2143" y="347"/>
                  </a:lnTo>
                  <a:cubicBezTo>
                    <a:pt x="2143" y="158"/>
                    <a:pt x="1986" y="1"/>
                    <a:pt x="17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5" name="Google Shape;8855;p98"/>
            <p:cNvSpPr/>
            <p:nvPr/>
          </p:nvSpPr>
          <p:spPr>
            <a:xfrm>
              <a:off x="-44502875" y="3595100"/>
              <a:ext cx="283575" cy="281975"/>
            </a:xfrm>
            <a:custGeom>
              <a:avLst/>
              <a:gdLst/>
              <a:ahLst/>
              <a:cxnLst/>
              <a:rect l="l" t="t" r="r" b="b"/>
              <a:pathLst>
                <a:path w="11343" h="11279" extrusionOk="0">
                  <a:moveTo>
                    <a:pt x="10945" y="0"/>
                  </a:moveTo>
                  <a:cubicBezTo>
                    <a:pt x="10854" y="0"/>
                    <a:pt x="10760" y="32"/>
                    <a:pt x="10681" y="95"/>
                  </a:cubicBezTo>
                  <a:lnTo>
                    <a:pt x="10082" y="693"/>
                  </a:lnTo>
                  <a:lnTo>
                    <a:pt x="347" y="693"/>
                  </a:lnTo>
                  <a:cubicBezTo>
                    <a:pt x="158" y="693"/>
                    <a:pt x="1" y="851"/>
                    <a:pt x="1" y="1040"/>
                  </a:cubicBezTo>
                  <a:lnTo>
                    <a:pt x="1" y="2458"/>
                  </a:lnTo>
                  <a:cubicBezTo>
                    <a:pt x="1" y="2647"/>
                    <a:pt x="158" y="2804"/>
                    <a:pt x="347" y="2804"/>
                  </a:cubicBezTo>
                  <a:lnTo>
                    <a:pt x="7940" y="2804"/>
                  </a:lnTo>
                  <a:lnTo>
                    <a:pt x="3561" y="7215"/>
                  </a:lnTo>
                  <a:lnTo>
                    <a:pt x="3561" y="3529"/>
                  </a:lnTo>
                  <a:lnTo>
                    <a:pt x="1418" y="3529"/>
                  </a:lnTo>
                  <a:lnTo>
                    <a:pt x="1418" y="9357"/>
                  </a:lnTo>
                  <a:lnTo>
                    <a:pt x="820" y="9956"/>
                  </a:lnTo>
                  <a:cubicBezTo>
                    <a:pt x="725" y="10050"/>
                    <a:pt x="725" y="10302"/>
                    <a:pt x="820" y="10460"/>
                  </a:cubicBezTo>
                  <a:cubicBezTo>
                    <a:pt x="914" y="10523"/>
                    <a:pt x="977" y="10586"/>
                    <a:pt x="1072" y="10586"/>
                  </a:cubicBezTo>
                  <a:cubicBezTo>
                    <a:pt x="1135" y="10586"/>
                    <a:pt x="1261" y="10523"/>
                    <a:pt x="1292" y="10460"/>
                  </a:cubicBezTo>
                  <a:lnTo>
                    <a:pt x="1891" y="9861"/>
                  </a:lnTo>
                  <a:lnTo>
                    <a:pt x="7719" y="9861"/>
                  </a:lnTo>
                  <a:lnTo>
                    <a:pt x="7719" y="7750"/>
                  </a:lnTo>
                  <a:lnTo>
                    <a:pt x="4033" y="7750"/>
                  </a:lnTo>
                  <a:lnTo>
                    <a:pt x="8444" y="3340"/>
                  </a:lnTo>
                  <a:lnTo>
                    <a:pt x="8444" y="10932"/>
                  </a:lnTo>
                  <a:cubicBezTo>
                    <a:pt x="8444" y="11121"/>
                    <a:pt x="8602" y="11279"/>
                    <a:pt x="8791" y="11279"/>
                  </a:cubicBezTo>
                  <a:lnTo>
                    <a:pt x="10208" y="11279"/>
                  </a:lnTo>
                  <a:cubicBezTo>
                    <a:pt x="10397" y="11279"/>
                    <a:pt x="10555" y="11121"/>
                    <a:pt x="10555" y="10932"/>
                  </a:cubicBezTo>
                  <a:lnTo>
                    <a:pt x="10555" y="1197"/>
                  </a:lnTo>
                  <a:lnTo>
                    <a:pt x="11153" y="599"/>
                  </a:lnTo>
                  <a:cubicBezTo>
                    <a:pt x="11343" y="441"/>
                    <a:pt x="11343" y="252"/>
                    <a:pt x="11185" y="95"/>
                  </a:cubicBezTo>
                  <a:cubicBezTo>
                    <a:pt x="11122" y="32"/>
                    <a:pt x="11035" y="0"/>
                    <a:pt x="1094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6" name="Google Shape;8856;p98"/>
            <p:cNvSpPr/>
            <p:nvPr/>
          </p:nvSpPr>
          <p:spPr>
            <a:xfrm>
              <a:off x="-44221675" y="3788850"/>
              <a:ext cx="18900" cy="52800"/>
            </a:xfrm>
            <a:custGeom>
              <a:avLst/>
              <a:gdLst/>
              <a:ahLst/>
              <a:cxnLst/>
              <a:rect l="l" t="t" r="r" b="b"/>
              <a:pathLst>
                <a:path w="756" h="2112" extrusionOk="0">
                  <a:moveTo>
                    <a:pt x="0" y="0"/>
                  </a:moveTo>
                  <a:lnTo>
                    <a:pt x="0" y="2111"/>
                  </a:lnTo>
                  <a:lnTo>
                    <a:pt x="410" y="2111"/>
                  </a:lnTo>
                  <a:cubicBezTo>
                    <a:pt x="599" y="2111"/>
                    <a:pt x="756" y="1954"/>
                    <a:pt x="756" y="1765"/>
                  </a:cubicBezTo>
                  <a:lnTo>
                    <a:pt x="756" y="347"/>
                  </a:lnTo>
                  <a:cubicBezTo>
                    <a:pt x="756" y="158"/>
                    <a:pt x="599" y="0"/>
                    <a:pt x="4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7" name="Google Shape;8857;p98"/>
          <p:cNvGrpSpPr/>
          <p:nvPr/>
        </p:nvGrpSpPr>
        <p:grpSpPr>
          <a:xfrm>
            <a:off x="4858968" y="1532275"/>
            <a:ext cx="356221" cy="354973"/>
            <a:chOff x="-13947000" y="3212800"/>
            <a:chExt cx="353675" cy="352400"/>
          </a:xfrm>
        </p:grpSpPr>
        <p:sp>
          <p:nvSpPr>
            <p:cNvPr id="8858" name="Google Shape;8858;p98"/>
            <p:cNvSpPr/>
            <p:nvPr/>
          </p:nvSpPr>
          <p:spPr>
            <a:xfrm>
              <a:off x="-13947000" y="3212800"/>
              <a:ext cx="229225" cy="268125"/>
            </a:xfrm>
            <a:custGeom>
              <a:avLst/>
              <a:gdLst/>
              <a:ahLst/>
              <a:cxnLst/>
              <a:rect l="l" t="t" r="r" b="b"/>
              <a:pathLst>
                <a:path w="9169" h="10725" extrusionOk="0">
                  <a:moveTo>
                    <a:pt x="2959" y="2501"/>
                  </a:moveTo>
                  <a:cubicBezTo>
                    <a:pt x="3099" y="2501"/>
                    <a:pt x="3225" y="2585"/>
                    <a:pt x="3309" y="2753"/>
                  </a:cubicBezTo>
                  <a:cubicBezTo>
                    <a:pt x="3435" y="2942"/>
                    <a:pt x="3309" y="3194"/>
                    <a:pt x="3120" y="3289"/>
                  </a:cubicBezTo>
                  <a:lnTo>
                    <a:pt x="1450" y="4140"/>
                  </a:lnTo>
                  <a:cubicBezTo>
                    <a:pt x="1404" y="4155"/>
                    <a:pt x="1354" y="4163"/>
                    <a:pt x="1304" y="4163"/>
                  </a:cubicBezTo>
                  <a:cubicBezTo>
                    <a:pt x="1148" y="4163"/>
                    <a:pt x="986" y="4086"/>
                    <a:pt x="914" y="3919"/>
                  </a:cubicBezTo>
                  <a:cubicBezTo>
                    <a:pt x="788" y="3730"/>
                    <a:pt x="914" y="3509"/>
                    <a:pt x="1103" y="3383"/>
                  </a:cubicBezTo>
                  <a:lnTo>
                    <a:pt x="2742" y="2564"/>
                  </a:lnTo>
                  <a:cubicBezTo>
                    <a:pt x="2815" y="2522"/>
                    <a:pt x="2889" y="2501"/>
                    <a:pt x="2959" y="2501"/>
                  </a:cubicBezTo>
                  <a:close/>
                  <a:moveTo>
                    <a:pt x="416" y="0"/>
                  </a:moveTo>
                  <a:cubicBezTo>
                    <a:pt x="338" y="0"/>
                    <a:pt x="259" y="23"/>
                    <a:pt x="190" y="75"/>
                  </a:cubicBezTo>
                  <a:cubicBezTo>
                    <a:pt x="64" y="138"/>
                    <a:pt x="1" y="264"/>
                    <a:pt x="1" y="422"/>
                  </a:cubicBezTo>
                  <a:lnTo>
                    <a:pt x="1" y="5337"/>
                  </a:lnTo>
                  <a:cubicBezTo>
                    <a:pt x="32" y="7952"/>
                    <a:pt x="1922" y="10220"/>
                    <a:pt x="4537" y="10724"/>
                  </a:cubicBezTo>
                  <a:lnTo>
                    <a:pt x="4569" y="10724"/>
                  </a:lnTo>
                  <a:cubicBezTo>
                    <a:pt x="4317" y="10062"/>
                    <a:pt x="4159" y="9369"/>
                    <a:pt x="4159" y="8613"/>
                  </a:cubicBezTo>
                  <a:lnTo>
                    <a:pt x="4159" y="7511"/>
                  </a:lnTo>
                  <a:cubicBezTo>
                    <a:pt x="3813" y="7574"/>
                    <a:pt x="3498" y="7763"/>
                    <a:pt x="3214" y="8015"/>
                  </a:cubicBezTo>
                  <a:cubicBezTo>
                    <a:pt x="3135" y="8093"/>
                    <a:pt x="3033" y="8133"/>
                    <a:pt x="2931" y="8133"/>
                  </a:cubicBezTo>
                  <a:cubicBezTo>
                    <a:pt x="2828" y="8133"/>
                    <a:pt x="2726" y="8093"/>
                    <a:pt x="2647" y="8015"/>
                  </a:cubicBezTo>
                  <a:cubicBezTo>
                    <a:pt x="2490" y="7857"/>
                    <a:pt x="2490" y="7574"/>
                    <a:pt x="2647" y="7448"/>
                  </a:cubicBezTo>
                  <a:cubicBezTo>
                    <a:pt x="3057" y="7006"/>
                    <a:pt x="3592" y="6754"/>
                    <a:pt x="4159" y="6691"/>
                  </a:cubicBezTo>
                  <a:lnTo>
                    <a:pt x="4159" y="3761"/>
                  </a:lnTo>
                  <a:cubicBezTo>
                    <a:pt x="4159" y="3068"/>
                    <a:pt x="4726" y="2564"/>
                    <a:pt x="5420" y="2564"/>
                  </a:cubicBezTo>
                  <a:cubicBezTo>
                    <a:pt x="5577" y="2564"/>
                    <a:pt x="5735" y="2596"/>
                    <a:pt x="5892" y="2627"/>
                  </a:cubicBezTo>
                  <a:cubicBezTo>
                    <a:pt x="6932" y="3068"/>
                    <a:pt x="8066" y="3257"/>
                    <a:pt x="9169" y="3289"/>
                  </a:cubicBezTo>
                  <a:lnTo>
                    <a:pt x="9169" y="422"/>
                  </a:lnTo>
                  <a:cubicBezTo>
                    <a:pt x="9169" y="296"/>
                    <a:pt x="9106" y="138"/>
                    <a:pt x="8980" y="75"/>
                  </a:cubicBezTo>
                  <a:cubicBezTo>
                    <a:pt x="8910" y="23"/>
                    <a:pt x="8831" y="0"/>
                    <a:pt x="8753" y="0"/>
                  </a:cubicBezTo>
                  <a:cubicBezTo>
                    <a:pt x="8690" y="0"/>
                    <a:pt x="8627" y="16"/>
                    <a:pt x="8570" y="44"/>
                  </a:cubicBezTo>
                  <a:cubicBezTo>
                    <a:pt x="7294" y="548"/>
                    <a:pt x="5939" y="800"/>
                    <a:pt x="4585" y="800"/>
                  </a:cubicBezTo>
                  <a:cubicBezTo>
                    <a:pt x="3230" y="800"/>
                    <a:pt x="1875" y="548"/>
                    <a:pt x="599" y="44"/>
                  </a:cubicBezTo>
                  <a:cubicBezTo>
                    <a:pt x="543" y="16"/>
                    <a:pt x="480" y="0"/>
                    <a:pt x="41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9" name="Google Shape;8859;p98"/>
            <p:cNvSpPr/>
            <p:nvPr/>
          </p:nvSpPr>
          <p:spPr>
            <a:xfrm>
              <a:off x="-13821775" y="3295600"/>
              <a:ext cx="228450" cy="269600"/>
            </a:xfrm>
            <a:custGeom>
              <a:avLst/>
              <a:gdLst/>
              <a:ahLst/>
              <a:cxnLst/>
              <a:rect l="l" t="t" r="r" b="b"/>
              <a:pathLst>
                <a:path w="9138" h="10784" extrusionOk="0">
                  <a:moveTo>
                    <a:pt x="2108" y="3311"/>
                  </a:moveTo>
                  <a:cubicBezTo>
                    <a:pt x="2163" y="3311"/>
                    <a:pt x="2219" y="3323"/>
                    <a:pt x="2269" y="3348"/>
                  </a:cubicBezTo>
                  <a:lnTo>
                    <a:pt x="3939" y="4167"/>
                  </a:lnTo>
                  <a:cubicBezTo>
                    <a:pt x="4128" y="4293"/>
                    <a:pt x="4191" y="4514"/>
                    <a:pt x="4128" y="4703"/>
                  </a:cubicBezTo>
                  <a:cubicBezTo>
                    <a:pt x="4033" y="4870"/>
                    <a:pt x="3883" y="4946"/>
                    <a:pt x="3720" y="4946"/>
                  </a:cubicBezTo>
                  <a:cubicBezTo>
                    <a:pt x="3668" y="4946"/>
                    <a:pt x="3615" y="4938"/>
                    <a:pt x="3561" y="4923"/>
                  </a:cubicBezTo>
                  <a:lnTo>
                    <a:pt x="1923" y="4073"/>
                  </a:lnTo>
                  <a:cubicBezTo>
                    <a:pt x="1734" y="4010"/>
                    <a:pt x="1639" y="3726"/>
                    <a:pt x="1734" y="3537"/>
                  </a:cubicBezTo>
                  <a:cubicBezTo>
                    <a:pt x="1803" y="3399"/>
                    <a:pt x="1957" y="3311"/>
                    <a:pt x="2108" y="3311"/>
                  </a:cubicBezTo>
                  <a:close/>
                  <a:moveTo>
                    <a:pt x="7086" y="3316"/>
                  </a:moveTo>
                  <a:cubicBezTo>
                    <a:pt x="7226" y="3316"/>
                    <a:pt x="7352" y="3400"/>
                    <a:pt x="7436" y="3568"/>
                  </a:cubicBezTo>
                  <a:cubicBezTo>
                    <a:pt x="7562" y="3758"/>
                    <a:pt x="7436" y="4010"/>
                    <a:pt x="7247" y="4104"/>
                  </a:cubicBezTo>
                  <a:lnTo>
                    <a:pt x="5577" y="4955"/>
                  </a:lnTo>
                  <a:cubicBezTo>
                    <a:pt x="5528" y="4979"/>
                    <a:pt x="5472" y="4991"/>
                    <a:pt x="5415" y="4991"/>
                  </a:cubicBezTo>
                  <a:cubicBezTo>
                    <a:pt x="5255" y="4991"/>
                    <a:pt x="5088" y="4897"/>
                    <a:pt x="5042" y="4734"/>
                  </a:cubicBezTo>
                  <a:cubicBezTo>
                    <a:pt x="4947" y="4514"/>
                    <a:pt x="5042" y="4262"/>
                    <a:pt x="5231" y="4199"/>
                  </a:cubicBezTo>
                  <a:lnTo>
                    <a:pt x="6869" y="3379"/>
                  </a:lnTo>
                  <a:cubicBezTo>
                    <a:pt x="6943" y="3337"/>
                    <a:pt x="7016" y="3316"/>
                    <a:pt x="7086" y="3316"/>
                  </a:cubicBezTo>
                  <a:close/>
                  <a:moveTo>
                    <a:pt x="6223" y="6632"/>
                  </a:moveTo>
                  <a:cubicBezTo>
                    <a:pt x="6333" y="6632"/>
                    <a:pt x="6444" y="6672"/>
                    <a:pt x="6522" y="6750"/>
                  </a:cubicBezTo>
                  <a:cubicBezTo>
                    <a:pt x="6680" y="6908"/>
                    <a:pt x="6680" y="7192"/>
                    <a:pt x="6522" y="7349"/>
                  </a:cubicBezTo>
                  <a:cubicBezTo>
                    <a:pt x="5987" y="7885"/>
                    <a:pt x="5262" y="8137"/>
                    <a:pt x="4601" y="8137"/>
                  </a:cubicBezTo>
                  <a:cubicBezTo>
                    <a:pt x="3939" y="8137"/>
                    <a:pt x="3183" y="7853"/>
                    <a:pt x="2679" y="7349"/>
                  </a:cubicBezTo>
                  <a:cubicBezTo>
                    <a:pt x="2521" y="7192"/>
                    <a:pt x="2521" y="6908"/>
                    <a:pt x="2679" y="6750"/>
                  </a:cubicBezTo>
                  <a:cubicBezTo>
                    <a:pt x="2758" y="6672"/>
                    <a:pt x="2860" y="6632"/>
                    <a:pt x="2962" y="6632"/>
                  </a:cubicBezTo>
                  <a:cubicBezTo>
                    <a:pt x="3065" y="6632"/>
                    <a:pt x="3167" y="6672"/>
                    <a:pt x="3246" y="6750"/>
                  </a:cubicBezTo>
                  <a:cubicBezTo>
                    <a:pt x="3608" y="7129"/>
                    <a:pt x="4097" y="7318"/>
                    <a:pt x="4585" y="7318"/>
                  </a:cubicBezTo>
                  <a:cubicBezTo>
                    <a:pt x="5073" y="7318"/>
                    <a:pt x="5562" y="7129"/>
                    <a:pt x="5924" y="6750"/>
                  </a:cubicBezTo>
                  <a:cubicBezTo>
                    <a:pt x="6003" y="6672"/>
                    <a:pt x="6113" y="6632"/>
                    <a:pt x="6223" y="6632"/>
                  </a:cubicBezTo>
                  <a:close/>
                  <a:moveTo>
                    <a:pt x="8737" y="0"/>
                  </a:moveTo>
                  <a:cubicBezTo>
                    <a:pt x="8681" y="0"/>
                    <a:pt x="8624" y="13"/>
                    <a:pt x="8570" y="40"/>
                  </a:cubicBezTo>
                  <a:cubicBezTo>
                    <a:pt x="7294" y="544"/>
                    <a:pt x="5932" y="796"/>
                    <a:pt x="4565" y="796"/>
                  </a:cubicBezTo>
                  <a:cubicBezTo>
                    <a:pt x="3199" y="796"/>
                    <a:pt x="1828" y="544"/>
                    <a:pt x="537" y="40"/>
                  </a:cubicBezTo>
                  <a:cubicBezTo>
                    <a:pt x="494" y="22"/>
                    <a:pt x="447" y="13"/>
                    <a:pt x="400" y="13"/>
                  </a:cubicBezTo>
                  <a:cubicBezTo>
                    <a:pt x="205" y="13"/>
                    <a:pt x="1" y="164"/>
                    <a:pt x="1" y="418"/>
                  </a:cubicBezTo>
                  <a:lnTo>
                    <a:pt x="1" y="5301"/>
                  </a:lnTo>
                  <a:cubicBezTo>
                    <a:pt x="1" y="7948"/>
                    <a:pt x="1891" y="10279"/>
                    <a:pt x="4475" y="10783"/>
                  </a:cubicBezTo>
                  <a:lnTo>
                    <a:pt x="4632" y="10783"/>
                  </a:lnTo>
                  <a:cubicBezTo>
                    <a:pt x="7247" y="10247"/>
                    <a:pt x="9137" y="7948"/>
                    <a:pt x="9137" y="5301"/>
                  </a:cubicBezTo>
                  <a:lnTo>
                    <a:pt x="9137" y="418"/>
                  </a:lnTo>
                  <a:cubicBezTo>
                    <a:pt x="9137" y="170"/>
                    <a:pt x="8943" y="0"/>
                    <a:pt x="873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60" name="Google Shape;8860;p98"/>
          <p:cNvGrpSpPr/>
          <p:nvPr/>
        </p:nvGrpSpPr>
        <p:grpSpPr>
          <a:xfrm>
            <a:off x="4858981" y="1973145"/>
            <a:ext cx="356196" cy="354670"/>
            <a:chOff x="-13946200" y="3647075"/>
            <a:chExt cx="353650" cy="352100"/>
          </a:xfrm>
        </p:grpSpPr>
        <p:sp>
          <p:nvSpPr>
            <p:cNvPr id="8861" name="Google Shape;8861;p98"/>
            <p:cNvSpPr/>
            <p:nvPr/>
          </p:nvSpPr>
          <p:spPr>
            <a:xfrm>
              <a:off x="-13717000" y="3647075"/>
              <a:ext cx="124450" cy="144150"/>
            </a:xfrm>
            <a:custGeom>
              <a:avLst/>
              <a:gdLst/>
              <a:ahLst/>
              <a:cxnLst/>
              <a:rect l="l" t="t" r="r" b="b"/>
              <a:pathLst>
                <a:path w="4978" h="5766" extrusionOk="0">
                  <a:moveTo>
                    <a:pt x="0" y="1"/>
                  </a:moveTo>
                  <a:lnTo>
                    <a:pt x="0" y="2868"/>
                  </a:lnTo>
                  <a:cubicBezTo>
                    <a:pt x="0" y="4317"/>
                    <a:pt x="1103" y="5514"/>
                    <a:pt x="2489" y="5703"/>
                  </a:cubicBezTo>
                  <a:cubicBezTo>
                    <a:pt x="1985" y="5167"/>
                    <a:pt x="1670" y="4474"/>
                    <a:pt x="1670" y="3687"/>
                  </a:cubicBezTo>
                  <a:lnTo>
                    <a:pt x="1670" y="2017"/>
                  </a:lnTo>
                  <a:cubicBezTo>
                    <a:pt x="1670" y="1796"/>
                    <a:pt x="1859" y="1607"/>
                    <a:pt x="2079" y="1607"/>
                  </a:cubicBezTo>
                  <a:cubicBezTo>
                    <a:pt x="2268" y="1607"/>
                    <a:pt x="2489" y="1796"/>
                    <a:pt x="2489" y="2017"/>
                  </a:cubicBezTo>
                  <a:lnTo>
                    <a:pt x="2489" y="3687"/>
                  </a:lnTo>
                  <a:cubicBezTo>
                    <a:pt x="2489" y="4821"/>
                    <a:pt x="3434" y="5766"/>
                    <a:pt x="4568" y="5766"/>
                  </a:cubicBezTo>
                  <a:lnTo>
                    <a:pt x="4978" y="5766"/>
                  </a:lnTo>
                  <a:lnTo>
                    <a:pt x="4978" y="379"/>
                  </a:lnTo>
                  <a:cubicBezTo>
                    <a:pt x="4978" y="127"/>
                    <a:pt x="4789" y="1"/>
                    <a:pt x="45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2" name="Google Shape;8862;p98"/>
            <p:cNvSpPr/>
            <p:nvPr/>
          </p:nvSpPr>
          <p:spPr>
            <a:xfrm>
              <a:off x="-13801275" y="3647075"/>
              <a:ext cx="63025" cy="61075"/>
            </a:xfrm>
            <a:custGeom>
              <a:avLst/>
              <a:gdLst/>
              <a:ahLst/>
              <a:cxnLst/>
              <a:rect l="l" t="t" r="r" b="b"/>
              <a:pathLst>
                <a:path w="2521" h="2443" extrusionOk="0">
                  <a:moveTo>
                    <a:pt x="0" y="1"/>
                  </a:moveTo>
                  <a:lnTo>
                    <a:pt x="0" y="2017"/>
                  </a:lnTo>
                  <a:cubicBezTo>
                    <a:pt x="347" y="2300"/>
                    <a:pt x="796" y="2442"/>
                    <a:pt x="1248" y="2442"/>
                  </a:cubicBezTo>
                  <a:cubicBezTo>
                    <a:pt x="1701" y="2442"/>
                    <a:pt x="2158" y="2300"/>
                    <a:pt x="2520" y="2017"/>
                  </a:cubicBezTo>
                  <a:lnTo>
                    <a:pt x="252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3" name="Google Shape;8863;p98"/>
            <p:cNvSpPr/>
            <p:nvPr/>
          </p:nvSpPr>
          <p:spPr>
            <a:xfrm>
              <a:off x="-13946200" y="3647075"/>
              <a:ext cx="124450" cy="143400"/>
            </a:xfrm>
            <a:custGeom>
              <a:avLst/>
              <a:gdLst/>
              <a:ahLst/>
              <a:cxnLst/>
              <a:rect l="l" t="t" r="r" b="b"/>
              <a:pathLst>
                <a:path w="4978" h="5736" extrusionOk="0">
                  <a:moveTo>
                    <a:pt x="441" y="1"/>
                  </a:moveTo>
                  <a:cubicBezTo>
                    <a:pt x="189" y="1"/>
                    <a:pt x="0" y="190"/>
                    <a:pt x="0" y="379"/>
                  </a:cubicBezTo>
                  <a:lnTo>
                    <a:pt x="0" y="5734"/>
                  </a:lnTo>
                  <a:lnTo>
                    <a:pt x="441" y="5734"/>
                  </a:lnTo>
                  <a:cubicBezTo>
                    <a:pt x="460" y="5735"/>
                    <a:pt x="478" y="5735"/>
                    <a:pt x="496" y="5735"/>
                  </a:cubicBezTo>
                  <a:cubicBezTo>
                    <a:pt x="1605" y="5735"/>
                    <a:pt x="2489" y="4802"/>
                    <a:pt x="2489" y="3687"/>
                  </a:cubicBezTo>
                  <a:lnTo>
                    <a:pt x="2489" y="2048"/>
                  </a:lnTo>
                  <a:cubicBezTo>
                    <a:pt x="2489" y="1796"/>
                    <a:pt x="2678" y="1607"/>
                    <a:pt x="2867" y="1607"/>
                  </a:cubicBezTo>
                  <a:cubicBezTo>
                    <a:pt x="3119" y="1607"/>
                    <a:pt x="3308" y="1796"/>
                    <a:pt x="3308" y="2048"/>
                  </a:cubicBezTo>
                  <a:lnTo>
                    <a:pt x="3308" y="3687"/>
                  </a:lnTo>
                  <a:cubicBezTo>
                    <a:pt x="3308" y="4474"/>
                    <a:pt x="2993" y="5199"/>
                    <a:pt x="2489" y="5703"/>
                  </a:cubicBezTo>
                  <a:cubicBezTo>
                    <a:pt x="3907" y="5514"/>
                    <a:pt x="4978" y="4317"/>
                    <a:pt x="4978" y="2868"/>
                  </a:cubicBezTo>
                  <a:lnTo>
                    <a:pt x="497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4" name="Google Shape;8864;p98"/>
            <p:cNvSpPr/>
            <p:nvPr/>
          </p:nvSpPr>
          <p:spPr>
            <a:xfrm>
              <a:off x="-13946200" y="3873900"/>
              <a:ext cx="352875" cy="125275"/>
            </a:xfrm>
            <a:custGeom>
              <a:avLst/>
              <a:gdLst/>
              <a:ahLst/>
              <a:cxnLst/>
              <a:rect l="l" t="t" r="r" b="b"/>
              <a:pathLst>
                <a:path w="14115" h="5011" extrusionOk="0">
                  <a:moveTo>
                    <a:pt x="4915" y="1"/>
                  </a:moveTo>
                  <a:lnTo>
                    <a:pt x="5766" y="1639"/>
                  </a:lnTo>
                  <a:cubicBezTo>
                    <a:pt x="5829" y="1797"/>
                    <a:pt x="5797" y="1986"/>
                    <a:pt x="5671" y="2112"/>
                  </a:cubicBezTo>
                  <a:cubicBezTo>
                    <a:pt x="5388" y="2332"/>
                    <a:pt x="5072" y="2458"/>
                    <a:pt x="4726" y="2458"/>
                  </a:cubicBezTo>
                  <a:cubicBezTo>
                    <a:pt x="4253" y="2458"/>
                    <a:pt x="3812" y="2206"/>
                    <a:pt x="3560" y="1828"/>
                  </a:cubicBezTo>
                  <a:cubicBezTo>
                    <a:pt x="3434" y="1671"/>
                    <a:pt x="3245" y="1592"/>
                    <a:pt x="3056" y="1592"/>
                  </a:cubicBezTo>
                  <a:cubicBezTo>
                    <a:pt x="2867" y="1592"/>
                    <a:pt x="2678" y="1671"/>
                    <a:pt x="2552" y="1828"/>
                  </a:cubicBezTo>
                  <a:cubicBezTo>
                    <a:pt x="2289" y="2214"/>
                    <a:pt x="1845" y="2411"/>
                    <a:pt x="1397" y="2411"/>
                  </a:cubicBezTo>
                  <a:cubicBezTo>
                    <a:pt x="931" y="2411"/>
                    <a:pt x="462" y="2199"/>
                    <a:pt x="189" y="1765"/>
                  </a:cubicBezTo>
                  <a:cubicBezTo>
                    <a:pt x="158" y="1702"/>
                    <a:pt x="95" y="1671"/>
                    <a:pt x="0" y="1608"/>
                  </a:cubicBezTo>
                  <a:lnTo>
                    <a:pt x="0" y="4569"/>
                  </a:lnTo>
                  <a:cubicBezTo>
                    <a:pt x="0" y="4821"/>
                    <a:pt x="189" y="5010"/>
                    <a:pt x="441" y="5010"/>
                  </a:cubicBezTo>
                  <a:lnTo>
                    <a:pt x="13705" y="5010"/>
                  </a:lnTo>
                  <a:cubicBezTo>
                    <a:pt x="13957" y="5010"/>
                    <a:pt x="14114" y="4821"/>
                    <a:pt x="14114" y="4569"/>
                  </a:cubicBezTo>
                  <a:lnTo>
                    <a:pt x="14114" y="1608"/>
                  </a:lnTo>
                  <a:cubicBezTo>
                    <a:pt x="14020" y="1671"/>
                    <a:pt x="13957" y="1702"/>
                    <a:pt x="13894" y="1765"/>
                  </a:cubicBezTo>
                  <a:cubicBezTo>
                    <a:pt x="13637" y="2199"/>
                    <a:pt x="13176" y="2411"/>
                    <a:pt x="12710" y="2411"/>
                  </a:cubicBezTo>
                  <a:cubicBezTo>
                    <a:pt x="12261" y="2411"/>
                    <a:pt x="11809" y="2214"/>
                    <a:pt x="11531" y="1828"/>
                  </a:cubicBezTo>
                  <a:cubicBezTo>
                    <a:pt x="11421" y="1671"/>
                    <a:pt x="11240" y="1592"/>
                    <a:pt x="11054" y="1592"/>
                  </a:cubicBezTo>
                  <a:cubicBezTo>
                    <a:pt x="10869" y="1592"/>
                    <a:pt x="10680" y="1671"/>
                    <a:pt x="10554" y="1828"/>
                  </a:cubicBezTo>
                  <a:cubicBezTo>
                    <a:pt x="10271" y="2206"/>
                    <a:pt x="9861" y="2458"/>
                    <a:pt x="9389" y="2458"/>
                  </a:cubicBezTo>
                  <a:cubicBezTo>
                    <a:pt x="9011" y="2458"/>
                    <a:pt x="8664" y="2332"/>
                    <a:pt x="8444" y="2112"/>
                  </a:cubicBezTo>
                  <a:cubicBezTo>
                    <a:pt x="8317" y="1986"/>
                    <a:pt x="8286" y="1797"/>
                    <a:pt x="8349" y="1639"/>
                  </a:cubicBezTo>
                  <a:lnTo>
                    <a:pt x="916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5" name="Google Shape;8865;p98"/>
            <p:cNvSpPr/>
            <p:nvPr/>
          </p:nvSpPr>
          <p:spPr>
            <a:xfrm>
              <a:off x="-13713850" y="3810125"/>
              <a:ext cx="120525" cy="105075"/>
            </a:xfrm>
            <a:custGeom>
              <a:avLst/>
              <a:gdLst/>
              <a:ahLst/>
              <a:cxnLst/>
              <a:rect l="l" t="t" r="r" b="b"/>
              <a:pathLst>
                <a:path w="4821" h="4203" extrusionOk="0">
                  <a:moveTo>
                    <a:pt x="2079" y="0"/>
                  </a:moveTo>
                  <a:lnTo>
                    <a:pt x="0" y="4190"/>
                  </a:lnTo>
                  <a:lnTo>
                    <a:pt x="189" y="4190"/>
                  </a:lnTo>
                  <a:cubicBezTo>
                    <a:pt x="378" y="4127"/>
                    <a:pt x="504" y="4064"/>
                    <a:pt x="599" y="3938"/>
                  </a:cubicBezTo>
                  <a:cubicBezTo>
                    <a:pt x="882" y="3529"/>
                    <a:pt x="1323" y="3324"/>
                    <a:pt x="1764" y="3324"/>
                  </a:cubicBezTo>
                  <a:cubicBezTo>
                    <a:pt x="2205" y="3324"/>
                    <a:pt x="2647" y="3529"/>
                    <a:pt x="2930" y="3938"/>
                  </a:cubicBezTo>
                  <a:cubicBezTo>
                    <a:pt x="3027" y="4099"/>
                    <a:pt x="3197" y="4202"/>
                    <a:pt x="3386" y="4202"/>
                  </a:cubicBezTo>
                  <a:cubicBezTo>
                    <a:pt x="3568" y="4202"/>
                    <a:pt x="3768" y="4107"/>
                    <a:pt x="3938" y="3875"/>
                  </a:cubicBezTo>
                  <a:cubicBezTo>
                    <a:pt x="4190" y="3560"/>
                    <a:pt x="4505" y="3403"/>
                    <a:pt x="4820" y="3308"/>
                  </a:cubicBezTo>
                  <a:lnTo>
                    <a:pt x="4820" y="95"/>
                  </a:lnTo>
                  <a:lnTo>
                    <a:pt x="2741" y="95"/>
                  </a:lnTo>
                  <a:cubicBezTo>
                    <a:pt x="2521" y="95"/>
                    <a:pt x="2332" y="32"/>
                    <a:pt x="20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6" name="Google Shape;8866;p98"/>
            <p:cNvSpPr/>
            <p:nvPr/>
          </p:nvSpPr>
          <p:spPr>
            <a:xfrm>
              <a:off x="-13946200" y="3810125"/>
              <a:ext cx="121300" cy="105175"/>
            </a:xfrm>
            <a:custGeom>
              <a:avLst/>
              <a:gdLst/>
              <a:ahLst/>
              <a:cxnLst/>
              <a:rect l="l" t="t" r="r" b="b"/>
              <a:pathLst>
                <a:path w="4852" h="4207" extrusionOk="0">
                  <a:moveTo>
                    <a:pt x="2773" y="0"/>
                  </a:moveTo>
                  <a:cubicBezTo>
                    <a:pt x="2521" y="32"/>
                    <a:pt x="2332" y="95"/>
                    <a:pt x="2080" y="95"/>
                  </a:cubicBezTo>
                  <a:lnTo>
                    <a:pt x="0" y="95"/>
                  </a:lnTo>
                  <a:lnTo>
                    <a:pt x="0" y="3340"/>
                  </a:lnTo>
                  <a:cubicBezTo>
                    <a:pt x="315" y="3434"/>
                    <a:pt x="630" y="3592"/>
                    <a:pt x="882" y="3907"/>
                  </a:cubicBezTo>
                  <a:cubicBezTo>
                    <a:pt x="1048" y="4118"/>
                    <a:pt x="1244" y="4206"/>
                    <a:pt x="1422" y="4206"/>
                  </a:cubicBezTo>
                  <a:cubicBezTo>
                    <a:pt x="1617" y="4206"/>
                    <a:pt x="1792" y="4102"/>
                    <a:pt x="1890" y="3938"/>
                  </a:cubicBezTo>
                  <a:cubicBezTo>
                    <a:pt x="2174" y="3529"/>
                    <a:pt x="2615" y="3324"/>
                    <a:pt x="3056" y="3324"/>
                  </a:cubicBezTo>
                  <a:cubicBezTo>
                    <a:pt x="3497" y="3324"/>
                    <a:pt x="3938" y="3529"/>
                    <a:pt x="4222" y="3938"/>
                  </a:cubicBezTo>
                  <a:cubicBezTo>
                    <a:pt x="4285" y="4096"/>
                    <a:pt x="4442" y="4190"/>
                    <a:pt x="4663" y="4190"/>
                  </a:cubicBezTo>
                  <a:lnTo>
                    <a:pt x="4852" y="4190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67" name="Google Shape;8867;p98"/>
          <p:cNvSpPr/>
          <p:nvPr/>
        </p:nvSpPr>
        <p:spPr>
          <a:xfrm>
            <a:off x="4902088" y="2417809"/>
            <a:ext cx="271340" cy="353864"/>
          </a:xfrm>
          <a:custGeom>
            <a:avLst/>
            <a:gdLst/>
            <a:ahLst/>
            <a:cxnLst/>
            <a:rect l="l" t="t" r="r" b="b"/>
            <a:pathLst>
              <a:path w="10776" h="14052" extrusionOk="0">
                <a:moveTo>
                  <a:pt x="5388" y="0"/>
                </a:moveTo>
                <a:cubicBezTo>
                  <a:pt x="3939" y="0"/>
                  <a:pt x="2741" y="1071"/>
                  <a:pt x="2552" y="2489"/>
                </a:cubicBezTo>
                <a:lnTo>
                  <a:pt x="4569" y="2489"/>
                </a:lnTo>
                <a:cubicBezTo>
                  <a:pt x="4789" y="2489"/>
                  <a:pt x="5010" y="2678"/>
                  <a:pt x="5010" y="2867"/>
                </a:cubicBezTo>
                <a:cubicBezTo>
                  <a:pt x="5010" y="3056"/>
                  <a:pt x="4789" y="3277"/>
                  <a:pt x="4569" y="3277"/>
                </a:cubicBezTo>
                <a:lnTo>
                  <a:pt x="2489" y="3277"/>
                </a:lnTo>
                <a:lnTo>
                  <a:pt x="2489" y="4096"/>
                </a:lnTo>
                <a:lnTo>
                  <a:pt x="4569" y="4096"/>
                </a:lnTo>
                <a:cubicBezTo>
                  <a:pt x="4789" y="4096"/>
                  <a:pt x="5010" y="4285"/>
                  <a:pt x="5010" y="4537"/>
                </a:cubicBezTo>
                <a:cubicBezTo>
                  <a:pt x="5010" y="4757"/>
                  <a:pt x="4789" y="4915"/>
                  <a:pt x="4569" y="4915"/>
                </a:cubicBezTo>
                <a:lnTo>
                  <a:pt x="2489" y="4915"/>
                </a:lnTo>
                <a:lnTo>
                  <a:pt x="2489" y="5734"/>
                </a:lnTo>
                <a:lnTo>
                  <a:pt x="4569" y="5734"/>
                </a:lnTo>
                <a:cubicBezTo>
                  <a:pt x="4789" y="5734"/>
                  <a:pt x="5010" y="5955"/>
                  <a:pt x="5010" y="6144"/>
                </a:cubicBezTo>
                <a:cubicBezTo>
                  <a:pt x="5010" y="6396"/>
                  <a:pt x="4789" y="6585"/>
                  <a:pt x="4569" y="6585"/>
                </a:cubicBezTo>
                <a:lnTo>
                  <a:pt x="2552" y="6585"/>
                </a:lnTo>
                <a:cubicBezTo>
                  <a:pt x="2741" y="7845"/>
                  <a:pt x="3750" y="8822"/>
                  <a:pt x="5010" y="9011"/>
                </a:cubicBezTo>
                <a:lnTo>
                  <a:pt x="5010" y="9861"/>
                </a:lnTo>
                <a:cubicBezTo>
                  <a:pt x="2804" y="9641"/>
                  <a:pt x="1072" y="7876"/>
                  <a:pt x="851" y="5671"/>
                </a:cubicBezTo>
                <a:lnTo>
                  <a:pt x="851" y="5671"/>
                </a:lnTo>
                <a:cubicBezTo>
                  <a:pt x="977" y="5703"/>
                  <a:pt x="1135" y="5734"/>
                  <a:pt x="1261" y="5734"/>
                </a:cubicBezTo>
                <a:cubicBezTo>
                  <a:pt x="1418" y="5734"/>
                  <a:pt x="1544" y="5703"/>
                  <a:pt x="1702" y="5671"/>
                </a:cubicBezTo>
                <a:lnTo>
                  <a:pt x="1702" y="3340"/>
                </a:lnTo>
                <a:cubicBezTo>
                  <a:pt x="1576" y="3308"/>
                  <a:pt x="1418" y="3277"/>
                  <a:pt x="1261" y="3277"/>
                </a:cubicBezTo>
                <a:cubicBezTo>
                  <a:pt x="599" y="3277"/>
                  <a:pt x="0" y="3812"/>
                  <a:pt x="0" y="4537"/>
                </a:cubicBezTo>
                <a:lnTo>
                  <a:pt x="0" y="5356"/>
                </a:lnTo>
                <a:cubicBezTo>
                  <a:pt x="0" y="8191"/>
                  <a:pt x="2206" y="10523"/>
                  <a:pt x="4947" y="10712"/>
                </a:cubicBezTo>
                <a:lnTo>
                  <a:pt x="4947" y="11657"/>
                </a:lnTo>
                <a:cubicBezTo>
                  <a:pt x="4002" y="11846"/>
                  <a:pt x="3308" y="12697"/>
                  <a:pt x="3308" y="13673"/>
                </a:cubicBezTo>
                <a:cubicBezTo>
                  <a:pt x="3308" y="13894"/>
                  <a:pt x="3497" y="14051"/>
                  <a:pt x="3750" y="14051"/>
                </a:cubicBezTo>
                <a:lnTo>
                  <a:pt x="7058" y="14051"/>
                </a:lnTo>
                <a:cubicBezTo>
                  <a:pt x="7278" y="14051"/>
                  <a:pt x="7436" y="13862"/>
                  <a:pt x="7436" y="13673"/>
                </a:cubicBezTo>
                <a:cubicBezTo>
                  <a:pt x="7436" y="12697"/>
                  <a:pt x="6743" y="11815"/>
                  <a:pt x="5797" y="11657"/>
                </a:cubicBezTo>
                <a:lnTo>
                  <a:pt x="5797" y="10712"/>
                </a:lnTo>
                <a:cubicBezTo>
                  <a:pt x="8570" y="10523"/>
                  <a:pt x="10775" y="8191"/>
                  <a:pt x="10775" y="5356"/>
                </a:cubicBezTo>
                <a:lnTo>
                  <a:pt x="10775" y="4537"/>
                </a:lnTo>
                <a:cubicBezTo>
                  <a:pt x="10775" y="3875"/>
                  <a:pt x="10240" y="3277"/>
                  <a:pt x="9515" y="3277"/>
                </a:cubicBezTo>
                <a:cubicBezTo>
                  <a:pt x="9357" y="3277"/>
                  <a:pt x="9263" y="3308"/>
                  <a:pt x="9137" y="3340"/>
                </a:cubicBezTo>
                <a:lnTo>
                  <a:pt x="9137" y="5671"/>
                </a:lnTo>
                <a:cubicBezTo>
                  <a:pt x="9263" y="5703"/>
                  <a:pt x="9420" y="5734"/>
                  <a:pt x="9515" y="5734"/>
                </a:cubicBezTo>
                <a:cubicBezTo>
                  <a:pt x="9672" y="5734"/>
                  <a:pt x="9798" y="5703"/>
                  <a:pt x="9925" y="5671"/>
                </a:cubicBezTo>
                <a:lnTo>
                  <a:pt x="9925" y="5671"/>
                </a:lnTo>
                <a:cubicBezTo>
                  <a:pt x="9767" y="7876"/>
                  <a:pt x="8003" y="9641"/>
                  <a:pt x="5797" y="9861"/>
                </a:cubicBezTo>
                <a:lnTo>
                  <a:pt x="5797" y="9011"/>
                </a:lnTo>
                <a:cubicBezTo>
                  <a:pt x="7058" y="8822"/>
                  <a:pt x="8034" y="7845"/>
                  <a:pt x="8223" y="6585"/>
                </a:cubicBezTo>
                <a:lnTo>
                  <a:pt x="6207" y="6585"/>
                </a:lnTo>
                <a:cubicBezTo>
                  <a:pt x="5986" y="6585"/>
                  <a:pt x="5829" y="6396"/>
                  <a:pt x="5829" y="6144"/>
                </a:cubicBezTo>
                <a:cubicBezTo>
                  <a:pt x="5829" y="5892"/>
                  <a:pt x="6018" y="5734"/>
                  <a:pt x="6207" y="5734"/>
                </a:cubicBezTo>
                <a:lnTo>
                  <a:pt x="8318" y="5734"/>
                </a:lnTo>
                <a:lnTo>
                  <a:pt x="8318" y="4915"/>
                </a:lnTo>
                <a:lnTo>
                  <a:pt x="6207" y="4915"/>
                </a:lnTo>
                <a:cubicBezTo>
                  <a:pt x="5986" y="4915"/>
                  <a:pt x="5829" y="4726"/>
                  <a:pt x="5829" y="4537"/>
                </a:cubicBezTo>
                <a:cubicBezTo>
                  <a:pt x="5829" y="4285"/>
                  <a:pt x="6018" y="4096"/>
                  <a:pt x="6207" y="4096"/>
                </a:cubicBezTo>
                <a:lnTo>
                  <a:pt x="8318" y="4096"/>
                </a:lnTo>
                <a:lnTo>
                  <a:pt x="8318" y="3277"/>
                </a:lnTo>
                <a:lnTo>
                  <a:pt x="6207" y="3277"/>
                </a:lnTo>
                <a:cubicBezTo>
                  <a:pt x="5986" y="3277"/>
                  <a:pt x="5829" y="3056"/>
                  <a:pt x="5829" y="2867"/>
                </a:cubicBezTo>
                <a:cubicBezTo>
                  <a:pt x="5829" y="2678"/>
                  <a:pt x="6018" y="2489"/>
                  <a:pt x="6207" y="2489"/>
                </a:cubicBezTo>
                <a:lnTo>
                  <a:pt x="8223" y="2489"/>
                </a:lnTo>
                <a:cubicBezTo>
                  <a:pt x="8034" y="1071"/>
                  <a:pt x="6806" y="0"/>
                  <a:pt x="5388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68" name="Google Shape;8868;p98"/>
          <p:cNvGrpSpPr/>
          <p:nvPr/>
        </p:nvGrpSpPr>
        <p:grpSpPr>
          <a:xfrm>
            <a:off x="6642374" y="1532628"/>
            <a:ext cx="357002" cy="354267"/>
            <a:chOff x="-12163025" y="3214275"/>
            <a:chExt cx="354450" cy="351700"/>
          </a:xfrm>
        </p:grpSpPr>
        <p:sp>
          <p:nvSpPr>
            <p:cNvPr id="8869" name="Google Shape;8869;p98"/>
            <p:cNvSpPr/>
            <p:nvPr/>
          </p:nvSpPr>
          <p:spPr>
            <a:xfrm>
              <a:off x="-12163025" y="3214275"/>
              <a:ext cx="354450" cy="165025"/>
            </a:xfrm>
            <a:custGeom>
              <a:avLst/>
              <a:gdLst/>
              <a:ahLst/>
              <a:cxnLst/>
              <a:rect l="l" t="t" r="r" b="b"/>
              <a:pathLst>
                <a:path w="14178" h="6601" extrusionOk="0">
                  <a:moveTo>
                    <a:pt x="10271" y="1812"/>
                  </a:moveTo>
                  <a:cubicBezTo>
                    <a:pt x="10649" y="1812"/>
                    <a:pt x="10996" y="1844"/>
                    <a:pt x="11342" y="1970"/>
                  </a:cubicBezTo>
                  <a:cubicBezTo>
                    <a:pt x="11626" y="2064"/>
                    <a:pt x="11846" y="2096"/>
                    <a:pt x="12130" y="2096"/>
                  </a:cubicBezTo>
                  <a:cubicBezTo>
                    <a:pt x="12350" y="2096"/>
                    <a:pt x="12508" y="2285"/>
                    <a:pt x="12508" y="2505"/>
                  </a:cubicBezTo>
                  <a:lnTo>
                    <a:pt x="12508" y="2820"/>
                  </a:lnTo>
                  <a:cubicBezTo>
                    <a:pt x="12508" y="3955"/>
                    <a:pt x="11563" y="4900"/>
                    <a:pt x="10429" y="4900"/>
                  </a:cubicBezTo>
                  <a:lnTo>
                    <a:pt x="9767" y="4900"/>
                  </a:lnTo>
                  <a:cubicBezTo>
                    <a:pt x="9105" y="4900"/>
                    <a:pt x="8507" y="4553"/>
                    <a:pt x="8192" y="3923"/>
                  </a:cubicBezTo>
                  <a:lnTo>
                    <a:pt x="7908" y="3324"/>
                  </a:lnTo>
                  <a:cubicBezTo>
                    <a:pt x="7877" y="3198"/>
                    <a:pt x="7908" y="3041"/>
                    <a:pt x="8034" y="2883"/>
                  </a:cubicBezTo>
                  <a:lnTo>
                    <a:pt x="8349" y="2568"/>
                  </a:lnTo>
                  <a:cubicBezTo>
                    <a:pt x="8979" y="1938"/>
                    <a:pt x="9735" y="1812"/>
                    <a:pt x="10271" y="1812"/>
                  </a:cubicBezTo>
                  <a:close/>
                  <a:moveTo>
                    <a:pt x="3939" y="1844"/>
                  </a:moveTo>
                  <a:cubicBezTo>
                    <a:pt x="4474" y="1844"/>
                    <a:pt x="5262" y="1970"/>
                    <a:pt x="5892" y="2600"/>
                  </a:cubicBezTo>
                  <a:lnTo>
                    <a:pt x="6207" y="2915"/>
                  </a:lnTo>
                  <a:cubicBezTo>
                    <a:pt x="6333" y="3041"/>
                    <a:pt x="6364" y="3230"/>
                    <a:pt x="6301" y="3387"/>
                  </a:cubicBezTo>
                  <a:lnTo>
                    <a:pt x="6018" y="3986"/>
                  </a:lnTo>
                  <a:cubicBezTo>
                    <a:pt x="5703" y="4585"/>
                    <a:pt x="5104" y="4963"/>
                    <a:pt x="4443" y="4963"/>
                  </a:cubicBezTo>
                  <a:lnTo>
                    <a:pt x="3781" y="4963"/>
                  </a:lnTo>
                  <a:cubicBezTo>
                    <a:pt x="2647" y="4963"/>
                    <a:pt x="1702" y="4018"/>
                    <a:pt x="1702" y="2883"/>
                  </a:cubicBezTo>
                  <a:lnTo>
                    <a:pt x="1702" y="2537"/>
                  </a:lnTo>
                  <a:lnTo>
                    <a:pt x="1733" y="2537"/>
                  </a:lnTo>
                  <a:cubicBezTo>
                    <a:pt x="1733" y="2285"/>
                    <a:pt x="1891" y="2127"/>
                    <a:pt x="2111" y="2127"/>
                  </a:cubicBezTo>
                  <a:cubicBezTo>
                    <a:pt x="2395" y="2127"/>
                    <a:pt x="2678" y="2096"/>
                    <a:pt x="2899" y="2001"/>
                  </a:cubicBezTo>
                  <a:cubicBezTo>
                    <a:pt x="3277" y="1907"/>
                    <a:pt x="3623" y="1844"/>
                    <a:pt x="3939" y="1844"/>
                  </a:cubicBezTo>
                  <a:close/>
                  <a:moveTo>
                    <a:pt x="13784" y="1"/>
                  </a:moveTo>
                  <a:cubicBezTo>
                    <a:pt x="13713" y="1"/>
                    <a:pt x="13642" y="16"/>
                    <a:pt x="13579" y="48"/>
                  </a:cubicBezTo>
                  <a:lnTo>
                    <a:pt x="13043" y="331"/>
                  </a:lnTo>
                  <a:cubicBezTo>
                    <a:pt x="12798" y="445"/>
                    <a:pt x="12552" y="502"/>
                    <a:pt x="12299" y="502"/>
                  </a:cubicBezTo>
                  <a:cubicBezTo>
                    <a:pt x="12131" y="502"/>
                    <a:pt x="11960" y="476"/>
                    <a:pt x="11783" y="426"/>
                  </a:cubicBezTo>
                  <a:cubicBezTo>
                    <a:pt x="11291" y="283"/>
                    <a:pt x="10793" y="213"/>
                    <a:pt x="10307" y="213"/>
                  </a:cubicBezTo>
                  <a:cubicBezTo>
                    <a:pt x="9083" y="213"/>
                    <a:pt x="7932" y="654"/>
                    <a:pt x="7121" y="1466"/>
                  </a:cubicBezTo>
                  <a:lnTo>
                    <a:pt x="7089" y="1497"/>
                  </a:lnTo>
                  <a:lnTo>
                    <a:pt x="7058" y="1466"/>
                  </a:lnTo>
                  <a:cubicBezTo>
                    <a:pt x="6246" y="654"/>
                    <a:pt x="5127" y="213"/>
                    <a:pt x="3898" y="213"/>
                  </a:cubicBezTo>
                  <a:cubicBezTo>
                    <a:pt x="3410" y="213"/>
                    <a:pt x="2905" y="283"/>
                    <a:pt x="2395" y="426"/>
                  </a:cubicBezTo>
                  <a:cubicBezTo>
                    <a:pt x="2231" y="476"/>
                    <a:pt x="2062" y="502"/>
                    <a:pt x="1892" y="502"/>
                  </a:cubicBezTo>
                  <a:cubicBezTo>
                    <a:pt x="1637" y="502"/>
                    <a:pt x="1380" y="445"/>
                    <a:pt x="1135" y="331"/>
                  </a:cubicBezTo>
                  <a:lnTo>
                    <a:pt x="599" y="48"/>
                  </a:lnTo>
                  <a:cubicBezTo>
                    <a:pt x="546" y="21"/>
                    <a:pt x="487" y="12"/>
                    <a:pt x="427" y="12"/>
                  </a:cubicBezTo>
                  <a:cubicBezTo>
                    <a:pt x="345" y="12"/>
                    <a:pt x="262" y="30"/>
                    <a:pt x="189" y="48"/>
                  </a:cubicBezTo>
                  <a:cubicBezTo>
                    <a:pt x="95" y="111"/>
                    <a:pt x="0" y="237"/>
                    <a:pt x="0" y="394"/>
                  </a:cubicBezTo>
                  <a:lnTo>
                    <a:pt x="0" y="2883"/>
                  </a:lnTo>
                  <a:cubicBezTo>
                    <a:pt x="63" y="4931"/>
                    <a:pt x="1733" y="6601"/>
                    <a:pt x="3781" y="6601"/>
                  </a:cubicBezTo>
                  <a:lnTo>
                    <a:pt x="4443" y="6601"/>
                  </a:lnTo>
                  <a:cubicBezTo>
                    <a:pt x="5514" y="6601"/>
                    <a:pt x="6490" y="6128"/>
                    <a:pt x="7121" y="5278"/>
                  </a:cubicBezTo>
                  <a:cubicBezTo>
                    <a:pt x="7751" y="6128"/>
                    <a:pt x="8727" y="6601"/>
                    <a:pt x="9798" y="6601"/>
                  </a:cubicBezTo>
                  <a:lnTo>
                    <a:pt x="10460" y="6601"/>
                  </a:lnTo>
                  <a:cubicBezTo>
                    <a:pt x="12508" y="6601"/>
                    <a:pt x="14178" y="4931"/>
                    <a:pt x="14178" y="2883"/>
                  </a:cubicBezTo>
                  <a:lnTo>
                    <a:pt x="14178" y="394"/>
                  </a:lnTo>
                  <a:cubicBezTo>
                    <a:pt x="14178" y="237"/>
                    <a:pt x="14083" y="142"/>
                    <a:pt x="13989" y="48"/>
                  </a:cubicBezTo>
                  <a:cubicBezTo>
                    <a:pt x="13926" y="16"/>
                    <a:pt x="13855" y="1"/>
                    <a:pt x="1378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0" name="Google Shape;8870;p98"/>
            <p:cNvSpPr/>
            <p:nvPr/>
          </p:nvSpPr>
          <p:spPr>
            <a:xfrm>
              <a:off x="-12161450" y="3503725"/>
              <a:ext cx="41775" cy="62250"/>
            </a:xfrm>
            <a:custGeom>
              <a:avLst/>
              <a:gdLst/>
              <a:ahLst/>
              <a:cxnLst/>
              <a:rect l="l" t="t" r="r" b="b"/>
              <a:pathLst>
                <a:path w="1671" h="2490" extrusionOk="0">
                  <a:moveTo>
                    <a:pt x="0" y="1"/>
                  </a:moveTo>
                  <a:lnTo>
                    <a:pt x="0" y="1670"/>
                  </a:lnTo>
                  <a:cubicBezTo>
                    <a:pt x="0" y="2143"/>
                    <a:pt x="378" y="2490"/>
                    <a:pt x="851" y="2490"/>
                  </a:cubicBezTo>
                  <a:cubicBezTo>
                    <a:pt x="1324" y="2490"/>
                    <a:pt x="1670" y="2143"/>
                    <a:pt x="1670" y="1670"/>
                  </a:cubicBezTo>
                  <a:lnTo>
                    <a:pt x="167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1" name="Google Shape;8871;p98"/>
            <p:cNvSpPr/>
            <p:nvPr/>
          </p:nvSpPr>
          <p:spPr>
            <a:xfrm>
              <a:off x="-12161450" y="3350150"/>
              <a:ext cx="41775" cy="133125"/>
            </a:xfrm>
            <a:custGeom>
              <a:avLst/>
              <a:gdLst/>
              <a:ahLst/>
              <a:cxnLst/>
              <a:rect l="l" t="t" r="r" b="b"/>
              <a:pathLst>
                <a:path w="1671" h="5325" extrusionOk="0">
                  <a:moveTo>
                    <a:pt x="0" y="0"/>
                  </a:moveTo>
                  <a:lnTo>
                    <a:pt x="0" y="5325"/>
                  </a:lnTo>
                  <a:lnTo>
                    <a:pt x="1670" y="5325"/>
                  </a:lnTo>
                  <a:lnTo>
                    <a:pt x="1670" y="1481"/>
                  </a:lnTo>
                  <a:cubicBezTo>
                    <a:pt x="1009" y="1103"/>
                    <a:pt x="441" y="630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2" name="Google Shape;8872;p98"/>
          <p:cNvGrpSpPr/>
          <p:nvPr/>
        </p:nvGrpSpPr>
        <p:grpSpPr>
          <a:xfrm>
            <a:off x="6643154" y="1972365"/>
            <a:ext cx="355441" cy="356232"/>
            <a:chOff x="-12160675" y="3647875"/>
            <a:chExt cx="352900" cy="353650"/>
          </a:xfrm>
        </p:grpSpPr>
        <p:sp>
          <p:nvSpPr>
            <p:cNvPr id="8873" name="Google Shape;8873;p98"/>
            <p:cNvSpPr/>
            <p:nvPr/>
          </p:nvSpPr>
          <p:spPr>
            <a:xfrm>
              <a:off x="-12059850" y="3958975"/>
              <a:ext cx="149675" cy="42550"/>
            </a:xfrm>
            <a:custGeom>
              <a:avLst/>
              <a:gdLst/>
              <a:ahLst/>
              <a:cxnLst/>
              <a:rect l="l" t="t" r="r" b="b"/>
              <a:pathLst>
                <a:path w="5987" h="1702" extrusionOk="0">
                  <a:moveTo>
                    <a:pt x="1" y="0"/>
                  </a:moveTo>
                  <a:lnTo>
                    <a:pt x="1009" y="1481"/>
                  </a:lnTo>
                  <a:cubicBezTo>
                    <a:pt x="1072" y="1607"/>
                    <a:pt x="1198" y="1702"/>
                    <a:pt x="1355" y="1702"/>
                  </a:cubicBezTo>
                  <a:lnTo>
                    <a:pt x="4663" y="1702"/>
                  </a:lnTo>
                  <a:cubicBezTo>
                    <a:pt x="4821" y="1702"/>
                    <a:pt x="4947" y="1607"/>
                    <a:pt x="5010" y="1481"/>
                  </a:cubicBezTo>
                  <a:lnTo>
                    <a:pt x="598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4" name="Google Shape;8874;p98"/>
            <p:cNvSpPr/>
            <p:nvPr/>
          </p:nvSpPr>
          <p:spPr>
            <a:xfrm>
              <a:off x="-11850350" y="3749475"/>
              <a:ext cx="42575" cy="149675"/>
            </a:xfrm>
            <a:custGeom>
              <a:avLst/>
              <a:gdLst/>
              <a:ahLst/>
              <a:cxnLst/>
              <a:rect l="l" t="t" r="r" b="b"/>
              <a:pathLst>
                <a:path w="1703" h="5987" extrusionOk="0">
                  <a:moveTo>
                    <a:pt x="1" y="0"/>
                  </a:moveTo>
                  <a:lnTo>
                    <a:pt x="1" y="5986"/>
                  </a:lnTo>
                  <a:lnTo>
                    <a:pt x="1513" y="4978"/>
                  </a:lnTo>
                  <a:cubicBezTo>
                    <a:pt x="1639" y="4915"/>
                    <a:pt x="1702" y="4789"/>
                    <a:pt x="1702" y="4631"/>
                  </a:cubicBezTo>
                  <a:lnTo>
                    <a:pt x="1702" y="1323"/>
                  </a:lnTo>
                  <a:cubicBezTo>
                    <a:pt x="1702" y="1166"/>
                    <a:pt x="1639" y="1040"/>
                    <a:pt x="1513" y="97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5" name="Google Shape;8875;p98"/>
            <p:cNvSpPr/>
            <p:nvPr/>
          </p:nvSpPr>
          <p:spPr>
            <a:xfrm>
              <a:off x="-12059850" y="3647875"/>
              <a:ext cx="148875" cy="42550"/>
            </a:xfrm>
            <a:custGeom>
              <a:avLst/>
              <a:gdLst/>
              <a:ahLst/>
              <a:cxnLst/>
              <a:rect l="l" t="t" r="r" b="b"/>
              <a:pathLst>
                <a:path w="5955" h="1702" extrusionOk="0">
                  <a:moveTo>
                    <a:pt x="1355" y="0"/>
                  </a:moveTo>
                  <a:cubicBezTo>
                    <a:pt x="1198" y="0"/>
                    <a:pt x="1072" y="63"/>
                    <a:pt x="977" y="189"/>
                  </a:cubicBezTo>
                  <a:lnTo>
                    <a:pt x="1" y="1701"/>
                  </a:lnTo>
                  <a:lnTo>
                    <a:pt x="5955" y="1701"/>
                  </a:lnTo>
                  <a:lnTo>
                    <a:pt x="4978" y="189"/>
                  </a:lnTo>
                  <a:cubicBezTo>
                    <a:pt x="4947" y="63"/>
                    <a:pt x="4821" y="0"/>
                    <a:pt x="46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6" name="Google Shape;8876;p98"/>
            <p:cNvSpPr/>
            <p:nvPr/>
          </p:nvSpPr>
          <p:spPr>
            <a:xfrm>
              <a:off x="-12160675" y="3750250"/>
              <a:ext cx="41775" cy="148900"/>
            </a:xfrm>
            <a:custGeom>
              <a:avLst/>
              <a:gdLst/>
              <a:ahLst/>
              <a:cxnLst/>
              <a:rect l="l" t="t" r="r" b="b"/>
              <a:pathLst>
                <a:path w="1671" h="5956" extrusionOk="0">
                  <a:moveTo>
                    <a:pt x="1671" y="1"/>
                  </a:moveTo>
                  <a:lnTo>
                    <a:pt x="190" y="977"/>
                  </a:lnTo>
                  <a:cubicBezTo>
                    <a:pt x="64" y="1040"/>
                    <a:pt x="1" y="1166"/>
                    <a:pt x="1" y="1324"/>
                  </a:cubicBezTo>
                  <a:lnTo>
                    <a:pt x="1" y="4632"/>
                  </a:lnTo>
                  <a:cubicBezTo>
                    <a:pt x="1" y="4789"/>
                    <a:pt x="64" y="4915"/>
                    <a:pt x="190" y="4978"/>
                  </a:cubicBezTo>
                  <a:lnTo>
                    <a:pt x="1671" y="5955"/>
                  </a:lnTo>
                  <a:lnTo>
                    <a:pt x="167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7" name="Google Shape;8877;p98"/>
            <p:cNvSpPr/>
            <p:nvPr/>
          </p:nvSpPr>
          <p:spPr>
            <a:xfrm>
              <a:off x="-12099225" y="3710875"/>
              <a:ext cx="228425" cy="226200"/>
            </a:xfrm>
            <a:custGeom>
              <a:avLst/>
              <a:gdLst/>
              <a:ahLst/>
              <a:cxnLst/>
              <a:rect l="l" t="t" r="r" b="b"/>
              <a:pathLst>
                <a:path w="9137" h="9048" extrusionOk="0">
                  <a:moveTo>
                    <a:pt x="4569" y="820"/>
                  </a:moveTo>
                  <a:cubicBezTo>
                    <a:pt x="6616" y="820"/>
                    <a:pt x="8318" y="2489"/>
                    <a:pt x="8318" y="4537"/>
                  </a:cubicBezTo>
                  <a:cubicBezTo>
                    <a:pt x="8318" y="6553"/>
                    <a:pt x="6616" y="8255"/>
                    <a:pt x="4569" y="8255"/>
                  </a:cubicBezTo>
                  <a:cubicBezTo>
                    <a:pt x="2521" y="8255"/>
                    <a:pt x="882" y="6616"/>
                    <a:pt x="882" y="4537"/>
                  </a:cubicBezTo>
                  <a:cubicBezTo>
                    <a:pt x="882" y="2426"/>
                    <a:pt x="2521" y="820"/>
                    <a:pt x="4569" y="820"/>
                  </a:cubicBezTo>
                  <a:close/>
                  <a:moveTo>
                    <a:pt x="1260" y="0"/>
                  </a:moveTo>
                  <a:cubicBezTo>
                    <a:pt x="599" y="0"/>
                    <a:pt x="0" y="536"/>
                    <a:pt x="0" y="1229"/>
                  </a:cubicBezTo>
                  <a:lnTo>
                    <a:pt x="0" y="7845"/>
                  </a:lnTo>
                  <a:cubicBezTo>
                    <a:pt x="0" y="8507"/>
                    <a:pt x="567" y="9042"/>
                    <a:pt x="1260" y="9042"/>
                  </a:cubicBezTo>
                  <a:lnTo>
                    <a:pt x="7877" y="9042"/>
                  </a:lnTo>
                  <a:cubicBezTo>
                    <a:pt x="7910" y="9046"/>
                    <a:pt x="7944" y="9047"/>
                    <a:pt x="7977" y="9047"/>
                  </a:cubicBezTo>
                  <a:cubicBezTo>
                    <a:pt x="8598" y="9047"/>
                    <a:pt x="9137" y="8503"/>
                    <a:pt x="9137" y="7845"/>
                  </a:cubicBezTo>
                  <a:lnTo>
                    <a:pt x="9137" y="1229"/>
                  </a:lnTo>
                  <a:cubicBezTo>
                    <a:pt x="9137" y="536"/>
                    <a:pt x="8601" y="0"/>
                    <a:pt x="787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8" name="Google Shape;8878;p98"/>
            <p:cNvSpPr/>
            <p:nvPr/>
          </p:nvSpPr>
          <p:spPr>
            <a:xfrm>
              <a:off x="-12056700" y="3751825"/>
              <a:ext cx="144950" cy="144950"/>
            </a:xfrm>
            <a:custGeom>
              <a:avLst/>
              <a:gdLst/>
              <a:ahLst/>
              <a:cxnLst/>
              <a:rect l="l" t="t" r="r" b="b"/>
              <a:pathLst>
                <a:path w="5798" h="5798" extrusionOk="0">
                  <a:moveTo>
                    <a:pt x="2868" y="788"/>
                  </a:moveTo>
                  <a:cubicBezTo>
                    <a:pt x="4033" y="788"/>
                    <a:pt x="4947" y="1733"/>
                    <a:pt x="4947" y="2899"/>
                  </a:cubicBezTo>
                  <a:cubicBezTo>
                    <a:pt x="4947" y="4033"/>
                    <a:pt x="4033" y="4978"/>
                    <a:pt x="2868" y="4978"/>
                  </a:cubicBezTo>
                  <a:cubicBezTo>
                    <a:pt x="1733" y="4978"/>
                    <a:pt x="788" y="4033"/>
                    <a:pt x="788" y="2899"/>
                  </a:cubicBezTo>
                  <a:cubicBezTo>
                    <a:pt x="788" y="1733"/>
                    <a:pt x="1733" y="788"/>
                    <a:pt x="2868" y="788"/>
                  </a:cubicBezTo>
                  <a:close/>
                  <a:moveTo>
                    <a:pt x="2868" y="1"/>
                  </a:moveTo>
                  <a:cubicBezTo>
                    <a:pt x="1261" y="1"/>
                    <a:pt x="1" y="1324"/>
                    <a:pt x="1" y="2899"/>
                  </a:cubicBezTo>
                  <a:cubicBezTo>
                    <a:pt x="1" y="4506"/>
                    <a:pt x="1292" y="5798"/>
                    <a:pt x="2868" y="5798"/>
                  </a:cubicBezTo>
                  <a:cubicBezTo>
                    <a:pt x="4474" y="5798"/>
                    <a:pt x="5797" y="4506"/>
                    <a:pt x="5797" y="2899"/>
                  </a:cubicBezTo>
                  <a:cubicBezTo>
                    <a:pt x="5797" y="1324"/>
                    <a:pt x="4474" y="1"/>
                    <a:pt x="28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9" name="Google Shape;8879;p98"/>
            <p:cNvSpPr/>
            <p:nvPr/>
          </p:nvSpPr>
          <p:spPr>
            <a:xfrm>
              <a:off x="-12016525" y="3792775"/>
              <a:ext cx="63025" cy="63050"/>
            </a:xfrm>
            <a:custGeom>
              <a:avLst/>
              <a:gdLst/>
              <a:ahLst/>
              <a:cxnLst/>
              <a:rect l="l" t="t" r="r" b="b"/>
              <a:pathLst>
                <a:path w="2521" h="2522" extrusionOk="0">
                  <a:moveTo>
                    <a:pt x="1261" y="1"/>
                  </a:moveTo>
                  <a:cubicBezTo>
                    <a:pt x="567" y="1"/>
                    <a:pt x="0" y="537"/>
                    <a:pt x="0" y="1261"/>
                  </a:cubicBezTo>
                  <a:cubicBezTo>
                    <a:pt x="0" y="1954"/>
                    <a:pt x="567" y="2521"/>
                    <a:pt x="1261" y="2521"/>
                  </a:cubicBezTo>
                  <a:cubicBezTo>
                    <a:pt x="1954" y="2521"/>
                    <a:pt x="2521" y="1954"/>
                    <a:pt x="2521" y="1261"/>
                  </a:cubicBezTo>
                  <a:cubicBezTo>
                    <a:pt x="2521" y="537"/>
                    <a:pt x="1954" y="1"/>
                    <a:pt x="126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0" name="Google Shape;8880;p98"/>
          <p:cNvGrpSpPr/>
          <p:nvPr/>
        </p:nvGrpSpPr>
        <p:grpSpPr>
          <a:xfrm>
            <a:off x="6653870" y="2416821"/>
            <a:ext cx="354635" cy="356232"/>
            <a:chOff x="-12160675" y="4081850"/>
            <a:chExt cx="352100" cy="353650"/>
          </a:xfrm>
        </p:grpSpPr>
        <p:sp>
          <p:nvSpPr>
            <p:cNvPr id="8881" name="Google Shape;8881;p98"/>
            <p:cNvSpPr/>
            <p:nvPr/>
          </p:nvSpPr>
          <p:spPr>
            <a:xfrm>
              <a:off x="-12014950" y="4081850"/>
              <a:ext cx="61450" cy="62275"/>
            </a:xfrm>
            <a:custGeom>
              <a:avLst/>
              <a:gdLst/>
              <a:ahLst/>
              <a:cxnLst/>
              <a:rect l="l" t="t" r="r" b="b"/>
              <a:pathLst>
                <a:path w="2458" h="2491" extrusionOk="0">
                  <a:moveTo>
                    <a:pt x="1198" y="0"/>
                  </a:moveTo>
                  <a:cubicBezTo>
                    <a:pt x="536" y="0"/>
                    <a:pt x="0" y="599"/>
                    <a:pt x="0" y="1260"/>
                  </a:cubicBezTo>
                  <a:cubicBezTo>
                    <a:pt x="0" y="1922"/>
                    <a:pt x="536" y="2489"/>
                    <a:pt x="1198" y="2489"/>
                  </a:cubicBezTo>
                  <a:cubicBezTo>
                    <a:pt x="1216" y="2490"/>
                    <a:pt x="1235" y="2490"/>
                    <a:pt x="1253" y="2490"/>
                  </a:cubicBezTo>
                  <a:cubicBezTo>
                    <a:pt x="1892" y="2490"/>
                    <a:pt x="2458" y="1965"/>
                    <a:pt x="2458" y="1260"/>
                  </a:cubicBezTo>
                  <a:cubicBezTo>
                    <a:pt x="2458" y="599"/>
                    <a:pt x="1922" y="0"/>
                    <a:pt x="11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2" name="Google Shape;8882;p98"/>
            <p:cNvSpPr/>
            <p:nvPr/>
          </p:nvSpPr>
          <p:spPr>
            <a:xfrm>
              <a:off x="-12077175" y="4352000"/>
              <a:ext cx="186700" cy="83500"/>
            </a:xfrm>
            <a:custGeom>
              <a:avLst/>
              <a:gdLst/>
              <a:ahLst/>
              <a:cxnLst/>
              <a:rect l="l" t="t" r="r" b="b"/>
              <a:pathLst>
                <a:path w="7468" h="3340" extrusionOk="0">
                  <a:moveTo>
                    <a:pt x="1639" y="0"/>
                  </a:moveTo>
                  <a:cubicBezTo>
                    <a:pt x="1166" y="0"/>
                    <a:pt x="820" y="347"/>
                    <a:pt x="820" y="819"/>
                  </a:cubicBezTo>
                  <a:lnTo>
                    <a:pt x="820" y="1670"/>
                  </a:lnTo>
                  <a:cubicBezTo>
                    <a:pt x="347" y="1670"/>
                    <a:pt x="0" y="2048"/>
                    <a:pt x="0" y="2521"/>
                  </a:cubicBezTo>
                  <a:lnTo>
                    <a:pt x="0" y="2899"/>
                  </a:lnTo>
                  <a:cubicBezTo>
                    <a:pt x="0" y="3151"/>
                    <a:pt x="189" y="3340"/>
                    <a:pt x="410" y="3340"/>
                  </a:cubicBezTo>
                  <a:lnTo>
                    <a:pt x="7026" y="3340"/>
                  </a:lnTo>
                  <a:cubicBezTo>
                    <a:pt x="7278" y="3340"/>
                    <a:pt x="7467" y="3151"/>
                    <a:pt x="7467" y="2899"/>
                  </a:cubicBezTo>
                  <a:lnTo>
                    <a:pt x="7467" y="2521"/>
                  </a:lnTo>
                  <a:cubicBezTo>
                    <a:pt x="7467" y="2048"/>
                    <a:pt x="7121" y="1670"/>
                    <a:pt x="6648" y="1670"/>
                  </a:cubicBezTo>
                  <a:lnTo>
                    <a:pt x="6648" y="819"/>
                  </a:lnTo>
                  <a:cubicBezTo>
                    <a:pt x="6616" y="347"/>
                    <a:pt x="6207" y="0"/>
                    <a:pt x="576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3" name="Google Shape;8883;p98"/>
            <p:cNvSpPr/>
            <p:nvPr/>
          </p:nvSpPr>
          <p:spPr>
            <a:xfrm>
              <a:off x="-11911775" y="4186000"/>
              <a:ext cx="103200" cy="101425"/>
            </a:xfrm>
            <a:custGeom>
              <a:avLst/>
              <a:gdLst/>
              <a:ahLst/>
              <a:cxnLst/>
              <a:rect l="l" t="t" r="r" b="b"/>
              <a:pathLst>
                <a:path w="4128" h="4057" extrusionOk="0">
                  <a:moveTo>
                    <a:pt x="2060" y="1"/>
                  </a:moveTo>
                  <a:cubicBezTo>
                    <a:pt x="1914" y="1"/>
                    <a:pt x="1765" y="72"/>
                    <a:pt x="1670" y="213"/>
                  </a:cubicBezTo>
                  <a:lnTo>
                    <a:pt x="1198" y="1190"/>
                  </a:lnTo>
                  <a:lnTo>
                    <a:pt x="221" y="1663"/>
                  </a:lnTo>
                  <a:cubicBezTo>
                    <a:pt x="63" y="1757"/>
                    <a:pt x="0" y="1852"/>
                    <a:pt x="0" y="2009"/>
                  </a:cubicBezTo>
                  <a:cubicBezTo>
                    <a:pt x="0" y="2167"/>
                    <a:pt x="63" y="2324"/>
                    <a:pt x="221" y="2356"/>
                  </a:cubicBezTo>
                  <a:lnTo>
                    <a:pt x="1198" y="2828"/>
                  </a:lnTo>
                  <a:lnTo>
                    <a:pt x="1670" y="3836"/>
                  </a:lnTo>
                  <a:cubicBezTo>
                    <a:pt x="1765" y="3994"/>
                    <a:pt x="1891" y="4057"/>
                    <a:pt x="2048" y="4057"/>
                  </a:cubicBezTo>
                  <a:cubicBezTo>
                    <a:pt x="2206" y="4057"/>
                    <a:pt x="2363" y="3994"/>
                    <a:pt x="2395" y="3836"/>
                  </a:cubicBezTo>
                  <a:lnTo>
                    <a:pt x="2867" y="2828"/>
                  </a:lnTo>
                  <a:lnTo>
                    <a:pt x="3907" y="2356"/>
                  </a:lnTo>
                  <a:cubicBezTo>
                    <a:pt x="4065" y="2293"/>
                    <a:pt x="4128" y="2167"/>
                    <a:pt x="4128" y="2009"/>
                  </a:cubicBezTo>
                  <a:cubicBezTo>
                    <a:pt x="4128" y="1852"/>
                    <a:pt x="4033" y="1757"/>
                    <a:pt x="3939" y="1663"/>
                  </a:cubicBezTo>
                  <a:lnTo>
                    <a:pt x="2899" y="1190"/>
                  </a:lnTo>
                  <a:lnTo>
                    <a:pt x="2426" y="213"/>
                  </a:lnTo>
                  <a:cubicBezTo>
                    <a:pt x="2348" y="72"/>
                    <a:pt x="2206" y="1"/>
                    <a:pt x="20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4" name="Google Shape;8884;p98"/>
            <p:cNvSpPr/>
            <p:nvPr/>
          </p:nvSpPr>
          <p:spPr>
            <a:xfrm>
              <a:off x="-12160675" y="4186000"/>
              <a:ext cx="104000" cy="101425"/>
            </a:xfrm>
            <a:custGeom>
              <a:avLst/>
              <a:gdLst/>
              <a:ahLst/>
              <a:cxnLst/>
              <a:rect l="l" t="t" r="r" b="b"/>
              <a:pathLst>
                <a:path w="4160" h="4057" extrusionOk="0">
                  <a:moveTo>
                    <a:pt x="2092" y="1"/>
                  </a:moveTo>
                  <a:cubicBezTo>
                    <a:pt x="1946" y="1"/>
                    <a:pt x="1797" y="72"/>
                    <a:pt x="1702" y="213"/>
                  </a:cubicBezTo>
                  <a:lnTo>
                    <a:pt x="1230" y="1190"/>
                  </a:lnTo>
                  <a:lnTo>
                    <a:pt x="221" y="1663"/>
                  </a:lnTo>
                  <a:cubicBezTo>
                    <a:pt x="64" y="1757"/>
                    <a:pt x="1" y="1852"/>
                    <a:pt x="1" y="2009"/>
                  </a:cubicBezTo>
                  <a:cubicBezTo>
                    <a:pt x="1" y="2167"/>
                    <a:pt x="64" y="2324"/>
                    <a:pt x="221" y="2387"/>
                  </a:cubicBezTo>
                  <a:lnTo>
                    <a:pt x="1230" y="2860"/>
                  </a:lnTo>
                  <a:lnTo>
                    <a:pt x="1702" y="3836"/>
                  </a:lnTo>
                  <a:cubicBezTo>
                    <a:pt x="1797" y="3994"/>
                    <a:pt x="1923" y="4057"/>
                    <a:pt x="2080" y="4057"/>
                  </a:cubicBezTo>
                  <a:cubicBezTo>
                    <a:pt x="2238" y="4057"/>
                    <a:pt x="2395" y="3994"/>
                    <a:pt x="2427" y="3836"/>
                  </a:cubicBezTo>
                  <a:lnTo>
                    <a:pt x="2899" y="2860"/>
                  </a:lnTo>
                  <a:lnTo>
                    <a:pt x="3876" y="2387"/>
                  </a:lnTo>
                  <a:cubicBezTo>
                    <a:pt x="4034" y="2324"/>
                    <a:pt x="4160" y="2167"/>
                    <a:pt x="4160" y="2009"/>
                  </a:cubicBezTo>
                  <a:cubicBezTo>
                    <a:pt x="4160" y="1852"/>
                    <a:pt x="4065" y="1694"/>
                    <a:pt x="3939" y="1663"/>
                  </a:cubicBezTo>
                  <a:lnTo>
                    <a:pt x="2931" y="1190"/>
                  </a:lnTo>
                  <a:lnTo>
                    <a:pt x="2458" y="213"/>
                  </a:lnTo>
                  <a:cubicBezTo>
                    <a:pt x="2380" y="72"/>
                    <a:pt x="2238" y="1"/>
                    <a:pt x="20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5" name="Google Shape;8885;p98"/>
            <p:cNvSpPr/>
            <p:nvPr/>
          </p:nvSpPr>
          <p:spPr>
            <a:xfrm>
              <a:off x="-12049600" y="4144075"/>
              <a:ext cx="127600" cy="67750"/>
            </a:xfrm>
            <a:custGeom>
              <a:avLst/>
              <a:gdLst/>
              <a:ahLst/>
              <a:cxnLst/>
              <a:rect l="l" t="t" r="r" b="b"/>
              <a:pathLst>
                <a:path w="5104" h="2710" extrusionOk="0">
                  <a:moveTo>
                    <a:pt x="851" y="0"/>
                  </a:moveTo>
                  <a:cubicBezTo>
                    <a:pt x="819" y="32"/>
                    <a:pt x="662" y="63"/>
                    <a:pt x="599" y="189"/>
                  </a:cubicBezTo>
                  <a:cubicBezTo>
                    <a:pt x="63" y="945"/>
                    <a:pt x="0" y="1890"/>
                    <a:pt x="347" y="2710"/>
                  </a:cubicBezTo>
                  <a:lnTo>
                    <a:pt x="2394" y="1670"/>
                  </a:lnTo>
                  <a:cubicBezTo>
                    <a:pt x="2426" y="1638"/>
                    <a:pt x="2521" y="1638"/>
                    <a:pt x="2552" y="1638"/>
                  </a:cubicBezTo>
                  <a:cubicBezTo>
                    <a:pt x="2647" y="1638"/>
                    <a:pt x="2678" y="1638"/>
                    <a:pt x="2710" y="1670"/>
                  </a:cubicBezTo>
                  <a:lnTo>
                    <a:pt x="4757" y="2710"/>
                  </a:lnTo>
                  <a:cubicBezTo>
                    <a:pt x="5104" y="1890"/>
                    <a:pt x="5041" y="945"/>
                    <a:pt x="4537" y="189"/>
                  </a:cubicBezTo>
                  <a:cubicBezTo>
                    <a:pt x="4442" y="63"/>
                    <a:pt x="4316" y="0"/>
                    <a:pt x="415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6" name="Google Shape;8886;p98"/>
            <p:cNvSpPr/>
            <p:nvPr/>
          </p:nvSpPr>
          <p:spPr>
            <a:xfrm>
              <a:off x="-12033850" y="4212600"/>
              <a:ext cx="99250" cy="118150"/>
            </a:xfrm>
            <a:custGeom>
              <a:avLst/>
              <a:gdLst/>
              <a:ahLst/>
              <a:cxnLst/>
              <a:rect l="l" t="t" r="r" b="b"/>
              <a:pathLst>
                <a:path w="3970" h="4726" extrusionOk="0">
                  <a:moveTo>
                    <a:pt x="1575" y="0"/>
                  </a:moveTo>
                  <a:lnTo>
                    <a:pt x="0" y="788"/>
                  </a:lnTo>
                  <a:lnTo>
                    <a:pt x="662" y="4726"/>
                  </a:lnTo>
                  <a:lnTo>
                    <a:pt x="3308" y="4726"/>
                  </a:lnTo>
                  <a:lnTo>
                    <a:pt x="3970" y="788"/>
                  </a:lnTo>
                  <a:lnTo>
                    <a:pt x="2395" y="0"/>
                  </a:lnTo>
                  <a:lnTo>
                    <a:pt x="2395" y="1827"/>
                  </a:lnTo>
                  <a:cubicBezTo>
                    <a:pt x="2395" y="2048"/>
                    <a:pt x="2206" y="2268"/>
                    <a:pt x="1954" y="2268"/>
                  </a:cubicBezTo>
                  <a:cubicBezTo>
                    <a:pt x="1733" y="2268"/>
                    <a:pt x="1575" y="2048"/>
                    <a:pt x="1575" y="1827"/>
                  </a:cubicBezTo>
                  <a:lnTo>
                    <a:pt x="157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7" name="Google Shape;8887;p98"/>
          <p:cNvGrpSpPr/>
          <p:nvPr/>
        </p:nvGrpSpPr>
        <p:grpSpPr>
          <a:xfrm>
            <a:off x="4858836" y="2891264"/>
            <a:ext cx="355416" cy="355652"/>
            <a:chOff x="-10391650" y="3180600"/>
            <a:chExt cx="352875" cy="353075"/>
          </a:xfrm>
        </p:grpSpPr>
        <p:sp>
          <p:nvSpPr>
            <p:cNvPr id="8888" name="Google Shape;8888;p98"/>
            <p:cNvSpPr/>
            <p:nvPr/>
          </p:nvSpPr>
          <p:spPr>
            <a:xfrm>
              <a:off x="-10390875" y="3263500"/>
              <a:ext cx="352100" cy="42550"/>
            </a:xfrm>
            <a:custGeom>
              <a:avLst/>
              <a:gdLst/>
              <a:ahLst/>
              <a:cxnLst/>
              <a:rect l="l" t="t" r="r" b="b"/>
              <a:pathLst>
                <a:path w="14084" h="1702" extrusionOk="0">
                  <a:moveTo>
                    <a:pt x="820" y="1"/>
                  </a:moveTo>
                  <a:cubicBezTo>
                    <a:pt x="347" y="1"/>
                    <a:pt x="1" y="379"/>
                    <a:pt x="1" y="851"/>
                  </a:cubicBezTo>
                  <a:lnTo>
                    <a:pt x="1" y="1261"/>
                  </a:lnTo>
                  <a:cubicBezTo>
                    <a:pt x="1" y="1513"/>
                    <a:pt x="190" y="1702"/>
                    <a:pt x="410" y="1702"/>
                  </a:cubicBezTo>
                  <a:lnTo>
                    <a:pt x="13674" y="1702"/>
                  </a:lnTo>
                  <a:cubicBezTo>
                    <a:pt x="13894" y="1702"/>
                    <a:pt x="14083" y="1513"/>
                    <a:pt x="14083" y="1261"/>
                  </a:cubicBezTo>
                  <a:lnTo>
                    <a:pt x="14083" y="851"/>
                  </a:lnTo>
                  <a:cubicBezTo>
                    <a:pt x="14083" y="410"/>
                    <a:pt x="13705" y="1"/>
                    <a:pt x="1326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9" name="Google Shape;8889;p98"/>
            <p:cNvSpPr/>
            <p:nvPr/>
          </p:nvSpPr>
          <p:spPr>
            <a:xfrm>
              <a:off x="-10391650" y="3451750"/>
              <a:ext cx="352875" cy="81925"/>
            </a:xfrm>
            <a:custGeom>
              <a:avLst/>
              <a:gdLst/>
              <a:ahLst/>
              <a:cxnLst/>
              <a:rect l="l" t="t" r="r" b="b"/>
              <a:pathLst>
                <a:path w="14115" h="3277" extrusionOk="0">
                  <a:moveTo>
                    <a:pt x="2079" y="0"/>
                  </a:moveTo>
                  <a:cubicBezTo>
                    <a:pt x="1418" y="0"/>
                    <a:pt x="819" y="536"/>
                    <a:pt x="819" y="1229"/>
                  </a:cubicBezTo>
                  <a:lnTo>
                    <a:pt x="819" y="1607"/>
                  </a:lnTo>
                  <a:cubicBezTo>
                    <a:pt x="347" y="1607"/>
                    <a:pt x="0" y="1954"/>
                    <a:pt x="0" y="2458"/>
                  </a:cubicBezTo>
                  <a:lnTo>
                    <a:pt x="0" y="2867"/>
                  </a:lnTo>
                  <a:cubicBezTo>
                    <a:pt x="0" y="3119"/>
                    <a:pt x="189" y="3277"/>
                    <a:pt x="378" y="3277"/>
                  </a:cubicBezTo>
                  <a:lnTo>
                    <a:pt x="13642" y="3277"/>
                  </a:lnTo>
                  <a:cubicBezTo>
                    <a:pt x="13894" y="3277"/>
                    <a:pt x="14083" y="3088"/>
                    <a:pt x="14083" y="2867"/>
                  </a:cubicBezTo>
                  <a:lnTo>
                    <a:pt x="14083" y="2458"/>
                  </a:lnTo>
                  <a:cubicBezTo>
                    <a:pt x="14114" y="1954"/>
                    <a:pt x="13736" y="1607"/>
                    <a:pt x="13295" y="1607"/>
                  </a:cubicBezTo>
                  <a:lnTo>
                    <a:pt x="13295" y="1229"/>
                  </a:lnTo>
                  <a:cubicBezTo>
                    <a:pt x="13295" y="567"/>
                    <a:pt x="12760" y="0"/>
                    <a:pt x="120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0" name="Google Shape;8890;p98"/>
            <p:cNvSpPr/>
            <p:nvPr/>
          </p:nvSpPr>
          <p:spPr>
            <a:xfrm>
              <a:off x="-10327075" y="3180600"/>
              <a:ext cx="223700" cy="62450"/>
            </a:xfrm>
            <a:custGeom>
              <a:avLst/>
              <a:gdLst/>
              <a:ahLst/>
              <a:cxnLst/>
              <a:rect l="l" t="t" r="r" b="b"/>
              <a:pathLst>
                <a:path w="8948" h="2498" extrusionOk="0">
                  <a:moveTo>
                    <a:pt x="4490" y="1"/>
                  </a:moveTo>
                  <a:cubicBezTo>
                    <a:pt x="4419" y="1"/>
                    <a:pt x="4348" y="24"/>
                    <a:pt x="4285" y="72"/>
                  </a:cubicBezTo>
                  <a:lnTo>
                    <a:pt x="0" y="2498"/>
                  </a:lnTo>
                  <a:lnTo>
                    <a:pt x="8948" y="2498"/>
                  </a:lnTo>
                  <a:lnTo>
                    <a:pt x="4695" y="72"/>
                  </a:lnTo>
                  <a:cubicBezTo>
                    <a:pt x="4632" y="24"/>
                    <a:pt x="4561" y="1"/>
                    <a:pt x="449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1" name="Google Shape;8891;p98"/>
            <p:cNvSpPr/>
            <p:nvPr/>
          </p:nvSpPr>
          <p:spPr>
            <a:xfrm>
              <a:off x="-10245950" y="3325725"/>
              <a:ext cx="61450" cy="104775"/>
            </a:xfrm>
            <a:custGeom>
              <a:avLst/>
              <a:gdLst/>
              <a:ahLst/>
              <a:cxnLst/>
              <a:rect l="l" t="t" r="r" b="b"/>
              <a:pathLst>
                <a:path w="2458" h="4191" extrusionOk="0">
                  <a:moveTo>
                    <a:pt x="0" y="1"/>
                  </a:moveTo>
                  <a:lnTo>
                    <a:pt x="0" y="4191"/>
                  </a:lnTo>
                  <a:lnTo>
                    <a:pt x="2458" y="4191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2" name="Google Shape;8892;p98"/>
            <p:cNvSpPr/>
            <p:nvPr/>
          </p:nvSpPr>
          <p:spPr>
            <a:xfrm>
              <a:off x="-10142775" y="3325725"/>
              <a:ext cx="63025" cy="104775"/>
            </a:xfrm>
            <a:custGeom>
              <a:avLst/>
              <a:gdLst/>
              <a:ahLst/>
              <a:cxnLst/>
              <a:rect l="l" t="t" r="r" b="b"/>
              <a:pathLst>
                <a:path w="2521" h="4191" extrusionOk="0">
                  <a:moveTo>
                    <a:pt x="1" y="1"/>
                  </a:moveTo>
                  <a:lnTo>
                    <a:pt x="1" y="4191"/>
                  </a:lnTo>
                  <a:lnTo>
                    <a:pt x="2521" y="4191"/>
                  </a:lnTo>
                  <a:lnTo>
                    <a:pt x="252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3" name="Google Shape;8893;p98"/>
            <p:cNvSpPr/>
            <p:nvPr/>
          </p:nvSpPr>
          <p:spPr>
            <a:xfrm>
              <a:off x="-10350700" y="3325725"/>
              <a:ext cx="62250" cy="104775"/>
            </a:xfrm>
            <a:custGeom>
              <a:avLst/>
              <a:gdLst/>
              <a:ahLst/>
              <a:cxnLst/>
              <a:rect l="l" t="t" r="r" b="b"/>
              <a:pathLst>
                <a:path w="2490" h="4191" extrusionOk="0">
                  <a:moveTo>
                    <a:pt x="0" y="1"/>
                  </a:moveTo>
                  <a:lnTo>
                    <a:pt x="0" y="4191"/>
                  </a:lnTo>
                  <a:lnTo>
                    <a:pt x="2489" y="4191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4" name="Google Shape;8894;p98"/>
          <p:cNvGrpSpPr/>
          <p:nvPr/>
        </p:nvGrpSpPr>
        <p:grpSpPr>
          <a:xfrm>
            <a:off x="4858835" y="3368062"/>
            <a:ext cx="354635" cy="353890"/>
            <a:chOff x="-10390875" y="3616350"/>
            <a:chExt cx="352100" cy="351325"/>
          </a:xfrm>
        </p:grpSpPr>
        <p:sp>
          <p:nvSpPr>
            <p:cNvPr id="8895" name="Google Shape;8895;p98"/>
            <p:cNvSpPr/>
            <p:nvPr/>
          </p:nvSpPr>
          <p:spPr>
            <a:xfrm>
              <a:off x="-10308950" y="3780175"/>
              <a:ext cx="186675" cy="104800"/>
            </a:xfrm>
            <a:custGeom>
              <a:avLst/>
              <a:gdLst/>
              <a:ahLst/>
              <a:cxnLst/>
              <a:rect l="l" t="t" r="r" b="b"/>
              <a:pathLst>
                <a:path w="7467" h="4192" extrusionOk="0">
                  <a:moveTo>
                    <a:pt x="0" y="1"/>
                  </a:moveTo>
                  <a:lnTo>
                    <a:pt x="0" y="4191"/>
                  </a:lnTo>
                  <a:lnTo>
                    <a:pt x="7467" y="4191"/>
                  </a:lnTo>
                  <a:lnTo>
                    <a:pt x="746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6" name="Google Shape;8896;p98"/>
            <p:cNvSpPr/>
            <p:nvPr/>
          </p:nvSpPr>
          <p:spPr>
            <a:xfrm>
              <a:off x="-10390875" y="3698275"/>
              <a:ext cx="352100" cy="269400"/>
            </a:xfrm>
            <a:custGeom>
              <a:avLst/>
              <a:gdLst/>
              <a:ahLst/>
              <a:cxnLst/>
              <a:rect l="l" t="t" r="r" b="b"/>
              <a:pathLst>
                <a:path w="14084" h="10776" extrusionOk="0">
                  <a:moveTo>
                    <a:pt x="11216" y="2426"/>
                  </a:moveTo>
                  <a:cubicBezTo>
                    <a:pt x="11468" y="2426"/>
                    <a:pt x="11626" y="2615"/>
                    <a:pt x="11626" y="2867"/>
                  </a:cubicBezTo>
                  <a:lnTo>
                    <a:pt x="11626" y="7845"/>
                  </a:lnTo>
                  <a:cubicBezTo>
                    <a:pt x="11626" y="8097"/>
                    <a:pt x="11437" y="8255"/>
                    <a:pt x="11216" y="8255"/>
                  </a:cubicBezTo>
                  <a:lnTo>
                    <a:pt x="2931" y="8255"/>
                  </a:lnTo>
                  <a:cubicBezTo>
                    <a:pt x="2678" y="8255"/>
                    <a:pt x="2489" y="8066"/>
                    <a:pt x="2489" y="7845"/>
                  </a:cubicBezTo>
                  <a:lnTo>
                    <a:pt x="2489" y="2867"/>
                  </a:lnTo>
                  <a:cubicBezTo>
                    <a:pt x="2489" y="2615"/>
                    <a:pt x="2678" y="2426"/>
                    <a:pt x="2931" y="2426"/>
                  </a:cubicBezTo>
                  <a:close/>
                  <a:moveTo>
                    <a:pt x="1670" y="0"/>
                  </a:moveTo>
                  <a:cubicBezTo>
                    <a:pt x="757" y="0"/>
                    <a:pt x="1" y="725"/>
                    <a:pt x="1" y="1639"/>
                  </a:cubicBezTo>
                  <a:cubicBezTo>
                    <a:pt x="1" y="2237"/>
                    <a:pt x="316" y="2773"/>
                    <a:pt x="820" y="3056"/>
                  </a:cubicBezTo>
                  <a:lnTo>
                    <a:pt x="820" y="7719"/>
                  </a:lnTo>
                  <a:cubicBezTo>
                    <a:pt x="316" y="7971"/>
                    <a:pt x="1" y="8538"/>
                    <a:pt x="1" y="9137"/>
                  </a:cubicBezTo>
                  <a:cubicBezTo>
                    <a:pt x="1" y="10019"/>
                    <a:pt x="757" y="10775"/>
                    <a:pt x="1670" y="10775"/>
                  </a:cubicBezTo>
                  <a:cubicBezTo>
                    <a:pt x="2237" y="10775"/>
                    <a:pt x="2805" y="10460"/>
                    <a:pt x="3057" y="9956"/>
                  </a:cubicBezTo>
                  <a:lnTo>
                    <a:pt x="11027" y="9956"/>
                  </a:lnTo>
                  <a:cubicBezTo>
                    <a:pt x="11311" y="10460"/>
                    <a:pt x="11846" y="10775"/>
                    <a:pt x="12445" y="10775"/>
                  </a:cubicBezTo>
                  <a:cubicBezTo>
                    <a:pt x="13359" y="10775"/>
                    <a:pt x="14083" y="10019"/>
                    <a:pt x="14083" y="9137"/>
                  </a:cubicBezTo>
                  <a:cubicBezTo>
                    <a:pt x="14083" y="8538"/>
                    <a:pt x="13800" y="7971"/>
                    <a:pt x="13264" y="7719"/>
                  </a:cubicBezTo>
                  <a:lnTo>
                    <a:pt x="13264" y="3056"/>
                  </a:lnTo>
                  <a:cubicBezTo>
                    <a:pt x="13800" y="2741"/>
                    <a:pt x="14083" y="2237"/>
                    <a:pt x="14083" y="1639"/>
                  </a:cubicBezTo>
                  <a:cubicBezTo>
                    <a:pt x="14083" y="725"/>
                    <a:pt x="13359" y="0"/>
                    <a:pt x="12445" y="0"/>
                  </a:cubicBezTo>
                  <a:cubicBezTo>
                    <a:pt x="11846" y="0"/>
                    <a:pt x="11311" y="315"/>
                    <a:pt x="11027" y="820"/>
                  </a:cubicBezTo>
                  <a:lnTo>
                    <a:pt x="3057" y="820"/>
                  </a:lnTo>
                  <a:cubicBezTo>
                    <a:pt x="2805" y="315"/>
                    <a:pt x="2237" y="0"/>
                    <a:pt x="16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7" name="Google Shape;8897;p98"/>
            <p:cNvSpPr/>
            <p:nvPr/>
          </p:nvSpPr>
          <p:spPr>
            <a:xfrm>
              <a:off x="-10268000" y="3616350"/>
              <a:ext cx="103975" cy="81150"/>
            </a:xfrm>
            <a:custGeom>
              <a:avLst/>
              <a:gdLst/>
              <a:ahLst/>
              <a:cxnLst/>
              <a:rect l="l" t="t" r="r" b="b"/>
              <a:pathLst>
                <a:path w="4159" h="3246" extrusionOk="0">
                  <a:moveTo>
                    <a:pt x="2048" y="1"/>
                  </a:moveTo>
                  <a:cubicBezTo>
                    <a:pt x="1387" y="1"/>
                    <a:pt x="851" y="536"/>
                    <a:pt x="851" y="1230"/>
                  </a:cubicBezTo>
                  <a:cubicBezTo>
                    <a:pt x="851" y="1450"/>
                    <a:pt x="914" y="1671"/>
                    <a:pt x="1040" y="1891"/>
                  </a:cubicBezTo>
                  <a:lnTo>
                    <a:pt x="0" y="3246"/>
                  </a:lnTo>
                  <a:lnTo>
                    <a:pt x="1072" y="3246"/>
                  </a:lnTo>
                  <a:lnTo>
                    <a:pt x="1733" y="2364"/>
                  </a:lnTo>
                  <a:cubicBezTo>
                    <a:pt x="1859" y="2395"/>
                    <a:pt x="1985" y="2427"/>
                    <a:pt x="2080" y="2427"/>
                  </a:cubicBezTo>
                  <a:cubicBezTo>
                    <a:pt x="2206" y="2427"/>
                    <a:pt x="2332" y="2395"/>
                    <a:pt x="2458" y="2364"/>
                  </a:cubicBezTo>
                  <a:lnTo>
                    <a:pt x="3119" y="3246"/>
                  </a:lnTo>
                  <a:lnTo>
                    <a:pt x="4159" y="3246"/>
                  </a:lnTo>
                  <a:lnTo>
                    <a:pt x="3119" y="1891"/>
                  </a:lnTo>
                  <a:cubicBezTo>
                    <a:pt x="3245" y="1671"/>
                    <a:pt x="3308" y="1450"/>
                    <a:pt x="3308" y="1230"/>
                  </a:cubicBezTo>
                  <a:cubicBezTo>
                    <a:pt x="3308" y="536"/>
                    <a:pt x="2773" y="1"/>
                    <a:pt x="20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8" name="Google Shape;8898;p98"/>
          <p:cNvGrpSpPr/>
          <p:nvPr/>
        </p:nvGrpSpPr>
        <p:grpSpPr>
          <a:xfrm>
            <a:off x="7525810" y="2892727"/>
            <a:ext cx="312585" cy="354670"/>
            <a:chOff x="-10370400" y="4049550"/>
            <a:chExt cx="310350" cy="352100"/>
          </a:xfrm>
        </p:grpSpPr>
        <p:sp>
          <p:nvSpPr>
            <p:cNvPr id="8899" name="Google Shape;8899;p98"/>
            <p:cNvSpPr/>
            <p:nvPr/>
          </p:nvSpPr>
          <p:spPr>
            <a:xfrm>
              <a:off x="-10308175" y="4224400"/>
              <a:ext cx="185900" cy="115800"/>
            </a:xfrm>
            <a:custGeom>
              <a:avLst/>
              <a:gdLst/>
              <a:ahLst/>
              <a:cxnLst/>
              <a:rect l="l" t="t" r="r" b="b"/>
              <a:pathLst>
                <a:path w="7436" h="4632" extrusionOk="0">
                  <a:moveTo>
                    <a:pt x="1" y="1"/>
                  </a:moveTo>
                  <a:lnTo>
                    <a:pt x="1" y="4632"/>
                  </a:lnTo>
                  <a:lnTo>
                    <a:pt x="1639" y="4632"/>
                  </a:lnTo>
                  <a:lnTo>
                    <a:pt x="1639" y="1261"/>
                  </a:lnTo>
                  <a:cubicBezTo>
                    <a:pt x="1639" y="1040"/>
                    <a:pt x="1859" y="883"/>
                    <a:pt x="2048" y="883"/>
                  </a:cubicBezTo>
                  <a:cubicBezTo>
                    <a:pt x="2269" y="883"/>
                    <a:pt x="2489" y="1072"/>
                    <a:pt x="2489" y="1261"/>
                  </a:cubicBezTo>
                  <a:lnTo>
                    <a:pt x="2489" y="4632"/>
                  </a:lnTo>
                  <a:lnTo>
                    <a:pt x="3309" y="4632"/>
                  </a:lnTo>
                  <a:lnTo>
                    <a:pt x="3309" y="1261"/>
                  </a:lnTo>
                  <a:cubicBezTo>
                    <a:pt x="3309" y="1040"/>
                    <a:pt x="3498" y="883"/>
                    <a:pt x="3750" y="883"/>
                  </a:cubicBezTo>
                  <a:cubicBezTo>
                    <a:pt x="3970" y="883"/>
                    <a:pt x="4128" y="1072"/>
                    <a:pt x="4128" y="1261"/>
                  </a:cubicBezTo>
                  <a:lnTo>
                    <a:pt x="4128" y="4632"/>
                  </a:lnTo>
                  <a:lnTo>
                    <a:pt x="4947" y="4632"/>
                  </a:lnTo>
                  <a:lnTo>
                    <a:pt x="4947" y="1261"/>
                  </a:lnTo>
                  <a:cubicBezTo>
                    <a:pt x="4947" y="1040"/>
                    <a:pt x="5167" y="883"/>
                    <a:pt x="5388" y="883"/>
                  </a:cubicBezTo>
                  <a:cubicBezTo>
                    <a:pt x="5640" y="883"/>
                    <a:pt x="5829" y="1072"/>
                    <a:pt x="5829" y="1261"/>
                  </a:cubicBezTo>
                  <a:lnTo>
                    <a:pt x="5829" y="4632"/>
                  </a:lnTo>
                  <a:lnTo>
                    <a:pt x="7436" y="4632"/>
                  </a:lnTo>
                  <a:lnTo>
                    <a:pt x="743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0" name="Google Shape;8900;p98"/>
            <p:cNvSpPr/>
            <p:nvPr/>
          </p:nvSpPr>
          <p:spPr>
            <a:xfrm>
              <a:off x="-10292425" y="4121225"/>
              <a:ext cx="159125" cy="30750"/>
            </a:xfrm>
            <a:custGeom>
              <a:avLst/>
              <a:gdLst/>
              <a:ahLst/>
              <a:cxnLst/>
              <a:rect l="l" t="t" r="r" b="b"/>
              <a:pathLst>
                <a:path w="6365" h="1230" extrusionOk="0">
                  <a:moveTo>
                    <a:pt x="694" y="0"/>
                  </a:moveTo>
                  <a:cubicBezTo>
                    <a:pt x="694" y="158"/>
                    <a:pt x="662" y="316"/>
                    <a:pt x="631" y="442"/>
                  </a:cubicBezTo>
                  <a:cubicBezTo>
                    <a:pt x="505" y="757"/>
                    <a:pt x="284" y="1040"/>
                    <a:pt x="1" y="1229"/>
                  </a:cubicBezTo>
                  <a:lnTo>
                    <a:pt x="6365" y="1229"/>
                  </a:lnTo>
                  <a:cubicBezTo>
                    <a:pt x="6018" y="1040"/>
                    <a:pt x="5798" y="788"/>
                    <a:pt x="5672" y="442"/>
                  </a:cubicBezTo>
                  <a:cubicBezTo>
                    <a:pt x="5577" y="284"/>
                    <a:pt x="5577" y="126"/>
                    <a:pt x="557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1" name="Google Shape;8901;p98"/>
            <p:cNvSpPr/>
            <p:nvPr/>
          </p:nvSpPr>
          <p:spPr>
            <a:xfrm>
              <a:off x="-10370400" y="4049550"/>
              <a:ext cx="310350" cy="91400"/>
            </a:xfrm>
            <a:custGeom>
              <a:avLst/>
              <a:gdLst/>
              <a:ahLst/>
              <a:cxnLst/>
              <a:rect l="l" t="t" r="r" b="b"/>
              <a:pathLst>
                <a:path w="12414" h="3656" extrusionOk="0">
                  <a:moveTo>
                    <a:pt x="2049" y="1"/>
                  </a:moveTo>
                  <a:cubicBezTo>
                    <a:pt x="977" y="1"/>
                    <a:pt x="95" y="820"/>
                    <a:pt x="1" y="1891"/>
                  </a:cubicBezTo>
                  <a:cubicBezTo>
                    <a:pt x="95" y="2867"/>
                    <a:pt x="946" y="3655"/>
                    <a:pt x="1954" y="3655"/>
                  </a:cubicBezTo>
                  <a:cubicBezTo>
                    <a:pt x="2427" y="3655"/>
                    <a:pt x="2773" y="3340"/>
                    <a:pt x="2899" y="3025"/>
                  </a:cubicBezTo>
                  <a:cubicBezTo>
                    <a:pt x="2931" y="2867"/>
                    <a:pt x="2962" y="2678"/>
                    <a:pt x="2805" y="2521"/>
                  </a:cubicBezTo>
                  <a:cubicBezTo>
                    <a:pt x="2729" y="2461"/>
                    <a:pt x="2618" y="2422"/>
                    <a:pt x="2520" y="2422"/>
                  </a:cubicBezTo>
                  <a:cubicBezTo>
                    <a:pt x="2411" y="2422"/>
                    <a:pt x="2317" y="2469"/>
                    <a:pt x="2301" y="2584"/>
                  </a:cubicBezTo>
                  <a:cubicBezTo>
                    <a:pt x="2274" y="2793"/>
                    <a:pt x="2097" y="2915"/>
                    <a:pt x="1911" y="2915"/>
                  </a:cubicBezTo>
                  <a:cubicBezTo>
                    <a:pt x="1873" y="2915"/>
                    <a:pt x="1834" y="2910"/>
                    <a:pt x="1796" y="2899"/>
                  </a:cubicBezTo>
                  <a:cubicBezTo>
                    <a:pt x="1544" y="2867"/>
                    <a:pt x="1418" y="2647"/>
                    <a:pt x="1481" y="2395"/>
                  </a:cubicBezTo>
                  <a:cubicBezTo>
                    <a:pt x="1595" y="1848"/>
                    <a:pt x="2036" y="1594"/>
                    <a:pt x="2500" y="1594"/>
                  </a:cubicBezTo>
                  <a:cubicBezTo>
                    <a:pt x="2811" y="1594"/>
                    <a:pt x="3132" y="1708"/>
                    <a:pt x="3372" y="1922"/>
                  </a:cubicBezTo>
                  <a:lnTo>
                    <a:pt x="3466" y="2048"/>
                  </a:lnTo>
                  <a:lnTo>
                    <a:pt x="8917" y="2048"/>
                  </a:lnTo>
                  <a:lnTo>
                    <a:pt x="9043" y="1922"/>
                  </a:lnTo>
                  <a:cubicBezTo>
                    <a:pt x="9262" y="1715"/>
                    <a:pt x="9561" y="1612"/>
                    <a:pt x="9856" y="1612"/>
                  </a:cubicBezTo>
                  <a:cubicBezTo>
                    <a:pt x="10325" y="1612"/>
                    <a:pt x="10785" y="1873"/>
                    <a:pt x="10901" y="2395"/>
                  </a:cubicBezTo>
                  <a:cubicBezTo>
                    <a:pt x="10964" y="2647"/>
                    <a:pt x="10838" y="2836"/>
                    <a:pt x="10618" y="2899"/>
                  </a:cubicBezTo>
                  <a:cubicBezTo>
                    <a:pt x="10575" y="2910"/>
                    <a:pt x="10533" y="2915"/>
                    <a:pt x="10494" y="2915"/>
                  </a:cubicBezTo>
                  <a:cubicBezTo>
                    <a:pt x="10304" y="2915"/>
                    <a:pt x="10161" y="2793"/>
                    <a:pt x="10082" y="2584"/>
                  </a:cubicBezTo>
                  <a:cubicBezTo>
                    <a:pt x="10066" y="2469"/>
                    <a:pt x="9963" y="2422"/>
                    <a:pt x="9851" y="2422"/>
                  </a:cubicBezTo>
                  <a:cubicBezTo>
                    <a:pt x="9749" y="2422"/>
                    <a:pt x="9638" y="2461"/>
                    <a:pt x="9578" y="2521"/>
                  </a:cubicBezTo>
                  <a:cubicBezTo>
                    <a:pt x="9421" y="2678"/>
                    <a:pt x="9452" y="2867"/>
                    <a:pt x="9515" y="3025"/>
                  </a:cubicBezTo>
                  <a:cubicBezTo>
                    <a:pt x="9610" y="3340"/>
                    <a:pt x="10019" y="3655"/>
                    <a:pt x="10460" y="3655"/>
                  </a:cubicBezTo>
                  <a:cubicBezTo>
                    <a:pt x="11311" y="3655"/>
                    <a:pt x="12067" y="3056"/>
                    <a:pt x="12288" y="2269"/>
                  </a:cubicBezTo>
                  <a:cubicBezTo>
                    <a:pt x="12288" y="2206"/>
                    <a:pt x="12351" y="2111"/>
                    <a:pt x="12351" y="2048"/>
                  </a:cubicBezTo>
                  <a:cubicBezTo>
                    <a:pt x="12414" y="883"/>
                    <a:pt x="11468" y="1"/>
                    <a:pt x="1033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2" name="Google Shape;8902;p98"/>
            <p:cNvSpPr/>
            <p:nvPr/>
          </p:nvSpPr>
          <p:spPr>
            <a:xfrm>
              <a:off x="-10328650" y="4173200"/>
              <a:ext cx="226850" cy="30750"/>
            </a:xfrm>
            <a:custGeom>
              <a:avLst/>
              <a:gdLst/>
              <a:ahLst/>
              <a:cxnLst/>
              <a:rect l="l" t="t" r="r" b="b"/>
              <a:pathLst>
                <a:path w="9074" h="1230" extrusionOk="0">
                  <a:moveTo>
                    <a:pt x="0" y="1"/>
                  </a:moveTo>
                  <a:cubicBezTo>
                    <a:pt x="0" y="694"/>
                    <a:pt x="536" y="1229"/>
                    <a:pt x="1198" y="1229"/>
                  </a:cubicBezTo>
                  <a:lnTo>
                    <a:pt x="7814" y="1229"/>
                  </a:lnTo>
                  <a:cubicBezTo>
                    <a:pt x="8507" y="1229"/>
                    <a:pt x="9074" y="694"/>
                    <a:pt x="907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3" name="Google Shape;8903;p98"/>
            <p:cNvSpPr/>
            <p:nvPr/>
          </p:nvSpPr>
          <p:spPr>
            <a:xfrm>
              <a:off x="-10328650" y="4360650"/>
              <a:ext cx="226850" cy="41000"/>
            </a:xfrm>
            <a:custGeom>
              <a:avLst/>
              <a:gdLst/>
              <a:ahLst/>
              <a:cxnLst/>
              <a:rect l="l" t="t" r="r" b="b"/>
              <a:pathLst>
                <a:path w="9074" h="1640" extrusionOk="0">
                  <a:moveTo>
                    <a:pt x="410" y="1"/>
                  </a:moveTo>
                  <a:cubicBezTo>
                    <a:pt x="189" y="1"/>
                    <a:pt x="0" y="190"/>
                    <a:pt x="0" y="379"/>
                  </a:cubicBezTo>
                  <a:lnTo>
                    <a:pt x="0" y="1230"/>
                  </a:lnTo>
                  <a:cubicBezTo>
                    <a:pt x="0" y="1450"/>
                    <a:pt x="189" y="1639"/>
                    <a:pt x="410" y="1639"/>
                  </a:cubicBezTo>
                  <a:lnTo>
                    <a:pt x="8696" y="1639"/>
                  </a:lnTo>
                  <a:cubicBezTo>
                    <a:pt x="8916" y="1639"/>
                    <a:pt x="9074" y="1450"/>
                    <a:pt x="9074" y="1230"/>
                  </a:cubicBezTo>
                  <a:lnTo>
                    <a:pt x="9074" y="379"/>
                  </a:lnTo>
                  <a:cubicBezTo>
                    <a:pt x="9074" y="158"/>
                    <a:pt x="8885" y="1"/>
                    <a:pt x="86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4" name="Google Shape;8904;p98"/>
          <p:cNvGrpSpPr/>
          <p:nvPr/>
        </p:nvGrpSpPr>
        <p:grpSpPr>
          <a:xfrm>
            <a:off x="6630066" y="2891668"/>
            <a:ext cx="379236" cy="354847"/>
            <a:chOff x="-8674650" y="3210975"/>
            <a:chExt cx="376525" cy="352275"/>
          </a:xfrm>
        </p:grpSpPr>
        <p:sp>
          <p:nvSpPr>
            <p:cNvPr id="8905" name="Google Shape;8905;p98"/>
            <p:cNvSpPr/>
            <p:nvPr/>
          </p:nvSpPr>
          <p:spPr>
            <a:xfrm>
              <a:off x="-8542325" y="3335375"/>
              <a:ext cx="112650" cy="104375"/>
            </a:xfrm>
            <a:custGeom>
              <a:avLst/>
              <a:gdLst/>
              <a:ahLst/>
              <a:cxnLst/>
              <a:rect l="l" t="t" r="r" b="b"/>
              <a:pathLst>
                <a:path w="4506" h="4175" extrusionOk="0">
                  <a:moveTo>
                    <a:pt x="2226" y="843"/>
                  </a:moveTo>
                  <a:cubicBezTo>
                    <a:pt x="2537" y="843"/>
                    <a:pt x="2852" y="969"/>
                    <a:pt x="3120" y="1221"/>
                  </a:cubicBezTo>
                  <a:cubicBezTo>
                    <a:pt x="3624" y="1694"/>
                    <a:pt x="3624" y="2545"/>
                    <a:pt x="3120" y="3017"/>
                  </a:cubicBezTo>
                  <a:cubicBezTo>
                    <a:pt x="2883" y="3238"/>
                    <a:pt x="2568" y="3348"/>
                    <a:pt x="2249" y="3348"/>
                  </a:cubicBezTo>
                  <a:cubicBezTo>
                    <a:pt x="1930" y="3348"/>
                    <a:pt x="1607" y="3238"/>
                    <a:pt x="1355" y="3017"/>
                  </a:cubicBezTo>
                  <a:cubicBezTo>
                    <a:pt x="883" y="2545"/>
                    <a:pt x="883" y="1694"/>
                    <a:pt x="1355" y="1221"/>
                  </a:cubicBezTo>
                  <a:cubicBezTo>
                    <a:pt x="1607" y="969"/>
                    <a:pt x="1915" y="843"/>
                    <a:pt x="2226" y="843"/>
                  </a:cubicBezTo>
                  <a:close/>
                  <a:moveTo>
                    <a:pt x="2277" y="1"/>
                  </a:moveTo>
                  <a:cubicBezTo>
                    <a:pt x="1749" y="1"/>
                    <a:pt x="1214" y="197"/>
                    <a:pt x="788" y="591"/>
                  </a:cubicBezTo>
                  <a:cubicBezTo>
                    <a:pt x="1" y="1379"/>
                    <a:pt x="1" y="2765"/>
                    <a:pt x="788" y="3584"/>
                  </a:cubicBezTo>
                  <a:cubicBezTo>
                    <a:pt x="1182" y="3978"/>
                    <a:pt x="1718" y="4175"/>
                    <a:pt x="2253" y="4175"/>
                  </a:cubicBezTo>
                  <a:cubicBezTo>
                    <a:pt x="2789" y="4175"/>
                    <a:pt x="3324" y="3978"/>
                    <a:pt x="3718" y="3584"/>
                  </a:cubicBezTo>
                  <a:cubicBezTo>
                    <a:pt x="4506" y="2797"/>
                    <a:pt x="4506" y="1442"/>
                    <a:pt x="3718" y="591"/>
                  </a:cubicBezTo>
                  <a:cubicBezTo>
                    <a:pt x="3324" y="197"/>
                    <a:pt x="2805" y="1"/>
                    <a:pt x="22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6" name="Google Shape;8906;p98"/>
            <p:cNvSpPr/>
            <p:nvPr/>
          </p:nvSpPr>
          <p:spPr>
            <a:xfrm>
              <a:off x="-8496650" y="3377125"/>
              <a:ext cx="22875" cy="20900"/>
            </a:xfrm>
            <a:custGeom>
              <a:avLst/>
              <a:gdLst/>
              <a:ahLst/>
              <a:cxnLst/>
              <a:rect l="l" t="t" r="r" b="b"/>
              <a:pathLst>
                <a:path w="915" h="836" extrusionOk="0">
                  <a:moveTo>
                    <a:pt x="458" y="0"/>
                  </a:moveTo>
                  <a:cubicBezTo>
                    <a:pt x="348" y="0"/>
                    <a:pt x="237" y="40"/>
                    <a:pt x="159" y="118"/>
                  </a:cubicBezTo>
                  <a:cubicBezTo>
                    <a:pt x="1" y="276"/>
                    <a:pt x="1" y="560"/>
                    <a:pt x="159" y="717"/>
                  </a:cubicBezTo>
                  <a:cubicBezTo>
                    <a:pt x="237" y="796"/>
                    <a:pt x="348" y="835"/>
                    <a:pt x="458" y="835"/>
                  </a:cubicBezTo>
                  <a:cubicBezTo>
                    <a:pt x="568" y="835"/>
                    <a:pt x="678" y="796"/>
                    <a:pt x="757" y="717"/>
                  </a:cubicBezTo>
                  <a:cubicBezTo>
                    <a:pt x="915" y="560"/>
                    <a:pt x="915" y="276"/>
                    <a:pt x="757" y="118"/>
                  </a:cubicBezTo>
                  <a:cubicBezTo>
                    <a:pt x="678" y="40"/>
                    <a:pt x="568" y="0"/>
                    <a:pt x="4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7" name="Google Shape;8907;p98"/>
            <p:cNvSpPr/>
            <p:nvPr/>
          </p:nvSpPr>
          <p:spPr>
            <a:xfrm>
              <a:off x="-8540750" y="3332825"/>
              <a:ext cx="242625" cy="230425"/>
            </a:xfrm>
            <a:custGeom>
              <a:avLst/>
              <a:gdLst/>
              <a:ahLst/>
              <a:cxnLst/>
              <a:rect l="l" t="t" r="r" b="b"/>
              <a:pathLst>
                <a:path w="9705" h="9217" extrusionOk="0">
                  <a:moveTo>
                    <a:pt x="8917" y="0"/>
                  </a:moveTo>
                  <a:lnTo>
                    <a:pt x="4978" y="1449"/>
                  </a:lnTo>
                  <a:cubicBezTo>
                    <a:pt x="5262" y="2521"/>
                    <a:pt x="4947" y="3529"/>
                    <a:pt x="4254" y="4253"/>
                  </a:cubicBezTo>
                  <a:cubicBezTo>
                    <a:pt x="3721" y="4763"/>
                    <a:pt x="2999" y="5069"/>
                    <a:pt x="2241" y="5069"/>
                  </a:cubicBezTo>
                  <a:cubicBezTo>
                    <a:pt x="1969" y="5069"/>
                    <a:pt x="1693" y="5030"/>
                    <a:pt x="1418" y="4946"/>
                  </a:cubicBezTo>
                  <a:lnTo>
                    <a:pt x="1" y="8853"/>
                  </a:lnTo>
                  <a:cubicBezTo>
                    <a:pt x="727" y="9095"/>
                    <a:pt x="1483" y="9216"/>
                    <a:pt x="2238" y="9216"/>
                  </a:cubicBezTo>
                  <a:cubicBezTo>
                    <a:pt x="4038" y="9216"/>
                    <a:pt x="5830" y="8528"/>
                    <a:pt x="7184" y="7152"/>
                  </a:cubicBezTo>
                  <a:cubicBezTo>
                    <a:pt x="9137" y="5230"/>
                    <a:pt x="9704" y="2426"/>
                    <a:pt x="891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8" name="Google Shape;8908;p98"/>
            <p:cNvSpPr/>
            <p:nvPr/>
          </p:nvSpPr>
          <p:spPr>
            <a:xfrm>
              <a:off x="-8645500" y="3428125"/>
              <a:ext cx="120525" cy="118950"/>
            </a:xfrm>
            <a:custGeom>
              <a:avLst/>
              <a:gdLst/>
              <a:ahLst/>
              <a:cxnLst/>
              <a:rect l="l" t="t" r="r" b="b"/>
              <a:pathLst>
                <a:path w="4821" h="4758" extrusionOk="0">
                  <a:moveTo>
                    <a:pt x="3939" y="0"/>
                  </a:moveTo>
                  <a:lnTo>
                    <a:pt x="1" y="1418"/>
                  </a:lnTo>
                  <a:cubicBezTo>
                    <a:pt x="347" y="2143"/>
                    <a:pt x="788" y="2804"/>
                    <a:pt x="1387" y="3403"/>
                  </a:cubicBezTo>
                  <a:cubicBezTo>
                    <a:pt x="1985" y="3970"/>
                    <a:pt x="2678" y="4442"/>
                    <a:pt x="3403" y="4757"/>
                  </a:cubicBezTo>
                  <a:lnTo>
                    <a:pt x="4821" y="819"/>
                  </a:lnTo>
                  <a:cubicBezTo>
                    <a:pt x="4663" y="756"/>
                    <a:pt x="4506" y="599"/>
                    <a:pt x="4348" y="473"/>
                  </a:cubicBezTo>
                  <a:cubicBezTo>
                    <a:pt x="4191" y="315"/>
                    <a:pt x="4065" y="158"/>
                    <a:pt x="393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9" name="Google Shape;8909;p98"/>
            <p:cNvSpPr/>
            <p:nvPr/>
          </p:nvSpPr>
          <p:spPr>
            <a:xfrm>
              <a:off x="-8448600" y="3227275"/>
              <a:ext cx="122900" cy="122900"/>
            </a:xfrm>
            <a:custGeom>
              <a:avLst/>
              <a:gdLst/>
              <a:ahLst/>
              <a:cxnLst/>
              <a:rect l="l" t="t" r="r" b="b"/>
              <a:pathLst>
                <a:path w="4916" h="4916" extrusionOk="0">
                  <a:moveTo>
                    <a:pt x="1419" y="1"/>
                  </a:moveTo>
                  <a:lnTo>
                    <a:pt x="1" y="3939"/>
                  </a:lnTo>
                  <a:cubicBezTo>
                    <a:pt x="190" y="4065"/>
                    <a:pt x="410" y="4191"/>
                    <a:pt x="568" y="4380"/>
                  </a:cubicBezTo>
                  <a:cubicBezTo>
                    <a:pt x="725" y="4537"/>
                    <a:pt x="883" y="4726"/>
                    <a:pt x="977" y="4915"/>
                  </a:cubicBezTo>
                  <a:lnTo>
                    <a:pt x="4916" y="3466"/>
                  </a:lnTo>
                  <a:cubicBezTo>
                    <a:pt x="4569" y="2710"/>
                    <a:pt x="4096" y="2017"/>
                    <a:pt x="3498" y="1418"/>
                  </a:cubicBezTo>
                  <a:cubicBezTo>
                    <a:pt x="2931" y="820"/>
                    <a:pt x="2175" y="347"/>
                    <a:pt x="14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0" name="Google Shape;8910;p98"/>
            <p:cNvSpPr/>
            <p:nvPr/>
          </p:nvSpPr>
          <p:spPr>
            <a:xfrm>
              <a:off x="-8674650" y="3210975"/>
              <a:ext cx="241825" cy="232925"/>
            </a:xfrm>
            <a:custGeom>
              <a:avLst/>
              <a:gdLst/>
              <a:ahLst/>
              <a:cxnLst/>
              <a:rect l="l" t="t" r="r" b="b"/>
              <a:pathLst>
                <a:path w="9673" h="9317" extrusionOk="0">
                  <a:moveTo>
                    <a:pt x="7515" y="0"/>
                  </a:moveTo>
                  <a:cubicBezTo>
                    <a:pt x="5700" y="0"/>
                    <a:pt x="3894" y="698"/>
                    <a:pt x="2521" y="2070"/>
                  </a:cubicBezTo>
                  <a:cubicBezTo>
                    <a:pt x="568" y="3992"/>
                    <a:pt x="1" y="6827"/>
                    <a:pt x="820" y="9316"/>
                  </a:cubicBezTo>
                  <a:lnTo>
                    <a:pt x="4758" y="7899"/>
                  </a:lnTo>
                  <a:cubicBezTo>
                    <a:pt x="4475" y="6796"/>
                    <a:pt x="4790" y="5693"/>
                    <a:pt x="5514" y="5000"/>
                  </a:cubicBezTo>
                  <a:cubicBezTo>
                    <a:pt x="6037" y="4454"/>
                    <a:pt x="6793" y="4194"/>
                    <a:pt x="7538" y="4194"/>
                  </a:cubicBezTo>
                  <a:cubicBezTo>
                    <a:pt x="7781" y="4194"/>
                    <a:pt x="8023" y="4221"/>
                    <a:pt x="8255" y="4276"/>
                  </a:cubicBezTo>
                  <a:lnTo>
                    <a:pt x="9673" y="337"/>
                  </a:lnTo>
                  <a:cubicBezTo>
                    <a:pt x="8970" y="112"/>
                    <a:pt x="8242" y="0"/>
                    <a:pt x="75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1" name="Google Shape;8911;p98"/>
          <p:cNvGrpSpPr/>
          <p:nvPr/>
        </p:nvGrpSpPr>
        <p:grpSpPr>
          <a:xfrm>
            <a:off x="5301563" y="1531633"/>
            <a:ext cx="356221" cy="356257"/>
            <a:chOff x="-13512225" y="3211525"/>
            <a:chExt cx="353675" cy="353675"/>
          </a:xfrm>
        </p:grpSpPr>
        <p:sp>
          <p:nvSpPr>
            <p:cNvPr id="8912" name="Google Shape;8912;p98"/>
            <p:cNvSpPr/>
            <p:nvPr/>
          </p:nvSpPr>
          <p:spPr>
            <a:xfrm>
              <a:off x="-13283825" y="3482475"/>
              <a:ext cx="125275" cy="82725"/>
            </a:xfrm>
            <a:custGeom>
              <a:avLst/>
              <a:gdLst/>
              <a:ahLst/>
              <a:cxnLst/>
              <a:rect l="l" t="t" r="r" b="b"/>
              <a:pathLst>
                <a:path w="5011" h="3309" extrusionOk="0">
                  <a:moveTo>
                    <a:pt x="1671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1" y="3308"/>
                  </a:cubicBezTo>
                  <a:cubicBezTo>
                    <a:pt x="2269" y="3308"/>
                    <a:pt x="2584" y="3056"/>
                    <a:pt x="4790" y="1985"/>
                  </a:cubicBezTo>
                  <a:cubicBezTo>
                    <a:pt x="4884" y="1953"/>
                    <a:pt x="5010" y="1796"/>
                    <a:pt x="5010" y="1638"/>
                  </a:cubicBezTo>
                  <a:cubicBezTo>
                    <a:pt x="5010" y="1481"/>
                    <a:pt x="4947" y="1323"/>
                    <a:pt x="4790" y="1292"/>
                  </a:cubicBezTo>
                  <a:cubicBezTo>
                    <a:pt x="2584" y="221"/>
                    <a:pt x="2269" y="0"/>
                    <a:pt x="16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3" name="Google Shape;8913;p98"/>
            <p:cNvSpPr/>
            <p:nvPr/>
          </p:nvSpPr>
          <p:spPr>
            <a:xfrm>
              <a:off x="-13512225" y="3211525"/>
              <a:ext cx="353675" cy="249700"/>
            </a:xfrm>
            <a:custGeom>
              <a:avLst/>
              <a:gdLst/>
              <a:ahLst/>
              <a:cxnLst/>
              <a:rect l="l" t="t" r="r" b="b"/>
              <a:pathLst>
                <a:path w="14147" h="9988" extrusionOk="0">
                  <a:moveTo>
                    <a:pt x="6679" y="1702"/>
                  </a:moveTo>
                  <a:cubicBezTo>
                    <a:pt x="7152" y="1702"/>
                    <a:pt x="7499" y="2048"/>
                    <a:pt x="7499" y="2521"/>
                  </a:cubicBezTo>
                  <a:cubicBezTo>
                    <a:pt x="7499" y="2993"/>
                    <a:pt x="7152" y="3340"/>
                    <a:pt x="6679" y="3340"/>
                  </a:cubicBezTo>
                  <a:cubicBezTo>
                    <a:pt x="6207" y="3340"/>
                    <a:pt x="5829" y="2993"/>
                    <a:pt x="5829" y="2521"/>
                  </a:cubicBezTo>
                  <a:cubicBezTo>
                    <a:pt x="5829" y="2048"/>
                    <a:pt x="6207" y="1702"/>
                    <a:pt x="6679" y="1702"/>
                  </a:cubicBezTo>
                  <a:close/>
                  <a:moveTo>
                    <a:pt x="4191" y="2143"/>
                  </a:moveTo>
                  <a:cubicBezTo>
                    <a:pt x="4663" y="2143"/>
                    <a:pt x="5010" y="2489"/>
                    <a:pt x="5010" y="2962"/>
                  </a:cubicBezTo>
                  <a:cubicBezTo>
                    <a:pt x="5010" y="3434"/>
                    <a:pt x="4663" y="3781"/>
                    <a:pt x="4191" y="3781"/>
                  </a:cubicBezTo>
                  <a:cubicBezTo>
                    <a:pt x="3718" y="3781"/>
                    <a:pt x="3371" y="3434"/>
                    <a:pt x="3371" y="2962"/>
                  </a:cubicBezTo>
                  <a:cubicBezTo>
                    <a:pt x="3371" y="2489"/>
                    <a:pt x="3718" y="2143"/>
                    <a:pt x="4191" y="2143"/>
                  </a:cubicBezTo>
                  <a:close/>
                  <a:moveTo>
                    <a:pt x="2521" y="4191"/>
                  </a:moveTo>
                  <a:cubicBezTo>
                    <a:pt x="2993" y="4191"/>
                    <a:pt x="3371" y="4537"/>
                    <a:pt x="3371" y="5010"/>
                  </a:cubicBezTo>
                  <a:cubicBezTo>
                    <a:pt x="3371" y="5482"/>
                    <a:pt x="2993" y="5829"/>
                    <a:pt x="2521" y="5829"/>
                  </a:cubicBezTo>
                  <a:cubicBezTo>
                    <a:pt x="2048" y="5829"/>
                    <a:pt x="1702" y="5482"/>
                    <a:pt x="1702" y="5010"/>
                  </a:cubicBezTo>
                  <a:cubicBezTo>
                    <a:pt x="1702" y="4537"/>
                    <a:pt x="2048" y="4191"/>
                    <a:pt x="2521" y="4191"/>
                  </a:cubicBezTo>
                  <a:close/>
                  <a:moveTo>
                    <a:pt x="10397" y="3340"/>
                  </a:moveTo>
                  <a:cubicBezTo>
                    <a:pt x="11563" y="3340"/>
                    <a:pt x="12508" y="4096"/>
                    <a:pt x="12508" y="5010"/>
                  </a:cubicBezTo>
                  <a:cubicBezTo>
                    <a:pt x="12508" y="5923"/>
                    <a:pt x="11563" y="6648"/>
                    <a:pt x="10397" y="6648"/>
                  </a:cubicBezTo>
                  <a:cubicBezTo>
                    <a:pt x="9263" y="6648"/>
                    <a:pt x="8318" y="5892"/>
                    <a:pt x="8318" y="5010"/>
                  </a:cubicBezTo>
                  <a:cubicBezTo>
                    <a:pt x="8318" y="4096"/>
                    <a:pt x="9263" y="3340"/>
                    <a:pt x="10397" y="3340"/>
                  </a:cubicBezTo>
                  <a:close/>
                  <a:moveTo>
                    <a:pt x="4191" y="6270"/>
                  </a:moveTo>
                  <a:cubicBezTo>
                    <a:pt x="4663" y="6270"/>
                    <a:pt x="5010" y="6616"/>
                    <a:pt x="5010" y="7089"/>
                  </a:cubicBezTo>
                  <a:cubicBezTo>
                    <a:pt x="5010" y="7562"/>
                    <a:pt x="4663" y="7908"/>
                    <a:pt x="4191" y="7908"/>
                  </a:cubicBezTo>
                  <a:cubicBezTo>
                    <a:pt x="3718" y="7908"/>
                    <a:pt x="3371" y="7562"/>
                    <a:pt x="3371" y="7089"/>
                  </a:cubicBezTo>
                  <a:cubicBezTo>
                    <a:pt x="3371" y="6616"/>
                    <a:pt x="3718" y="6270"/>
                    <a:pt x="4191" y="6270"/>
                  </a:cubicBezTo>
                  <a:close/>
                  <a:moveTo>
                    <a:pt x="6679" y="6648"/>
                  </a:moveTo>
                  <a:cubicBezTo>
                    <a:pt x="7152" y="6648"/>
                    <a:pt x="7499" y="6994"/>
                    <a:pt x="7499" y="7499"/>
                  </a:cubicBezTo>
                  <a:cubicBezTo>
                    <a:pt x="7499" y="7971"/>
                    <a:pt x="7152" y="8318"/>
                    <a:pt x="6679" y="8318"/>
                  </a:cubicBezTo>
                  <a:cubicBezTo>
                    <a:pt x="6207" y="8318"/>
                    <a:pt x="5829" y="7971"/>
                    <a:pt x="5829" y="7499"/>
                  </a:cubicBezTo>
                  <a:cubicBezTo>
                    <a:pt x="5829" y="7057"/>
                    <a:pt x="6207" y="6648"/>
                    <a:pt x="6679" y="6648"/>
                  </a:cubicBezTo>
                  <a:close/>
                  <a:moveTo>
                    <a:pt x="7089" y="0"/>
                  </a:moveTo>
                  <a:cubicBezTo>
                    <a:pt x="3245" y="0"/>
                    <a:pt x="63" y="2237"/>
                    <a:pt x="63" y="5010"/>
                  </a:cubicBezTo>
                  <a:cubicBezTo>
                    <a:pt x="0" y="7751"/>
                    <a:pt x="3214" y="9987"/>
                    <a:pt x="7089" y="9987"/>
                  </a:cubicBezTo>
                  <a:cubicBezTo>
                    <a:pt x="10964" y="9987"/>
                    <a:pt x="14146" y="7751"/>
                    <a:pt x="14146" y="5010"/>
                  </a:cubicBezTo>
                  <a:cubicBezTo>
                    <a:pt x="14146" y="2300"/>
                    <a:pt x="10964" y="0"/>
                    <a:pt x="708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4" name="Google Shape;8914;p98"/>
            <p:cNvSpPr/>
            <p:nvPr/>
          </p:nvSpPr>
          <p:spPr>
            <a:xfrm>
              <a:off x="-13512225" y="3483250"/>
              <a:ext cx="100050" cy="81150"/>
            </a:xfrm>
            <a:custGeom>
              <a:avLst/>
              <a:gdLst/>
              <a:ahLst/>
              <a:cxnLst/>
              <a:rect l="l" t="t" r="r" b="b"/>
              <a:pathLst>
                <a:path w="4002" h="3246" extrusionOk="0">
                  <a:moveTo>
                    <a:pt x="4002" y="1"/>
                  </a:moveTo>
                  <a:cubicBezTo>
                    <a:pt x="2206" y="127"/>
                    <a:pt x="63" y="536"/>
                    <a:pt x="63" y="1607"/>
                  </a:cubicBezTo>
                  <a:cubicBezTo>
                    <a:pt x="0" y="2710"/>
                    <a:pt x="2174" y="3120"/>
                    <a:pt x="4002" y="3246"/>
                  </a:cubicBezTo>
                  <a:cubicBezTo>
                    <a:pt x="3592" y="2805"/>
                    <a:pt x="3371" y="2206"/>
                    <a:pt x="3371" y="1607"/>
                  </a:cubicBezTo>
                  <a:cubicBezTo>
                    <a:pt x="3371" y="1040"/>
                    <a:pt x="3592" y="442"/>
                    <a:pt x="400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5" name="Google Shape;8915;p98"/>
            <p:cNvSpPr/>
            <p:nvPr/>
          </p:nvSpPr>
          <p:spPr>
            <a:xfrm>
              <a:off x="-13407475" y="3483250"/>
              <a:ext cx="36250" cy="81150"/>
            </a:xfrm>
            <a:custGeom>
              <a:avLst/>
              <a:gdLst/>
              <a:ahLst/>
              <a:cxnLst/>
              <a:rect l="l" t="t" r="r" b="b"/>
              <a:pathLst>
                <a:path w="1450" h="3246" extrusionOk="0">
                  <a:moveTo>
                    <a:pt x="1418" y="1"/>
                  </a:moveTo>
                  <a:lnTo>
                    <a:pt x="1418" y="1"/>
                  </a:lnTo>
                  <a:cubicBezTo>
                    <a:pt x="1103" y="32"/>
                    <a:pt x="788" y="190"/>
                    <a:pt x="505" y="442"/>
                  </a:cubicBezTo>
                  <a:cubicBezTo>
                    <a:pt x="190" y="757"/>
                    <a:pt x="1" y="1166"/>
                    <a:pt x="1" y="1607"/>
                  </a:cubicBezTo>
                  <a:cubicBezTo>
                    <a:pt x="1" y="2048"/>
                    <a:pt x="158" y="2489"/>
                    <a:pt x="505" y="2805"/>
                  </a:cubicBezTo>
                  <a:cubicBezTo>
                    <a:pt x="788" y="3025"/>
                    <a:pt x="1103" y="3183"/>
                    <a:pt x="1450" y="3246"/>
                  </a:cubicBezTo>
                  <a:cubicBezTo>
                    <a:pt x="1072" y="2805"/>
                    <a:pt x="820" y="2206"/>
                    <a:pt x="820" y="1607"/>
                  </a:cubicBezTo>
                  <a:cubicBezTo>
                    <a:pt x="820" y="977"/>
                    <a:pt x="1072" y="442"/>
                    <a:pt x="1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6" name="Google Shape;8916;p98"/>
            <p:cNvSpPr/>
            <p:nvPr/>
          </p:nvSpPr>
          <p:spPr>
            <a:xfrm>
              <a:off x="-13366525" y="3485625"/>
              <a:ext cx="70125" cy="76425"/>
            </a:xfrm>
            <a:custGeom>
              <a:avLst/>
              <a:gdLst/>
              <a:ahLst/>
              <a:cxnLst/>
              <a:rect l="l" t="t" r="r" b="b"/>
              <a:pathLst>
                <a:path w="2805" h="3057" extrusionOk="0">
                  <a:moveTo>
                    <a:pt x="1072" y="0"/>
                  </a:moveTo>
                  <a:cubicBezTo>
                    <a:pt x="442" y="221"/>
                    <a:pt x="1" y="819"/>
                    <a:pt x="1" y="1512"/>
                  </a:cubicBezTo>
                  <a:cubicBezTo>
                    <a:pt x="1" y="2237"/>
                    <a:pt x="442" y="2836"/>
                    <a:pt x="1072" y="3056"/>
                  </a:cubicBezTo>
                  <a:cubicBezTo>
                    <a:pt x="1702" y="2962"/>
                    <a:pt x="2301" y="2867"/>
                    <a:pt x="2805" y="2710"/>
                  </a:cubicBezTo>
                  <a:cubicBezTo>
                    <a:pt x="2616" y="2363"/>
                    <a:pt x="2490" y="1953"/>
                    <a:pt x="2490" y="1512"/>
                  </a:cubicBezTo>
                  <a:cubicBezTo>
                    <a:pt x="2490" y="1071"/>
                    <a:pt x="2616" y="693"/>
                    <a:pt x="2805" y="347"/>
                  </a:cubicBezTo>
                  <a:cubicBezTo>
                    <a:pt x="2301" y="189"/>
                    <a:pt x="1702" y="63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7" name="Google Shape;8917;p98"/>
          <p:cNvGrpSpPr/>
          <p:nvPr/>
        </p:nvGrpSpPr>
        <p:grpSpPr>
          <a:xfrm>
            <a:off x="5301563" y="1973145"/>
            <a:ext cx="356221" cy="354670"/>
            <a:chOff x="-13512225" y="3647075"/>
            <a:chExt cx="353675" cy="352100"/>
          </a:xfrm>
        </p:grpSpPr>
        <p:sp>
          <p:nvSpPr>
            <p:cNvPr id="8918" name="Google Shape;8918;p98"/>
            <p:cNvSpPr/>
            <p:nvPr/>
          </p:nvSpPr>
          <p:spPr>
            <a:xfrm>
              <a:off x="-13344475" y="3876275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411" y="0"/>
                  </a:moveTo>
                  <a:cubicBezTo>
                    <a:pt x="190" y="0"/>
                    <a:pt x="1" y="158"/>
                    <a:pt x="1" y="379"/>
                  </a:cubicBezTo>
                  <a:cubicBezTo>
                    <a:pt x="1" y="599"/>
                    <a:pt x="190" y="788"/>
                    <a:pt x="411" y="788"/>
                  </a:cubicBezTo>
                  <a:cubicBezTo>
                    <a:pt x="600" y="788"/>
                    <a:pt x="789" y="599"/>
                    <a:pt x="789" y="379"/>
                  </a:cubicBezTo>
                  <a:cubicBezTo>
                    <a:pt x="789" y="158"/>
                    <a:pt x="600" y="0"/>
                    <a:pt x="41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9" name="Google Shape;8919;p98"/>
            <p:cNvSpPr/>
            <p:nvPr/>
          </p:nvSpPr>
          <p:spPr>
            <a:xfrm>
              <a:off x="-13268850" y="3854225"/>
              <a:ext cx="110300" cy="62250"/>
            </a:xfrm>
            <a:custGeom>
              <a:avLst/>
              <a:gdLst/>
              <a:ahLst/>
              <a:cxnLst/>
              <a:rect l="l" t="t" r="r" b="b"/>
              <a:pathLst>
                <a:path w="4412" h="2490" extrusionOk="0">
                  <a:moveTo>
                    <a:pt x="0" y="0"/>
                  </a:moveTo>
                  <a:cubicBezTo>
                    <a:pt x="189" y="410"/>
                    <a:pt x="284" y="788"/>
                    <a:pt x="284" y="1229"/>
                  </a:cubicBezTo>
                  <a:cubicBezTo>
                    <a:pt x="284" y="1670"/>
                    <a:pt x="158" y="2111"/>
                    <a:pt x="0" y="2489"/>
                  </a:cubicBezTo>
                  <a:lnTo>
                    <a:pt x="4411" y="2489"/>
                  </a:lnTo>
                  <a:lnTo>
                    <a:pt x="441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0" name="Google Shape;8920;p98"/>
            <p:cNvSpPr/>
            <p:nvPr/>
          </p:nvSpPr>
          <p:spPr>
            <a:xfrm>
              <a:off x="-13512225" y="3936925"/>
              <a:ext cx="353675" cy="62250"/>
            </a:xfrm>
            <a:custGeom>
              <a:avLst/>
              <a:gdLst/>
              <a:ahLst/>
              <a:cxnLst/>
              <a:rect l="l" t="t" r="r" b="b"/>
              <a:pathLst>
                <a:path w="14147" h="2490" extrusionOk="0">
                  <a:moveTo>
                    <a:pt x="63" y="0"/>
                  </a:moveTo>
                  <a:lnTo>
                    <a:pt x="63" y="1261"/>
                  </a:lnTo>
                  <a:cubicBezTo>
                    <a:pt x="0" y="1954"/>
                    <a:pt x="568" y="2489"/>
                    <a:pt x="1261" y="2489"/>
                  </a:cubicBezTo>
                  <a:lnTo>
                    <a:pt x="12886" y="2489"/>
                  </a:lnTo>
                  <a:cubicBezTo>
                    <a:pt x="13548" y="2489"/>
                    <a:pt x="14146" y="1954"/>
                    <a:pt x="14146" y="1261"/>
                  </a:cubicBezTo>
                  <a:lnTo>
                    <a:pt x="14146" y="0"/>
                  </a:lnTo>
                  <a:lnTo>
                    <a:pt x="9137" y="0"/>
                  </a:lnTo>
                  <a:cubicBezTo>
                    <a:pt x="8633" y="536"/>
                    <a:pt x="7877" y="851"/>
                    <a:pt x="7089" y="851"/>
                  </a:cubicBezTo>
                  <a:cubicBezTo>
                    <a:pt x="6301" y="851"/>
                    <a:pt x="5608" y="536"/>
                    <a:pt x="51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1" name="Google Shape;8921;p98"/>
            <p:cNvSpPr/>
            <p:nvPr/>
          </p:nvSpPr>
          <p:spPr>
            <a:xfrm>
              <a:off x="-13387000" y="3833750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4191" h="4191" extrusionOk="0">
                  <a:moveTo>
                    <a:pt x="2080" y="819"/>
                  </a:moveTo>
                  <a:cubicBezTo>
                    <a:pt x="2773" y="819"/>
                    <a:pt x="3340" y="1386"/>
                    <a:pt x="3340" y="2048"/>
                  </a:cubicBezTo>
                  <a:cubicBezTo>
                    <a:pt x="3340" y="2710"/>
                    <a:pt x="2773" y="3308"/>
                    <a:pt x="2080" y="3308"/>
                  </a:cubicBezTo>
                  <a:cubicBezTo>
                    <a:pt x="1418" y="3308"/>
                    <a:pt x="820" y="2773"/>
                    <a:pt x="820" y="2048"/>
                  </a:cubicBezTo>
                  <a:cubicBezTo>
                    <a:pt x="820" y="1355"/>
                    <a:pt x="1387" y="819"/>
                    <a:pt x="2080" y="819"/>
                  </a:cubicBezTo>
                  <a:close/>
                  <a:moveTo>
                    <a:pt x="2080" y="0"/>
                  </a:moveTo>
                  <a:cubicBezTo>
                    <a:pt x="946" y="0"/>
                    <a:pt x="1" y="945"/>
                    <a:pt x="1" y="2080"/>
                  </a:cubicBezTo>
                  <a:cubicBezTo>
                    <a:pt x="1" y="3214"/>
                    <a:pt x="946" y="4190"/>
                    <a:pt x="2080" y="4190"/>
                  </a:cubicBezTo>
                  <a:cubicBezTo>
                    <a:pt x="3246" y="4190"/>
                    <a:pt x="4191" y="3245"/>
                    <a:pt x="4191" y="2080"/>
                  </a:cubicBezTo>
                  <a:cubicBezTo>
                    <a:pt x="4191" y="945"/>
                    <a:pt x="3183" y="0"/>
                    <a:pt x="2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2" name="Google Shape;8922;p98"/>
            <p:cNvSpPr/>
            <p:nvPr/>
          </p:nvSpPr>
          <p:spPr>
            <a:xfrm>
              <a:off x="-13512225" y="3855000"/>
              <a:ext cx="111875" cy="62250"/>
            </a:xfrm>
            <a:custGeom>
              <a:avLst/>
              <a:gdLst/>
              <a:ahLst/>
              <a:cxnLst/>
              <a:rect l="l" t="t" r="r" b="b"/>
              <a:pathLst>
                <a:path w="4475" h="2490" extrusionOk="0">
                  <a:moveTo>
                    <a:pt x="0" y="1"/>
                  </a:moveTo>
                  <a:lnTo>
                    <a:pt x="0" y="2490"/>
                  </a:lnTo>
                  <a:lnTo>
                    <a:pt x="4474" y="2490"/>
                  </a:lnTo>
                  <a:cubicBezTo>
                    <a:pt x="4317" y="2112"/>
                    <a:pt x="4191" y="1671"/>
                    <a:pt x="4191" y="1230"/>
                  </a:cubicBezTo>
                  <a:cubicBezTo>
                    <a:pt x="4191" y="788"/>
                    <a:pt x="4317" y="379"/>
                    <a:pt x="447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3" name="Google Shape;8923;p98"/>
            <p:cNvSpPr/>
            <p:nvPr/>
          </p:nvSpPr>
          <p:spPr>
            <a:xfrm>
              <a:off x="-13490175" y="3730575"/>
              <a:ext cx="62250" cy="40975"/>
            </a:xfrm>
            <a:custGeom>
              <a:avLst/>
              <a:gdLst/>
              <a:ahLst/>
              <a:cxnLst/>
              <a:rect l="l" t="t" r="r" b="b"/>
              <a:pathLst>
                <a:path w="2490" h="1639" extrusionOk="0">
                  <a:moveTo>
                    <a:pt x="1261" y="0"/>
                  </a:moveTo>
                  <a:cubicBezTo>
                    <a:pt x="536" y="0"/>
                    <a:pt x="1" y="536"/>
                    <a:pt x="1" y="1260"/>
                  </a:cubicBezTo>
                  <a:lnTo>
                    <a:pt x="1" y="1638"/>
                  </a:lnTo>
                  <a:lnTo>
                    <a:pt x="2489" y="1638"/>
                  </a:lnTo>
                  <a:lnTo>
                    <a:pt x="2489" y="1260"/>
                  </a:lnTo>
                  <a:cubicBezTo>
                    <a:pt x="2489" y="599"/>
                    <a:pt x="1922" y="0"/>
                    <a:pt x="126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4" name="Google Shape;8924;p98"/>
            <p:cNvSpPr/>
            <p:nvPr/>
          </p:nvSpPr>
          <p:spPr>
            <a:xfrm>
              <a:off x="-13241275" y="3730575"/>
              <a:ext cx="62225" cy="40975"/>
            </a:xfrm>
            <a:custGeom>
              <a:avLst/>
              <a:gdLst/>
              <a:ahLst/>
              <a:cxnLst/>
              <a:rect l="l" t="t" r="r" b="b"/>
              <a:pathLst>
                <a:path w="2489" h="1639" extrusionOk="0">
                  <a:moveTo>
                    <a:pt x="1260" y="0"/>
                  </a:moveTo>
                  <a:cubicBezTo>
                    <a:pt x="599" y="0"/>
                    <a:pt x="0" y="536"/>
                    <a:pt x="0" y="1260"/>
                  </a:cubicBezTo>
                  <a:lnTo>
                    <a:pt x="0" y="1638"/>
                  </a:lnTo>
                  <a:lnTo>
                    <a:pt x="2489" y="1638"/>
                  </a:lnTo>
                  <a:lnTo>
                    <a:pt x="2489" y="1260"/>
                  </a:lnTo>
                  <a:cubicBezTo>
                    <a:pt x="2489" y="599"/>
                    <a:pt x="1922" y="0"/>
                    <a:pt x="126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5" name="Google Shape;8925;p98"/>
            <p:cNvSpPr/>
            <p:nvPr/>
          </p:nvSpPr>
          <p:spPr>
            <a:xfrm>
              <a:off x="-13427950" y="3647075"/>
              <a:ext cx="186700" cy="63025"/>
            </a:xfrm>
            <a:custGeom>
              <a:avLst/>
              <a:gdLst/>
              <a:ahLst/>
              <a:cxnLst/>
              <a:rect l="l" t="t" r="r" b="b"/>
              <a:pathLst>
                <a:path w="7468" h="2521" extrusionOk="0">
                  <a:moveTo>
                    <a:pt x="820" y="1"/>
                  </a:moveTo>
                  <a:cubicBezTo>
                    <a:pt x="347" y="1"/>
                    <a:pt x="0" y="347"/>
                    <a:pt x="0" y="820"/>
                  </a:cubicBezTo>
                  <a:lnTo>
                    <a:pt x="0" y="1670"/>
                  </a:lnTo>
                  <a:cubicBezTo>
                    <a:pt x="0" y="2143"/>
                    <a:pt x="347" y="2521"/>
                    <a:pt x="820" y="2521"/>
                  </a:cubicBezTo>
                  <a:lnTo>
                    <a:pt x="6648" y="2521"/>
                  </a:lnTo>
                  <a:cubicBezTo>
                    <a:pt x="7089" y="2521"/>
                    <a:pt x="7467" y="2143"/>
                    <a:pt x="7467" y="1670"/>
                  </a:cubicBezTo>
                  <a:lnTo>
                    <a:pt x="7467" y="820"/>
                  </a:lnTo>
                  <a:cubicBezTo>
                    <a:pt x="7467" y="347"/>
                    <a:pt x="7121" y="1"/>
                    <a:pt x="66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6" name="Google Shape;8926;p98"/>
            <p:cNvSpPr/>
            <p:nvPr/>
          </p:nvSpPr>
          <p:spPr>
            <a:xfrm>
              <a:off x="-13512225" y="3773100"/>
              <a:ext cx="353675" cy="60675"/>
            </a:xfrm>
            <a:custGeom>
              <a:avLst/>
              <a:gdLst/>
              <a:ahLst/>
              <a:cxnLst/>
              <a:rect l="l" t="t" r="r" b="b"/>
              <a:pathLst>
                <a:path w="14147" h="2427" extrusionOk="0">
                  <a:moveTo>
                    <a:pt x="4726" y="0"/>
                  </a:moveTo>
                  <a:lnTo>
                    <a:pt x="4348" y="819"/>
                  </a:lnTo>
                  <a:lnTo>
                    <a:pt x="1261" y="819"/>
                  </a:lnTo>
                  <a:cubicBezTo>
                    <a:pt x="599" y="819"/>
                    <a:pt x="0" y="1355"/>
                    <a:pt x="0" y="2048"/>
                  </a:cubicBezTo>
                  <a:lnTo>
                    <a:pt x="0" y="2426"/>
                  </a:lnTo>
                  <a:lnTo>
                    <a:pt x="5041" y="2426"/>
                  </a:lnTo>
                  <a:cubicBezTo>
                    <a:pt x="5608" y="1922"/>
                    <a:pt x="6301" y="1607"/>
                    <a:pt x="7089" y="1607"/>
                  </a:cubicBezTo>
                  <a:cubicBezTo>
                    <a:pt x="7877" y="1607"/>
                    <a:pt x="8633" y="1922"/>
                    <a:pt x="9137" y="2426"/>
                  </a:cubicBezTo>
                  <a:lnTo>
                    <a:pt x="14146" y="2426"/>
                  </a:lnTo>
                  <a:lnTo>
                    <a:pt x="14146" y="2048"/>
                  </a:lnTo>
                  <a:cubicBezTo>
                    <a:pt x="14146" y="1355"/>
                    <a:pt x="13611" y="819"/>
                    <a:pt x="12886" y="819"/>
                  </a:cubicBezTo>
                  <a:lnTo>
                    <a:pt x="9830" y="819"/>
                  </a:lnTo>
                  <a:lnTo>
                    <a:pt x="942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7" name="Google Shape;8927;p98"/>
            <p:cNvSpPr/>
            <p:nvPr/>
          </p:nvSpPr>
          <p:spPr>
            <a:xfrm>
              <a:off x="-13411400" y="3730575"/>
              <a:ext cx="153600" cy="20500"/>
            </a:xfrm>
            <a:custGeom>
              <a:avLst/>
              <a:gdLst/>
              <a:ahLst/>
              <a:cxnLst/>
              <a:rect l="l" t="t" r="r" b="b"/>
              <a:pathLst>
                <a:path w="6144" h="820" extrusionOk="0">
                  <a:moveTo>
                    <a:pt x="0" y="0"/>
                  </a:moveTo>
                  <a:lnTo>
                    <a:pt x="599" y="819"/>
                  </a:lnTo>
                  <a:lnTo>
                    <a:pt x="5545" y="819"/>
                  </a:lnTo>
                  <a:lnTo>
                    <a:pt x="614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28" name="Google Shape;8928;p98"/>
          <p:cNvGrpSpPr/>
          <p:nvPr/>
        </p:nvGrpSpPr>
        <p:grpSpPr>
          <a:xfrm>
            <a:off x="5311876" y="2417211"/>
            <a:ext cx="356221" cy="355451"/>
            <a:chOff x="-13512225" y="4080275"/>
            <a:chExt cx="353675" cy="352875"/>
          </a:xfrm>
        </p:grpSpPr>
        <p:sp>
          <p:nvSpPr>
            <p:cNvPr id="8929" name="Google Shape;8929;p98"/>
            <p:cNvSpPr/>
            <p:nvPr/>
          </p:nvSpPr>
          <p:spPr>
            <a:xfrm>
              <a:off x="-13512225" y="4203925"/>
              <a:ext cx="353675" cy="229225"/>
            </a:xfrm>
            <a:custGeom>
              <a:avLst/>
              <a:gdLst/>
              <a:ahLst/>
              <a:cxnLst/>
              <a:rect l="l" t="t" r="r" b="b"/>
              <a:pathLst>
                <a:path w="14147" h="9169" extrusionOk="0">
                  <a:moveTo>
                    <a:pt x="5407" y="1717"/>
                  </a:moveTo>
                  <a:cubicBezTo>
                    <a:pt x="5482" y="1717"/>
                    <a:pt x="5561" y="1733"/>
                    <a:pt x="5640" y="1765"/>
                  </a:cubicBezTo>
                  <a:lnTo>
                    <a:pt x="9767" y="4254"/>
                  </a:lnTo>
                  <a:cubicBezTo>
                    <a:pt x="9893" y="4348"/>
                    <a:pt x="9987" y="4443"/>
                    <a:pt x="9987" y="4600"/>
                  </a:cubicBezTo>
                  <a:cubicBezTo>
                    <a:pt x="9987" y="4758"/>
                    <a:pt x="9893" y="4915"/>
                    <a:pt x="9767" y="5010"/>
                  </a:cubicBezTo>
                  <a:lnTo>
                    <a:pt x="5640" y="7499"/>
                  </a:lnTo>
                  <a:cubicBezTo>
                    <a:pt x="5577" y="7530"/>
                    <a:pt x="5506" y="7546"/>
                    <a:pt x="5431" y="7546"/>
                  </a:cubicBezTo>
                  <a:cubicBezTo>
                    <a:pt x="5356" y="7546"/>
                    <a:pt x="5277" y="7530"/>
                    <a:pt x="5199" y="7499"/>
                  </a:cubicBezTo>
                  <a:cubicBezTo>
                    <a:pt x="5104" y="7404"/>
                    <a:pt x="5010" y="7278"/>
                    <a:pt x="5010" y="7121"/>
                  </a:cubicBezTo>
                  <a:lnTo>
                    <a:pt x="5010" y="2143"/>
                  </a:lnTo>
                  <a:cubicBezTo>
                    <a:pt x="5010" y="1985"/>
                    <a:pt x="5104" y="1859"/>
                    <a:pt x="5199" y="1765"/>
                  </a:cubicBezTo>
                  <a:cubicBezTo>
                    <a:pt x="5262" y="1733"/>
                    <a:pt x="5333" y="1717"/>
                    <a:pt x="5407" y="1717"/>
                  </a:cubicBezTo>
                  <a:close/>
                  <a:moveTo>
                    <a:pt x="63" y="0"/>
                  </a:moveTo>
                  <a:lnTo>
                    <a:pt x="63" y="7971"/>
                  </a:lnTo>
                  <a:cubicBezTo>
                    <a:pt x="0" y="8633"/>
                    <a:pt x="568" y="9168"/>
                    <a:pt x="1261" y="9168"/>
                  </a:cubicBezTo>
                  <a:lnTo>
                    <a:pt x="12886" y="9168"/>
                  </a:lnTo>
                  <a:cubicBezTo>
                    <a:pt x="13548" y="9168"/>
                    <a:pt x="14146" y="8633"/>
                    <a:pt x="14146" y="7908"/>
                  </a:cubicBezTo>
                  <a:lnTo>
                    <a:pt x="1414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0" name="Google Shape;8930;p98"/>
            <p:cNvSpPr/>
            <p:nvPr/>
          </p:nvSpPr>
          <p:spPr>
            <a:xfrm>
              <a:off x="-13366525" y="4275600"/>
              <a:ext cx="73275" cy="88225"/>
            </a:xfrm>
            <a:custGeom>
              <a:avLst/>
              <a:gdLst/>
              <a:ahLst/>
              <a:cxnLst/>
              <a:rect l="l" t="t" r="r" b="b"/>
              <a:pathLst>
                <a:path w="2931" h="3529" extrusionOk="0">
                  <a:moveTo>
                    <a:pt x="1" y="0"/>
                  </a:moveTo>
                  <a:lnTo>
                    <a:pt x="1" y="3529"/>
                  </a:lnTo>
                  <a:lnTo>
                    <a:pt x="2931" y="17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1" name="Google Shape;8931;p98"/>
            <p:cNvSpPr/>
            <p:nvPr/>
          </p:nvSpPr>
          <p:spPr>
            <a:xfrm>
              <a:off x="-13398800" y="4143275"/>
              <a:ext cx="65375" cy="40975"/>
            </a:xfrm>
            <a:custGeom>
              <a:avLst/>
              <a:gdLst/>
              <a:ahLst/>
              <a:cxnLst/>
              <a:rect l="l" t="t" r="r" b="b"/>
              <a:pathLst>
                <a:path w="2615" h="1639" extrusionOk="0">
                  <a:moveTo>
                    <a:pt x="1103" y="1"/>
                  </a:moveTo>
                  <a:lnTo>
                    <a:pt x="0" y="1639"/>
                  </a:lnTo>
                  <a:lnTo>
                    <a:pt x="1512" y="1639"/>
                  </a:lnTo>
                  <a:lnTo>
                    <a:pt x="261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2" name="Google Shape;8932;p98"/>
            <p:cNvSpPr/>
            <p:nvPr/>
          </p:nvSpPr>
          <p:spPr>
            <a:xfrm>
              <a:off x="-13336575" y="4143275"/>
              <a:ext cx="64600" cy="40975"/>
            </a:xfrm>
            <a:custGeom>
              <a:avLst/>
              <a:gdLst/>
              <a:ahLst/>
              <a:cxnLst/>
              <a:rect l="l" t="t" r="r" b="b"/>
              <a:pathLst>
                <a:path w="2584" h="1639" extrusionOk="0">
                  <a:moveTo>
                    <a:pt x="1103" y="1"/>
                  </a:moveTo>
                  <a:lnTo>
                    <a:pt x="0" y="1639"/>
                  </a:lnTo>
                  <a:lnTo>
                    <a:pt x="1481" y="1639"/>
                  </a:lnTo>
                  <a:lnTo>
                    <a:pt x="258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3" name="Google Shape;8933;p98"/>
            <p:cNvSpPr/>
            <p:nvPr/>
          </p:nvSpPr>
          <p:spPr>
            <a:xfrm>
              <a:off x="-13398800" y="4081050"/>
              <a:ext cx="65375" cy="40975"/>
            </a:xfrm>
            <a:custGeom>
              <a:avLst/>
              <a:gdLst/>
              <a:ahLst/>
              <a:cxnLst/>
              <a:rect l="l" t="t" r="r" b="b"/>
              <a:pathLst>
                <a:path w="2615" h="1639" extrusionOk="0">
                  <a:moveTo>
                    <a:pt x="0" y="1"/>
                  </a:moveTo>
                  <a:lnTo>
                    <a:pt x="1103" y="1639"/>
                  </a:lnTo>
                  <a:lnTo>
                    <a:pt x="2615" y="1639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4" name="Google Shape;8934;p98"/>
            <p:cNvSpPr/>
            <p:nvPr/>
          </p:nvSpPr>
          <p:spPr>
            <a:xfrm>
              <a:off x="-13274375" y="4143275"/>
              <a:ext cx="64625" cy="40975"/>
            </a:xfrm>
            <a:custGeom>
              <a:avLst/>
              <a:gdLst/>
              <a:ahLst/>
              <a:cxnLst/>
              <a:rect l="l" t="t" r="r" b="b"/>
              <a:pathLst>
                <a:path w="2585" h="1639" extrusionOk="0">
                  <a:moveTo>
                    <a:pt x="1104" y="1"/>
                  </a:moveTo>
                  <a:lnTo>
                    <a:pt x="1" y="1639"/>
                  </a:lnTo>
                  <a:lnTo>
                    <a:pt x="1482" y="1639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5" name="Google Shape;8935;p98"/>
            <p:cNvSpPr/>
            <p:nvPr/>
          </p:nvSpPr>
          <p:spPr>
            <a:xfrm>
              <a:off x="-13212925" y="4081050"/>
              <a:ext cx="54375" cy="40975"/>
            </a:xfrm>
            <a:custGeom>
              <a:avLst/>
              <a:gdLst/>
              <a:ahLst/>
              <a:cxnLst/>
              <a:rect l="l" t="t" r="r" b="b"/>
              <a:pathLst>
                <a:path w="2175" h="1639" extrusionOk="0">
                  <a:moveTo>
                    <a:pt x="0" y="1"/>
                  </a:moveTo>
                  <a:lnTo>
                    <a:pt x="1103" y="1639"/>
                  </a:lnTo>
                  <a:lnTo>
                    <a:pt x="2174" y="1639"/>
                  </a:lnTo>
                  <a:lnTo>
                    <a:pt x="2174" y="820"/>
                  </a:lnTo>
                  <a:cubicBezTo>
                    <a:pt x="2174" y="347"/>
                    <a:pt x="1796" y="1"/>
                    <a:pt x="132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6" name="Google Shape;8936;p98"/>
            <p:cNvSpPr/>
            <p:nvPr/>
          </p:nvSpPr>
          <p:spPr>
            <a:xfrm>
              <a:off x="-13212925" y="4143275"/>
              <a:ext cx="54375" cy="40975"/>
            </a:xfrm>
            <a:custGeom>
              <a:avLst/>
              <a:gdLst/>
              <a:ahLst/>
              <a:cxnLst/>
              <a:rect l="l" t="t" r="r" b="b"/>
              <a:pathLst>
                <a:path w="2175" h="1639" extrusionOk="0">
                  <a:moveTo>
                    <a:pt x="1103" y="1"/>
                  </a:moveTo>
                  <a:lnTo>
                    <a:pt x="0" y="1639"/>
                  </a:lnTo>
                  <a:lnTo>
                    <a:pt x="2174" y="1639"/>
                  </a:lnTo>
                  <a:lnTo>
                    <a:pt x="217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7" name="Google Shape;8937;p98"/>
            <p:cNvSpPr/>
            <p:nvPr/>
          </p:nvSpPr>
          <p:spPr>
            <a:xfrm>
              <a:off x="-13274375" y="4081050"/>
              <a:ext cx="64625" cy="40975"/>
            </a:xfrm>
            <a:custGeom>
              <a:avLst/>
              <a:gdLst/>
              <a:ahLst/>
              <a:cxnLst/>
              <a:rect l="l" t="t" r="r" b="b"/>
              <a:pathLst>
                <a:path w="2585" h="1639" extrusionOk="0">
                  <a:moveTo>
                    <a:pt x="1" y="1"/>
                  </a:moveTo>
                  <a:lnTo>
                    <a:pt x="1104" y="1639"/>
                  </a:lnTo>
                  <a:lnTo>
                    <a:pt x="2584" y="1639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8" name="Google Shape;8938;p98"/>
            <p:cNvSpPr/>
            <p:nvPr/>
          </p:nvSpPr>
          <p:spPr>
            <a:xfrm>
              <a:off x="-13336575" y="4081050"/>
              <a:ext cx="64600" cy="40975"/>
            </a:xfrm>
            <a:custGeom>
              <a:avLst/>
              <a:gdLst/>
              <a:ahLst/>
              <a:cxnLst/>
              <a:rect l="l" t="t" r="r" b="b"/>
              <a:pathLst>
                <a:path w="2584" h="1639" extrusionOk="0">
                  <a:moveTo>
                    <a:pt x="0" y="1"/>
                  </a:moveTo>
                  <a:lnTo>
                    <a:pt x="1103" y="1639"/>
                  </a:lnTo>
                  <a:lnTo>
                    <a:pt x="2583" y="1639"/>
                  </a:lnTo>
                  <a:lnTo>
                    <a:pt x="148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9" name="Google Shape;8939;p98"/>
            <p:cNvSpPr/>
            <p:nvPr/>
          </p:nvSpPr>
          <p:spPr>
            <a:xfrm>
              <a:off x="-13512225" y="4080275"/>
              <a:ext cx="123675" cy="103200"/>
            </a:xfrm>
            <a:custGeom>
              <a:avLst/>
              <a:gdLst/>
              <a:ahLst/>
              <a:cxnLst/>
              <a:rect l="l" t="t" r="r" b="b"/>
              <a:pathLst>
                <a:path w="4947" h="4128" extrusionOk="0">
                  <a:moveTo>
                    <a:pt x="2489" y="1260"/>
                  </a:moveTo>
                  <a:cubicBezTo>
                    <a:pt x="2962" y="1260"/>
                    <a:pt x="3371" y="1607"/>
                    <a:pt x="3371" y="2080"/>
                  </a:cubicBezTo>
                  <a:cubicBezTo>
                    <a:pt x="3371" y="2552"/>
                    <a:pt x="2962" y="2899"/>
                    <a:pt x="2489" y="2899"/>
                  </a:cubicBezTo>
                  <a:cubicBezTo>
                    <a:pt x="2017" y="2899"/>
                    <a:pt x="1670" y="2552"/>
                    <a:pt x="1670" y="2080"/>
                  </a:cubicBezTo>
                  <a:cubicBezTo>
                    <a:pt x="1670" y="1607"/>
                    <a:pt x="2017" y="1260"/>
                    <a:pt x="2489" y="1260"/>
                  </a:cubicBezTo>
                  <a:close/>
                  <a:moveTo>
                    <a:pt x="1261" y="0"/>
                  </a:moveTo>
                  <a:cubicBezTo>
                    <a:pt x="599" y="0"/>
                    <a:pt x="0" y="536"/>
                    <a:pt x="0" y="1260"/>
                  </a:cubicBezTo>
                  <a:lnTo>
                    <a:pt x="0" y="4127"/>
                  </a:lnTo>
                  <a:lnTo>
                    <a:pt x="3560" y="4127"/>
                  </a:lnTo>
                  <a:lnTo>
                    <a:pt x="4947" y="2080"/>
                  </a:lnTo>
                  <a:lnTo>
                    <a:pt x="356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0" name="Google Shape;8940;p98"/>
          <p:cNvGrpSpPr/>
          <p:nvPr/>
        </p:nvGrpSpPr>
        <p:grpSpPr>
          <a:xfrm>
            <a:off x="7084956" y="1564572"/>
            <a:ext cx="356196" cy="290379"/>
            <a:chOff x="-11728250" y="3245400"/>
            <a:chExt cx="353650" cy="288275"/>
          </a:xfrm>
        </p:grpSpPr>
        <p:sp>
          <p:nvSpPr>
            <p:cNvPr id="8941" name="Google Shape;8941;p98"/>
            <p:cNvSpPr/>
            <p:nvPr/>
          </p:nvSpPr>
          <p:spPr>
            <a:xfrm>
              <a:off x="-11603025" y="3389725"/>
              <a:ext cx="104775" cy="143950"/>
            </a:xfrm>
            <a:custGeom>
              <a:avLst/>
              <a:gdLst/>
              <a:ahLst/>
              <a:cxnLst/>
              <a:rect l="l" t="t" r="r" b="b"/>
              <a:pathLst>
                <a:path w="4191" h="5758" extrusionOk="0">
                  <a:moveTo>
                    <a:pt x="2096" y="0"/>
                  </a:moveTo>
                  <a:cubicBezTo>
                    <a:pt x="1560" y="0"/>
                    <a:pt x="1024" y="197"/>
                    <a:pt x="631" y="591"/>
                  </a:cubicBezTo>
                  <a:cubicBezTo>
                    <a:pt x="252" y="1001"/>
                    <a:pt x="63" y="1505"/>
                    <a:pt x="63" y="2040"/>
                  </a:cubicBezTo>
                  <a:cubicBezTo>
                    <a:pt x="63" y="2261"/>
                    <a:pt x="95" y="2418"/>
                    <a:pt x="126" y="2576"/>
                  </a:cubicBezTo>
                  <a:lnTo>
                    <a:pt x="1387" y="3048"/>
                  </a:lnTo>
                  <a:lnTo>
                    <a:pt x="158" y="4372"/>
                  </a:lnTo>
                  <a:cubicBezTo>
                    <a:pt x="0" y="4561"/>
                    <a:pt x="0" y="4813"/>
                    <a:pt x="158" y="4970"/>
                  </a:cubicBezTo>
                  <a:cubicBezTo>
                    <a:pt x="662" y="5474"/>
                    <a:pt x="1387" y="5758"/>
                    <a:pt x="2111" y="5758"/>
                  </a:cubicBezTo>
                  <a:cubicBezTo>
                    <a:pt x="2836" y="5758"/>
                    <a:pt x="3497" y="5474"/>
                    <a:pt x="4033" y="4970"/>
                  </a:cubicBezTo>
                  <a:cubicBezTo>
                    <a:pt x="4191" y="4813"/>
                    <a:pt x="4191" y="4561"/>
                    <a:pt x="4033" y="4372"/>
                  </a:cubicBezTo>
                  <a:lnTo>
                    <a:pt x="2804" y="3048"/>
                  </a:lnTo>
                  <a:lnTo>
                    <a:pt x="4065" y="2576"/>
                  </a:lnTo>
                  <a:cubicBezTo>
                    <a:pt x="4096" y="2418"/>
                    <a:pt x="4159" y="2198"/>
                    <a:pt x="4159" y="2040"/>
                  </a:cubicBezTo>
                  <a:cubicBezTo>
                    <a:pt x="4159" y="1505"/>
                    <a:pt x="3939" y="1001"/>
                    <a:pt x="3560" y="591"/>
                  </a:cubicBezTo>
                  <a:cubicBezTo>
                    <a:pt x="3167" y="197"/>
                    <a:pt x="2631" y="0"/>
                    <a:pt x="20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2" name="Google Shape;8942;p98"/>
            <p:cNvSpPr/>
            <p:nvPr/>
          </p:nvSpPr>
          <p:spPr>
            <a:xfrm>
              <a:off x="-11647125" y="3246175"/>
              <a:ext cx="86650" cy="133925"/>
            </a:xfrm>
            <a:custGeom>
              <a:avLst/>
              <a:gdLst/>
              <a:ahLst/>
              <a:cxnLst/>
              <a:rect l="l" t="t" r="r" b="b"/>
              <a:pathLst>
                <a:path w="3466" h="5357" extrusionOk="0">
                  <a:moveTo>
                    <a:pt x="3466" y="1"/>
                  </a:moveTo>
                  <a:cubicBezTo>
                    <a:pt x="2205" y="64"/>
                    <a:pt x="1008" y="473"/>
                    <a:pt x="0" y="1135"/>
                  </a:cubicBezTo>
                  <a:lnTo>
                    <a:pt x="2426" y="5356"/>
                  </a:lnTo>
                  <a:cubicBezTo>
                    <a:pt x="2741" y="5167"/>
                    <a:pt x="3056" y="5041"/>
                    <a:pt x="3466" y="5010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3" name="Google Shape;8943;p98"/>
            <p:cNvSpPr/>
            <p:nvPr/>
          </p:nvSpPr>
          <p:spPr>
            <a:xfrm>
              <a:off x="-11540025" y="3245400"/>
              <a:ext cx="86675" cy="133900"/>
            </a:xfrm>
            <a:custGeom>
              <a:avLst/>
              <a:gdLst/>
              <a:ahLst/>
              <a:cxnLst/>
              <a:rect l="l" t="t" r="r" b="b"/>
              <a:pathLst>
                <a:path w="3467" h="5356" extrusionOk="0">
                  <a:moveTo>
                    <a:pt x="1" y="0"/>
                  </a:moveTo>
                  <a:lnTo>
                    <a:pt x="1" y="4978"/>
                  </a:lnTo>
                  <a:cubicBezTo>
                    <a:pt x="379" y="5041"/>
                    <a:pt x="725" y="5135"/>
                    <a:pt x="1040" y="5356"/>
                  </a:cubicBezTo>
                  <a:lnTo>
                    <a:pt x="3466" y="1134"/>
                  </a:lnTo>
                  <a:cubicBezTo>
                    <a:pt x="2458" y="473"/>
                    <a:pt x="1261" y="63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4" name="Google Shape;8944;p98"/>
            <p:cNvSpPr/>
            <p:nvPr/>
          </p:nvSpPr>
          <p:spPr>
            <a:xfrm>
              <a:off x="-11498275" y="3285550"/>
              <a:ext cx="123675" cy="160700"/>
            </a:xfrm>
            <a:custGeom>
              <a:avLst/>
              <a:gdLst/>
              <a:ahLst/>
              <a:cxnLst/>
              <a:rect l="l" t="t" r="r" b="b"/>
              <a:pathLst>
                <a:path w="4947" h="6428" extrusionOk="0">
                  <a:moveTo>
                    <a:pt x="2426" y="1"/>
                  </a:moveTo>
                  <a:lnTo>
                    <a:pt x="1" y="4254"/>
                  </a:lnTo>
                  <a:cubicBezTo>
                    <a:pt x="505" y="4790"/>
                    <a:pt x="788" y="5483"/>
                    <a:pt x="788" y="6207"/>
                  </a:cubicBezTo>
                  <a:lnTo>
                    <a:pt x="788" y="6428"/>
                  </a:lnTo>
                  <a:lnTo>
                    <a:pt x="4663" y="4947"/>
                  </a:lnTo>
                  <a:cubicBezTo>
                    <a:pt x="4884" y="4884"/>
                    <a:pt x="4947" y="4727"/>
                    <a:pt x="4947" y="4538"/>
                  </a:cubicBezTo>
                  <a:cubicBezTo>
                    <a:pt x="4726" y="2710"/>
                    <a:pt x="3781" y="1135"/>
                    <a:pt x="242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5" name="Google Shape;8945;p98"/>
            <p:cNvSpPr/>
            <p:nvPr/>
          </p:nvSpPr>
          <p:spPr>
            <a:xfrm>
              <a:off x="-11728250" y="3286350"/>
              <a:ext cx="125250" cy="160700"/>
            </a:xfrm>
            <a:custGeom>
              <a:avLst/>
              <a:gdLst/>
              <a:ahLst/>
              <a:cxnLst/>
              <a:rect l="l" t="t" r="r" b="b"/>
              <a:pathLst>
                <a:path w="5010" h="6428" extrusionOk="0">
                  <a:moveTo>
                    <a:pt x="2584" y="0"/>
                  </a:moveTo>
                  <a:cubicBezTo>
                    <a:pt x="1229" y="1103"/>
                    <a:pt x="284" y="2678"/>
                    <a:pt x="63" y="4537"/>
                  </a:cubicBezTo>
                  <a:cubicBezTo>
                    <a:pt x="0" y="4726"/>
                    <a:pt x="126" y="4884"/>
                    <a:pt x="315" y="4978"/>
                  </a:cubicBezTo>
                  <a:lnTo>
                    <a:pt x="4222" y="6427"/>
                  </a:lnTo>
                  <a:lnTo>
                    <a:pt x="4222" y="6238"/>
                  </a:lnTo>
                  <a:cubicBezTo>
                    <a:pt x="4222" y="5482"/>
                    <a:pt x="4505" y="4758"/>
                    <a:pt x="5009" y="4254"/>
                  </a:cubicBezTo>
                  <a:lnTo>
                    <a:pt x="258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46" name="Google Shape;8946;p98"/>
          <p:cNvSpPr/>
          <p:nvPr/>
        </p:nvSpPr>
        <p:spPr>
          <a:xfrm>
            <a:off x="7242366" y="2108233"/>
            <a:ext cx="40464" cy="84135"/>
          </a:xfrm>
          <a:custGeom>
            <a:avLst/>
            <a:gdLst/>
            <a:ahLst/>
            <a:cxnLst/>
            <a:rect l="l" t="t" r="r" b="b"/>
            <a:pathLst>
              <a:path w="1607" h="3341" extrusionOk="0">
                <a:moveTo>
                  <a:pt x="0" y="1"/>
                </a:moveTo>
                <a:lnTo>
                  <a:pt x="0" y="2804"/>
                </a:lnTo>
                <a:cubicBezTo>
                  <a:pt x="158" y="2962"/>
                  <a:pt x="315" y="3183"/>
                  <a:pt x="504" y="3340"/>
                </a:cubicBezTo>
                <a:lnTo>
                  <a:pt x="1607" y="1891"/>
                </a:lnTo>
                <a:cubicBezTo>
                  <a:pt x="630" y="1418"/>
                  <a:pt x="0" y="788"/>
                  <a:pt x="0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47" name="Google Shape;8947;p98"/>
          <p:cNvGrpSpPr/>
          <p:nvPr/>
        </p:nvGrpSpPr>
        <p:grpSpPr>
          <a:xfrm>
            <a:off x="7083760" y="1971660"/>
            <a:ext cx="358588" cy="357642"/>
            <a:chOff x="-11729050" y="3646475"/>
            <a:chExt cx="356025" cy="355050"/>
          </a:xfrm>
        </p:grpSpPr>
        <p:sp>
          <p:nvSpPr>
            <p:cNvPr id="8948" name="Google Shape;8948;p98"/>
            <p:cNvSpPr/>
            <p:nvPr/>
          </p:nvSpPr>
          <p:spPr>
            <a:xfrm>
              <a:off x="-11460475" y="3648050"/>
              <a:ext cx="86675" cy="80175"/>
            </a:xfrm>
            <a:custGeom>
              <a:avLst/>
              <a:gdLst/>
              <a:ahLst/>
              <a:cxnLst/>
              <a:rect l="l" t="t" r="r" b="b"/>
              <a:pathLst>
                <a:path w="3467" h="3207" extrusionOk="0">
                  <a:moveTo>
                    <a:pt x="3025" y="1"/>
                  </a:moveTo>
                  <a:cubicBezTo>
                    <a:pt x="2923" y="1"/>
                    <a:pt x="2821" y="40"/>
                    <a:pt x="2742" y="119"/>
                  </a:cubicBezTo>
                  <a:lnTo>
                    <a:pt x="1" y="2955"/>
                  </a:lnTo>
                  <a:cubicBezTo>
                    <a:pt x="316" y="3018"/>
                    <a:pt x="631" y="3112"/>
                    <a:pt x="914" y="3207"/>
                  </a:cubicBezTo>
                  <a:lnTo>
                    <a:pt x="3309" y="749"/>
                  </a:lnTo>
                  <a:cubicBezTo>
                    <a:pt x="3466" y="529"/>
                    <a:pt x="3466" y="277"/>
                    <a:pt x="3309" y="119"/>
                  </a:cubicBezTo>
                  <a:cubicBezTo>
                    <a:pt x="3230" y="40"/>
                    <a:pt x="3128" y="1"/>
                    <a:pt x="30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9" name="Google Shape;8949;p98"/>
            <p:cNvSpPr/>
            <p:nvPr/>
          </p:nvSpPr>
          <p:spPr>
            <a:xfrm>
              <a:off x="-11601450" y="3773875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99"/>
                    <a:pt x="158" y="788"/>
                    <a:pt x="378" y="788"/>
                  </a:cubicBezTo>
                  <a:cubicBezTo>
                    <a:pt x="599" y="788"/>
                    <a:pt x="788" y="599"/>
                    <a:pt x="788" y="379"/>
                  </a:cubicBezTo>
                  <a:cubicBezTo>
                    <a:pt x="788" y="158"/>
                    <a:pt x="599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0" name="Google Shape;8950;p98"/>
            <p:cNvSpPr/>
            <p:nvPr/>
          </p:nvSpPr>
          <p:spPr>
            <a:xfrm>
              <a:off x="-11729050" y="3646475"/>
              <a:ext cx="353675" cy="209350"/>
            </a:xfrm>
            <a:custGeom>
              <a:avLst/>
              <a:gdLst/>
              <a:ahLst/>
              <a:cxnLst/>
              <a:rect l="l" t="t" r="r" b="b"/>
              <a:pathLst>
                <a:path w="14147" h="8374" extrusionOk="0">
                  <a:moveTo>
                    <a:pt x="457" y="1"/>
                  </a:moveTo>
                  <a:cubicBezTo>
                    <a:pt x="347" y="1"/>
                    <a:pt x="237" y="40"/>
                    <a:pt x="158" y="119"/>
                  </a:cubicBezTo>
                  <a:cubicBezTo>
                    <a:pt x="1" y="277"/>
                    <a:pt x="1" y="560"/>
                    <a:pt x="158" y="718"/>
                  </a:cubicBezTo>
                  <a:lnTo>
                    <a:pt x="2553" y="3207"/>
                  </a:lnTo>
                  <a:cubicBezTo>
                    <a:pt x="1103" y="3679"/>
                    <a:pt x="32" y="4435"/>
                    <a:pt x="32" y="5443"/>
                  </a:cubicBezTo>
                  <a:cubicBezTo>
                    <a:pt x="32" y="7334"/>
                    <a:pt x="3718" y="8373"/>
                    <a:pt x="7089" y="8373"/>
                  </a:cubicBezTo>
                  <a:cubicBezTo>
                    <a:pt x="10523" y="8373"/>
                    <a:pt x="14146" y="7334"/>
                    <a:pt x="14146" y="5443"/>
                  </a:cubicBezTo>
                  <a:cubicBezTo>
                    <a:pt x="14146" y="4467"/>
                    <a:pt x="13075" y="3679"/>
                    <a:pt x="11626" y="3207"/>
                  </a:cubicBezTo>
                  <a:lnTo>
                    <a:pt x="9893" y="4971"/>
                  </a:lnTo>
                  <a:cubicBezTo>
                    <a:pt x="10019" y="5160"/>
                    <a:pt x="10051" y="5317"/>
                    <a:pt x="10051" y="5475"/>
                  </a:cubicBezTo>
                  <a:cubicBezTo>
                    <a:pt x="10051" y="6168"/>
                    <a:pt x="9484" y="6704"/>
                    <a:pt x="8791" y="6704"/>
                  </a:cubicBezTo>
                  <a:cubicBezTo>
                    <a:pt x="8129" y="6704"/>
                    <a:pt x="7530" y="6168"/>
                    <a:pt x="7530" y="5475"/>
                  </a:cubicBezTo>
                  <a:cubicBezTo>
                    <a:pt x="7530" y="4813"/>
                    <a:pt x="8066" y="4278"/>
                    <a:pt x="8791" y="4278"/>
                  </a:cubicBezTo>
                  <a:cubicBezTo>
                    <a:pt x="8980" y="4278"/>
                    <a:pt x="9232" y="4341"/>
                    <a:pt x="9389" y="4404"/>
                  </a:cubicBezTo>
                  <a:lnTo>
                    <a:pt x="10744" y="2986"/>
                  </a:lnTo>
                  <a:cubicBezTo>
                    <a:pt x="9641" y="2734"/>
                    <a:pt x="8349" y="2608"/>
                    <a:pt x="7121" y="2608"/>
                  </a:cubicBezTo>
                  <a:cubicBezTo>
                    <a:pt x="5861" y="2608"/>
                    <a:pt x="4600" y="2765"/>
                    <a:pt x="3498" y="2986"/>
                  </a:cubicBezTo>
                  <a:lnTo>
                    <a:pt x="4884" y="4404"/>
                  </a:lnTo>
                  <a:cubicBezTo>
                    <a:pt x="5073" y="4341"/>
                    <a:pt x="5293" y="4278"/>
                    <a:pt x="5482" y="4278"/>
                  </a:cubicBezTo>
                  <a:cubicBezTo>
                    <a:pt x="6144" y="4278"/>
                    <a:pt x="6743" y="4813"/>
                    <a:pt x="6743" y="5475"/>
                  </a:cubicBezTo>
                  <a:cubicBezTo>
                    <a:pt x="6743" y="6168"/>
                    <a:pt x="6176" y="6704"/>
                    <a:pt x="5482" y="6704"/>
                  </a:cubicBezTo>
                  <a:cubicBezTo>
                    <a:pt x="4821" y="6704"/>
                    <a:pt x="4222" y="6168"/>
                    <a:pt x="4222" y="5475"/>
                  </a:cubicBezTo>
                  <a:cubicBezTo>
                    <a:pt x="4222" y="5317"/>
                    <a:pt x="4254" y="5160"/>
                    <a:pt x="4285" y="5002"/>
                  </a:cubicBezTo>
                  <a:lnTo>
                    <a:pt x="2553" y="3238"/>
                  </a:lnTo>
                  <a:cubicBezTo>
                    <a:pt x="2836" y="3112"/>
                    <a:pt x="3151" y="3049"/>
                    <a:pt x="3466" y="2955"/>
                  </a:cubicBezTo>
                  <a:lnTo>
                    <a:pt x="757" y="119"/>
                  </a:lnTo>
                  <a:cubicBezTo>
                    <a:pt x="678" y="40"/>
                    <a:pt x="568" y="1"/>
                    <a:pt x="4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1" name="Google Shape;8951;p98"/>
            <p:cNvSpPr/>
            <p:nvPr/>
          </p:nvSpPr>
          <p:spPr>
            <a:xfrm>
              <a:off x="-11518750" y="3773875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379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99"/>
                    <a:pt x="158" y="788"/>
                    <a:pt x="379" y="788"/>
                  </a:cubicBezTo>
                  <a:cubicBezTo>
                    <a:pt x="599" y="788"/>
                    <a:pt x="788" y="599"/>
                    <a:pt x="788" y="379"/>
                  </a:cubicBezTo>
                  <a:cubicBezTo>
                    <a:pt x="788" y="158"/>
                    <a:pt x="599" y="1"/>
                    <a:pt x="3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2" name="Google Shape;8952;p98"/>
            <p:cNvSpPr/>
            <p:nvPr/>
          </p:nvSpPr>
          <p:spPr>
            <a:xfrm>
              <a:off x="-11698325" y="3858150"/>
              <a:ext cx="67750" cy="69350"/>
            </a:xfrm>
            <a:custGeom>
              <a:avLst/>
              <a:gdLst/>
              <a:ahLst/>
              <a:cxnLst/>
              <a:rect l="l" t="t" r="r" b="b"/>
              <a:pathLst>
                <a:path w="2710" h="2774" extrusionOk="0">
                  <a:moveTo>
                    <a:pt x="1261" y="1"/>
                  </a:moveTo>
                  <a:lnTo>
                    <a:pt x="0" y="1639"/>
                  </a:lnTo>
                  <a:cubicBezTo>
                    <a:pt x="756" y="2112"/>
                    <a:pt x="1702" y="2490"/>
                    <a:pt x="2710" y="2773"/>
                  </a:cubicBezTo>
                  <a:lnTo>
                    <a:pt x="1859" y="221"/>
                  </a:lnTo>
                  <a:cubicBezTo>
                    <a:pt x="1639" y="158"/>
                    <a:pt x="1450" y="95"/>
                    <a:pt x="126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3" name="Google Shape;8953;p98"/>
            <p:cNvSpPr/>
            <p:nvPr/>
          </p:nvSpPr>
          <p:spPr>
            <a:xfrm>
              <a:off x="-11627450" y="3869175"/>
              <a:ext cx="47300" cy="55175"/>
            </a:xfrm>
            <a:custGeom>
              <a:avLst/>
              <a:gdLst/>
              <a:ahLst/>
              <a:cxnLst/>
              <a:rect l="l" t="t" r="r" b="b"/>
              <a:pathLst>
                <a:path w="1892" h="2207" extrusionOk="0">
                  <a:moveTo>
                    <a:pt x="1" y="1"/>
                  </a:moveTo>
                  <a:lnTo>
                    <a:pt x="694" y="2206"/>
                  </a:lnTo>
                  <a:lnTo>
                    <a:pt x="1891" y="221"/>
                  </a:lnTo>
                  <a:cubicBezTo>
                    <a:pt x="1229" y="190"/>
                    <a:pt x="599" y="127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4" name="Google Shape;8954;p98"/>
            <p:cNvSpPr/>
            <p:nvPr/>
          </p:nvSpPr>
          <p:spPr>
            <a:xfrm>
              <a:off x="-11414775" y="3803025"/>
              <a:ext cx="41750" cy="83525"/>
            </a:xfrm>
            <a:custGeom>
              <a:avLst/>
              <a:gdLst/>
              <a:ahLst/>
              <a:cxnLst/>
              <a:rect l="l" t="t" r="r" b="b"/>
              <a:pathLst>
                <a:path w="1670" h="3341" extrusionOk="0">
                  <a:moveTo>
                    <a:pt x="1670" y="1"/>
                  </a:moveTo>
                  <a:cubicBezTo>
                    <a:pt x="1607" y="851"/>
                    <a:pt x="977" y="1481"/>
                    <a:pt x="0" y="1891"/>
                  </a:cubicBezTo>
                  <a:lnTo>
                    <a:pt x="1134" y="3340"/>
                  </a:lnTo>
                  <a:cubicBezTo>
                    <a:pt x="1355" y="3214"/>
                    <a:pt x="1512" y="3025"/>
                    <a:pt x="1670" y="2836"/>
                  </a:cubicBezTo>
                  <a:lnTo>
                    <a:pt x="167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5" name="Google Shape;8955;p98"/>
            <p:cNvSpPr/>
            <p:nvPr/>
          </p:nvSpPr>
          <p:spPr>
            <a:xfrm>
              <a:off x="-11592800" y="3876275"/>
              <a:ext cx="84300" cy="62250"/>
            </a:xfrm>
            <a:custGeom>
              <a:avLst/>
              <a:gdLst/>
              <a:ahLst/>
              <a:cxnLst/>
              <a:rect l="l" t="t" r="r" b="b"/>
              <a:pathLst>
                <a:path w="3372" h="2490" extrusionOk="0">
                  <a:moveTo>
                    <a:pt x="1419" y="0"/>
                  </a:moveTo>
                  <a:lnTo>
                    <a:pt x="1" y="2363"/>
                  </a:lnTo>
                  <a:cubicBezTo>
                    <a:pt x="537" y="2426"/>
                    <a:pt x="1104" y="2489"/>
                    <a:pt x="1671" y="2489"/>
                  </a:cubicBezTo>
                  <a:cubicBezTo>
                    <a:pt x="2269" y="2489"/>
                    <a:pt x="2836" y="2426"/>
                    <a:pt x="3372" y="2363"/>
                  </a:cubicBezTo>
                  <a:lnTo>
                    <a:pt x="195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6" name="Google Shape;8956;p98"/>
            <p:cNvSpPr/>
            <p:nvPr/>
          </p:nvSpPr>
          <p:spPr>
            <a:xfrm>
              <a:off x="-11520325" y="3869175"/>
              <a:ext cx="47275" cy="55175"/>
            </a:xfrm>
            <a:custGeom>
              <a:avLst/>
              <a:gdLst/>
              <a:ahLst/>
              <a:cxnLst/>
              <a:rect l="l" t="t" r="r" b="b"/>
              <a:pathLst>
                <a:path w="1891" h="2207" extrusionOk="0">
                  <a:moveTo>
                    <a:pt x="1891" y="1"/>
                  </a:moveTo>
                  <a:cubicBezTo>
                    <a:pt x="1292" y="127"/>
                    <a:pt x="631" y="190"/>
                    <a:pt x="0" y="253"/>
                  </a:cubicBezTo>
                  <a:lnTo>
                    <a:pt x="1198" y="2206"/>
                  </a:lnTo>
                  <a:lnTo>
                    <a:pt x="189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7" name="Google Shape;8957;p98"/>
            <p:cNvSpPr/>
            <p:nvPr/>
          </p:nvSpPr>
          <p:spPr>
            <a:xfrm>
              <a:off x="-11726675" y="3903850"/>
              <a:ext cx="352075" cy="97675"/>
            </a:xfrm>
            <a:custGeom>
              <a:avLst/>
              <a:gdLst/>
              <a:ahLst/>
              <a:cxnLst/>
              <a:rect l="l" t="t" r="r" b="b"/>
              <a:pathLst>
                <a:path w="14083" h="3907" extrusionOk="0">
                  <a:moveTo>
                    <a:pt x="0" y="0"/>
                  </a:moveTo>
                  <a:lnTo>
                    <a:pt x="0" y="977"/>
                  </a:lnTo>
                  <a:cubicBezTo>
                    <a:pt x="0" y="2867"/>
                    <a:pt x="3655" y="3907"/>
                    <a:pt x="7057" y="3907"/>
                  </a:cubicBezTo>
                  <a:cubicBezTo>
                    <a:pt x="10460" y="3907"/>
                    <a:pt x="14083" y="2867"/>
                    <a:pt x="14083" y="977"/>
                  </a:cubicBezTo>
                  <a:lnTo>
                    <a:pt x="14083" y="32"/>
                  </a:lnTo>
                  <a:cubicBezTo>
                    <a:pt x="12508" y="1386"/>
                    <a:pt x="9956" y="2237"/>
                    <a:pt x="7057" y="2237"/>
                  </a:cubicBezTo>
                  <a:cubicBezTo>
                    <a:pt x="4568" y="2205"/>
                    <a:pt x="1796" y="1575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8" name="Google Shape;8958;p98"/>
            <p:cNvSpPr/>
            <p:nvPr/>
          </p:nvSpPr>
          <p:spPr>
            <a:xfrm>
              <a:off x="-11470700" y="3859725"/>
              <a:ext cx="66975" cy="68550"/>
            </a:xfrm>
            <a:custGeom>
              <a:avLst/>
              <a:gdLst/>
              <a:ahLst/>
              <a:cxnLst/>
              <a:rect l="l" t="t" r="r" b="b"/>
              <a:pathLst>
                <a:path w="2679" h="2742" extrusionOk="0">
                  <a:moveTo>
                    <a:pt x="1449" y="1"/>
                  </a:moveTo>
                  <a:cubicBezTo>
                    <a:pt x="1260" y="32"/>
                    <a:pt x="1071" y="95"/>
                    <a:pt x="851" y="158"/>
                  </a:cubicBezTo>
                  <a:lnTo>
                    <a:pt x="0" y="2742"/>
                  </a:lnTo>
                  <a:cubicBezTo>
                    <a:pt x="1008" y="2458"/>
                    <a:pt x="1922" y="2080"/>
                    <a:pt x="2678" y="1608"/>
                  </a:cubicBezTo>
                  <a:lnTo>
                    <a:pt x="144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9" name="Google Shape;8959;p98"/>
          <p:cNvGrpSpPr/>
          <p:nvPr/>
        </p:nvGrpSpPr>
        <p:grpSpPr>
          <a:xfrm>
            <a:off x="7117464" y="2417211"/>
            <a:ext cx="311804" cy="355451"/>
            <a:chOff x="-11703850" y="4081850"/>
            <a:chExt cx="309575" cy="352875"/>
          </a:xfrm>
        </p:grpSpPr>
        <p:sp>
          <p:nvSpPr>
            <p:cNvPr id="8960" name="Google Shape;8960;p98"/>
            <p:cNvSpPr/>
            <p:nvPr/>
          </p:nvSpPr>
          <p:spPr>
            <a:xfrm>
              <a:off x="-11703850" y="4081850"/>
              <a:ext cx="309575" cy="125250"/>
            </a:xfrm>
            <a:custGeom>
              <a:avLst/>
              <a:gdLst/>
              <a:ahLst/>
              <a:cxnLst/>
              <a:rect l="l" t="t" r="r" b="b"/>
              <a:pathLst>
                <a:path w="12383" h="5010" extrusionOk="0">
                  <a:moveTo>
                    <a:pt x="6932" y="2552"/>
                  </a:moveTo>
                  <a:cubicBezTo>
                    <a:pt x="7593" y="2552"/>
                    <a:pt x="8192" y="3119"/>
                    <a:pt x="8192" y="3781"/>
                  </a:cubicBezTo>
                  <a:cubicBezTo>
                    <a:pt x="8224" y="3970"/>
                    <a:pt x="8035" y="4190"/>
                    <a:pt x="7783" y="4190"/>
                  </a:cubicBezTo>
                  <a:cubicBezTo>
                    <a:pt x="7530" y="4190"/>
                    <a:pt x="7341" y="3970"/>
                    <a:pt x="7341" y="3781"/>
                  </a:cubicBezTo>
                  <a:cubicBezTo>
                    <a:pt x="7341" y="3560"/>
                    <a:pt x="7152" y="3403"/>
                    <a:pt x="6963" y="3403"/>
                  </a:cubicBezTo>
                  <a:cubicBezTo>
                    <a:pt x="6743" y="3403"/>
                    <a:pt x="6522" y="3592"/>
                    <a:pt x="6522" y="3781"/>
                  </a:cubicBezTo>
                  <a:cubicBezTo>
                    <a:pt x="6522" y="4033"/>
                    <a:pt x="6333" y="4190"/>
                    <a:pt x="6144" y="4190"/>
                  </a:cubicBezTo>
                  <a:cubicBezTo>
                    <a:pt x="5892" y="4190"/>
                    <a:pt x="5703" y="3970"/>
                    <a:pt x="5703" y="3781"/>
                  </a:cubicBezTo>
                  <a:cubicBezTo>
                    <a:pt x="5703" y="3560"/>
                    <a:pt x="5514" y="3403"/>
                    <a:pt x="5262" y="3403"/>
                  </a:cubicBezTo>
                  <a:cubicBezTo>
                    <a:pt x="5042" y="3403"/>
                    <a:pt x="4884" y="3592"/>
                    <a:pt x="4884" y="3781"/>
                  </a:cubicBezTo>
                  <a:cubicBezTo>
                    <a:pt x="4884" y="4033"/>
                    <a:pt x="4664" y="4190"/>
                    <a:pt x="4443" y="4190"/>
                  </a:cubicBezTo>
                  <a:cubicBezTo>
                    <a:pt x="4191" y="4190"/>
                    <a:pt x="4033" y="3970"/>
                    <a:pt x="4033" y="3781"/>
                  </a:cubicBezTo>
                  <a:cubicBezTo>
                    <a:pt x="4033" y="3119"/>
                    <a:pt x="4601" y="2552"/>
                    <a:pt x="5262" y="2552"/>
                  </a:cubicBezTo>
                  <a:cubicBezTo>
                    <a:pt x="5577" y="2552"/>
                    <a:pt x="5861" y="2678"/>
                    <a:pt x="6081" y="2867"/>
                  </a:cubicBezTo>
                  <a:cubicBezTo>
                    <a:pt x="6333" y="2678"/>
                    <a:pt x="6617" y="2552"/>
                    <a:pt x="6932" y="2552"/>
                  </a:cubicBezTo>
                  <a:close/>
                  <a:moveTo>
                    <a:pt x="5357" y="0"/>
                  </a:moveTo>
                  <a:cubicBezTo>
                    <a:pt x="4348" y="0"/>
                    <a:pt x="3498" y="725"/>
                    <a:pt x="3340" y="1670"/>
                  </a:cubicBezTo>
                  <a:cubicBezTo>
                    <a:pt x="3304" y="1668"/>
                    <a:pt x="3267" y="1666"/>
                    <a:pt x="3231" y="1666"/>
                  </a:cubicBezTo>
                  <a:cubicBezTo>
                    <a:pt x="2310" y="1666"/>
                    <a:pt x="1639" y="2430"/>
                    <a:pt x="1639" y="3340"/>
                  </a:cubicBezTo>
                  <a:cubicBezTo>
                    <a:pt x="725" y="3340"/>
                    <a:pt x="1" y="4096"/>
                    <a:pt x="1" y="5009"/>
                  </a:cubicBezTo>
                  <a:lnTo>
                    <a:pt x="12382" y="5009"/>
                  </a:lnTo>
                  <a:cubicBezTo>
                    <a:pt x="12351" y="4096"/>
                    <a:pt x="11595" y="3340"/>
                    <a:pt x="10681" y="3340"/>
                  </a:cubicBezTo>
                  <a:cubicBezTo>
                    <a:pt x="10681" y="2395"/>
                    <a:pt x="9956" y="1670"/>
                    <a:pt x="9011" y="1670"/>
                  </a:cubicBezTo>
                  <a:cubicBezTo>
                    <a:pt x="8822" y="725"/>
                    <a:pt x="7972" y="0"/>
                    <a:pt x="6995" y="0"/>
                  </a:cubicBezTo>
                  <a:cubicBezTo>
                    <a:pt x="6711" y="0"/>
                    <a:pt x="6459" y="95"/>
                    <a:pt x="6176" y="189"/>
                  </a:cubicBezTo>
                  <a:cubicBezTo>
                    <a:pt x="5892" y="95"/>
                    <a:pt x="5609" y="0"/>
                    <a:pt x="535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1" name="Google Shape;8961;p98"/>
            <p:cNvSpPr/>
            <p:nvPr/>
          </p:nvSpPr>
          <p:spPr>
            <a:xfrm>
              <a:off x="-11622725" y="4288975"/>
              <a:ext cx="144175" cy="63050"/>
            </a:xfrm>
            <a:custGeom>
              <a:avLst/>
              <a:gdLst/>
              <a:ahLst/>
              <a:cxnLst/>
              <a:rect l="l" t="t" r="r" b="b"/>
              <a:pathLst>
                <a:path w="5767" h="2522" extrusionOk="0">
                  <a:moveTo>
                    <a:pt x="2868" y="1"/>
                  </a:moveTo>
                  <a:cubicBezTo>
                    <a:pt x="1293" y="1"/>
                    <a:pt x="1" y="537"/>
                    <a:pt x="1" y="1261"/>
                  </a:cubicBezTo>
                  <a:cubicBezTo>
                    <a:pt x="1" y="1954"/>
                    <a:pt x="1293" y="2521"/>
                    <a:pt x="2868" y="2521"/>
                  </a:cubicBezTo>
                  <a:cubicBezTo>
                    <a:pt x="4475" y="2521"/>
                    <a:pt x="5766" y="1954"/>
                    <a:pt x="5766" y="1261"/>
                  </a:cubicBezTo>
                  <a:cubicBezTo>
                    <a:pt x="5766" y="537"/>
                    <a:pt x="4475" y="1"/>
                    <a:pt x="28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2" name="Google Shape;8962;p98"/>
            <p:cNvSpPr/>
            <p:nvPr/>
          </p:nvSpPr>
          <p:spPr>
            <a:xfrm>
              <a:off x="-11596725" y="4364600"/>
              <a:ext cx="36250" cy="70125"/>
            </a:xfrm>
            <a:custGeom>
              <a:avLst/>
              <a:gdLst/>
              <a:ahLst/>
              <a:cxnLst/>
              <a:rect l="l" t="t" r="r" b="b"/>
              <a:pathLst>
                <a:path w="1450" h="2805" extrusionOk="0">
                  <a:moveTo>
                    <a:pt x="0" y="0"/>
                  </a:moveTo>
                  <a:lnTo>
                    <a:pt x="253" y="2804"/>
                  </a:lnTo>
                  <a:lnTo>
                    <a:pt x="1450" y="2804"/>
                  </a:lnTo>
                  <a:lnTo>
                    <a:pt x="1450" y="284"/>
                  </a:lnTo>
                  <a:cubicBezTo>
                    <a:pt x="883" y="221"/>
                    <a:pt x="410" y="158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3" name="Google Shape;8963;p98"/>
            <p:cNvSpPr/>
            <p:nvPr/>
          </p:nvSpPr>
          <p:spPr>
            <a:xfrm>
              <a:off x="-11540025" y="4364600"/>
              <a:ext cx="37050" cy="70125"/>
            </a:xfrm>
            <a:custGeom>
              <a:avLst/>
              <a:gdLst/>
              <a:ahLst/>
              <a:cxnLst/>
              <a:rect l="l" t="t" r="r" b="b"/>
              <a:pathLst>
                <a:path w="1482" h="2805" extrusionOk="0">
                  <a:moveTo>
                    <a:pt x="1482" y="0"/>
                  </a:moveTo>
                  <a:lnTo>
                    <a:pt x="1482" y="0"/>
                  </a:lnTo>
                  <a:cubicBezTo>
                    <a:pt x="1040" y="126"/>
                    <a:pt x="505" y="221"/>
                    <a:pt x="1" y="221"/>
                  </a:cubicBezTo>
                  <a:lnTo>
                    <a:pt x="1" y="2741"/>
                  </a:lnTo>
                  <a:lnTo>
                    <a:pt x="1198" y="2741"/>
                  </a:lnTo>
                  <a:lnTo>
                    <a:pt x="1198" y="2804"/>
                  </a:lnTo>
                  <a:lnTo>
                    <a:pt x="148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4" name="Google Shape;8964;p98"/>
            <p:cNvSpPr/>
            <p:nvPr/>
          </p:nvSpPr>
          <p:spPr>
            <a:xfrm>
              <a:off x="-11610900" y="4227550"/>
              <a:ext cx="50425" cy="51225"/>
            </a:xfrm>
            <a:custGeom>
              <a:avLst/>
              <a:gdLst/>
              <a:ahLst/>
              <a:cxnLst/>
              <a:rect l="l" t="t" r="r" b="b"/>
              <a:pathLst>
                <a:path w="2017" h="2049" extrusionOk="0">
                  <a:moveTo>
                    <a:pt x="0" y="1"/>
                  </a:moveTo>
                  <a:lnTo>
                    <a:pt x="189" y="2048"/>
                  </a:lnTo>
                  <a:cubicBezTo>
                    <a:pt x="725" y="1859"/>
                    <a:pt x="1355" y="1702"/>
                    <a:pt x="2017" y="1670"/>
                  </a:cubicBezTo>
                  <a:lnTo>
                    <a:pt x="201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5" name="Google Shape;8965;p98"/>
            <p:cNvSpPr/>
            <p:nvPr/>
          </p:nvSpPr>
          <p:spPr>
            <a:xfrm>
              <a:off x="-11540025" y="4228350"/>
              <a:ext cx="50450" cy="51200"/>
            </a:xfrm>
            <a:custGeom>
              <a:avLst/>
              <a:gdLst/>
              <a:ahLst/>
              <a:cxnLst/>
              <a:rect l="l" t="t" r="r" b="b"/>
              <a:pathLst>
                <a:path w="2018" h="2048" extrusionOk="0">
                  <a:moveTo>
                    <a:pt x="1" y="0"/>
                  </a:moveTo>
                  <a:lnTo>
                    <a:pt x="1" y="1670"/>
                  </a:lnTo>
                  <a:cubicBezTo>
                    <a:pt x="694" y="1701"/>
                    <a:pt x="1293" y="1827"/>
                    <a:pt x="1828" y="2048"/>
                  </a:cubicBezTo>
                  <a:lnTo>
                    <a:pt x="201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6" name="Google Shape;8966;p98"/>
            <p:cNvSpPr/>
            <p:nvPr/>
          </p:nvSpPr>
          <p:spPr>
            <a:xfrm>
              <a:off x="-11489600" y="4227550"/>
              <a:ext cx="92175" cy="207175"/>
            </a:xfrm>
            <a:custGeom>
              <a:avLst/>
              <a:gdLst/>
              <a:ahLst/>
              <a:cxnLst/>
              <a:rect l="l" t="t" r="r" b="b"/>
              <a:pathLst>
                <a:path w="3687" h="8287" extrusionOk="0">
                  <a:moveTo>
                    <a:pt x="819" y="1"/>
                  </a:moveTo>
                  <a:lnTo>
                    <a:pt x="599" y="2489"/>
                  </a:lnTo>
                  <a:cubicBezTo>
                    <a:pt x="1040" y="2836"/>
                    <a:pt x="1292" y="3246"/>
                    <a:pt x="1292" y="3718"/>
                  </a:cubicBezTo>
                  <a:cubicBezTo>
                    <a:pt x="1292" y="4254"/>
                    <a:pt x="945" y="4758"/>
                    <a:pt x="315" y="5136"/>
                  </a:cubicBezTo>
                  <a:lnTo>
                    <a:pt x="0" y="8286"/>
                  </a:lnTo>
                  <a:lnTo>
                    <a:pt x="1040" y="8286"/>
                  </a:lnTo>
                  <a:cubicBezTo>
                    <a:pt x="1607" y="8286"/>
                    <a:pt x="2111" y="7877"/>
                    <a:pt x="2237" y="7278"/>
                  </a:cubicBezTo>
                  <a:lnTo>
                    <a:pt x="368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7" name="Google Shape;8967;p98"/>
            <p:cNvSpPr/>
            <p:nvPr/>
          </p:nvSpPr>
          <p:spPr>
            <a:xfrm>
              <a:off x="-11703850" y="4227550"/>
              <a:ext cx="92175" cy="207175"/>
            </a:xfrm>
            <a:custGeom>
              <a:avLst/>
              <a:gdLst/>
              <a:ahLst/>
              <a:cxnLst/>
              <a:rect l="l" t="t" r="r" b="b"/>
              <a:pathLst>
                <a:path w="3687" h="8287" extrusionOk="0">
                  <a:moveTo>
                    <a:pt x="1" y="1"/>
                  </a:moveTo>
                  <a:lnTo>
                    <a:pt x="1450" y="7278"/>
                  </a:lnTo>
                  <a:cubicBezTo>
                    <a:pt x="1576" y="7877"/>
                    <a:pt x="2080" y="8286"/>
                    <a:pt x="2679" y="8286"/>
                  </a:cubicBezTo>
                  <a:lnTo>
                    <a:pt x="3687" y="8286"/>
                  </a:lnTo>
                  <a:lnTo>
                    <a:pt x="3372" y="5136"/>
                  </a:lnTo>
                  <a:cubicBezTo>
                    <a:pt x="2773" y="4758"/>
                    <a:pt x="2395" y="4254"/>
                    <a:pt x="2395" y="3718"/>
                  </a:cubicBezTo>
                  <a:cubicBezTo>
                    <a:pt x="2427" y="3246"/>
                    <a:pt x="2647" y="2836"/>
                    <a:pt x="3088" y="2489"/>
                  </a:cubicBezTo>
                  <a:lnTo>
                    <a:pt x="286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8" name="Google Shape;8968;p98"/>
          <p:cNvGrpSpPr/>
          <p:nvPr/>
        </p:nvGrpSpPr>
        <p:grpSpPr>
          <a:xfrm>
            <a:off x="5306120" y="2891364"/>
            <a:ext cx="357002" cy="355451"/>
            <a:chOff x="-9958475" y="3180025"/>
            <a:chExt cx="354450" cy="352875"/>
          </a:xfrm>
        </p:grpSpPr>
        <p:sp>
          <p:nvSpPr>
            <p:cNvPr id="8969" name="Google Shape;8969;p98"/>
            <p:cNvSpPr/>
            <p:nvPr/>
          </p:nvSpPr>
          <p:spPr>
            <a:xfrm>
              <a:off x="-9958475" y="3491125"/>
              <a:ext cx="354450" cy="41775"/>
            </a:xfrm>
            <a:custGeom>
              <a:avLst/>
              <a:gdLst/>
              <a:ahLst/>
              <a:cxnLst/>
              <a:rect l="l" t="t" r="r" b="b"/>
              <a:pathLst>
                <a:path w="14178" h="1671" extrusionOk="0">
                  <a:moveTo>
                    <a:pt x="1702" y="1"/>
                  </a:moveTo>
                  <a:cubicBezTo>
                    <a:pt x="1387" y="1"/>
                    <a:pt x="1135" y="158"/>
                    <a:pt x="977" y="442"/>
                  </a:cubicBezTo>
                  <a:lnTo>
                    <a:pt x="442" y="442"/>
                  </a:lnTo>
                  <a:cubicBezTo>
                    <a:pt x="190" y="442"/>
                    <a:pt x="1" y="631"/>
                    <a:pt x="1" y="820"/>
                  </a:cubicBezTo>
                  <a:cubicBezTo>
                    <a:pt x="1" y="1072"/>
                    <a:pt x="190" y="1261"/>
                    <a:pt x="442" y="1261"/>
                  </a:cubicBezTo>
                  <a:lnTo>
                    <a:pt x="977" y="1261"/>
                  </a:lnTo>
                  <a:cubicBezTo>
                    <a:pt x="1135" y="1513"/>
                    <a:pt x="1387" y="1670"/>
                    <a:pt x="1702" y="1670"/>
                  </a:cubicBezTo>
                  <a:lnTo>
                    <a:pt x="12477" y="1670"/>
                  </a:lnTo>
                  <a:cubicBezTo>
                    <a:pt x="12792" y="1670"/>
                    <a:pt x="13044" y="1513"/>
                    <a:pt x="13170" y="1261"/>
                  </a:cubicBezTo>
                  <a:lnTo>
                    <a:pt x="13737" y="1261"/>
                  </a:lnTo>
                  <a:cubicBezTo>
                    <a:pt x="13957" y="1261"/>
                    <a:pt x="14178" y="1072"/>
                    <a:pt x="14178" y="820"/>
                  </a:cubicBezTo>
                  <a:cubicBezTo>
                    <a:pt x="14178" y="631"/>
                    <a:pt x="13957" y="442"/>
                    <a:pt x="13737" y="442"/>
                  </a:cubicBezTo>
                  <a:lnTo>
                    <a:pt x="13170" y="442"/>
                  </a:lnTo>
                  <a:cubicBezTo>
                    <a:pt x="13044" y="190"/>
                    <a:pt x="12792" y="1"/>
                    <a:pt x="124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0" name="Google Shape;8970;p98"/>
            <p:cNvSpPr/>
            <p:nvPr/>
          </p:nvSpPr>
          <p:spPr>
            <a:xfrm>
              <a:off x="-9958475" y="3180025"/>
              <a:ext cx="354450" cy="42550"/>
            </a:xfrm>
            <a:custGeom>
              <a:avLst/>
              <a:gdLst/>
              <a:ahLst/>
              <a:cxnLst/>
              <a:rect l="l" t="t" r="r" b="b"/>
              <a:pathLst>
                <a:path w="14178" h="1702" extrusionOk="0">
                  <a:moveTo>
                    <a:pt x="1702" y="0"/>
                  </a:moveTo>
                  <a:cubicBezTo>
                    <a:pt x="1387" y="0"/>
                    <a:pt x="1135" y="158"/>
                    <a:pt x="977" y="441"/>
                  </a:cubicBezTo>
                  <a:lnTo>
                    <a:pt x="442" y="441"/>
                  </a:lnTo>
                  <a:cubicBezTo>
                    <a:pt x="190" y="441"/>
                    <a:pt x="1" y="630"/>
                    <a:pt x="1" y="819"/>
                  </a:cubicBezTo>
                  <a:cubicBezTo>
                    <a:pt x="1" y="1040"/>
                    <a:pt x="190" y="1260"/>
                    <a:pt x="442" y="1260"/>
                  </a:cubicBezTo>
                  <a:lnTo>
                    <a:pt x="977" y="1260"/>
                  </a:lnTo>
                  <a:cubicBezTo>
                    <a:pt x="1135" y="1512"/>
                    <a:pt x="1387" y="1701"/>
                    <a:pt x="1702" y="1701"/>
                  </a:cubicBezTo>
                  <a:lnTo>
                    <a:pt x="12477" y="1701"/>
                  </a:lnTo>
                  <a:cubicBezTo>
                    <a:pt x="12792" y="1701"/>
                    <a:pt x="13044" y="1544"/>
                    <a:pt x="13170" y="1260"/>
                  </a:cubicBezTo>
                  <a:lnTo>
                    <a:pt x="13737" y="1260"/>
                  </a:lnTo>
                  <a:cubicBezTo>
                    <a:pt x="13957" y="1260"/>
                    <a:pt x="14178" y="1071"/>
                    <a:pt x="14178" y="819"/>
                  </a:cubicBezTo>
                  <a:cubicBezTo>
                    <a:pt x="14178" y="599"/>
                    <a:pt x="13957" y="441"/>
                    <a:pt x="13737" y="441"/>
                  </a:cubicBezTo>
                  <a:lnTo>
                    <a:pt x="13170" y="441"/>
                  </a:lnTo>
                  <a:cubicBezTo>
                    <a:pt x="13044" y="189"/>
                    <a:pt x="12792" y="0"/>
                    <a:pt x="1247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1" name="Google Shape;8971;p98"/>
            <p:cNvSpPr/>
            <p:nvPr/>
          </p:nvSpPr>
          <p:spPr>
            <a:xfrm>
              <a:off x="-9916725" y="3243025"/>
              <a:ext cx="270175" cy="228425"/>
            </a:xfrm>
            <a:custGeom>
              <a:avLst/>
              <a:gdLst/>
              <a:ahLst/>
              <a:cxnLst/>
              <a:rect l="l" t="t" r="r" b="b"/>
              <a:pathLst>
                <a:path w="10807" h="9137" extrusionOk="0">
                  <a:moveTo>
                    <a:pt x="7940" y="820"/>
                  </a:moveTo>
                  <a:cubicBezTo>
                    <a:pt x="8160" y="820"/>
                    <a:pt x="8349" y="1040"/>
                    <a:pt x="8349" y="1261"/>
                  </a:cubicBezTo>
                  <a:cubicBezTo>
                    <a:pt x="8349" y="1513"/>
                    <a:pt x="8160" y="1670"/>
                    <a:pt x="7940" y="1670"/>
                  </a:cubicBezTo>
                  <a:lnTo>
                    <a:pt x="2962" y="1670"/>
                  </a:lnTo>
                  <a:cubicBezTo>
                    <a:pt x="2741" y="1670"/>
                    <a:pt x="2521" y="1450"/>
                    <a:pt x="2521" y="1261"/>
                  </a:cubicBezTo>
                  <a:cubicBezTo>
                    <a:pt x="2521" y="1040"/>
                    <a:pt x="2741" y="820"/>
                    <a:pt x="2962" y="820"/>
                  </a:cubicBezTo>
                  <a:close/>
                  <a:moveTo>
                    <a:pt x="6270" y="2489"/>
                  </a:moveTo>
                  <a:cubicBezTo>
                    <a:pt x="6459" y="2489"/>
                    <a:pt x="6680" y="2679"/>
                    <a:pt x="6680" y="2931"/>
                  </a:cubicBezTo>
                  <a:cubicBezTo>
                    <a:pt x="6680" y="3151"/>
                    <a:pt x="6459" y="3340"/>
                    <a:pt x="6270" y="3340"/>
                  </a:cubicBezTo>
                  <a:lnTo>
                    <a:pt x="3781" y="3340"/>
                  </a:lnTo>
                  <a:cubicBezTo>
                    <a:pt x="3561" y="3340"/>
                    <a:pt x="3403" y="3151"/>
                    <a:pt x="3403" y="2931"/>
                  </a:cubicBezTo>
                  <a:cubicBezTo>
                    <a:pt x="3403" y="2679"/>
                    <a:pt x="3592" y="2489"/>
                    <a:pt x="3781" y="2489"/>
                  </a:cubicBezTo>
                  <a:close/>
                  <a:moveTo>
                    <a:pt x="7940" y="4128"/>
                  </a:moveTo>
                  <a:cubicBezTo>
                    <a:pt x="8160" y="4128"/>
                    <a:pt x="8349" y="4348"/>
                    <a:pt x="8349" y="4569"/>
                  </a:cubicBezTo>
                  <a:cubicBezTo>
                    <a:pt x="8349" y="4789"/>
                    <a:pt x="8160" y="5010"/>
                    <a:pt x="7940" y="5010"/>
                  </a:cubicBezTo>
                  <a:lnTo>
                    <a:pt x="2962" y="5010"/>
                  </a:lnTo>
                  <a:cubicBezTo>
                    <a:pt x="2741" y="5010"/>
                    <a:pt x="2521" y="4789"/>
                    <a:pt x="2521" y="4569"/>
                  </a:cubicBezTo>
                  <a:cubicBezTo>
                    <a:pt x="2521" y="4348"/>
                    <a:pt x="2741" y="4128"/>
                    <a:pt x="2962" y="4128"/>
                  </a:cubicBezTo>
                  <a:close/>
                  <a:moveTo>
                    <a:pt x="6312" y="5826"/>
                  </a:moveTo>
                  <a:cubicBezTo>
                    <a:pt x="6490" y="5826"/>
                    <a:pt x="6680" y="6005"/>
                    <a:pt x="6680" y="6239"/>
                  </a:cubicBezTo>
                  <a:cubicBezTo>
                    <a:pt x="6680" y="6459"/>
                    <a:pt x="6459" y="6617"/>
                    <a:pt x="6270" y="6617"/>
                  </a:cubicBezTo>
                  <a:lnTo>
                    <a:pt x="3781" y="6617"/>
                  </a:lnTo>
                  <a:cubicBezTo>
                    <a:pt x="3561" y="6617"/>
                    <a:pt x="3403" y="6428"/>
                    <a:pt x="3403" y="6239"/>
                  </a:cubicBezTo>
                  <a:cubicBezTo>
                    <a:pt x="3403" y="5987"/>
                    <a:pt x="3592" y="5829"/>
                    <a:pt x="3781" y="5829"/>
                  </a:cubicBezTo>
                  <a:lnTo>
                    <a:pt x="6270" y="5829"/>
                  </a:lnTo>
                  <a:cubicBezTo>
                    <a:pt x="6284" y="5827"/>
                    <a:pt x="6298" y="5826"/>
                    <a:pt x="6312" y="5826"/>
                  </a:cubicBezTo>
                  <a:close/>
                  <a:moveTo>
                    <a:pt x="7940" y="7436"/>
                  </a:moveTo>
                  <a:cubicBezTo>
                    <a:pt x="8160" y="7436"/>
                    <a:pt x="8349" y="7656"/>
                    <a:pt x="8349" y="7877"/>
                  </a:cubicBezTo>
                  <a:cubicBezTo>
                    <a:pt x="8349" y="8129"/>
                    <a:pt x="8160" y="8286"/>
                    <a:pt x="7940" y="8286"/>
                  </a:cubicBezTo>
                  <a:lnTo>
                    <a:pt x="2962" y="8286"/>
                  </a:lnTo>
                  <a:cubicBezTo>
                    <a:pt x="2741" y="8286"/>
                    <a:pt x="2521" y="8066"/>
                    <a:pt x="2521" y="7877"/>
                  </a:cubicBezTo>
                  <a:cubicBezTo>
                    <a:pt x="2521" y="7656"/>
                    <a:pt x="2741" y="7436"/>
                    <a:pt x="2962" y="7436"/>
                  </a:cubicBezTo>
                  <a:close/>
                  <a:moveTo>
                    <a:pt x="1" y="1"/>
                  </a:moveTo>
                  <a:lnTo>
                    <a:pt x="1" y="5388"/>
                  </a:lnTo>
                  <a:cubicBezTo>
                    <a:pt x="1" y="5545"/>
                    <a:pt x="95" y="5703"/>
                    <a:pt x="253" y="5766"/>
                  </a:cubicBezTo>
                  <a:lnTo>
                    <a:pt x="1166" y="6239"/>
                  </a:lnTo>
                  <a:lnTo>
                    <a:pt x="253" y="6711"/>
                  </a:lnTo>
                  <a:cubicBezTo>
                    <a:pt x="127" y="6743"/>
                    <a:pt x="1" y="6900"/>
                    <a:pt x="1" y="7058"/>
                  </a:cubicBezTo>
                  <a:lnTo>
                    <a:pt x="1" y="9137"/>
                  </a:lnTo>
                  <a:lnTo>
                    <a:pt x="10807" y="9137"/>
                  </a:lnTo>
                  <a:lnTo>
                    <a:pt x="10807" y="3750"/>
                  </a:lnTo>
                  <a:cubicBezTo>
                    <a:pt x="10807" y="3592"/>
                    <a:pt x="10712" y="3435"/>
                    <a:pt x="10555" y="3403"/>
                  </a:cubicBezTo>
                  <a:lnTo>
                    <a:pt x="9673" y="2931"/>
                  </a:lnTo>
                  <a:lnTo>
                    <a:pt x="10555" y="2458"/>
                  </a:lnTo>
                  <a:cubicBezTo>
                    <a:pt x="10712" y="2363"/>
                    <a:pt x="10807" y="2237"/>
                    <a:pt x="10807" y="2080"/>
                  </a:cubicBezTo>
                  <a:lnTo>
                    <a:pt x="1080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2" name="Google Shape;8972;p98"/>
          <p:cNvGrpSpPr/>
          <p:nvPr/>
        </p:nvGrpSpPr>
        <p:grpSpPr>
          <a:xfrm>
            <a:off x="5315247" y="3367345"/>
            <a:ext cx="337966" cy="355325"/>
            <a:chOff x="-9949025" y="3615575"/>
            <a:chExt cx="335550" cy="352750"/>
          </a:xfrm>
        </p:grpSpPr>
        <p:sp>
          <p:nvSpPr>
            <p:cNvPr id="8973" name="Google Shape;8973;p98"/>
            <p:cNvSpPr/>
            <p:nvPr/>
          </p:nvSpPr>
          <p:spPr>
            <a:xfrm>
              <a:off x="-9800950" y="3615575"/>
              <a:ext cx="61475" cy="61450"/>
            </a:xfrm>
            <a:custGeom>
              <a:avLst/>
              <a:gdLst/>
              <a:ahLst/>
              <a:cxnLst/>
              <a:rect l="l" t="t" r="r" b="b"/>
              <a:pathLst>
                <a:path w="2459" h="2458" extrusionOk="0">
                  <a:moveTo>
                    <a:pt x="1261" y="0"/>
                  </a:moveTo>
                  <a:cubicBezTo>
                    <a:pt x="568" y="0"/>
                    <a:pt x="1" y="567"/>
                    <a:pt x="1" y="1261"/>
                  </a:cubicBezTo>
                  <a:cubicBezTo>
                    <a:pt x="1" y="1922"/>
                    <a:pt x="536" y="2458"/>
                    <a:pt x="1261" y="2458"/>
                  </a:cubicBezTo>
                  <a:cubicBezTo>
                    <a:pt x="1891" y="2458"/>
                    <a:pt x="2458" y="1922"/>
                    <a:pt x="2458" y="1261"/>
                  </a:cubicBezTo>
                  <a:cubicBezTo>
                    <a:pt x="2458" y="567"/>
                    <a:pt x="1923" y="0"/>
                    <a:pt x="126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4" name="Google Shape;8974;p98"/>
            <p:cNvSpPr/>
            <p:nvPr/>
          </p:nvSpPr>
          <p:spPr>
            <a:xfrm>
              <a:off x="-9949025" y="3688650"/>
              <a:ext cx="335550" cy="279675"/>
            </a:xfrm>
            <a:custGeom>
              <a:avLst/>
              <a:gdLst/>
              <a:ahLst/>
              <a:cxnLst/>
              <a:rect l="l" t="t" r="r" b="b"/>
              <a:pathLst>
                <a:path w="13422" h="11187" extrusionOk="0">
                  <a:moveTo>
                    <a:pt x="5523" y="1"/>
                  </a:moveTo>
                  <a:cubicBezTo>
                    <a:pt x="5383" y="1"/>
                    <a:pt x="5245" y="34"/>
                    <a:pt x="5136" y="102"/>
                  </a:cubicBezTo>
                  <a:lnTo>
                    <a:pt x="599" y="2969"/>
                  </a:lnTo>
                  <a:cubicBezTo>
                    <a:pt x="158" y="3158"/>
                    <a:pt x="1" y="3630"/>
                    <a:pt x="190" y="4071"/>
                  </a:cubicBezTo>
                  <a:cubicBezTo>
                    <a:pt x="360" y="4370"/>
                    <a:pt x="617" y="4538"/>
                    <a:pt x="892" y="4538"/>
                  </a:cubicBezTo>
                  <a:cubicBezTo>
                    <a:pt x="1024" y="4538"/>
                    <a:pt x="1160" y="4500"/>
                    <a:pt x="1293" y="4418"/>
                  </a:cubicBezTo>
                  <a:lnTo>
                    <a:pt x="4727" y="2055"/>
                  </a:lnTo>
                  <a:cubicBezTo>
                    <a:pt x="5073" y="3441"/>
                    <a:pt x="5231" y="3851"/>
                    <a:pt x="5987" y="4985"/>
                  </a:cubicBezTo>
                  <a:lnTo>
                    <a:pt x="4033" y="6812"/>
                  </a:lnTo>
                  <a:cubicBezTo>
                    <a:pt x="3750" y="7096"/>
                    <a:pt x="3655" y="7505"/>
                    <a:pt x="3876" y="7852"/>
                  </a:cubicBezTo>
                  <a:lnTo>
                    <a:pt x="5703" y="10750"/>
                  </a:lnTo>
                  <a:cubicBezTo>
                    <a:pt x="5873" y="11026"/>
                    <a:pt x="6141" y="11187"/>
                    <a:pt x="6433" y="11187"/>
                  </a:cubicBezTo>
                  <a:cubicBezTo>
                    <a:pt x="6576" y="11187"/>
                    <a:pt x="6724" y="11148"/>
                    <a:pt x="6869" y="11066"/>
                  </a:cubicBezTo>
                  <a:cubicBezTo>
                    <a:pt x="7247" y="10845"/>
                    <a:pt x="7373" y="10372"/>
                    <a:pt x="7121" y="9931"/>
                  </a:cubicBezTo>
                  <a:lnTo>
                    <a:pt x="5640" y="7568"/>
                  </a:lnTo>
                  <a:lnTo>
                    <a:pt x="7594" y="5678"/>
                  </a:lnTo>
                  <a:lnTo>
                    <a:pt x="12886" y="2780"/>
                  </a:lnTo>
                  <a:cubicBezTo>
                    <a:pt x="13264" y="2591"/>
                    <a:pt x="13422" y="2055"/>
                    <a:pt x="13233" y="1677"/>
                  </a:cubicBezTo>
                  <a:cubicBezTo>
                    <a:pt x="13102" y="1394"/>
                    <a:pt x="12822" y="1217"/>
                    <a:pt x="12526" y="1217"/>
                  </a:cubicBezTo>
                  <a:cubicBezTo>
                    <a:pt x="12393" y="1217"/>
                    <a:pt x="12257" y="1252"/>
                    <a:pt x="12130" y="1331"/>
                  </a:cubicBezTo>
                  <a:lnTo>
                    <a:pt x="7342" y="4008"/>
                  </a:lnTo>
                  <a:cubicBezTo>
                    <a:pt x="6774" y="3158"/>
                    <a:pt x="6302" y="2307"/>
                    <a:pt x="6302" y="889"/>
                  </a:cubicBezTo>
                  <a:cubicBezTo>
                    <a:pt x="6270" y="574"/>
                    <a:pt x="6239" y="322"/>
                    <a:pt x="6018" y="165"/>
                  </a:cubicBezTo>
                  <a:cubicBezTo>
                    <a:pt x="5893" y="58"/>
                    <a:pt x="5707" y="1"/>
                    <a:pt x="552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5" name="Google Shape;8975;p98"/>
            <p:cNvSpPr/>
            <p:nvPr/>
          </p:nvSpPr>
          <p:spPr>
            <a:xfrm>
              <a:off x="-9947450" y="3657100"/>
              <a:ext cx="106350" cy="50650"/>
            </a:xfrm>
            <a:custGeom>
              <a:avLst/>
              <a:gdLst/>
              <a:ahLst/>
              <a:cxnLst/>
              <a:rect l="l" t="t" r="r" b="b"/>
              <a:pathLst>
                <a:path w="4254" h="2026" extrusionOk="0">
                  <a:moveTo>
                    <a:pt x="910" y="0"/>
                  </a:moveTo>
                  <a:cubicBezTo>
                    <a:pt x="499" y="0"/>
                    <a:pt x="178" y="268"/>
                    <a:pt x="64" y="639"/>
                  </a:cubicBezTo>
                  <a:cubicBezTo>
                    <a:pt x="1" y="1112"/>
                    <a:pt x="253" y="1553"/>
                    <a:pt x="694" y="1616"/>
                  </a:cubicBezTo>
                  <a:lnTo>
                    <a:pt x="2427" y="2025"/>
                  </a:lnTo>
                  <a:lnTo>
                    <a:pt x="4254" y="891"/>
                  </a:lnTo>
                  <a:lnTo>
                    <a:pt x="1041" y="9"/>
                  </a:lnTo>
                  <a:cubicBezTo>
                    <a:pt x="996" y="3"/>
                    <a:pt x="953" y="0"/>
                    <a:pt x="9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6" name="Google Shape;8976;p98"/>
          <p:cNvGrpSpPr/>
          <p:nvPr/>
        </p:nvGrpSpPr>
        <p:grpSpPr>
          <a:xfrm>
            <a:off x="7950093" y="2890851"/>
            <a:ext cx="360175" cy="358423"/>
            <a:chOff x="-9961625" y="4048175"/>
            <a:chExt cx="357600" cy="355825"/>
          </a:xfrm>
        </p:grpSpPr>
        <p:sp>
          <p:nvSpPr>
            <p:cNvPr id="8977" name="Google Shape;8977;p98"/>
            <p:cNvSpPr/>
            <p:nvPr/>
          </p:nvSpPr>
          <p:spPr>
            <a:xfrm>
              <a:off x="-9958475" y="4048175"/>
              <a:ext cx="64625" cy="62650"/>
            </a:xfrm>
            <a:custGeom>
              <a:avLst/>
              <a:gdLst/>
              <a:ahLst/>
              <a:cxnLst/>
              <a:rect l="l" t="t" r="r" b="b"/>
              <a:pathLst>
                <a:path w="2585" h="2506" extrusionOk="0">
                  <a:moveTo>
                    <a:pt x="442" y="0"/>
                  </a:moveTo>
                  <a:cubicBezTo>
                    <a:pt x="339" y="0"/>
                    <a:pt x="237" y="40"/>
                    <a:pt x="158" y="119"/>
                  </a:cubicBezTo>
                  <a:cubicBezTo>
                    <a:pt x="1" y="339"/>
                    <a:pt x="1" y="560"/>
                    <a:pt x="158" y="717"/>
                  </a:cubicBezTo>
                  <a:lnTo>
                    <a:pt x="1828" y="2387"/>
                  </a:lnTo>
                  <a:cubicBezTo>
                    <a:pt x="1923" y="2466"/>
                    <a:pt x="2033" y="2505"/>
                    <a:pt x="2139" y="2505"/>
                  </a:cubicBezTo>
                  <a:cubicBezTo>
                    <a:pt x="2246" y="2505"/>
                    <a:pt x="2348" y="2466"/>
                    <a:pt x="2427" y="2387"/>
                  </a:cubicBezTo>
                  <a:cubicBezTo>
                    <a:pt x="2584" y="2229"/>
                    <a:pt x="2584" y="1946"/>
                    <a:pt x="2427" y="1788"/>
                  </a:cubicBezTo>
                  <a:lnTo>
                    <a:pt x="725" y="119"/>
                  </a:lnTo>
                  <a:cubicBezTo>
                    <a:pt x="647" y="40"/>
                    <a:pt x="544" y="0"/>
                    <a:pt x="44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8" name="Google Shape;8978;p98"/>
            <p:cNvSpPr/>
            <p:nvPr/>
          </p:nvSpPr>
          <p:spPr>
            <a:xfrm>
              <a:off x="-9873400" y="4048775"/>
              <a:ext cx="21275" cy="63025"/>
            </a:xfrm>
            <a:custGeom>
              <a:avLst/>
              <a:gdLst/>
              <a:ahLst/>
              <a:cxnLst/>
              <a:rect l="l" t="t" r="r" b="b"/>
              <a:pathLst>
                <a:path w="851" h="2521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lnTo>
                    <a:pt x="0" y="2079"/>
                  </a:lnTo>
                  <a:cubicBezTo>
                    <a:pt x="0" y="2300"/>
                    <a:pt x="221" y="2520"/>
                    <a:pt x="410" y="2520"/>
                  </a:cubicBezTo>
                  <a:cubicBezTo>
                    <a:pt x="630" y="2520"/>
                    <a:pt x="851" y="2300"/>
                    <a:pt x="851" y="2079"/>
                  </a:cubicBezTo>
                  <a:lnTo>
                    <a:pt x="851" y="410"/>
                  </a:lnTo>
                  <a:cubicBezTo>
                    <a:pt x="851" y="189"/>
                    <a:pt x="630" y="0"/>
                    <a:pt x="4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9" name="Google Shape;8979;p98"/>
            <p:cNvSpPr/>
            <p:nvPr/>
          </p:nvSpPr>
          <p:spPr>
            <a:xfrm>
              <a:off x="-9957675" y="4133050"/>
              <a:ext cx="63025" cy="19700"/>
            </a:xfrm>
            <a:custGeom>
              <a:avLst/>
              <a:gdLst/>
              <a:ahLst/>
              <a:cxnLst/>
              <a:rect l="l" t="t" r="r" b="b"/>
              <a:pathLst>
                <a:path w="2521" h="788" extrusionOk="0">
                  <a:moveTo>
                    <a:pt x="441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599"/>
                    <a:pt x="189" y="788"/>
                    <a:pt x="441" y="788"/>
                  </a:cubicBezTo>
                  <a:lnTo>
                    <a:pt x="2111" y="788"/>
                  </a:lnTo>
                  <a:cubicBezTo>
                    <a:pt x="2363" y="788"/>
                    <a:pt x="2521" y="599"/>
                    <a:pt x="2521" y="410"/>
                  </a:cubicBezTo>
                  <a:cubicBezTo>
                    <a:pt x="2521" y="158"/>
                    <a:pt x="2332" y="0"/>
                    <a:pt x="211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0" name="Google Shape;8980;p98"/>
            <p:cNvSpPr/>
            <p:nvPr/>
          </p:nvSpPr>
          <p:spPr>
            <a:xfrm>
              <a:off x="-9961625" y="4132250"/>
              <a:ext cx="253650" cy="271750"/>
            </a:xfrm>
            <a:custGeom>
              <a:avLst/>
              <a:gdLst/>
              <a:ahLst/>
              <a:cxnLst/>
              <a:rect l="l" t="t" r="r" b="b"/>
              <a:pathLst>
                <a:path w="10146" h="10870" extrusionOk="0">
                  <a:moveTo>
                    <a:pt x="5357" y="1"/>
                  </a:moveTo>
                  <a:cubicBezTo>
                    <a:pt x="5010" y="1"/>
                    <a:pt x="4727" y="253"/>
                    <a:pt x="4727" y="631"/>
                  </a:cubicBezTo>
                  <a:lnTo>
                    <a:pt x="4727" y="5388"/>
                  </a:lnTo>
                  <a:cubicBezTo>
                    <a:pt x="4727" y="5640"/>
                    <a:pt x="4537" y="5797"/>
                    <a:pt x="4317" y="5797"/>
                  </a:cubicBezTo>
                  <a:cubicBezTo>
                    <a:pt x="4128" y="5797"/>
                    <a:pt x="3907" y="5577"/>
                    <a:pt x="3907" y="5388"/>
                  </a:cubicBezTo>
                  <a:lnTo>
                    <a:pt x="3907" y="1450"/>
                  </a:lnTo>
                  <a:cubicBezTo>
                    <a:pt x="3907" y="1103"/>
                    <a:pt x="3624" y="820"/>
                    <a:pt x="3277" y="820"/>
                  </a:cubicBezTo>
                  <a:cubicBezTo>
                    <a:pt x="2931" y="820"/>
                    <a:pt x="2647" y="1103"/>
                    <a:pt x="2647" y="1450"/>
                  </a:cubicBezTo>
                  <a:lnTo>
                    <a:pt x="2647" y="7940"/>
                  </a:lnTo>
                  <a:lnTo>
                    <a:pt x="1576" y="6900"/>
                  </a:lnTo>
                  <a:cubicBezTo>
                    <a:pt x="1416" y="6740"/>
                    <a:pt x="1176" y="6640"/>
                    <a:pt x="935" y="6640"/>
                  </a:cubicBezTo>
                  <a:cubicBezTo>
                    <a:pt x="748" y="6640"/>
                    <a:pt x="561" y="6700"/>
                    <a:pt x="410" y="6837"/>
                  </a:cubicBezTo>
                  <a:cubicBezTo>
                    <a:pt x="95" y="7121"/>
                    <a:pt x="1" y="7625"/>
                    <a:pt x="284" y="7971"/>
                  </a:cubicBezTo>
                  <a:lnTo>
                    <a:pt x="1734" y="10208"/>
                  </a:lnTo>
                  <a:cubicBezTo>
                    <a:pt x="2049" y="10618"/>
                    <a:pt x="2521" y="10870"/>
                    <a:pt x="3088" y="10870"/>
                  </a:cubicBezTo>
                  <a:lnTo>
                    <a:pt x="8035" y="10870"/>
                  </a:lnTo>
                  <a:cubicBezTo>
                    <a:pt x="9169" y="10870"/>
                    <a:pt x="10114" y="9925"/>
                    <a:pt x="10114" y="8759"/>
                  </a:cubicBezTo>
                  <a:lnTo>
                    <a:pt x="10114" y="4002"/>
                  </a:lnTo>
                  <a:cubicBezTo>
                    <a:pt x="10145" y="3592"/>
                    <a:pt x="9893" y="3309"/>
                    <a:pt x="9515" y="3309"/>
                  </a:cubicBezTo>
                  <a:cubicBezTo>
                    <a:pt x="9169" y="3309"/>
                    <a:pt x="8885" y="3592"/>
                    <a:pt x="8885" y="3939"/>
                  </a:cubicBezTo>
                  <a:lnTo>
                    <a:pt x="8885" y="5388"/>
                  </a:lnTo>
                  <a:cubicBezTo>
                    <a:pt x="8885" y="5640"/>
                    <a:pt x="8696" y="5797"/>
                    <a:pt x="8507" y="5797"/>
                  </a:cubicBezTo>
                  <a:cubicBezTo>
                    <a:pt x="8255" y="5797"/>
                    <a:pt x="8066" y="5577"/>
                    <a:pt x="8066" y="5388"/>
                  </a:cubicBezTo>
                  <a:lnTo>
                    <a:pt x="8066" y="1450"/>
                  </a:lnTo>
                  <a:cubicBezTo>
                    <a:pt x="8066" y="1103"/>
                    <a:pt x="7782" y="820"/>
                    <a:pt x="7436" y="820"/>
                  </a:cubicBezTo>
                  <a:cubicBezTo>
                    <a:pt x="7089" y="820"/>
                    <a:pt x="6806" y="1103"/>
                    <a:pt x="6806" y="1450"/>
                  </a:cubicBezTo>
                  <a:lnTo>
                    <a:pt x="6806" y="5388"/>
                  </a:lnTo>
                  <a:cubicBezTo>
                    <a:pt x="6806" y="5640"/>
                    <a:pt x="6617" y="5797"/>
                    <a:pt x="6428" y="5797"/>
                  </a:cubicBezTo>
                  <a:cubicBezTo>
                    <a:pt x="6176" y="5797"/>
                    <a:pt x="5987" y="5577"/>
                    <a:pt x="5987" y="5388"/>
                  </a:cubicBezTo>
                  <a:lnTo>
                    <a:pt x="5987" y="631"/>
                  </a:lnTo>
                  <a:cubicBezTo>
                    <a:pt x="5987" y="284"/>
                    <a:pt x="5703" y="1"/>
                    <a:pt x="53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1" name="Google Shape;8981;p98"/>
            <p:cNvSpPr/>
            <p:nvPr/>
          </p:nvSpPr>
          <p:spPr>
            <a:xfrm>
              <a:off x="-9791500" y="4069250"/>
              <a:ext cx="31550" cy="66175"/>
            </a:xfrm>
            <a:custGeom>
              <a:avLst/>
              <a:gdLst/>
              <a:ahLst/>
              <a:cxnLst/>
              <a:rect l="l" t="t" r="r" b="b"/>
              <a:pathLst>
                <a:path w="1262" h="2647" extrusionOk="0">
                  <a:moveTo>
                    <a:pt x="631" y="0"/>
                  </a:moveTo>
                  <a:cubicBezTo>
                    <a:pt x="284" y="0"/>
                    <a:pt x="1" y="252"/>
                    <a:pt x="1" y="630"/>
                  </a:cubicBezTo>
                  <a:lnTo>
                    <a:pt x="1" y="2647"/>
                  </a:lnTo>
                  <a:cubicBezTo>
                    <a:pt x="190" y="2552"/>
                    <a:pt x="410" y="2489"/>
                    <a:pt x="631" y="2489"/>
                  </a:cubicBezTo>
                  <a:cubicBezTo>
                    <a:pt x="883" y="2521"/>
                    <a:pt x="1072" y="2552"/>
                    <a:pt x="1261" y="2647"/>
                  </a:cubicBezTo>
                  <a:lnTo>
                    <a:pt x="1261" y="630"/>
                  </a:lnTo>
                  <a:cubicBezTo>
                    <a:pt x="1261" y="284"/>
                    <a:pt x="97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2" name="Google Shape;8982;p98"/>
            <p:cNvSpPr/>
            <p:nvPr/>
          </p:nvSpPr>
          <p:spPr>
            <a:xfrm>
              <a:off x="-9740300" y="4049550"/>
              <a:ext cx="136275" cy="268600"/>
            </a:xfrm>
            <a:custGeom>
              <a:avLst/>
              <a:gdLst/>
              <a:ahLst/>
              <a:cxnLst/>
              <a:rect l="l" t="t" r="r" b="b"/>
              <a:pathLst>
                <a:path w="5451" h="10744" extrusionOk="0">
                  <a:moveTo>
                    <a:pt x="631" y="1"/>
                  </a:moveTo>
                  <a:cubicBezTo>
                    <a:pt x="284" y="1"/>
                    <a:pt x="1" y="253"/>
                    <a:pt x="1" y="631"/>
                  </a:cubicBezTo>
                  <a:lnTo>
                    <a:pt x="1" y="5955"/>
                  </a:lnTo>
                  <a:cubicBezTo>
                    <a:pt x="190" y="5860"/>
                    <a:pt x="410" y="5797"/>
                    <a:pt x="631" y="5797"/>
                  </a:cubicBezTo>
                  <a:cubicBezTo>
                    <a:pt x="1418" y="5797"/>
                    <a:pt x="2080" y="6428"/>
                    <a:pt x="2080" y="7247"/>
                  </a:cubicBezTo>
                  <a:lnTo>
                    <a:pt x="2080" y="10744"/>
                  </a:lnTo>
                  <a:lnTo>
                    <a:pt x="3309" y="10744"/>
                  </a:lnTo>
                  <a:cubicBezTo>
                    <a:pt x="4443" y="10744"/>
                    <a:pt x="5388" y="9799"/>
                    <a:pt x="5388" y="8664"/>
                  </a:cubicBezTo>
                  <a:lnTo>
                    <a:pt x="5388" y="3876"/>
                  </a:lnTo>
                  <a:cubicBezTo>
                    <a:pt x="5451" y="3592"/>
                    <a:pt x="5167" y="3309"/>
                    <a:pt x="4821" y="3309"/>
                  </a:cubicBezTo>
                  <a:cubicBezTo>
                    <a:pt x="4443" y="3309"/>
                    <a:pt x="4191" y="3592"/>
                    <a:pt x="4191" y="3939"/>
                  </a:cubicBezTo>
                  <a:lnTo>
                    <a:pt x="4191" y="5388"/>
                  </a:lnTo>
                  <a:cubicBezTo>
                    <a:pt x="4191" y="5640"/>
                    <a:pt x="3970" y="5797"/>
                    <a:pt x="3781" y="5797"/>
                  </a:cubicBezTo>
                  <a:cubicBezTo>
                    <a:pt x="3561" y="5797"/>
                    <a:pt x="3340" y="5577"/>
                    <a:pt x="3340" y="5388"/>
                  </a:cubicBezTo>
                  <a:lnTo>
                    <a:pt x="3340" y="1450"/>
                  </a:lnTo>
                  <a:cubicBezTo>
                    <a:pt x="3340" y="1103"/>
                    <a:pt x="3088" y="820"/>
                    <a:pt x="2710" y="820"/>
                  </a:cubicBezTo>
                  <a:cubicBezTo>
                    <a:pt x="2364" y="820"/>
                    <a:pt x="2080" y="1103"/>
                    <a:pt x="2080" y="1450"/>
                  </a:cubicBezTo>
                  <a:lnTo>
                    <a:pt x="2080" y="5388"/>
                  </a:lnTo>
                  <a:cubicBezTo>
                    <a:pt x="2080" y="5640"/>
                    <a:pt x="1891" y="5797"/>
                    <a:pt x="1702" y="5797"/>
                  </a:cubicBezTo>
                  <a:cubicBezTo>
                    <a:pt x="1450" y="5797"/>
                    <a:pt x="1261" y="5577"/>
                    <a:pt x="1261" y="5388"/>
                  </a:cubicBezTo>
                  <a:lnTo>
                    <a:pt x="1261" y="631"/>
                  </a:lnTo>
                  <a:cubicBezTo>
                    <a:pt x="1261" y="284"/>
                    <a:pt x="97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3" name="Google Shape;8983;p98"/>
          <p:cNvGrpSpPr/>
          <p:nvPr/>
        </p:nvGrpSpPr>
        <p:grpSpPr>
          <a:xfrm>
            <a:off x="6636814" y="3366363"/>
            <a:ext cx="364959" cy="357289"/>
            <a:chOff x="-8680950" y="3624225"/>
            <a:chExt cx="362350" cy="354700"/>
          </a:xfrm>
        </p:grpSpPr>
        <p:sp>
          <p:nvSpPr>
            <p:cNvPr id="8984" name="Google Shape;8984;p98"/>
            <p:cNvSpPr/>
            <p:nvPr/>
          </p:nvSpPr>
          <p:spPr>
            <a:xfrm>
              <a:off x="-8512400" y="3686450"/>
              <a:ext cx="130775" cy="129800"/>
            </a:xfrm>
            <a:custGeom>
              <a:avLst/>
              <a:gdLst/>
              <a:ahLst/>
              <a:cxnLst/>
              <a:rect l="l" t="t" r="r" b="b"/>
              <a:pathLst>
                <a:path w="5231" h="5192" extrusionOk="0">
                  <a:moveTo>
                    <a:pt x="4065" y="1"/>
                  </a:moveTo>
                  <a:lnTo>
                    <a:pt x="158" y="3876"/>
                  </a:lnTo>
                  <a:cubicBezTo>
                    <a:pt x="1" y="4096"/>
                    <a:pt x="1" y="4317"/>
                    <a:pt x="158" y="4474"/>
                  </a:cubicBezTo>
                  <a:lnTo>
                    <a:pt x="757" y="5073"/>
                  </a:lnTo>
                  <a:cubicBezTo>
                    <a:pt x="836" y="5152"/>
                    <a:pt x="938" y="5191"/>
                    <a:pt x="1041" y="5191"/>
                  </a:cubicBezTo>
                  <a:cubicBezTo>
                    <a:pt x="1143" y="5191"/>
                    <a:pt x="1245" y="5152"/>
                    <a:pt x="1324" y="5073"/>
                  </a:cubicBezTo>
                  <a:lnTo>
                    <a:pt x="5231" y="1166"/>
                  </a:lnTo>
                  <a:lnTo>
                    <a:pt x="406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5" name="Google Shape;8985;p98"/>
            <p:cNvSpPr/>
            <p:nvPr/>
          </p:nvSpPr>
          <p:spPr>
            <a:xfrm>
              <a:off x="-8395825" y="3624225"/>
              <a:ext cx="77225" cy="77225"/>
            </a:xfrm>
            <a:custGeom>
              <a:avLst/>
              <a:gdLst/>
              <a:ahLst/>
              <a:cxnLst/>
              <a:rect l="l" t="t" r="r" b="b"/>
              <a:pathLst>
                <a:path w="3089" h="3089" extrusionOk="0">
                  <a:moveTo>
                    <a:pt x="1607" y="1"/>
                  </a:moveTo>
                  <a:cubicBezTo>
                    <a:pt x="1481" y="1"/>
                    <a:pt x="1355" y="64"/>
                    <a:pt x="1292" y="158"/>
                  </a:cubicBezTo>
                  <a:lnTo>
                    <a:pt x="1" y="1891"/>
                  </a:lnTo>
                  <a:lnTo>
                    <a:pt x="1198" y="3088"/>
                  </a:lnTo>
                  <a:lnTo>
                    <a:pt x="2931" y="1797"/>
                  </a:lnTo>
                  <a:cubicBezTo>
                    <a:pt x="3057" y="1734"/>
                    <a:pt x="3088" y="1608"/>
                    <a:pt x="3088" y="1482"/>
                  </a:cubicBezTo>
                  <a:lnTo>
                    <a:pt x="3088" y="442"/>
                  </a:lnTo>
                  <a:cubicBezTo>
                    <a:pt x="3057" y="190"/>
                    <a:pt x="2868" y="1"/>
                    <a:pt x="261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6" name="Google Shape;8986;p98"/>
            <p:cNvSpPr/>
            <p:nvPr/>
          </p:nvSpPr>
          <p:spPr>
            <a:xfrm>
              <a:off x="-8676125" y="3883875"/>
              <a:ext cx="98375" cy="92925"/>
            </a:xfrm>
            <a:custGeom>
              <a:avLst/>
              <a:gdLst/>
              <a:ahLst/>
              <a:cxnLst/>
              <a:rect l="l" t="t" r="r" b="b"/>
              <a:pathLst>
                <a:path w="3935" h="3717" extrusionOk="0">
                  <a:moveTo>
                    <a:pt x="2478" y="0"/>
                  </a:moveTo>
                  <a:cubicBezTo>
                    <a:pt x="2338" y="0"/>
                    <a:pt x="2197" y="75"/>
                    <a:pt x="2108" y="201"/>
                  </a:cubicBezTo>
                  <a:lnTo>
                    <a:pt x="154" y="3130"/>
                  </a:lnTo>
                  <a:cubicBezTo>
                    <a:pt x="0" y="3413"/>
                    <a:pt x="244" y="3717"/>
                    <a:pt x="527" y="3717"/>
                  </a:cubicBezTo>
                  <a:cubicBezTo>
                    <a:pt x="591" y="3717"/>
                    <a:pt x="657" y="3701"/>
                    <a:pt x="721" y="3666"/>
                  </a:cubicBezTo>
                  <a:lnTo>
                    <a:pt x="3620" y="1744"/>
                  </a:lnTo>
                  <a:cubicBezTo>
                    <a:pt x="3903" y="1618"/>
                    <a:pt x="3935" y="1303"/>
                    <a:pt x="3746" y="1114"/>
                  </a:cubicBezTo>
                  <a:lnTo>
                    <a:pt x="2769" y="138"/>
                  </a:lnTo>
                  <a:cubicBezTo>
                    <a:pt x="2688" y="43"/>
                    <a:pt x="2583" y="0"/>
                    <a:pt x="24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7" name="Google Shape;8987;p98"/>
            <p:cNvSpPr/>
            <p:nvPr/>
          </p:nvSpPr>
          <p:spPr>
            <a:xfrm>
              <a:off x="-8680950" y="3708850"/>
              <a:ext cx="282800" cy="270075"/>
            </a:xfrm>
            <a:custGeom>
              <a:avLst/>
              <a:gdLst/>
              <a:ahLst/>
              <a:cxnLst/>
              <a:rect l="l" t="t" r="r" b="b"/>
              <a:pathLst>
                <a:path w="11312" h="10803" extrusionOk="0">
                  <a:moveTo>
                    <a:pt x="4337" y="4327"/>
                  </a:moveTo>
                  <a:cubicBezTo>
                    <a:pt x="4656" y="4327"/>
                    <a:pt x="4979" y="4445"/>
                    <a:pt x="5231" y="4681"/>
                  </a:cubicBezTo>
                  <a:cubicBezTo>
                    <a:pt x="5388" y="4839"/>
                    <a:pt x="5388" y="5122"/>
                    <a:pt x="5231" y="5280"/>
                  </a:cubicBezTo>
                  <a:cubicBezTo>
                    <a:pt x="5152" y="5359"/>
                    <a:pt x="5050" y="5398"/>
                    <a:pt x="4947" y="5398"/>
                  </a:cubicBezTo>
                  <a:cubicBezTo>
                    <a:pt x="4845" y="5398"/>
                    <a:pt x="4742" y="5359"/>
                    <a:pt x="4664" y="5280"/>
                  </a:cubicBezTo>
                  <a:cubicBezTo>
                    <a:pt x="4585" y="5201"/>
                    <a:pt x="4475" y="5162"/>
                    <a:pt x="4364" y="5162"/>
                  </a:cubicBezTo>
                  <a:cubicBezTo>
                    <a:pt x="4254" y="5162"/>
                    <a:pt x="4144" y="5201"/>
                    <a:pt x="4065" y="5280"/>
                  </a:cubicBezTo>
                  <a:cubicBezTo>
                    <a:pt x="3829" y="5516"/>
                    <a:pt x="3514" y="5634"/>
                    <a:pt x="3195" y="5634"/>
                  </a:cubicBezTo>
                  <a:cubicBezTo>
                    <a:pt x="2876" y="5634"/>
                    <a:pt x="2553" y="5516"/>
                    <a:pt x="2301" y="5280"/>
                  </a:cubicBezTo>
                  <a:cubicBezTo>
                    <a:pt x="2143" y="5122"/>
                    <a:pt x="2143" y="4839"/>
                    <a:pt x="2301" y="4681"/>
                  </a:cubicBezTo>
                  <a:cubicBezTo>
                    <a:pt x="2379" y="4602"/>
                    <a:pt x="2482" y="4563"/>
                    <a:pt x="2584" y="4563"/>
                  </a:cubicBezTo>
                  <a:cubicBezTo>
                    <a:pt x="2687" y="4563"/>
                    <a:pt x="2789" y="4602"/>
                    <a:pt x="2868" y="4681"/>
                  </a:cubicBezTo>
                  <a:cubicBezTo>
                    <a:pt x="2947" y="4760"/>
                    <a:pt x="3057" y="4799"/>
                    <a:pt x="3167" y="4799"/>
                  </a:cubicBezTo>
                  <a:cubicBezTo>
                    <a:pt x="3277" y="4799"/>
                    <a:pt x="3388" y="4760"/>
                    <a:pt x="3466" y="4681"/>
                  </a:cubicBezTo>
                  <a:cubicBezTo>
                    <a:pt x="3703" y="4445"/>
                    <a:pt x="4018" y="4327"/>
                    <a:pt x="4337" y="4327"/>
                  </a:cubicBezTo>
                  <a:close/>
                  <a:moveTo>
                    <a:pt x="6097" y="5697"/>
                  </a:moveTo>
                  <a:cubicBezTo>
                    <a:pt x="6207" y="5697"/>
                    <a:pt x="6318" y="5737"/>
                    <a:pt x="6396" y="5815"/>
                  </a:cubicBezTo>
                  <a:cubicBezTo>
                    <a:pt x="6869" y="6288"/>
                    <a:pt x="6869" y="7076"/>
                    <a:pt x="6396" y="7611"/>
                  </a:cubicBezTo>
                  <a:cubicBezTo>
                    <a:pt x="6239" y="7769"/>
                    <a:pt x="6239" y="8021"/>
                    <a:pt x="6396" y="8178"/>
                  </a:cubicBezTo>
                  <a:cubicBezTo>
                    <a:pt x="6554" y="8336"/>
                    <a:pt x="6554" y="8619"/>
                    <a:pt x="6396" y="8777"/>
                  </a:cubicBezTo>
                  <a:cubicBezTo>
                    <a:pt x="6318" y="8856"/>
                    <a:pt x="6207" y="8895"/>
                    <a:pt x="6097" y="8895"/>
                  </a:cubicBezTo>
                  <a:cubicBezTo>
                    <a:pt x="5987" y="8895"/>
                    <a:pt x="5877" y="8856"/>
                    <a:pt x="5798" y="8777"/>
                  </a:cubicBezTo>
                  <a:cubicBezTo>
                    <a:pt x="5325" y="8304"/>
                    <a:pt x="5325" y="7517"/>
                    <a:pt x="5798" y="7013"/>
                  </a:cubicBezTo>
                  <a:cubicBezTo>
                    <a:pt x="5955" y="6855"/>
                    <a:pt x="5955" y="6571"/>
                    <a:pt x="5798" y="6414"/>
                  </a:cubicBezTo>
                  <a:cubicBezTo>
                    <a:pt x="5640" y="6256"/>
                    <a:pt x="5640" y="5973"/>
                    <a:pt x="5798" y="5815"/>
                  </a:cubicBezTo>
                  <a:cubicBezTo>
                    <a:pt x="5877" y="5737"/>
                    <a:pt x="5987" y="5697"/>
                    <a:pt x="6097" y="5697"/>
                  </a:cubicBezTo>
                  <a:close/>
                  <a:moveTo>
                    <a:pt x="6968" y="1"/>
                  </a:moveTo>
                  <a:cubicBezTo>
                    <a:pt x="6230" y="1"/>
                    <a:pt x="5491" y="269"/>
                    <a:pt x="4916" y="806"/>
                  </a:cubicBezTo>
                  <a:lnTo>
                    <a:pt x="4286" y="1468"/>
                  </a:lnTo>
                  <a:cubicBezTo>
                    <a:pt x="4191" y="1562"/>
                    <a:pt x="4128" y="1783"/>
                    <a:pt x="4222" y="1909"/>
                  </a:cubicBezTo>
                  <a:cubicBezTo>
                    <a:pt x="4380" y="2255"/>
                    <a:pt x="4286" y="2633"/>
                    <a:pt x="4065" y="2854"/>
                  </a:cubicBezTo>
                  <a:cubicBezTo>
                    <a:pt x="3892" y="3027"/>
                    <a:pt x="3643" y="3124"/>
                    <a:pt x="3401" y="3124"/>
                  </a:cubicBezTo>
                  <a:cubicBezTo>
                    <a:pt x="3203" y="3124"/>
                    <a:pt x="3010" y="3059"/>
                    <a:pt x="2868" y="2917"/>
                  </a:cubicBezTo>
                  <a:lnTo>
                    <a:pt x="2616" y="2633"/>
                  </a:lnTo>
                  <a:cubicBezTo>
                    <a:pt x="2537" y="2555"/>
                    <a:pt x="2427" y="2515"/>
                    <a:pt x="2316" y="2515"/>
                  </a:cubicBezTo>
                  <a:cubicBezTo>
                    <a:pt x="2206" y="2515"/>
                    <a:pt x="2096" y="2555"/>
                    <a:pt x="2017" y="2633"/>
                  </a:cubicBezTo>
                  <a:lnTo>
                    <a:pt x="1419" y="3232"/>
                  </a:lnTo>
                  <a:cubicBezTo>
                    <a:pt x="158" y="4492"/>
                    <a:pt x="1" y="6445"/>
                    <a:pt x="946" y="7895"/>
                  </a:cubicBezTo>
                  <a:lnTo>
                    <a:pt x="1608" y="6792"/>
                  </a:lnTo>
                  <a:cubicBezTo>
                    <a:pt x="1765" y="6477"/>
                    <a:pt x="2143" y="6256"/>
                    <a:pt x="2521" y="6225"/>
                  </a:cubicBezTo>
                  <a:cubicBezTo>
                    <a:pt x="2590" y="6214"/>
                    <a:pt x="2659" y="6209"/>
                    <a:pt x="2726" y="6209"/>
                  </a:cubicBezTo>
                  <a:cubicBezTo>
                    <a:pt x="3056" y="6209"/>
                    <a:pt x="3357" y="6336"/>
                    <a:pt x="3592" y="6571"/>
                  </a:cubicBezTo>
                  <a:lnTo>
                    <a:pt x="4569" y="7548"/>
                  </a:lnTo>
                  <a:cubicBezTo>
                    <a:pt x="4853" y="7832"/>
                    <a:pt x="4979" y="8210"/>
                    <a:pt x="4916" y="8619"/>
                  </a:cubicBezTo>
                  <a:cubicBezTo>
                    <a:pt x="4884" y="8997"/>
                    <a:pt x="4601" y="9312"/>
                    <a:pt x="4286" y="9533"/>
                  </a:cubicBezTo>
                  <a:lnTo>
                    <a:pt x="3246" y="10195"/>
                  </a:lnTo>
                  <a:cubicBezTo>
                    <a:pt x="3867" y="10600"/>
                    <a:pt x="4575" y="10802"/>
                    <a:pt x="5283" y="10802"/>
                  </a:cubicBezTo>
                  <a:cubicBezTo>
                    <a:pt x="6227" y="10802"/>
                    <a:pt x="7170" y="10442"/>
                    <a:pt x="7909" y="9722"/>
                  </a:cubicBezTo>
                  <a:lnTo>
                    <a:pt x="8507" y="9123"/>
                  </a:lnTo>
                  <a:cubicBezTo>
                    <a:pt x="8665" y="8966"/>
                    <a:pt x="8665" y="8682"/>
                    <a:pt x="8507" y="8525"/>
                  </a:cubicBezTo>
                  <a:lnTo>
                    <a:pt x="8224" y="8273"/>
                  </a:lnTo>
                  <a:cubicBezTo>
                    <a:pt x="7909" y="7958"/>
                    <a:pt x="7972" y="7391"/>
                    <a:pt x="8287" y="7076"/>
                  </a:cubicBezTo>
                  <a:cubicBezTo>
                    <a:pt x="8432" y="6930"/>
                    <a:pt x="8659" y="6840"/>
                    <a:pt x="8887" y="6840"/>
                  </a:cubicBezTo>
                  <a:cubicBezTo>
                    <a:pt x="9005" y="6840"/>
                    <a:pt x="9124" y="6864"/>
                    <a:pt x="9232" y="6918"/>
                  </a:cubicBezTo>
                  <a:cubicBezTo>
                    <a:pt x="9294" y="6955"/>
                    <a:pt x="9361" y="6973"/>
                    <a:pt x="9427" y="6973"/>
                  </a:cubicBezTo>
                  <a:cubicBezTo>
                    <a:pt x="9529" y="6973"/>
                    <a:pt x="9628" y="6931"/>
                    <a:pt x="9704" y="6855"/>
                  </a:cubicBezTo>
                  <a:lnTo>
                    <a:pt x="10334" y="6225"/>
                  </a:lnTo>
                  <a:cubicBezTo>
                    <a:pt x="11154" y="5185"/>
                    <a:pt x="11311" y="3831"/>
                    <a:pt x="10713" y="2696"/>
                  </a:cubicBezTo>
                  <a:lnTo>
                    <a:pt x="10713" y="2696"/>
                  </a:lnTo>
                  <a:lnTo>
                    <a:pt x="8665" y="4744"/>
                  </a:lnTo>
                  <a:cubicBezTo>
                    <a:pt x="8428" y="4980"/>
                    <a:pt x="8113" y="5099"/>
                    <a:pt x="7794" y="5099"/>
                  </a:cubicBezTo>
                  <a:cubicBezTo>
                    <a:pt x="7475" y="5099"/>
                    <a:pt x="7152" y="4980"/>
                    <a:pt x="6900" y="4744"/>
                  </a:cubicBezTo>
                  <a:lnTo>
                    <a:pt x="6302" y="4177"/>
                  </a:lnTo>
                  <a:cubicBezTo>
                    <a:pt x="5829" y="3705"/>
                    <a:pt x="5829" y="2917"/>
                    <a:pt x="6302" y="2381"/>
                  </a:cubicBezTo>
                  <a:lnTo>
                    <a:pt x="8350" y="334"/>
                  </a:lnTo>
                  <a:cubicBezTo>
                    <a:pt x="7918" y="112"/>
                    <a:pt x="7443" y="1"/>
                    <a:pt x="69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8" name="Google Shape;8988;p98"/>
            <p:cNvSpPr/>
            <p:nvPr/>
          </p:nvSpPr>
          <p:spPr>
            <a:xfrm>
              <a:off x="-8440725" y="3857375"/>
              <a:ext cx="117400" cy="86450"/>
            </a:xfrm>
            <a:custGeom>
              <a:avLst/>
              <a:gdLst/>
              <a:ahLst/>
              <a:cxnLst/>
              <a:rect l="l" t="t" r="r" b="b"/>
              <a:pathLst>
                <a:path w="4696" h="3458" extrusionOk="0">
                  <a:moveTo>
                    <a:pt x="1765" y="0"/>
                  </a:moveTo>
                  <a:cubicBezTo>
                    <a:pt x="1608" y="284"/>
                    <a:pt x="1419" y="567"/>
                    <a:pt x="1198" y="788"/>
                  </a:cubicBezTo>
                  <a:lnTo>
                    <a:pt x="568" y="1418"/>
                  </a:lnTo>
                  <a:cubicBezTo>
                    <a:pt x="410" y="1576"/>
                    <a:pt x="190" y="1702"/>
                    <a:pt x="1" y="1733"/>
                  </a:cubicBezTo>
                  <a:lnTo>
                    <a:pt x="442" y="2174"/>
                  </a:lnTo>
                  <a:cubicBezTo>
                    <a:pt x="830" y="2563"/>
                    <a:pt x="1382" y="2767"/>
                    <a:pt x="1930" y="2767"/>
                  </a:cubicBezTo>
                  <a:cubicBezTo>
                    <a:pt x="2316" y="2767"/>
                    <a:pt x="2700" y="2666"/>
                    <a:pt x="3025" y="2458"/>
                  </a:cubicBezTo>
                  <a:lnTo>
                    <a:pt x="3939" y="3340"/>
                  </a:lnTo>
                  <a:cubicBezTo>
                    <a:pt x="4018" y="3419"/>
                    <a:pt x="4128" y="3458"/>
                    <a:pt x="4238" y="3458"/>
                  </a:cubicBezTo>
                  <a:cubicBezTo>
                    <a:pt x="4349" y="3458"/>
                    <a:pt x="4459" y="3419"/>
                    <a:pt x="4538" y="3340"/>
                  </a:cubicBezTo>
                  <a:cubicBezTo>
                    <a:pt x="4695" y="3182"/>
                    <a:pt x="4695" y="2930"/>
                    <a:pt x="4538" y="2773"/>
                  </a:cubicBezTo>
                  <a:lnTo>
                    <a:pt x="176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9" name="Google Shape;8989;p98"/>
            <p:cNvSpPr/>
            <p:nvPr/>
          </p:nvSpPr>
          <p:spPr>
            <a:xfrm>
              <a:off x="-8638400" y="3630725"/>
              <a:ext cx="86650" cy="115625"/>
            </a:xfrm>
            <a:custGeom>
              <a:avLst/>
              <a:gdLst/>
              <a:ahLst/>
              <a:cxnLst/>
              <a:rect l="l" t="t" r="r" b="b"/>
              <a:pathLst>
                <a:path w="3466" h="4625" extrusionOk="0">
                  <a:moveTo>
                    <a:pt x="457" y="1"/>
                  </a:moveTo>
                  <a:cubicBezTo>
                    <a:pt x="347" y="1"/>
                    <a:pt x="236" y="40"/>
                    <a:pt x="158" y="119"/>
                  </a:cubicBezTo>
                  <a:cubicBezTo>
                    <a:pt x="0" y="277"/>
                    <a:pt x="0" y="560"/>
                    <a:pt x="158" y="718"/>
                  </a:cubicBezTo>
                  <a:lnTo>
                    <a:pt x="1071" y="1631"/>
                  </a:lnTo>
                  <a:cubicBezTo>
                    <a:pt x="819" y="1978"/>
                    <a:pt x="693" y="2387"/>
                    <a:pt x="693" y="2765"/>
                  </a:cubicBezTo>
                  <a:cubicBezTo>
                    <a:pt x="693" y="3269"/>
                    <a:pt x="914" y="3805"/>
                    <a:pt x="1292" y="4183"/>
                  </a:cubicBezTo>
                  <a:lnTo>
                    <a:pt x="1733" y="4624"/>
                  </a:lnTo>
                  <a:cubicBezTo>
                    <a:pt x="1764" y="4435"/>
                    <a:pt x="1890" y="4215"/>
                    <a:pt x="2048" y="4057"/>
                  </a:cubicBezTo>
                  <a:lnTo>
                    <a:pt x="2678" y="3427"/>
                  </a:lnTo>
                  <a:cubicBezTo>
                    <a:pt x="2899" y="3206"/>
                    <a:pt x="3182" y="3017"/>
                    <a:pt x="3466" y="2860"/>
                  </a:cubicBezTo>
                  <a:lnTo>
                    <a:pt x="756" y="119"/>
                  </a:lnTo>
                  <a:cubicBezTo>
                    <a:pt x="677" y="40"/>
                    <a:pt x="567" y="1"/>
                    <a:pt x="4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90" name="Google Shape;8990;p98"/>
          <p:cNvGrpSpPr/>
          <p:nvPr/>
        </p:nvGrpSpPr>
        <p:grpSpPr>
          <a:xfrm>
            <a:off x="5773058" y="1532024"/>
            <a:ext cx="313365" cy="355476"/>
            <a:chOff x="-13056975" y="3212300"/>
            <a:chExt cx="311125" cy="352900"/>
          </a:xfrm>
        </p:grpSpPr>
        <p:sp>
          <p:nvSpPr>
            <p:cNvPr id="8991" name="Google Shape;8991;p98"/>
            <p:cNvSpPr/>
            <p:nvPr/>
          </p:nvSpPr>
          <p:spPr>
            <a:xfrm>
              <a:off x="-12972700" y="3273750"/>
              <a:ext cx="144950" cy="229225"/>
            </a:xfrm>
            <a:custGeom>
              <a:avLst/>
              <a:gdLst/>
              <a:ahLst/>
              <a:cxnLst/>
              <a:rect l="l" t="t" r="r" b="b"/>
              <a:pathLst>
                <a:path w="5798" h="9169" extrusionOk="0">
                  <a:moveTo>
                    <a:pt x="0" y="0"/>
                  </a:moveTo>
                  <a:lnTo>
                    <a:pt x="0" y="819"/>
                  </a:lnTo>
                  <a:lnTo>
                    <a:pt x="851" y="819"/>
                  </a:lnTo>
                  <a:lnTo>
                    <a:pt x="851" y="8538"/>
                  </a:lnTo>
                  <a:lnTo>
                    <a:pt x="788" y="8538"/>
                  </a:lnTo>
                  <a:cubicBezTo>
                    <a:pt x="1071" y="8696"/>
                    <a:pt x="1355" y="8853"/>
                    <a:pt x="1639" y="8948"/>
                  </a:cubicBezTo>
                  <a:lnTo>
                    <a:pt x="1639" y="851"/>
                  </a:lnTo>
                  <a:lnTo>
                    <a:pt x="2458" y="851"/>
                  </a:lnTo>
                  <a:lnTo>
                    <a:pt x="2458" y="9137"/>
                  </a:lnTo>
                  <a:cubicBezTo>
                    <a:pt x="2615" y="9137"/>
                    <a:pt x="2741" y="9168"/>
                    <a:pt x="2899" y="9168"/>
                  </a:cubicBezTo>
                  <a:cubicBezTo>
                    <a:pt x="3056" y="9168"/>
                    <a:pt x="3151" y="9137"/>
                    <a:pt x="3308" y="9137"/>
                  </a:cubicBezTo>
                  <a:lnTo>
                    <a:pt x="3308" y="851"/>
                  </a:lnTo>
                  <a:lnTo>
                    <a:pt x="4159" y="851"/>
                  </a:lnTo>
                  <a:lnTo>
                    <a:pt x="4159" y="8948"/>
                  </a:lnTo>
                  <a:cubicBezTo>
                    <a:pt x="4411" y="8822"/>
                    <a:pt x="4695" y="8696"/>
                    <a:pt x="4978" y="8538"/>
                  </a:cubicBezTo>
                  <a:lnTo>
                    <a:pt x="4978" y="819"/>
                  </a:lnTo>
                  <a:lnTo>
                    <a:pt x="5797" y="819"/>
                  </a:lnTo>
                  <a:lnTo>
                    <a:pt x="579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2" name="Google Shape;8992;p98"/>
            <p:cNvSpPr/>
            <p:nvPr/>
          </p:nvSpPr>
          <p:spPr>
            <a:xfrm>
              <a:off x="-12808875" y="3212300"/>
              <a:ext cx="63025" cy="278075"/>
            </a:xfrm>
            <a:custGeom>
              <a:avLst/>
              <a:gdLst/>
              <a:ahLst/>
              <a:cxnLst/>
              <a:rect l="l" t="t" r="r" b="b"/>
              <a:pathLst>
                <a:path w="2521" h="11123" extrusionOk="0">
                  <a:moveTo>
                    <a:pt x="1261" y="1"/>
                  </a:moveTo>
                  <a:cubicBezTo>
                    <a:pt x="599" y="1"/>
                    <a:pt x="0" y="568"/>
                    <a:pt x="0" y="1230"/>
                  </a:cubicBezTo>
                  <a:lnTo>
                    <a:pt x="0" y="5514"/>
                  </a:lnTo>
                  <a:cubicBezTo>
                    <a:pt x="0" y="5672"/>
                    <a:pt x="32" y="5829"/>
                    <a:pt x="158" y="5987"/>
                  </a:cubicBezTo>
                  <a:cubicBezTo>
                    <a:pt x="536" y="6617"/>
                    <a:pt x="788" y="7310"/>
                    <a:pt x="851" y="8003"/>
                  </a:cubicBezTo>
                  <a:cubicBezTo>
                    <a:pt x="945" y="8759"/>
                    <a:pt x="756" y="9452"/>
                    <a:pt x="347" y="10114"/>
                  </a:cubicBezTo>
                  <a:lnTo>
                    <a:pt x="1607" y="11122"/>
                  </a:lnTo>
                  <a:cubicBezTo>
                    <a:pt x="2174" y="10208"/>
                    <a:pt x="2521" y="9137"/>
                    <a:pt x="2521" y="8003"/>
                  </a:cubicBezTo>
                  <a:cubicBezTo>
                    <a:pt x="2489" y="7026"/>
                    <a:pt x="2174" y="6113"/>
                    <a:pt x="1702" y="5294"/>
                  </a:cubicBezTo>
                  <a:lnTo>
                    <a:pt x="1702" y="4979"/>
                  </a:lnTo>
                  <a:lnTo>
                    <a:pt x="1702" y="2395"/>
                  </a:lnTo>
                  <a:lnTo>
                    <a:pt x="1891" y="2301"/>
                  </a:lnTo>
                  <a:cubicBezTo>
                    <a:pt x="2269" y="2049"/>
                    <a:pt x="2521" y="1671"/>
                    <a:pt x="2521" y="1230"/>
                  </a:cubicBezTo>
                  <a:cubicBezTo>
                    <a:pt x="2521" y="568"/>
                    <a:pt x="1954" y="1"/>
                    <a:pt x="126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3" name="Google Shape;8993;p98"/>
            <p:cNvSpPr/>
            <p:nvPr/>
          </p:nvSpPr>
          <p:spPr>
            <a:xfrm>
              <a:off x="-13056975" y="3212300"/>
              <a:ext cx="63025" cy="278075"/>
            </a:xfrm>
            <a:custGeom>
              <a:avLst/>
              <a:gdLst/>
              <a:ahLst/>
              <a:cxnLst/>
              <a:rect l="l" t="t" r="r" b="b"/>
              <a:pathLst>
                <a:path w="2521" h="11123" extrusionOk="0">
                  <a:moveTo>
                    <a:pt x="1260" y="1"/>
                  </a:moveTo>
                  <a:cubicBezTo>
                    <a:pt x="567" y="1"/>
                    <a:pt x="0" y="568"/>
                    <a:pt x="0" y="1230"/>
                  </a:cubicBezTo>
                  <a:cubicBezTo>
                    <a:pt x="32" y="1671"/>
                    <a:pt x="284" y="2112"/>
                    <a:pt x="662" y="2301"/>
                  </a:cubicBezTo>
                  <a:lnTo>
                    <a:pt x="851" y="2427"/>
                  </a:lnTo>
                  <a:lnTo>
                    <a:pt x="851" y="4979"/>
                  </a:lnTo>
                  <a:lnTo>
                    <a:pt x="851" y="5294"/>
                  </a:lnTo>
                  <a:cubicBezTo>
                    <a:pt x="378" y="6113"/>
                    <a:pt x="63" y="7026"/>
                    <a:pt x="32" y="8003"/>
                  </a:cubicBezTo>
                  <a:cubicBezTo>
                    <a:pt x="32" y="9137"/>
                    <a:pt x="378" y="10208"/>
                    <a:pt x="945" y="11122"/>
                  </a:cubicBezTo>
                  <a:lnTo>
                    <a:pt x="2206" y="10145"/>
                  </a:lnTo>
                  <a:cubicBezTo>
                    <a:pt x="1859" y="9515"/>
                    <a:pt x="1639" y="8791"/>
                    <a:pt x="1702" y="8035"/>
                  </a:cubicBezTo>
                  <a:lnTo>
                    <a:pt x="1702" y="8003"/>
                  </a:lnTo>
                  <a:cubicBezTo>
                    <a:pt x="1733" y="7279"/>
                    <a:pt x="1954" y="6585"/>
                    <a:pt x="2363" y="5987"/>
                  </a:cubicBezTo>
                  <a:cubicBezTo>
                    <a:pt x="2458" y="5829"/>
                    <a:pt x="2521" y="5672"/>
                    <a:pt x="2521" y="5514"/>
                  </a:cubicBezTo>
                  <a:lnTo>
                    <a:pt x="2521" y="1230"/>
                  </a:lnTo>
                  <a:cubicBezTo>
                    <a:pt x="2521" y="568"/>
                    <a:pt x="1954" y="1"/>
                    <a:pt x="12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4" name="Google Shape;8994;p98"/>
            <p:cNvSpPr/>
            <p:nvPr/>
          </p:nvSpPr>
          <p:spPr>
            <a:xfrm>
              <a:off x="-13020750" y="3483250"/>
              <a:ext cx="240250" cy="81950"/>
            </a:xfrm>
            <a:custGeom>
              <a:avLst/>
              <a:gdLst/>
              <a:ahLst/>
              <a:cxnLst/>
              <a:rect l="l" t="t" r="r" b="b"/>
              <a:pathLst>
                <a:path w="9610" h="3278" extrusionOk="0">
                  <a:moveTo>
                    <a:pt x="1261" y="1"/>
                  </a:moveTo>
                  <a:lnTo>
                    <a:pt x="0" y="977"/>
                  </a:lnTo>
                  <a:cubicBezTo>
                    <a:pt x="1103" y="2395"/>
                    <a:pt x="2867" y="3277"/>
                    <a:pt x="4821" y="3277"/>
                  </a:cubicBezTo>
                  <a:cubicBezTo>
                    <a:pt x="6743" y="3277"/>
                    <a:pt x="8475" y="2363"/>
                    <a:pt x="9610" y="977"/>
                  </a:cubicBezTo>
                  <a:lnTo>
                    <a:pt x="8349" y="1"/>
                  </a:lnTo>
                  <a:cubicBezTo>
                    <a:pt x="7530" y="946"/>
                    <a:pt x="6270" y="1639"/>
                    <a:pt x="4821" y="1639"/>
                  </a:cubicBezTo>
                  <a:cubicBezTo>
                    <a:pt x="3466" y="1639"/>
                    <a:pt x="2143" y="1009"/>
                    <a:pt x="126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95" name="Google Shape;8995;p98"/>
          <p:cNvGrpSpPr/>
          <p:nvPr/>
        </p:nvGrpSpPr>
        <p:grpSpPr>
          <a:xfrm>
            <a:off x="5750446" y="1972818"/>
            <a:ext cx="358588" cy="355325"/>
            <a:chOff x="-13077450" y="3647075"/>
            <a:chExt cx="356025" cy="352750"/>
          </a:xfrm>
        </p:grpSpPr>
        <p:sp>
          <p:nvSpPr>
            <p:cNvPr id="8996" name="Google Shape;8996;p98"/>
            <p:cNvSpPr/>
            <p:nvPr/>
          </p:nvSpPr>
          <p:spPr>
            <a:xfrm>
              <a:off x="-13014450" y="3708500"/>
              <a:ext cx="104000" cy="145750"/>
            </a:xfrm>
            <a:custGeom>
              <a:avLst/>
              <a:gdLst/>
              <a:ahLst/>
              <a:cxnLst/>
              <a:rect l="l" t="t" r="r" b="b"/>
              <a:pathLst>
                <a:path w="4160" h="5830" extrusionOk="0">
                  <a:moveTo>
                    <a:pt x="2899" y="820"/>
                  </a:moveTo>
                  <a:cubicBezTo>
                    <a:pt x="3151" y="820"/>
                    <a:pt x="3309" y="1041"/>
                    <a:pt x="3309" y="1261"/>
                  </a:cubicBezTo>
                  <a:cubicBezTo>
                    <a:pt x="3309" y="1513"/>
                    <a:pt x="3088" y="1671"/>
                    <a:pt x="2899" y="1671"/>
                  </a:cubicBezTo>
                  <a:lnTo>
                    <a:pt x="1198" y="1671"/>
                  </a:lnTo>
                  <a:cubicBezTo>
                    <a:pt x="977" y="1671"/>
                    <a:pt x="788" y="1482"/>
                    <a:pt x="788" y="1261"/>
                  </a:cubicBezTo>
                  <a:cubicBezTo>
                    <a:pt x="788" y="1041"/>
                    <a:pt x="977" y="820"/>
                    <a:pt x="1198" y="820"/>
                  </a:cubicBezTo>
                  <a:close/>
                  <a:moveTo>
                    <a:pt x="2899" y="2490"/>
                  </a:moveTo>
                  <a:cubicBezTo>
                    <a:pt x="3151" y="2490"/>
                    <a:pt x="3309" y="2679"/>
                    <a:pt x="3309" y="2868"/>
                  </a:cubicBezTo>
                  <a:cubicBezTo>
                    <a:pt x="3309" y="3151"/>
                    <a:pt x="3088" y="3309"/>
                    <a:pt x="2899" y="3309"/>
                  </a:cubicBezTo>
                  <a:lnTo>
                    <a:pt x="1198" y="3309"/>
                  </a:lnTo>
                  <a:cubicBezTo>
                    <a:pt x="977" y="3309"/>
                    <a:pt x="788" y="3120"/>
                    <a:pt x="788" y="2868"/>
                  </a:cubicBezTo>
                  <a:cubicBezTo>
                    <a:pt x="788" y="2647"/>
                    <a:pt x="977" y="2490"/>
                    <a:pt x="1198" y="2490"/>
                  </a:cubicBezTo>
                  <a:close/>
                  <a:moveTo>
                    <a:pt x="2899" y="4191"/>
                  </a:moveTo>
                  <a:cubicBezTo>
                    <a:pt x="3151" y="4191"/>
                    <a:pt x="3309" y="4380"/>
                    <a:pt x="3309" y="4632"/>
                  </a:cubicBezTo>
                  <a:cubicBezTo>
                    <a:pt x="3309" y="4821"/>
                    <a:pt x="3088" y="5010"/>
                    <a:pt x="2899" y="5010"/>
                  </a:cubicBezTo>
                  <a:lnTo>
                    <a:pt x="1198" y="5010"/>
                  </a:lnTo>
                  <a:cubicBezTo>
                    <a:pt x="977" y="5010"/>
                    <a:pt x="788" y="4821"/>
                    <a:pt x="788" y="4632"/>
                  </a:cubicBezTo>
                  <a:cubicBezTo>
                    <a:pt x="788" y="4380"/>
                    <a:pt x="977" y="4191"/>
                    <a:pt x="1198" y="4191"/>
                  </a:cubicBezTo>
                  <a:close/>
                  <a:moveTo>
                    <a:pt x="1" y="1"/>
                  </a:moveTo>
                  <a:lnTo>
                    <a:pt x="1" y="5829"/>
                  </a:lnTo>
                  <a:lnTo>
                    <a:pt x="4159" y="5829"/>
                  </a:lnTo>
                  <a:lnTo>
                    <a:pt x="4159" y="1261"/>
                  </a:lnTo>
                  <a:cubicBezTo>
                    <a:pt x="4128" y="600"/>
                    <a:pt x="3561" y="1"/>
                    <a:pt x="289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7" name="Google Shape;8997;p98"/>
            <p:cNvSpPr/>
            <p:nvPr/>
          </p:nvSpPr>
          <p:spPr>
            <a:xfrm>
              <a:off x="-12890800" y="3708500"/>
              <a:ext cx="104775" cy="145750"/>
            </a:xfrm>
            <a:custGeom>
              <a:avLst/>
              <a:gdLst/>
              <a:ahLst/>
              <a:cxnLst/>
              <a:rect l="l" t="t" r="r" b="b"/>
              <a:pathLst>
                <a:path w="4191" h="5830" extrusionOk="0">
                  <a:moveTo>
                    <a:pt x="2931" y="820"/>
                  </a:moveTo>
                  <a:cubicBezTo>
                    <a:pt x="3151" y="852"/>
                    <a:pt x="3340" y="1041"/>
                    <a:pt x="3340" y="1261"/>
                  </a:cubicBezTo>
                  <a:cubicBezTo>
                    <a:pt x="3340" y="1513"/>
                    <a:pt x="3151" y="1671"/>
                    <a:pt x="2931" y="1671"/>
                  </a:cubicBezTo>
                  <a:lnTo>
                    <a:pt x="1230" y="1671"/>
                  </a:lnTo>
                  <a:cubicBezTo>
                    <a:pt x="1009" y="1671"/>
                    <a:pt x="820" y="1482"/>
                    <a:pt x="820" y="1261"/>
                  </a:cubicBezTo>
                  <a:cubicBezTo>
                    <a:pt x="820" y="1041"/>
                    <a:pt x="1040" y="820"/>
                    <a:pt x="1230" y="820"/>
                  </a:cubicBezTo>
                  <a:close/>
                  <a:moveTo>
                    <a:pt x="2931" y="2490"/>
                  </a:moveTo>
                  <a:cubicBezTo>
                    <a:pt x="3151" y="2490"/>
                    <a:pt x="3340" y="2679"/>
                    <a:pt x="3340" y="2868"/>
                  </a:cubicBezTo>
                  <a:cubicBezTo>
                    <a:pt x="3340" y="3151"/>
                    <a:pt x="3151" y="3309"/>
                    <a:pt x="2931" y="3309"/>
                  </a:cubicBezTo>
                  <a:lnTo>
                    <a:pt x="1230" y="3309"/>
                  </a:lnTo>
                  <a:cubicBezTo>
                    <a:pt x="1009" y="3309"/>
                    <a:pt x="820" y="3120"/>
                    <a:pt x="820" y="2868"/>
                  </a:cubicBezTo>
                  <a:cubicBezTo>
                    <a:pt x="820" y="2647"/>
                    <a:pt x="1040" y="2490"/>
                    <a:pt x="1230" y="2490"/>
                  </a:cubicBezTo>
                  <a:close/>
                  <a:moveTo>
                    <a:pt x="2931" y="4191"/>
                  </a:moveTo>
                  <a:cubicBezTo>
                    <a:pt x="3151" y="4191"/>
                    <a:pt x="3340" y="4380"/>
                    <a:pt x="3340" y="4632"/>
                  </a:cubicBezTo>
                  <a:cubicBezTo>
                    <a:pt x="3340" y="4821"/>
                    <a:pt x="3151" y="5010"/>
                    <a:pt x="2931" y="5010"/>
                  </a:cubicBezTo>
                  <a:lnTo>
                    <a:pt x="1230" y="5010"/>
                  </a:lnTo>
                  <a:cubicBezTo>
                    <a:pt x="1009" y="5010"/>
                    <a:pt x="820" y="4821"/>
                    <a:pt x="820" y="4632"/>
                  </a:cubicBezTo>
                  <a:cubicBezTo>
                    <a:pt x="820" y="4380"/>
                    <a:pt x="1040" y="4191"/>
                    <a:pt x="1230" y="4191"/>
                  </a:cubicBezTo>
                  <a:close/>
                  <a:moveTo>
                    <a:pt x="1261" y="1"/>
                  </a:moveTo>
                  <a:cubicBezTo>
                    <a:pt x="568" y="1"/>
                    <a:pt x="1" y="600"/>
                    <a:pt x="1" y="1261"/>
                  </a:cubicBezTo>
                  <a:lnTo>
                    <a:pt x="1" y="5829"/>
                  </a:lnTo>
                  <a:lnTo>
                    <a:pt x="4191" y="5829"/>
                  </a:lnTo>
                  <a:lnTo>
                    <a:pt x="419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8" name="Google Shape;8998;p98"/>
            <p:cNvSpPr/>
            <p:nvPr/>
          </p:nvSpPr>
          <p:spPr>
            <a:xfrm>
              <a:off x="-13077450" y="3647075"/>
              <a:ext cx="356025" cy="352750"/>
            </a:xfrm>
            <a:custGeom>
              <a:avLst/>
              <a:gdLst/>
              <a:ahLst/>
              <a:cxnLst/>
              <a:rect l="l" t="t" r="r" b="b"/>
              <a:pathLst>
                <a:path w="14241" h="14110" extrusionOk="0">
                  <a:moveTo>
                    <a:pt x="12130" y="1670"/>
                  </a:moveTo>
                  <a:cubicBezTo>
                    <a:pt x="12350" y="1670"/>
                    <a:pt x="12508" y="1891"/>
                    <a:pt x="12508" y="2080"/>
                  </a:cubicBezTo>
                  <a:lnTo>
                    <a:pt x="12508" y="8727"/>
                  </a:lnTo>
                  <a:lnTo>
                    <a:pt x="12476" y="8727"/>
                  </a:lnTo>
                  <a:cubicBezTo>
                    <a:pt x="12476" y="8979"/>
                    <a:pt x="12287" y="9168"/>
                    <a:pt x="12067" y="9168"/>
                  </a:cubicBezTo>
                  <a:lnTo>
                    <a:pt x="2111" y="9168"/>
                  </a:lnTo>
                  <a:cubicBezTo>
                    <a:pt x="1890" y="9168"/>
                    <a:pt x="1733" y="8979"/>
                    <a:pt x="1733" y="8727"/>
                  </a:cubicBezTo>
                  <a:lnTo>
                    <a:pt x="1733" y="2080"/>
                  </a:lnTo>
                  <a:cubicBezTo>
                    <a:pt x="1733" y="1828"/>
                    <a:pt x="1922" y="1670"/>
                    <a:pt x="2111" y="1670"/>
                  </a:cubicBezTo>
                  <a:lnTo>
                    <a:pt x="5450" y="1670"/>
                  </a:lnTo>
                  <a:cubicBezTo>
                    <a:pt x="6144" y="1670"/>
                    <a:pt x="6711" y="1985"/>
                    <a:pt x="7120" y="2521"/>
                  </a:cubicBezTo>
                  <a:cubicBezTo>
                    <a:pt x="7498" y="1985"/>
                    <a:pt x="8097" y="1670"/>
                    <a:pt x="8790" y="1670"/>
                  </a:cubicBezTo>
                  <a:close/>
                  <a:moveTo>
                    <a:pt x="1260" y="1"/>
                  </a:moveTo>
                  <a:cubicBezTo>
                    <a:pt x="567" y="1"/>
                    <a:pt x="0" y="536"/>
                    <a:pt x="0" y="1229"/>
                  </a:cubicBezTo>
                  <a:lnTo>
                    <a:pt x="0" y="9547"/>
                  </a:lnTo>
                  <a:cubicBezTo>
                    <a:pt x="0" y="10240"/>
                    <a:pt x="536" y="10775"/>
                    <a:pt x="1260" y="10775"/>
                  </a:cubicBezTo>
                  <a:lnTo>
                    <a:pt x="6238" y="10775"/>
                  </a:lnTo>
                  <a:lnTo>
                    <a:pt x="4285" y="13422"/>
                  </a:lnTo>
                  <a:cubicBezTo>
                    <a:pt x="4159" y="13611"/>
                    <a:pt x="4159" y="13863"/>
                    <a:pt x="4348" y="14020"/>
                  </a:cubicBezTo>
                  <a:cubicBezTo>
                    <a:pt x="4439" y="14059"/>
                    <a:pt x="4531" y="14082"/>
                    <a:pt x="4617" y="14082"/>
                  </a:cubicBezTo>
                  <a:cubicBezTo>
                    <a:pt x="4740" y="14082"/>
                    <a:pt x="4854" y="14036"/>
                    <a:pt x="4946" y="13926"/>
                  </a:cubicBezTo>
                  <a:lnTo>
                    <a:pt x="6679" y="11594"/>
                  </a:lnTo>
                  <a:lnTo>
                    <a:pt x="6679" y="12855"/>
                  </a:lnTo>
                  <a:cubicBezTo>
                    <a:pt x="6679" y="13107"/>
                    <a:pt x="6900" y="13296"/>
                    <a:pt x="7120" y="13296"/>
                  </a:cubicBezTo>
                  <a:cubicBezTo>
                    <a:pt x="7341" y="13296"/>
                    <a:pt x="7561" y="13107"/>
                    <a:pt x="7561" y="12855"/>
                  </a:cubicBezTo>
                  <a:lnTo>
                    <a:pt x="7561" y="11594"/>
                  </a:lnTo>
                  <a:lnTo>
                    <a:pt x="9294" y="13926"/>
                  </a:lnTo>
                  <a:cubicBezTo>
                    <a:pt x="9352" y="14041"/>
                    <a:pt x="9480" y="14109"/>
                    <a:pt x="9614" y="14109"/>
                  </a:cubicBezTo>
                  <a:cubicBezTo>
                    <a:pt x="9700" y="14109"/>
                    <a:pt x="9788" y="14082"/>
                    <a:pt x="9861" y="14020"/>
                  </a:cubicBezTo>
                  <a:cubicBezTo>
                    <a:pt x="10082" y="13894"/>
                    <a:pt x="10113" y="13611"/>
                    <a:pt x="9956" y="13422"/>
                  </a:cubicBezTo>
                  <a:lnTo>
                    <a:pt x="8002" y="10775"/>
                  </a:lnTo>
                  <a:lnTo>
                    <a:pt x="12980" y="10775"/>
                  </a:lnTo>
                  <a:cubicBezTo>
                    <a:pt x="13673" y="10775"/>
                    <a:pt x="14240" y="10240"/>
                    <a:pt x="14240" y="9547"/>
                  </a:cubicBezTo>
                  <a:lnTo>
                    <a:pt x="14240" y="1229"/>
                  </a:lnTo>
                  <a:cubicBezTo>
                    <a:pt x="14114" y="536"/>
                    <a:pt x="13579" y="1"/>
                    <a:pt x="1285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99" name="Google Shape;8999;p98"/>
          <p:cNvGrpSpPr/>
          <p:nvPr/>
        </p:nvGrpSpPr>
        <p:grpSpPr>
          <a:xfrm>
            <a:off x="5761552" y="2416418"/>
            <a:ext cx="357002" cy="357037"/>
            <a:chOff x="-13079025" y="4079475"/>
            <a:chExt cx="354450" cy="354450"/>
          </a:xfrm>
        </p:grpSpPr>
        <p:sp>
          <p:nvSpPr>
            <p:cNvPr id="9000" name="Google Shape;9000;p98"/>
            <p:cNvSpPr/>
            <p:nvPr/>
          </p:nvSpPr>
          <p:spPr>
            <a:xfrm>
              <a:off x="-13004200" y="4079475"/>
              <a:ext cx="207150" cy="63050"/>
            </a:xfrm>
            <a:custGeom>
              <a:avLst/>
              <a:gdLst/>
              <a:ahLst/>
              <a:cxnLst/>
              <a:rect l="l" t="t" r="r" b="b"/>
              <a:pathLst>
                <a:path w="8286" h="2522" extrusionOk="0">
                  <a:moveTo>
                    <a:pt x="4159" y="1"/>
                  </a:moveTo>
                  <a:cubicBezTo>
                    <a:pt x="1859" y="1"/>
                    <a:pt x="0" y="568"/>
                    <a:pt x="0" y="1261"/>
                  </a:cubicBezTo>
                  <a:cubicBezTo>
                    <a:pt x="0" y="1986"/>
                    <a:pt x="1859" y="2521"/>
                    <a:pt x="4159" y="2521"/>
                  </a:cubicBezTo>
                  <a:cubicBezTo>
                    <a:pt x="6427" y="2521"/>
                    <a:pt x="8286" y="1986"/>
                    <a:pt x="8286" y="1261"/>
                  </a:cubicBezTo>
                  <a:cubicBezTo>
                    <a:pt x="8286" y="568"/>
                    <a:pt x="6427" y="1"/>
                    <a:pt x="41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1" name="Google Shape;9001;p98"/>
            <p:cNvSpPr/>
            <p:nvPr/>
          </p:nvSpPr>
          <p:spPr>
            <a:xfrm>
              <a:off x="-13079025" y="4303175"/>
              <a:ext cx="354450" cy="130750"/>
            </a:xfrm>
            <a:custGeom>
              <a:avLst/>
              <a:gdLst/>
              <a:ahLst/>
              <a:cxnLst/>
              <a:rect l="l" t="t" r="r" b="b"/>
              <a:pathLst>
                <a:path w="14178" h="5230" extrusionOk="0">
                  <a:moveTo>
                    <a:pt x="2773" y="0"/>
                  </a:moveTo>
                  <a:cubicBezTo>
                    <a:pt x="1040" y="536"/>
                    <a:pt x="0" y="1355"/>
                    <a:pt x="0" y="2331"/>
                  </a:cubicBezTo>
                  <a:cubicBezTo>
                    <a:pt x="0" y="4222"/>
                    <a:pt x="3686" y="5230"/>
                    <a:pt x="7057" y="5230"/>
                  </a:cubicBezTo>
                  <a:cubicBezTo>
                    <a:pt x="10460" y="5230"/>
                    <a:pt x="14114" y="4222"/>
                    <a:pt x="14114" y="2331"/>
                  </a:cubicBezTo>
                  <a:cubicBezTo>
                    <a:pt x="14177" y="1355"/>
                    <a:pt x="13169" y="567"/>
                    <a:pt x="11436" y="0"/>
                  </a:cubicBezTo>
                  <a:lnTo>
                    <a:pt x="11247" y="1985"/>
                  </a:lnTo>
                  <a:cubicBezTo>
                    <a:pt x="11216" y="2993"/>
                    <a:pt x="9830" y="3560"/>
                    <a:pt x="7089" y="3560"/>
                  </a:cubicBezTo>
                  <a:cubicBezTo>
                    <a:pt x="5577" y="3560"/>
                    <a:pt x="2962" y="3371"/>
                    <a:pt x="2962" y="1890"/>
                  </a:cubicBezTo>
                  <a:lnTo>
                    <a:pt x="277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2" name="Google Shape;9002;p98"/>
            <p:cNvSpPr/>
            <p:nvPr/>
          </p:nvSpPr>
          <p:spPr>
            <a:xfrm>
              <a:off x="-12986875" y="4313400"/>
              <a:ext cx="173300" cy="58300"/>
            </a:xfrm>
            <a:custGeom>
              <a:avLst/>
              <a:gdLst/>
              <a:ahLst/>
              <a:cxnLst/>
              <a:rect l="l" t="t" r="r" b="b"/>
              <a:pathLst>
                <a:path w="6932" h="2332" extrusionOk="0">
                  <a:moveTo>
                    <a:pt x="0" y="1"/>
                  </a:moveTo>
                  <a:lnTo>
                    <a:pt x="158" y="1481"/>
                  </a:lnTo>
                  <a:cubicBezTo>
                    <a:pt x="158" y="1954"/>
                    <a:pt x="1638" y="2332"/>
                    <a:pt x="3466" y="2332"/>
                  </a:cubicBezTo>
                  <a:cubicBezTo>
                    <a:pt x="4159" y="2332"/>
                    <a:pt x="6774" y="2206"/>
                    <a:pt x="6774" y="1481"/>
                  </a:cubicBezTo>
                  <a:lnTo>
                    <a:pt x="6931" y="1"/>
                  </a:lnTo>
                  <a:lnTo>
                    <a:pt x="6931" y="1"/>
                  </a:lnTo>
                  <a:cubicBezTo>
                    <a:pt x="5860" y="442"/>
                    <a:pt x="4694" y="662"/>
                    <a:pt x="3466" y="662"/>
                  </a:cubicBezTo>
                  <a:cubicBezTo>
                    <a:pt x="2237" y="662"/>
                    <a:pt x="1040" y="442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3" name="Google Shape;9003;p98"/>
            <p:cNvSpPr/>
            <p:nvPr/>
          </p:nvSpPr>
          <p:spPr>
            <a:xfrm>
              <a:off x="-13004200" y="4143275"/>
              <a:ext cx="206375" cy="166225"/>
            </a:xfrm>
            <a:custGeom>
              <a:avLst/>
              <a:gdLst/>
              <a:ahLst/>
              <a:cxnLst/>
              <a:rect l="l" t="t" r="r" b="b"/>
              <a:pathLst>
                <a:path w="8255" h="6649" extrusionOk="0">
                  <a:moveTo>
                    <a:pt x="8254" y="1"/>
                  </a:moveTo>
                  <a:lnTo>
                    <a:pt x="8254" y="1"/>
                  </a:lnTo>
                  <a:cubicBezTo>
                    <a:pt x="6994" y="725"/>
                    <a:pt x="4694" y="820"/>
                    <a:pt x="4096" y="820"/>
                  </a:cubicBezTo>
                  <a:cubicBezTo>
                    <a:pt x="3529" y="820"/>
                    <a:pt x="1260" y="788"/>
                    <a:pt x="0" y="32"/>
                  </a:cubicBezTo>
                  <a:lnTo>
                    <a:pt x="0" y="32"/>
                  </a:lnTo>
                  <a:lnTo>
                    <a:pt x="567" y="5892"/>
                  </a:lnTo>
                  <a:cubicBezTo>
                    <a:pt x="1638" y="6365"/>
                    <a:pt x="2836" y="6648"/>
                    <a:pt x="4096" y="6648"/>
                  </a:cubicBezTo>
                  <a:cubicBezTo>
                    <a:pt x="5356" y="6648"/>
                    <a:pt x="6585" y="6365"/>
                    <a:pt x="7656" y="5892"/>
                  </a:cubicBezTo>
                  <a:lnTo>
                    <a:pt x="825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4" name="Google Shape;9004;p98"/>
          <p:cNvGrpSpPr/>
          <p:nvPr/>
        </p:nvGrpSpPr>
        <p:grpSpPr>
          <a:xfrm>
            <a:off x="7534619" y="1532427"/>
            <a:ext cx="356221" cy="354670"/>
            <a:chOff x="-11292700" y="3213875"/>
            <a:chExt cx="353675" cy="352100"/>
          </a:xfrm>
        </p:grpSpPr>
        <p:sp>
          <p:nvSpPr>
            <p:cNvPr id="9005" name="Google Shape;9005;p98"/>
            <p:cNvSpPr/>
            <p:nvPr/>
          </p:nvSpPr>
          <p:spPr>
            <a:xfrm>
              <a:off x="-11178500" y="3213875"/>
              <a:ext cx="124475" cy="124475"/>
            </a:xfrm>
            <a:custGeom>
              <a:avLst/>
              <a:gdLst/>
              <a:ahLst/>
              <a:cxnLst/>
              <a:rect l="l" t="t" r="r" b="b"/>
              <a:pathLst>
                <a:path w="4979" h="4979" extrusionOk="0">
                  <a:moveTo>
                    <a:pt x="2489" y="1671"/>
                  </a:moveTo>
                  <a:cubicBezTo>
                    <a:pt x="2962" y="1671"/>
                    <a:pt x="3309" y="2049"/>
                    <a:pt x="3309" y="2521"/>
                  </a:cubicBezTo>
                  <a:cubicBezTo>
                    <a:pt x="3309" y="2994"/>
                    <a:pt x="2962" y="3340"/>
                    <a:pt x="2489" y="3340"/>
                  </a:cubicBezTo>
                  <a:cubicBezTo>
                    <a:pt x="2017" y="3340"/>
                    <a:pt x="1670" y="2994"/>
                    <a:pt x="1670" y="2521"/>
                  </a:cubicBezTo>
                  <a:cubicBezTo>
                    <a:pt x="1639" y="2049"/>
                    <a:pt x="2017" y="1671"/>
                    <a:pt x="2489" y="1671"/>
                  </a:cubicBezTo>
                  <a:close/>
                  <a:moveTo>
                    <a:pt x="2489" y="1"/>
                  </a:moveTo>
                  <a:cubicBezTo>
                    <a:pt x="2048" y="1"/>
                    <a:pt x="1891" y="221"/>
                    <a:pt x="1702" y="537"/>
                  </a:cubicBezTo>
                  <a:cubicBezTo>
                    <a:pt x="1555" y="523"/>
                    <a:pt x="1414" y="498"/>
                    <a:pt x="1278" y="498"/>
                  </a:cubicBezTo>
                  <a:cubicBezTo>
                    <a:pt x="1094" y="498"/>
                    <a:pt x="920" y="544"/>
                    <a:pt x="757" y="726"/>
                  </a:cubicBezTo>
                  <a:cubicBezTo>
                    <a:pt x="442" y="1041"/>
                    <a:pt x="505" y="1324"/>
                    <a:pt x="568" y="1734"/>
                  </a:cubicBezTo>
                  <a:cubicBezTo>
                    <a:pt x="221" y="1923"/>
                    <a:pt x="1" y="2080"/>
                    <a:pt x="1" y="2521"/>
                  </a:cubicBezTo>
                  <a:cubicBezTo>
                    <a:pt x="1" y="2931"/>
                    <a:pt x="221" y="3088"/>
                    <a:pt x="568" y="3309"/>
                  </a:cubicBezTo>
                  <a:cubicBezTo>
                    <a:pt x="473" y="3687"/>
                    <a:pt x="442" y="3939"/>
                    <a:pt x="757" y="4254"/>
                  </a:cubicBezTo>
                  <a:cubicBezTo>
                    <a:pt x="938" y="4436"/>
                    <a:pt x="1109" y="4481"/>
                    <a:pt x="1288" y="4481"/>
                  </a:cubicBezTo>
                  <a:cubicBezTo>
                    <a:pt x="1419" y="4481"/>
                    <a:pt x="1555" y="4456"/>
                    <a:pt x="1702" y="4443"/>
                  </a:cubicBezTo>
                  <a:cubicBezTo>
                    <a:pt x="1922" y="4758"/>
                    <a:pt x="2080" y="4979"/>
                    <a:pt x="2489" y="4979"/>
                  </a:cubicBezTo>
                  <a:cubicBezTo>
                    <a:pt x="2931" y="4979"/>
                    <a:pt x="3088" y="4758"/>
                    <a:pt x="3277" y="4443"/>
                  </a:cubicBezTo>
                  <a:cubicBezTo>
                    <a:pt x="3431" y="4469"/>
                    <a:pt x="3565" y="4495"/>
                    <a:pt x="3690" y="4495"/>
                  </a:cubicBezTo>
                  <a:cubicBezTo>
                    <a:pt x="3871" y="4495"/>
                    <a:pt x="4036" y="4441"/>
                    <a:pt x="4222" y="4254"/>
                  </a:cubicBezTo>
                  <a:cubicBezTo>
                    <a:pt x="4537" y="3939"/>
                    <a:pt x="4443" y="3655"/>
                    <a:pt x="4411" y="3309"/>
                  </a:cubicBezTo>
                  <a:cubicBezTo>
                    <a:pt x="4726" y="3057"/>
                    <a:pt x="4978" y="2899"/>
                    <a:pt x="4978" y="2521"/>
                  </a:cubicBezTo>
                  <a:cubicBezTo>
                    <a:pt x="4978" y="2080"/>
                    <a:pt x="4726" y="1923"/>
                    <a:pt x="4411" y="1734"/>
                  </a:cubicBezTo>
                  <a:cubicBezTo>
                    <a:pt x="4506" y="1324"/>
                    <a:pt x="4537" y="1041"/>
                    <a:pt x="4222" y="726"/>
                  </a:cubicBezTo>
                  <a:cubicBezTo>
                    <a:pt x="4041" y="544"/>
                    <a:pt x="3870" y="498"/>
                    <a:pt x="3691" y="498"/>
                  </a:cubicBezTo>
                  <a:cubicBezTo>
                    <a:pt x="3560" y="498"/>
                    <a:pt x="3424" y="523"/>
                    <a:pt x="3277" y="537"/>
                  </a:cubicBezTo>
                  <a:cubicBezTo>
                    <a:pt x="3025" y="221"/>
                    <a:pt x="2868" y="1"/>
                    <a:pt x="248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6" name="Google Shape;9006;p98"/>
            <p:cNvSpPr/>
            <p:nvPr/>
          </p:nvSpPr>
          <p:spPr>
            <a:xfrm>
              <a:off x="-11292700" y="3255625"/>
              <a:ext cx="117375" cy="124475"/>
            </a:xfrm>
            <a:custGeom>
              <a:avLst/>
              <a:gdLst/>
              <a:ahLst/>
              <a:cxnLst/>
              <a:rect l="l" t="t" r="r" b="b"/>
              <a:pathLst>
                <a:path w="4695" h="4979" extrusionOk="0">
                  <a:moveTo>
                    <a:pt x="2521" y="1670"/>
                  </a:moveTo>
                  <a:cubicBezTo>
                    <a:pt x="2993" y="1670"/>
                    <a:pt x="3340" y="2017"/>
                    <a:pt x="3340" y="2490"/>
                  </a:cubicBezTo>
                  <a:cubicBezTo>
                    <a:pt x="3340" y="2962"/>
                    <a:pt x="2993" y="3309"/>
                    <a:pt x="2521" y="3309"/>
                  </a:cubicBezTo>
                  <a:cubicBezTo>
                    <a:pt x="2048" y="3309"/>
                    <a:pt x="1702" y="2962"/>
                    <a:pt x="1702" y="2490"/>
                  </a:cubicBezTo>
                  <a:cubicBezTo>
                    <a:pt x="1702" y="2017"/>
                    <a:pt x="2048" y="1670"/>
                    <a:pt x="2521" y="1670"/>
                  </a:cubicBezTo>
                  <a:close/>
                  <a:moveTo>
                    <a:pt x="2552" y="1"/>
                  </a:moveTo>
                  <a:cubicBezTo>
                    <a:pt x="2111" y="1"/>
                    <a:pt x="1954" y="253"/>
                    <a:pt x="1765" y="568"/>
                  </a:cubicBezTo>
                  <a:cubicBezTo>
                    <a:pt x="1618" y="554"/>
                    <a:pt x="1476" y="530"/>
                    <a:pt x="1339" y="530"/>
                  </a:cubicBezTo>
                  <a:cubicBezTo>
                    <a:pt x="1151" y="530"/>
                    <a:pt x="969" y="575"/>
                    <a:pt x="788" y="757"/>
                  </a:cubicBezTo>
                  <a:cubicBezTo>
                    <a:pt x="473" y="1072"/>
                    <a:pt x="536" y="1355"/>
                    <a:pt x="599" y="1702"/>
                  </a:cubicBezTo>
                  <a:cubicBezTo>
                    <a:pt x="252" y="1891"/>
                    <a:pt x="0" y="2048"/>
                    <a:pt x="0" y="2490"/>
                  </a:cubicBezTo>
                  <a:cubicBezTo>
                    <a:pt x="0" y="2931"/>
                    <a:pt x="221" y="3088"/>
                    <a:pt x="536" y="3277"/>
                  </a:cubicBezTo>
                  <a:cubicBezTo>
                    <a:pt x="473" y="3687"/>
                    <a:pt x="441" y="3907"/>
                    <a:pt x="756" y="4222"/>
                  </a:cubicBezTo>
                  <a:cubicBezTo>
                    <a:pt x="943" y="4409"/>
                    <a:pt x="1107" y="4463"/>
                    <a:pt x="1295" y="4463"/>
                  </a:cubicBezTo>
                  <a:cubicBezTo>
                    <a:pt x="1425" y="4463"/>
                    <a:pt x="1566" y="4437"/>
                    <a:pt x="1733" y="4411"/>
                  </a:cubicBezTo>
                  <a:cubicBezTo>
                    <a:pt x="1954" y="4726"/>
                    <a:pt x="2111" y="4978"/>
                    <a:pt x="2521" y="4978"/>
                  </a:cubicBezTo>
                  <a:cubicBezTo>
                    <a:pt x="2962" y="4978"/>
                    <a:pt x="3119" y="4726"/>
                    <a:pt x="3308" y="4411"/>
                  </a:cubicBezTo>
                  <a:cubicBezTo>
                    <a:pt x="3458" y="4449"/>
                    <a:pt x="3588" y="4476"/>
                    <a:pt x="3710" y="4476"/>
                  </a:cubicBezTo>
                  <a:cubicBezTo>
                    <a:pt x="3896" y="4476"/>
                    <a:pt x="4063" y="4412"/>
                    <a:pt x="4254" y="4222"/>
                  </a:cubicBezTo>
                  <a:cubicBezTo>
                    <a:pt x="4569" y="3907"/>
                    <a:pt x="4474" y="3624"/>
                    <a:pt x="4443" y="3277"/>
                  </a:cubicBezTo>
                  <a:cubicBezTo>
                    <a:pt x="4583" y="3183"/>
                    <a:pt x="4592" y="3175"/>
                    <a:pt x="4592" y="3175"/>
                  </a:cubicBezTo>
                  <a:lnTo>
                    <a:pt x="4592" y="3175"/>
                  </a:lnTo>
                  <a:cubicBezTo>
                    <a:pt x="4592" y="3175"/>
                    <a:pt x="4592" y="3175"/>
                    <a:pt x="4592" y="3175"/>
                  </a:cubicBezTo>
                  <a:cubicBezTo>
                    <a:pt x="4594" y="3175"/>
                    <a:pt x="4606" y="3170"/>
                    <a:pt x="4695" y="3120"/>
                  </a:cubicBezTo>
                  <a:cubicBezTo>
                    <a:pt x="4411" y="2805"/>
                    <a:pt x="4254" y="2427"/>
                    <a:pt x="4254" y="2017"/>
                  </a:cubicBezTo>
                  <a:cubicBezTo>
                    <a:pt x="3939" y="1702"/>
                    <a:pt x="3781" y="1324"/>
                    <a:pt x="3781" y="851"/>
                  </a:cubicBezTo>
                  <a:cubicBezTo>
                    <a:pt x="3781" y="725"/>
                    <a:pt x="3781" y="631"/>
                    <a:pt x="3812" y="536"/>
                  </a:cubicBezTo>
                  <a:cubicBezTo>
                    <a:pt x="3754" y="517"/>
                    <a:pt x="3710" y="509"/>
                    <a:pt x="3671" y="509"/>
                  </a:cubicBezTo>
                  <a:cubicBezTo>
                    <a:pt x="3583" y="509"/>
                    <a:pt x="3514" y="546"/>
                    <a:pt x="3340" y="568"/>
                  </a:cubicBezTo>
                  <a:cubicBezTo>
                    <a:pt x="3119" y="253"/>
                    <a:pt x="2962" y="1"/>
                    <a:pt x="255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7" name="Google Shape;9007;p98"/>
            <p:cNvSpPr/>
            <p:nvPr/>
          </p:nvSpPr>
          <p:spPr>
            <a:xfrm>
              <a:off x="-11056425" y="3254850"/>
              <a:ext cx="117400" cy="125250"/>
            </a:xfrm>
            <a:custGeom>
              <a:avLst/>
              <a:gdLst/>
              <a:ahLst/>
              <a:cxnLst/>
              <a:rect l="l" t="t" r="r" b="b"/>
              <a:pathLst>
                <a:path w="4696" h="5010" extrusionOk="0">
                  <a:moveTo>
                    <a:pt x="2175" y="1701"/>
                  </a:moveTo>
                  <a:cubicBezTo>
                    <a:pt x="2647" y="1701"/>
                    <a:pt x="2994" y="2048"/>
                    <a:pt x="2994" y="2521"/>
                  </a:cubicBezTo>
                  <a:cubicBezTo>
                    <a:pt x="2994" y="2962"/>
                    <a:pt x="2616" y="3340"/>
                    <a:pt x="2175" y="3340"/>
                  </a:cubicBezTo>
                  <a:cubicBezTo>
                    <a:pt x="1702" y="3340"/>
                    <a:pt x="1324" y="2993"/>
                    <a:pt x="1324" y="2521"/>
                  </a:cubicBezTo>
                  <a:cubicBezTo>
                    <a:pt x="1324" y="2048"/>
                    <a:pt x="1702" y="1701"/>
                    <a:pt x="2175" y="1701"/>
                  </a:cubicBezTo>
                  <a:close/>
                  <a:moveTo>
                    <a:pt x="2112" y="0"/>
                  </a:moveTo>
                  <a:cubicBezTo>
                    <a:pt x="1702" y="0"/>
                    <a:pt x="1545" y="221"/>
                    <a:pt x="1324" y="567"/>
                  </a:cubicBezTo>
                  <a:cubicBezTo>
                    <a:pt x="1022" y="511"/>
                    <a:pt x="957" y="499"/>
                    <a:pt x="927" y="499"/>
                  </a:cubicBezTo>
                  <a:cubicBezTo>
                    <a:pt x="907" y="499"/>
                    <a:pt x="902" y="504"/>
                    <a:pt x="852" y="504"/>
                  </a:cubicBezTo>
                  <a:cubicBezTo>
                    <a:pt x="915" y="630"/>
                    <a:pt x="915" y="725"/>
                    <a:pt x="915" y="819"/>
                  </a:cubicBezTo>
                  <a:cubicBezTo>
                    <a:pt x="915" y="1260"/>
                    <a:pt x="757" y="1701"/>
                    <a:pt x="442" y="2016"/>
                  </a:cubicBezTo>
                  <a:cubicBezTo>
                    <a:pt x="442" y="2458"/>
                    <a:pt x="284" y="2836"/>
                    <a:pt x="1" y="3119"/>
                  </a:cubicBezTo>
                  <a:lnTo>
                    <a:pt x="32" y="3151"/>
                  </a:lnTo>
                  <a:lnTo>
                    <a:pt x="221" y="3308"/>
                  </a:lnTo>
                  <a:cubicBezTo>
                    <a:pt x="158" y="3718"/>
                    <a:pt x="127" y="3938"/>
                    <a:pt x="442" y="4253"/>
                  </a:cubicBezTo>
                  <a:cubicBezTo>
                    <a:pt x="628" y="4440"/>
                    <a:pt x="793" y="4494"/>
                    <a:pt x="974" y="4494"/>
                  </a:cubicBezTo>
                  <a:cubicBezTo>
                    <a:pt x="1099" y="4494"/>
                    <a:pt x="1233" y="4468"/>
                    <a:pt x="1387" y="4442"/>
                  </a:cubicBezTo>
                  <a:cubicBezTo>
                    <a:pt x="1608" y="4757"/>
                    <a:pt x="1765" y="5009"/>
                    <a:pt x="2175" y="5009"/>
                  </a:cubicBezTo>
                  <a:cubicBezTo>
                    <a:pt x="2584" y="5009"/>
                    <a:pt x="2742" y="4757"/>
                    <a:pt x="2962" y="4442"/>
                  </a:cubicBezTo>
                  <a:cubicBezTo>
                    <a:pt x="3112" y="4480"/>
                    <a:pt x="3247" y="4507"/>
                    <a:pt x="3375" y="4507"/>
                  </a:cubicBezTo>
                  <a:cubicBezTo>
                    <a:pt x="3570" y="4507"/>
                    <a:pt x="3749" y="4443"/>
                    <a:pt x="3939" y="4253"/>
                  </a:cubicBezTo>
                  <a:cubicBezTo>
                    <a:pt x="4254" y="3938"/>
                    <a:pt x="4160" y="3655"/>
                    <a:pt x="4128" y="3308"/>
                  </a:cubicBezTo>
                  <a:cubicBezTo>
                    <a:pt x="4443" y="3088"/>
                    <a:pt x="4695" y="2930"/>
                    <a:pt x="4695" y="2521"/>
                  </a:cubicBezTo>
                  <a:cubicBezTo>
                    <a:pt x="4632" y="2079"/>
                    <a:pt x="4412" y="1922"/>
                    <a:pt x="4097" y="1701"/>
                  </a:cubicBezTo>
                  <a:cubicBezTo>
                    <a:pt x="4191" y="1292"/>
                    <a:pt x="4223" y="1071"/>
                    <a:pt x="3907" y="756"/>
                  </a:cubicBezTo>
                  <a:cubicBezTo>
                    <a:pt x="3721" y="570"/>
                    <a:pt x="3546" y="516"/>
                    <a:pt x="3349" y="516"/>
                  </a:cubicBezTo>
                  <a:cubicBezTo>
                    <a:pt x="3213" y="516"/>
                    <a:pt x="3067" y="542"/>
                    <a:pt x="2899" y="567"/>
                  </a:cubicBezTo>
                  <a:cubicBezTo>
                    <a:pt x="2679" y="221"/>
                    <a:pt x="2521" y="0"/>
                    <a:pt x="211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8" name="Google Shape;9008;p98"/>
            <p:cNvSpPr/>
            <p:nvPr/>
          </p:nvSpPr>
          <p:spPr>
            <a:xfrm>
              <a:off x="-11209225" y="3503725"/>
              <a:ext cx="188275" cy="62250"/>
            </a:xfrm>
            <a:custGeom>
              <a:avLst/>
              <a:gdLst/>
              <a:ahLst/>
              <a:cxnLst/>
              <a:rect l="l" t="t" r="r" b="b"/>
              <a:pathLst>
                <a:path w="7531" h="2490" extrusionOk="0">
                  <a:moveTo>
                    <a:pt x="1356" y="1"/>
                  </a:moveTo>
                  <a:lnTo>
                    <a:pt x="127" y="1859"/>
                  </a:lnTo>
                  <a:cubicBezTo>
                    <a:pt x="1" y="2017"/>
                    <a:pt x="32" y="2206"/>
                    <a:pt x="158" y="2364"/>
                  </a:cubicBezTo>
                  <a:cubicBezTo>
                    <a:pt x="179" y="2448"/>
                    <a:pt x="284" y="2490"/>
                    <a:pt x="408" y="2490"/>
                  </a:cubicBezTo>
                  <a:cubicBezTo>
                    <a:pt x="470" y="2490"/>
                    <a:pt x="536" y="2479"/>
                    <a:pt x="600" y="2458"/>
                  </a:cubicBezTo>
                  <a:lnTo>
                    <a:pt x="1419" y="2017"/>
                  </a:lnTo>
                  <a:cubicBezTo>
                    <a:pt x="1623" y="1922"/>
                    <a:pt x="1844" y="1875"/>
                    <a:pt x="2064" y="1875"/>
                  </a:cubicBezTo>
                  <a:cubicBezTo>
                    <a:pt x="2285" y="1875"/>
                    <a:pt x="2506" y="1922"/>
                    <a:pt x="2710" y="2017"/>
                  </a:cubicBezTo>
                  <a:cubicBezTo>
                    <a:pt x="3025" y="2175"/>
                    <a:pt x="3372" y="2253"/>
                    <a:pt x="3718" y="2253"/>
                  </a:cubicBezTo>
                  <a:cubicBezTo>
                    <a:pt x="4065" y="2253"/>
                    <a:pt x="4412" y="2175"/>
                    <a:pt x="4727" y="2017"/>
                  </a:cubicBezTo>
                  <a:cubicBezTo>
                    <a:pt x="4931" y="1922"/>
                    <a:pt x="5152" y="1875"/>
                    <a:pt x="5373" y="1875"/>
                  </a:cubicBezTo>
                  <a:cubicBezTo>
                    <a:pt x="5593" y="1875"/>
                    <a:pt x="5814" y="1922"/>
                    <a:pt x="6018" y="2017"/>
                  </a:cubicBezTo>
                  <a:lnTo>
                    <a:pt x="6869" y="2458"/>
                  </a:lnTo>
                  <a:cubicBezTo>
                    <a:pt x="6921" y="2479"/>
                    <a:pt x="6978" y="2490"/>
                    <a:pt x="7035" y="2490"/>
                  </a:cubicBezTo>
                  <a:cubicBezTo>
                    <a:pt x="7149" y="2490"/>
                    <a:pt x="7268" y="2448"/>
                    <a:pt x="7373" y="2364"/>
                  </a:cubicBezTo>
                  <a:cubicBezTo>
                    <a:pt x="7499" y="2206"/>
                    <a:pt x="7531" y="2017"/>
                    <a:pt x="7405" y="1859"/>
                  </a:cubicBezTo>
                  <a:lnTo>
                    <a:pt x="617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9" name="Google Shape;9009;p98"/>
            <p:cNvSpPr/>
            <p:nvPr/>
          </p:nvSpPr>
          <p:spPr>
            <a:xfrm>
              <a:off x="-11167475" y="3462775"/>
              <a:ext cx="103200" cy="20500"/>
            </a:xfrm>
            <a:custGeom>
              <a:avLst/>
              <a:gdLst/>
              <a:ahLst/>
              <a:cxnLst/>
              <a:rect l="l" t="t" r="r" b="b"/>
              <a:pathLst>
                <a:path w="4128" h="820" extrusionOk="0">
                  <a:moveTo>
                    <a:pt x="1" y="0"/>
                  </a:moveTo>
                  <a:lnTo>
                    <a:pt x="1" y="820"/>
                  </a:lnTo>
                  <a:lnTo>
                    <a:pt x="4128" y="820"/>
                  </a:lnTo>
                  <a:lnTo>
                    <a:pt x="412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0" name="Google Shape;9010;p98"/>
            <p:cNvSpPr/>
            <p:nvPr/>
          </p:nvSpPr>
          <p:spPr>
            <a:xfrm>
              <a:off x="-11213150" y="3344625"/>
              <a:ext cx="141000" cy="97700"/>
            </a:xfrm>
            <a:custGeom>
              <a:avLst/>
              <a:gdLst/>
              <a:ahLst/>
              <a:cxnLst/>
              <a:rect l="l" t="t" r="r" b="b"/>
              <a:pathLst>
                <a:path w="5640" h="3908" extrusionOk="0">
                  <a:moveTo>
                    <a:pt x="2206" y="1"/>
                  </a:moveTo>
                  <a:lnTo>
                    <a:pt x="2080" y="64"/>
                  </a:lnTo>
                  <a:cubicBezTo>
                    <a:pt x="2080" y="442"/>
                    <a:pt x="2017" y="851"/>
                    <a:pt x="1607" y="1261"/>
                  </a:cubicBezTo>
                  <a:cubicBezTo>
                    <a:pt x="1292" y="1576"/>
                    <a:pt x="946" y="1733"/>
                    <a:pt x="504" y="1733"/>
                  </a:cubicBezTo>
                  <a:lnTo>
                    <a:pt x="441" y="1733"/>
                  </a:lnTo>
                  <a:cubicBezTo>
                    <a:pt x="315" y="1860"/>
                    <a:pt x="158" y="1954"/>
                    <a:pt x="0" y="2080"/>
                  </a:cubicBezTo>
                  <a:lnTo>
                    <a:pt x="1355" y="3907"/>
                  </a:lnTo>
                  <a:lnTo>
                    <a:pt x="4411" y="3907"/>
                  </a:lnTo>
                  <a:lnTo>
                    <a:pt x="5608" y="536"/>
                  </a:lnTo>
                  <a:cubicBezTo>
                    <a:pt x="5640" y="379"/>
                    <a:pt x="5608" y="221"/>
                    <a:pt x="5608" y="127"/>
                  </a:cubicBezTo>
                  <a:lnTo>
                    <a:pt x="5482" y="32"/>
                  </a:lnTo>
                  <a:cubicBezTo>
                    <a:pt x="5356" y="64"/>
                    <a:pt x="5199" y="64"/>
                    <a:pt x="5073" y="64"/>
                  </a:cubicBezTo>
                  <a:lnTo>
                    <a:pt x="5010" y="64"/>
                  </a:lnTo>
                  <a:cubicBezTo>
                    <a:pt x="4758" y="347"/>
                    <a:pt x="4411" y="599"/>
                    <a:pt x="3875" y="599"/>
                  </a:cubicBezTo>
                  <a:cubicBezTo>
                    <a:pt x="3308" y="599"/>
                    <a:pt x="2962" y="347"/>
                    <a:pt x="2678" y="64"/>
                  </a:cubicBezTo>
                  <a:lnTo>
                    <a:pt x="2647" y="64"/>
                  </a:lnTo>
                  <a:cubicBezTo>
                    <a:pt x="2489" y="64"/>
                    <a:pt x="2363" y="32"/>
                    <a:pt x="220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1" name="Google Shape;9011;p98"/>
            <p:cNvSpPr/>
            <p:nvPr/>
          </p:nvSpPr>
          <p:spPr>
            <a:xfrm>
              <a:off x="-11080825" y="3379275"/>
              <a:ext cx="59100" cy="61475"/>
            </a:xfrm>
            <a:custGeom>
              <a:avLst/>
              <a:gdLst/>
              <a:ahLst/>
              <a:cxnLst/>
              <a:rect l="l" t="t" r="r" b="b"/>
              <a:pathLst>
                <a:path w="2364" h="2459" extrusionOk="0">
                  <a:moveTo>
                    <a:pt x="882" y="1"/>
                  </a:moveTo>
                  <a:lnTo>
                    <a:pt x="0" y="2458"/>
                  </a:lnTo>
                  <a:lnTo>
                    <a:pt x="1008" y="2458"/>
                  </a:lnTo>
                  <a:lnTo>
                    <a:pt x="2363" y="663"/>
                  </a:lnTo>
                  <a:cubicBezTo>
                    <a:pt x="2237" y="568"/>
                    <a:pt x="2080" y="474"/>
                    <a:pt x="1954" y="347"/>
                  </a:cubicBezTo>
                  <a:lnTo>
                    <a:pt x="1891" y="347"/>
                  </a:lnTo>
                  <a:cubicBezTo>
                    <a:pt x="1512" y="347"/>
                    <a:pt x="1197" y="221"/>
                    <a:pt x="88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12" name="Google Shape;9012;p98"/>
          <p:cNvGrpSpPr/>
          <p:nvPr/>
        </p:nvGrpSpPr>
        <p:grpSpPr>
          <a:xfrm>
            <a:off x="7528677" y="1972365"/>
            <a:ext cx="368106" cy="356232"/>
            <a:chOff x="-11299000" y="3647875"/>
            <a:chExt cx="365475" cy="353650"/>
          </a:xfrm>
        </p:grpSpPr>
        <p:sp>
          <p:nvSpPr>
            <p:cNvPr id="9013" name="Google Shape;9013;p98"/>
            <p:cNvSpPr/>
            <p:nvPr/>
          </p:nvSpPr>
          <p:spPr>
            <a:xfrm>
              <a:off x="-11299000" y="3734700"/>
              <a:ext cx="142575" cy="134325"/>
            </a:xfrm>
            <a:custGeom>
              <a:avLst/>
              <a:gdLst/>
              <a:ahLst/>
              <a:cxnLst/>
              <a:rect l="l" t="t" r="r" b="b"/>
              <a:pathLst>
                <a:path w="5703" h="5373" extrusionOk="0">
                  <a:moveTo>
                    <a:pt x="2300" y="0"/>
                  </a:moveTo>
                  <a:cubicBezTo>
                    <a:pt x="1772" y="0"/>
                    <a:pt x="1245" y="197"/>
                    <a:pt x="851" y="591"/>
                  </a:cubicBezTo>
                  <a:cubicBezTo>
                    <a:pt x="0" y="1379"/>
                    <a:pt x="0" y="2702"/>
                    <a:pt x="851" y="3490"/>
                  </a:cubicBezTo>
                  <a:lnTo>
                    <a:pt x="2615" y="5254"/>
                  </a:lnTo>
                  <a:cubicBezTo>
                    <a:pt x="2694" y="5333"/>
                    <a:pt x="2804" y="5372"/>
                    <a:pt x="2915" y="5372"/>
                  </a:cubicBezTo>
                  <a:cubicBezTo>
                    <a:pt x="3025" y="5372"/>
                    <a:pt x="3135" y="5333"/>
                    <a:pt x="3214" y="5254"/>
                  </a:cubicBezTo>
                  <a:lnTo>
                    <a:pt x="5514" y="2954"/>
                  </a:lnTo>
                  <a:cubicBezTo>
                    <a:pt x="5703" y="2797"/>
                    <a:pt x="5703" y="2513"/>
                    <a:pt x="5514" y="2355"/>
                  </a:cubicBezTo>
                  <a:lnTo>
                    <a:pt x="3749" y="591"/>
                  </a:lnTo>
                  <a:cubicBezTo>
                    <a:pt x="3356" y="197"/>
                    <a:pt x="2828" y="0"/>
                    <a:pt x="230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4" name="Google Shape;9014;p98"/>
            <p:cNvSpPr/>
            <p:nvPr/>
          </p:nvSpPr>
          <p:spPr>
            <a:xfrm>
              <a:off x="-11076100" y="3734700"/>
              <a:ext cx="142575" cy="134325"/>
            </a:xfrm>
            <a:custGeom>
              <a:avLst/>
              <a:gdLst/>
              <a:ahLst/>
              <a:cxnLst/>
              <a:rect l="l" t="t" r="r" b="b"/>
              <a:pathLst>
                <a:path w="5703" h="5373" extrusionOk="0">
                  <a:moveTo>
                    <a:pt x="3379" y="0"/>
                  </a:moveTo>
                  <a:cubicBezTo>
                    <a:pt x="2836" y="0"/>
                    <a:pt x="2300" y="197"/>
                    <a:pt x="1922" y="591"/>
                  </a:cubicBezTo>
                  <a:lnTo>
                    <a:pt x="158" y="2355"/>
                  </a:lnTo>
                  <a:cubicBezTo>
                    <a:pt x="0" y="2513"/>
                    <a:pt x="0" y="2797"/>
                    <a:pt x="158" y="2954"/>
                  </a:cubicBezTo>
                  <a:lnTo>
                    <a:pt x="2521" y="5254"/>
                  </a:lnTo>
                  <a:cubicBezTo>
                    <a:pt x="2599" y="5333"/>
                    <a:pt x="2710" y="5372"/>
                    <a:pt x="2820" y="5372"/>
                  </a:cubicBezTo>
                  <a:cubicBezTo>
                    <a:pt x="2930" y="5372"/>
                    <a:pt x="3040" y="5333"/>
                    <a:pt x="3119" y="5254"/>
                  </a:cubicBezTo>
                  <a:lnTo>
                    <a:pt x="4884" y="3490"/>
                  </a:lnTo>
                  <a:cubicBezTo>
                    <a:pt x="5703" y="2702"/>
                    <a:pt x="5703" y="1379"/>
                    <a:pt x="4884" y="591"/>
                  </a:cubicBezTo>
                  <a:cubicBezTo>
                    <a:pt x="4474" y="197"/>
                    <a:pt x="3923" y="0"/>
                    <a:pt x="3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5" name="Google Shape;9015;p98"/>
            <p:cNvSpPr/>
            <p:nvPr/>
          </p:nvSpPr>
          <p:spPr>
            <a:xfrm>
              <a:off x="-11254900" y="3917225"/>
              <a:ext cx="124475" cy="84300"/>
            </a:xfrm>
            <a:custGeom>
              <a:avLst/>
              <a:gdLst/>
              <a:ahLst/>
              <a:cxnLst/>
              <a:rect l="l" t="t" r="r" b="b"/>
              <a:pathLst>
                <a:path w="4979" h="3372" extrusionOk="0">
                  <a:moveTo>
                    <a:pt x="3466" y="1"/>
                  </a:moveTo>
                  <a:lnTo>
                    <a:pt x="316" y="2616"/>
                  </a:lnTo>
                  <a:cubicBezTo>
                    <a:pt x="1" y="2836"/>
                    <a:pt x="190" y="3372"/>
                    <a:pt x="568" y="3372"/>
                  </a:cubicBezTo>
                  <a:lnTo>
                    <a:pt x="3372" y="3372"/>
                  </a:lnTo>
                  <a:cubicBezTo>
                    <a:pt x="3466" y="3309"/>
                    <a:pt x="3561" y="3277"/>
                    <a:pt x="3655" y="3214"/>
                  </a:cubicBezTo>
                  <a:lnTo>
                    <a:pt x="4978" y="1702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6" name="Google Shape;9016;p98"/>
            <p:cNvSpPr/>
            <p:nvPr/>
          </p:nvSpPr>
          <p:spPr>
            <a:xfrm>
              <a:off x="-11099725" y="3838475"/>
              <a:ext cx="55150" cy="50425"/>
            </a:xfrm>
            <a:custGeom>
              <a:avLst/>
              <a:gdLst/>
              <a:ahLst/>
              <a:cxnLst/>
              <a:rect l="l" t="t" r="r" b="b"/>
              <a:pathLst>
                <a:path w="2206" h="2017" extrusionOk="0">
                  <a:moveTo>
                    <a:pt x="1197" y="0"/>
                  </a:moveTo>
                  <a:lnTo>
                    <a:pt x="0" y="914"/>
                  </a:lnTo>
                  <a:lnTo>
                    <a:pt x="1323" y="2017"/>
                  </a:lnTo>
                  <a:lnTo>
                    <a:pt x="2205" y="1040"/>
                  </a:lnTo>
                  <a:lnTo>
                    <a:pt x="119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7" name="Google Shape;9017;p98"/>
            <p:cNvSpPr/>
            <p:nvPr/>
          </p:nvSpPr>
          <p:spPr>
            <a:xfrm>
              <a:off x="-11187950" y="3836900"/>
              <a:ext cx="210325" cy="162275"/>
            </a:xfrm>
            <a:custGeom>
              <a:avLst/>
              <a:gdLst/>
              <a:ahLst/>
              <a:cxnLst/>
              <a:rect l="l" t="t" r="r" b="b"/>
              <a:pathLst>
                <a:path w="8413" h="6491" extrusionOk="0">
                  <a:moveTo>
                    <a:pt x="1040" y="0"/>
                  </a:moveTo>
                  <a:lnTo>
                    <a:pt x="1" y="1103"/>
                  </a:lnTo>
                  <a:lnTo>
                    <a:pt x="4758" y="6364"/>
                  </a:lnTo>
                  <a:cubicBezTo>
                    <a:pt x="4821" y="6459"/>
                    <a:pt x="4947" y="6490"/>
                    <a:pt x="5073" y="6490"/>
                  </a:cubicBezTo>
                  <a:lnTo>
                    <a:pt x="7845" y="6490"/>
                  </a:lnTo>
                  <a:cubicBezTo>
                    <a:pt x="8255" y="6490"/>
                    <a:pt x="8412" y="6018"/>
                    <a:pt x="8129" y="5734"/>
                  </a:cubicBezTo>
                  <a:lnTo>
                    <a:pt x="104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8" name="Google Shape;9018;p98"/>
            <p:cNvSpPr/>
            <p:nvPr/>
          </p:nvSpPr>
          <p:spPr>
            <a:xfrm>
              <a:off x="-11292700" y="3647875"/>
              <a:ext cx="353675" cy="87450"/>
            </a:xfrm>
            <a:custGeom>
              <a:avLst/>
              <a:gdLst/>
              <a:ahLst/>
              <a:cxnLst/>
              <a:rect l="l" t="t" r="r" b="b"/>
              <a:pathLst>
                <a:path w="14147" h="3498" extrusionOk="0"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630"/>
                    <a:pt x="189" y="819"/>
                    <a:pt x="441" y="819"/>
                  </a:cubicBezTo>
                  <a:lnTo>
                    <a:pt x="1639" y="819"/>
                  </a:lnTo>
                  <a:lnTo>
                    <a:pt x="1639" y="1670"/>
                  </a:lnTo>
                  <a:lnTo>
                    <a:pt x="1261" y="1670"/>
                  </a:lnTo>
                  <a:cubicBezTo>
                    <a:pt x="599" y="1670"/>
                    <a:pt x="0" y="2237"/>
                    <a:pt x="0" y="2899"/>
                  </a:cubicBezTo>
                  <a:lnTo>
                    <a:pt x="0" y="3497"/>
                  </a:lnTo>
                  <a:lnTo>
                    <a:pt x="32" y="3466"/>
                  </a:lnTo>
                  <a:cubicBezTo>
                    <a:pt x="536" y="2930"/>
                    <a:pt x="1292" y="2615"/>
                    <a:pt x="2080" y="2615"/>
                  </a:cubicBezTo>
                  <a:cubicBezTo>
                    <a:pt x="2867" y="2615"/>
                    <a:pt x="3623" y="2930"/>
                    <a:pt x="4128" y="3466"/>
                  </a:cubicBezTo>
                  <a:lnTo>
                    <a:pt x="4159" y="3497"/>
                  </a:lnTo>
                  <a:lnTo>
                    <a:pt x="4159" y="2899"/>
                  </a:lnTo>
                  <a:cubicBezTo>
                    <a:pt x="4159" y="2237"/>
                    <a:pt x="3623" y="1670"/>
                    <a:pt x="2899" y="1670"/>
                  </a:cubicBezTo>
                  <a:lnTo>
                    <a:pt x="2521" y="1670"/>
                  </a:lnTo>
                  <a:lnTo>
                    <a:pt x="2521" y="819"/>
                  </a:lnTo>
                  <a:lnTo>
                    <a:pt x="11657" y="819"/>
                  </a:lnTo>
                  <a:lnTo>
                    <a:pt x="11657" y="1670"/>
                  </a:lnTo>
                  <a:lnTo>
                    <a:pt x="11216" y="1670"/>
                  </a:lnTo>
                  <a:cubicBezTo>
                    <a:pt x="10555" y="1670"/>
                    <a:pt x="9956" y="2237"/>
                    <a:pt x="9956" y="2899"/>
                  </a:cubicBezTo>
                  <a:lnTo>
                    <a:pt x="9956" y="3497"/>
                  </a:lnTo>
                  <a:lnTo>
                    <a:pt x="9987" y="3466"/>
                  </a:lnTo>
                  <a:cubicBezTo>
                    <a:pt x="10523" y="2930"/>
                    <a:pt x="11248" y="2615"/>
                    <a:pt x="12035" y="2615"/>
                  </a:cubicBezTo>
                  <a:cubicBezTo>
                    <a:pt x="12823" y="2615"/>
                    <a:pt x="13579" y="2930"/>
                    <a:pt x="14083" y="3466"/>
                  </a:cubicBezTo>
                  <a:lnTo>
                    <a:pt x="14146" y="3497"/>
                  </a:lnTo>
                  <a:lnTo>
                    <a:pt x="14146" y="2899"/>
                  </a:lnTo>
                  <a:cubicBezTo>
                    <a:pt x="14146" y="2237"/>
                    <a:pt x="13579" y="1670"/>
                    <a:pt x="12917" y="1670"/>
                  </a:cubicBezTo>
                  <a:lnTo>
                    <a:pt x="12476" y="1670"/>
                  </a:lnTo>
                  <a:lnTo>
                    <a:pt x="12476" y="819"/>
                  </a:lnTo>
                  <a:lnTo>
                    <a:pt x="13705" y="819"/>
                  </a:lnTo>
                  <a:cubicBezTo>
                    <a:pt x="13926" y="819"/>
                    <a:pt x="14083" y="630"/>
                    <a:pt x="14083" y="378"/>
                  </a:cubicBezTo>
                  <a:cubicBezTo>
                    <a:pt x="14083" y="158"/>
                    <a:pt x="13894" y="0"/>
                    <a:pt x="137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19" name="Google Shape;9019;p98"/>
          <p:cNvGrpSpPr/>
          <p:nvPr/>
        </p:nvGrpSpPr>
        <p:grpSpPr>
          <a:xfrm>
            <a:off x="7544139" y="2428316"/>
            <a:ext cx="357808" cy="333240"/>
            <a:chOff x="-11295075" y="4092875"/>
            <a:chExt cx="355250" cy="330825"/>
          </a:xfrm>
        </p:grpSpPr>
        <p:sp>
          <p:nvSpPr>
            <p:cNvPr id="9020" name="Google Shape;9020;p98"/>
            <p:cNvSpPr/>
            <p:nvPr/>
          </p:nvSpPr>
          <p:spPr>
            <a:xfrm>
              <a:off x="-11084775" y="4196825"/>
              <a:ext cx="61475" cy="61475"/>
            </a:xfrm>
            <a:custGeom>
              <a:avLst/>
              <a:gdLst/>
              <a:ahLst/>
              <a:cxnLst/>
              <a:rect l="l" t="t" r="r" b="b"/>
              <a:pathLst>
                <a:path w="2459" h="2459" extrusionOk="0">
                  <a:moveTo>
                    <a:pt x="64" y="1"/>
                  </a:moveTo>
                  <a:cubicBezTo>
                    <a:pt x="32" y="410"/>
                    <a:pt x="1" y="852"/>
                    <a:pt x="1" y="1230"/>
                  </a:cubicBezTo>
                  <a:cubicBezTo>
                    <a:pt x="1" y="1639"/>
                    <a:pt x="32" y="2049"/>
                    <a:pt x="64" y="2458"/>
                  </a:cubicBezTo>
                  <a:lnTo>
                    <a:pt x="1198" y="2458"/>
                  </a:lnTo>
                  <a:cubicBezTo>
                    <a:pt x="1891" y="2458"/>
                    <a:pt x="2458" y="1891"/>
                    <a:pt x="2458" y="1230"/>
                  </a:cubicBezTo>
                  <a:cubicBezTo>
                    <a:pt x="2458" y="568"/>
                    <a:pt x="1922" y="1"/>
                    <a:pt x="119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1" name="Google Shape;9021;p98"/>
            <p:cNvSpPr/>
            <p:nvPr/>
          </p:nvSpPr>
          <p:spPr>
            <a:xfrm>
              <a:off x="-11080050" y="4092875"/>
              <a:ext cx="140225" cy="269375"/>
            </a:xfrm>
            <a:custGeom>
              <a:avLst/>
              <a:gdLst/>
              <a:ahLst/>
              <a:cxnLst/>
              <a:rect l="l" t="t" r="r" b="b"/>
              <a:pathLst>
                <a:path w="5609" h="10775" extrusionOk="0">
                  <a:moveTo>
                    <a:pt x="2679" y="0"/>
                  </a:moveTo>
                  <a:cubicBezTo>
                    <a:pt x="1450" y="0"/>
                    <a:pt x="442" y="1387"/>
                    <a:pt x="1" y="3308"/>
                  </a:cubicBezTo>
                  <a:lnTo>
                    <a:pt x="1009" y="3308"/>
                  </a:lnTo>
                  <a:cubicBezTo>
                    <a:pt x="2175" y="3308"/>
                    <a:pt x="3120" y="4253"/>
                    <a:pt x="3120" y="5388"/>
                  </a:cubicBezTo>
                  <a:cubicBezTo>
                    <a:pt x="3120" y="6522"/>
                    <a:pt x="2175" y="7467"/>
                    <a:pt x="1009" y="7467"/>
                  </a:cubicBezTo>
                  <a:lnTo>
                    <a:pt x="1" y="7467"/>
                  </a:lnTo>
                  <a:cubicBezTo>
                    <a:pt x="442" y="9420"/>
                    <a:pt x="1450" y="10775"/>
                    <a:pt x="2679" y="10775"/>
                  </a:cubicBezTo>
                  <a:cubicBezTo>
                    <a:pt x="4285" y="10775"/>
                    <a:pt x="5609" y="8381"/>
                    <a:pt x="5609" y="5419"/>
                  </a:cubicBezTo>
                  <a:cubicBezTo>
                    <a:pt x="5609" y="2458"/>
                    <a:pt x="4285" y="0"/>
                    <a:pt x="26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2" name="Google Shape;9022;p98"/>
            <p:cNvSpPr/>
            <p:nvPr/>
          </p:nvSpPr>
          <p:spPr>
            <a:xfrm>
              <a:off x="-11230475" y="4320500"/>
              <a:ext cx="103975" cy="103200"/>
            </a:xfrm>
            <a:custGeom>
              <a:avLst/>
              <a:gdLst/>
              <a:ahLst/>
              <a:cxnLst/>
              <a:rect l="l" t="t" r="r" b="b"/>
              <a:pathLst>
                <a:path w="4159" h="4128" extrusionOk="0">
                  <a:moveTo>
                    <a:pt x="0" y="0"/>
                  </a:moveTo>
                  <a:lnTo>
                    <a:pt x="0" y="2867"/>
                  </a:lnTo>
                  <a:cubicBezTo>
                    <a:pt x="0" y="3529"/>
                    <a:pt x="536" y="4127"/>
                    <a:pt x="1260" y="4127"/>
                  </a:cubicBezTo>
                  <a:cubicBezTo>
                    <a:pt x="1922" y="4127"/>
                    <a:pt x="2521" y="3560"/>
                    <a:pt x="2521" y="2867"/>
                  </a:cubicBezTo>
                  <a:lnTo>
                    <a:pt x="2521" y="1638"/>
                  </a:lnTo>
                  <a:lnTo>
                    <a:pt x="2962" y="1638"/>
                  </a:lnTo>
                  <a:cubicBezTo>
                    <a:pt x="3623" y="1638"/>
                    <a:pt x="4127" y="1134"/>
                    <a:pt x="4159" y="473"/>
                  </a:cubicBezTo>
                  <a:cubicBezTo>
                    <a:pt x="3875" y="347"/>
                    <a:pt x="3623" y="221"/>
                    <a:pt x="3340" y="158"/>
                  </a:cubicBezTo>
                  <a:lnTo>
                    <a:pt x="3340" y="378"/>
                  </a:lnTo>
                  <a:cubicBezTo>
                    <a:pt x="3340" y="630"/>
                    <a:pt x="3151" y="788"/>
                    <a:pt x="2962" y="788"/>
                  </a:cubicBezTo>
                  <a:lnTo>
                    <a:pt x="2521" y="788"/>
                  </a:lnTo>
                  <a:lnTo>
                    <a:pt x="2521" y="0"/>
                  </a:lnTo>
                  <a:cubicBezTo>
                    <a:pt x="2468" y="11"/>
                    <a:pt x="2416" y="14"/>
                    <a:pt x="2364" y="14"/>
                  </a:cubicBezTo>
                  <a:cubicBezTo>
                    <a:pt x="2262" y="14"/>
                    <a:pt x="2164" y="0"/>
                    <a:pt x="2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3" name="Google Shape;9023;p98"/>
            <p:cNvSpPr/>
            <p:nvPr/>
          </p:nvSpPr>
          <p:spPr>
            <a:xfrm>
              <a:off x="-11210000" y="4113350"/>
              <a:ext cx="137850" cy="226075"/>
            </a:xfrm>
            <a:custGeom>
              <a:avLst/>
              <a:gdLst/>
              <a:ahLst/>
              <a:cxnLst/>
              <a:rect l="l" t="t" r="r" b="b"/>
              <a:pathLst>
                <a:path w="5514" h="9043" extrusionOk="0">
                  <a:moveTo>
                    <a:pt x="5514" y="0"/>
                  </a:moveTo>
                  <a:lnTo>
                    <a:pt x="4096" y="883"/>
                  </a:lnTo>
                  <a:cubicBezTo>
                    <a:pt x="3308" y="1355"/>
                    <a:pt x="2363" y="1607"/>
                    <a:pt x="1418" y="1607"/>
                  </a:cubicBezTo>
                  <a:cubicBezTo>
                    <a:pt x="536" y="2300"/>
                    <a:pt x="0" y="3340"/>
                    <a:pt x="0" y="4537"/>
                  </a:cubicBezTo>
                  <a:cubicBezTo>
                    <a:pt x="0" y="5703"/>
                    <a:pt x="567" y="6774"/>
                    <a:pt x="1418" y="7436"/>
                  </a:cubicBezTo>
                  <a:cubicBezTo>
                    <a:pt x="2363" y="7499"/>
                    <a:pt x="3308" y="7719"/>
                    <a:pt x="4096" y="8192"/>
                  </a:cubicBezTo>
                  <a:lnTo>
                    <a:pt x="5514" y="9042"/>
                  </a:lnTo>
                  <a:cubicBezTo>
                    <a:pt x="4695" y="8097"/>
                    <a:pt x="4159" y="6427"/>
                    <a:pt x="4159" y="4537"/>
                  </a:cubicBezTo>
                  <a:cubicBezTo>
                    <a:pt x="4159" y="2647"/>
                    <a:pt x="4726" y="946"/>
                    <a:pt x="551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4" name="Google Shape;9024;p98"/>
            <p:cNvSpPr/>
            <p:nvPr/>
          </p:nvSpPr>
          <p:spPr>
            <a:xfrm>
              <a:off x="-11295075" y="4153525"/>
              <a:ext cx="89825" cy="145725"/>
            </a:xfrm>
            <a:custGeom>
              <a:avLst/>
              <a:gdLst/>
              <a:ahLst/>
              <a:cxnLst/>
              <a:rect l="l" t="t" r="r" b="b"/>
              <a:pathLst>
                <a:path w="3593" h="5829" extrusionOk="0">
                  <a:moveTo>
                    <a:pt x="3088" y="0"/>
                  </a:moveTo>
                  <a:cubicBezTo>
                    <a:pt x="1482" y="0"/>
                    <a:pt x="127" y="1229"/>
                    <a:pt x="64" y="2773"/>
                  </a:cubicBezTo>
                  <a:cubicBezTo>
                    <a:pt x="1" y="4505"/>
                    <a:pt x="1356" y="5829"/>
                    <a:pt x="2962" y="5829"/>
                  </a:cubicBezTo>
                  <a:lnTo>
                    <a:pt x="3592" y="5829"/>
                  </a:lnTo>
                  <a:cubicBezTo>
                    <a:pt x="2931" y="5041"/>
                    <a:pt x="2521" y="4064"/>
                    <a:pt x="2521" y="2930"/>
                  </a:cubicBezTo>
                  <a:cubicBezTo>
                    <a:pt x="2521" y="1796"/>
                    <a:pt x="2931" y="788"/>
                    <a:pt x="35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5" name="Google Shape;9025;p98"/>
          <p:cNvGrpSpPr/>
          <p:nvPr/>
        </p:nvGrpSpPr>
        <p:grpSpPr>
          <a:xfrm>
            <a:off x="5769739" y="2891364"/>
            <a:ext cx="312585" cy="355451"/>
            <a:chOff x="-9500075" y="3180800"/>
            <a:chExt cx="310350" cy="352875"/>
          </a:xfrm>
        </p:grpSpPr>
        <p:sp>
          <p:nvSpPr>
            <p:cNvPr id="9026" name="Google Shape;9026;p98"/>
            <p:cNvSpPr/>
            <p:nvPr/>
          </p:nvSpPr>
          <p:spPr>
            <a:xfrm>
              <a:off x="-9429175" y="3332825"/>
              <a:ext cx="82725" cy="55150"/>
            </a:xfrm>
            <a:custGeom>
              <a:avLst/>
              <a:gdLst/>
              <a:ahLst/>
              <a:cxnLst/>
              <a:rect l="l" t="t" r="r" b="b"/>
              <a:pathLst>
                <a:path w="3309" h="2206" extrusionOk="0">
                  <a:moveTo>
                    <a:pt x="1670" y="0"/>
                  </a:moveTo>
                  <a:lnTo>
                    <a:pt x="0" y="2205"/>
                  </a:lnTo>
                  <a:lnTo>
                    <a:pt x="3308" y="2205"/>
                  </a:lnTo>
                  <a:lnTo>
                    <a:pt x="167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7" name="Google Shape;9027;p98"/>
            <p:cNvSpPr/>
            <p:nvPr/>
          </p:nvSpPr>
          <p:spPr>
            <a:xfrm>
              <a:off x="-9335450" y="3274525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378" y="1"/>
                  </a:moveTo>
                  <a:cubicBezTo>
                    <a:pt x="189" y="1"/>
                    <a:pt x="0" y="190"/>
                    <a:pt x="0" y="379"/>
                  </a:cubicBezTo>
                  <a:cubicBezTo>
                    <a:pt x="0" y="599"/>
                    <a:pt x="189" y="788"/>
                    <a:pt x="378" y="788"/>
                  </a:cubicBezTo>
                  <a:cubicBezTo>
                    <a:pt x="599" y="788"/>
                    <a:pt x="788" y="599"/>
                    <a:pt x="788" y="379"/>
                  </a:cubicBezTo>
                  <a:cubicBezTo>
                    <a:pt x="788" y="190"/>
                    <a:pt x="599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8" name="Google Shape;9028;p98"/>
            <p:cNvSpPr/>
            <p:nvPr/>
          </p:nvSpPr>
          <p:spPr>
            <a:xfrm>
              <a:off x="-9330725" y="3351725"/>
              <a:ext cx="62250" cy="36250"/>
            </a:xfrm>
            <a:custGeom>
              <a:avLst/>
              <a:gdLst/>
              <a:ahLst/>
              <a:cxnLst/>
              <a:rect l="l" t="t" r="r" b="b"/>
              <a:pathLst>
                <a:path w="2490" h="1450" extrusionOk="0">
                  <a:moveTo>
                    <a:pt x="1040" y="0"/>
                  </a:moveTo>
                  <a:lnTo>
                    <a:pt x="0" y="977"/>
                  </a:lnTo>
                  <a:lnTo>
                    <a:pt x="410" y="1449"/>
                  </a:lnTo>
                  <a:lnTo>
                    <a:pt x="2489" y="1449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9" name="Google Shape;9029;p98"/>
            <p:cNvSpPr/>
            <p:nvPr/>
          </p:nvSpPr>
          <p:spPr>
            <a:xfrm>
              <a:off x="-9440200" y="3220975"/>
              <a:ext cx="186675" cy="152025"/>
            </a:xfrm>
            <a:custGeom>
              <a:avLst/>
              <a:gdLst/>
              <a:ahLst/>
              <a:cxnLst/>
              <a:rect l="l" t="t" r="r" b="b"/>
              <a:pathLst>
                <a:path w="7467" h="6081" extrusionOk="0">
                  <a:moveTo>
                    <a:pt x="4568" y="1324"/>
                  </a:moveTo>
                  <a:cubicBezTo>
                    <a:pt x="5261" y="1324"/>
                    <a:pt x="5828" y="1859"/>
                    <a:pt x="5828" y="2552"/>
                  </a:cubicBezTo>
                  <a:cubicBezTo>
                    <a:pt x="5828" y="3214"/>
                    <a:pt x="5293" y="3813"/>
                    <a:pt x="4568" y="3813"/>
                  </a:cubicBezTo>
                  <a:cubicBezTo>
                    <a:pt x="3875" y="3813"/>
                    <a:pt x="3308" y="3245"/>
                    <a:pt x="3308" y="2552"/>
                  </a:cubicBezTo>
                  <a:cubicBezTo>
                    <a:pt x="3308" y="1828"/>
                    <a:pt x="3875" y="1324"/>
                    <a:pt x="4568" y="1324"/>
                  </a:cubicBezTo>
                  <a:close/>
                  <a:moveTo>
                    <a:pt x="0" y="0"/>
                  </a:moveTo>
                  <a:lnTo>
                    <a:pt x="0" y="5860"/>
                  </a:lnTo>
                  <a:lnTo>
                    <a:pt x="1733" y="3529"/>
                  </a:lnTo>
                  <a:cubicBezTo>
                    <a:pt x="1812" y="3434"/>
                    <a:pt x="1945" y="3387"/>
                    <a:pt x="2079" y="3387"/>
                  </a:cubicBezTo>
                  <a:cubicBezTo>
                    <a:pt x="2213" y="3387"/>
                    <a:pt x="2347" y="3434"/>
                    <a:pt x="2426" y="3529"/>
                  </a:cubicBezTo>
                  <a:lnTo>
                    <a:pt x="3907" y="5482"/>
                  </a:lnTo>
                  <a:lnTo>
                    <a:pt x="5104" y="4317"/>
                  </a:lnTo>
                  <a:cubicBezTo>
                    <a:pt x="5183" y="4238"/>
                    <a:pt x="5285" y="4198"/>
                    <a:pt x="5387" y="4198"/>
                  </a:cubicBezTo>
                  <a:cubicBezTo>
                    <a:pt x="5490" y="4198"/>
                    <a:pt x="5592" y="4238"/>
                    <a:pt x="5671" y="4317"/>
                  </a:cubicBezTo>
                  <a:lnTo>
                    <a:pt x="7467" y="6081"/>
                  </a:lnTo>
                  <a:lnTo>
                    <a:pt x="746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0" name="Google Shape;9030;p98"/>
            <p:cNvSpPr/>
            <p:nvPr/>
          </p:nvSpPr>
          <p:spPr>
            <a:xfrm>
              <a:off x="-9500075" y="3222550"/>
              <a:ext cx="310350" cy="228425"/>
            </a:xfrm>
            <a:custGeom>
              <a:avLst/>
              <a:gdLst/>
              <a:ahLst/>
              <a:cxnLst/>
              <a:rect l="l" t="t" r="r" b="b"/>
              <a:pathLst>
                <a:path w="12414" h="9137" extrusionOk="0">
                  <a:moveTo>
                    <a:pt x="1229" y="0"/>
                  </a:moveTo>
                  <a:cubicBezTo>
                    <a:pt x="568" y="0"/>
                    <a:pt x="1" y="599"/>
                    <a:pt x="1" y="1261"/>
                  </a:cubicBezTo>
                  <a:lnTo>
                    <a:pt x="1" y="7877"/>
                  </a:lnTo>
                  <a:cubicBezTo>
                    <a:pt x="1" y="8538"/>
                    <a:pt x="568" y="9137"/>
                    <a:pt x="1229" y="9137"/>
                  </a:cubicBezTo>
                  <a:lnTo>
                    <a:pt x="11153" y="9137"/>
                  </a:lnTo>
                  <a:cubicBezTo>
                    <a:pt x="11815" y="9137"/>
                    <a:pt x="12414" y="8538"/>
                    <a:pt x="12414" y="7877"/>
                  </a:cubicBezTo>
                  <a:lnTo>
                    <a:pt x="12414" y="1261"/>
                  </a:lnTo>
                  <a:cubicBezTo>
                    <a:pt x="12319" y="536"/>
                    <a:pt x="11784" y="0"/>
                    <a:pt x="11122" y="0"/>
                  </a:cubicBezTo>
                  <a:lnTo>
                    <a:pt x="10712" y="0"/>
                  </a:lnTo>
                  <a:lnTo>
                    <a:pt x="10712" y="7058"/>
                  </a:lnTo>
                  <a:cubicBezTo>
                    <a:pt x="10712" y="7278"/>
                    <a:pt x="10523" y="7436"/>
                    <a:pt x="10334" y="7436"/>
                  </a:cubicBezTo>
                  <a:lnTo>
                    <a:pt x="2048" y="7436"/>
                  </a:lnTo>
                  <a:cubicBezTo>
                    <a:pt x="1828" y="7436"/>
                    <a:pt x="1607" y="7247"/>
                    <a:pt x="1607" y="7058"/>
                  </a:cubicBezTo>
                  <a:lnTo>
                    <a:pt x="160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1" name="Google Shape;9031;p98"/>
            <p:cNvSpPr/>
            <p:nvPr/>
          </p:nvSpPr>
          <p:spPr>
            <a:xfrm>
              <a:off x="-9398475" y="3180800"/>
              <a:ext cx="103200" cy="21300"/>
            </a:xfrm>
            <a:custGeom>
              <a:avLst/>
              <a:gdLst/>
              <a:ahLst/>
              <a:cxnLst/>
              <a:rect l="l" t="t" r="r" b="b"/>
              <a:pathLst>
                <a:path w="4128" h="852" extrusionOk="0">
                  <a:moveTo>
                    <a:pt x="820" y="1"/>
                  </a:moveTo>
                  <a:cubicBezTo>
                    <a:pt x="347" y="1"/>
                    <a:pt x="1" y="379"/>
                    <a:pt x="1" y="851"/>
                  </a:cubicBezTo>
                  <a:lnTo>
                    <a:pt x="4128" y="851"/>
                  </a:lnTo>
                  <a:cubicBezTo>
                    <a:pt x="4128" y="379"/>
                    <a:pt x="3781" y="1"/>
                    <a:pt x="33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2" name="Google Shape;9032;p98"/>
            <p:cNvSpPr/>
            <p:nvPr/>
          </p:nvSpPr>
          <p:spPr>
            <a:xfrm>
              <a:off x="-9460700" y="3471450"/>
              <a:ext cx="41775" cy="62225"/>
            </a:xfrm>
            <a:custGeom>
              <a:avLst/>
              <a:gdLst/>
              <a:ahLst/>
              <a:cxnLst/>
              <a:rect l="l" t="t" r="r" b="b"/>
              <a:pathLst>
                <a:path w="1671" h="2489" extrusionOk="0">
                  <a:moveTo>
                    <a:pt x="1" y="0"/>
                  </a:moveTo>
                  <a:lnTo>
                    <a:pt x="1" y="1670"/>
                  </a:lnTo>
                  <a:cubicBezTo>
                    <a:pt x="1" y="2142"/>
                    <a:pt x="347" y="2489"/>
                    <a:pt x="820" y="2489"/>
                  </a:cubicBezTo>
                  <a:cubicBezTo>
                    <a:pt x="1293" y="2489"/>
                    <a:pt x="1671" y="2142"/>
                    <a:pt x="1671" y="1670"/>
                  </a:cubicBezTo>
                  <a:lnTo>
                    <a:pt x="167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3" name="Google Shape;9033;p98"/>
            <p:cNvSpPr/>
            <p:nvPr/>
          </p:nvSpPr>
          <p:spPr>
            <a:xfrm>
              <a:off x="-9274800" y="3471450"/>
              <a:ext cx="41750" cy="62225"/>
            </a:xfrm>
            <a:custGeom>
              <a:avLst/>
              <a:gdLst/>
              <a:ahLst/>
              <a:cxnLst/>
              <a:rect l="l" t="t" r="r" b="b"/>
              <a:pathLst>
                <a:path w="1670" h="2489" extrusionOk="0">
                  <a:moveTo>
                    <a:pt x="0" y="0"/>
                  </a:moveTo>
                  <a:lnTo>
                    <a:pt x="0" y="1670"/>
                  </a:lnTo>
                  <a:cubicBezTo>
                    <a:pt x="0" y="2142"/>
                    <a:pt x="378" y="2489"/>
                    <a:pt x="851" y="2489"/>
                  </a:cubicBezTo>
                  <a:cubicBezTo>
                    <a:pt x="1323" y="2489"/>
                    <a:pt x="1670" y="2142"/>
                    <a:pt x="1670" y="1670"/>
                  </a:cubicBezTo>
                  <a:lnTo>
                    <a:pt x="167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4" name="Google Shape;9034;p98"/>
            <p:cNvSpPr/>
            <p:nvPr/>
          </p:nvSpPr>
          <p:spPr>
            <a:xfrm>
              <a:off x="-9398475" y="3471450"/>
              <a:ext cx="103200" cy="20500"/>
            </a:xfrm>
            <a:custGeom>
              <a:avLst/>
              <a:gdLst/>
              <a:ahLst/>
              <a:cxnLst/>
              <a:rect l="l" t="t" r="r" b="b"/>
              <a:pathLst>
                <a:path w="4128" h="820" extrusionOk="0">
                  <a:moveTo>
                    <a:pt x="1" y="0"/>
                  </a:moveTo>
                  <a:lnTo>
                    <a:pt x="1" y="819"/>
                  </a:lnTo>
                  <a:lnTo>
                    <a:pt x="4128" y="819"/>
                  </a:lnTo>
                  <a:lnTo>
                    <a:pt x="412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5" name="Google Shape;9035;p98"/>
          <p:cNvGrpSpPr/>
          <p:nvPr/>
        </p:nvGrpSpPr>
        <p:grpSpPr>
          <a:xfrm>
            <a:off x="5747530" y="3366879"/>
            <a:ext cx="356221" cy="356257"/>
            <a:chOff x="-9523700" y="3614000"/>
            <a:chExt cx="353675" cy="353675"/>
          </a:xfrm>
        </p:grpSpPr>
        <p:sp>
          <p:nvSpPr>
            <p:cNvPr id="9036" name="Google Shape;9036;p98"/>
            <p:cNvSpPr/>
            <p:nvPr/>
          </p:nvSpPr>
          <p:spPr>
            <a:xfrm>
              <a:off x="-9523700" y="3843975"/>
              <a:ext cx="124475" cy="123700"/>
            </a:xfrm>
            <a:custGeom>
              <a:avLst/>
              <a:gdLst/>
              <a:ahLst/>
              <a:cxnLst/>
              <a:rect l="l" t="t" r="r" b="b"/>
              <a:pathLst>
                <a:path w="4979" h="4948" extrusionOk="0">
                  <a:moveTo>
                    <a:pt x="2489" y="1198"/>
                  </a:moveTo>
                  <a:cubicBezTo>
                    <a:pt x="3151" y="1198"/>
                    <a:pt x="3718" y="1765"/>
                    <a:pt x="3718" y="2427"/>
                  </a:cubicBezTo>
                  <a:cubicBezTo>
                    <a:pt x="3718" y="3088"/>
                    <a:pt x="3151" y="3687"/>
                    <a:pt x="2489" y="3687"/>
                  </a:cubicBezTo>
                  <a:cubicBezTo>
                    <a:pt x="1828" y="3687"/>
                    <a:pt x="1229" y="3151"/>
                    <a:pt x="1229" y="2427"/>
                  </a:cubicBezTo>
                  <a:cubicBezTo>
                    <a:pt x="1229" y="1734"/>
                    <a:pt x="1828" y="1198"/>
                    <a:pt x="2489" y="1198"/>
                  </a:cubicBezTo>
                  <a:close/>
                  <a:moveTo>
                    <a:pt x="2489" y="1"/>
                  </a:moveTo>
                  <a:cubicBezTo>
                    <a:pt x="1103" y="1"/>
                    <a:pt x="1" y="1103"/>
                    <a:pt x="1" y="2458"/>
                  </a:cubicBezTo>
                  <a:cubicBezTo>
                    <a:pt x="1" y="3844"/>
                    <a:pt x="1135" y="4947"/>
                    <a:pt x="2489" y="4947"/>
                  </a:cubicBezTo>
                  <a:cubicBezTo>
                    <a:pt x="3876" y="4947"/>
                    <a:pt x="4978" y="3844"/>
                    <a:pt x="4978" y="2458"/>
                  </a:cubicBezTo>
                  <a:cubicBezTo>
                    <a:pt x="4978" y="1103"/>
                    <a:pt x="3876" y="1"/>
                    <a:pt x="248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7" name="Google Shape;9037;p98"/>
            <p:cNvSpPr/>
            <p:nvPr/>
          </p:nvSpPr>
          <p:spPr>
            <a:xfrm>
              <a:off x="-9515825" y="3656525"/>
              <a:ext cx="116600" cy="195350"/>
            </a:xfrm>
            <a:custGeom>
              <a:avLst/>
              <a:gdLst/>
              <a:ahLst/>
              <a:cxnLst/>
              <a:rect l="l" t="t" r="r" b="b"/>
              <a:pathLst>
                <a:path w="4664" h="7814" extrusionOk="0">
                  <a:moveTo>
                    <a:pt x="2994" y="1"/>
                  </a:moveTo>
                  <a:cubicBezTo>
                    <a:pt x="2206" y="1"/>
                    <a:pt x="1513" y="536"/>
                    <a:pt x="1387" y="1324"/>
                  </a:cubicBezTo>
                  <a:lnTo>
                    <a:pt x="1" y="7499"/>
                  </a:lnTo>
                  <a:cubicBezTo>
                    <a:pt x="599" y="6963"/>
                    <a:pt x="1355" y="6648"/>
                    <a:pt x="2174" y="6648"/>
                  </a:cubicBezTo>
                  <a:cubicBezTo>
                    <a:pt x="3151" y="6648"/>
                    <a:pt x="4065" y="7089"/>
                    <a:pt x="4663" y="7814"/>
                  </a:cubicBezTo>
                  <a:lnTo>
                    <a:pt x="4663" y="1639"/>
                  </a:lnTo>
                  <a:cubicBezTo>
                    <a:pt x="4663" y="757"/>
                    <a:pt x="3907" y="1"/>
                    <a:pt x="299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8" name="Google Shape;9038;p98"/>
            <p:cNvSpPr/>
            <p:nvPr/>
          </p:nvSpPr>
          <p:spPr>
            <a:xfrm>
              <a:off x="-9481175" y="3614000"/>
              <a:ext cx="80375" cy="37050"/>
            </a:xfrm>
            <a:custGeom>
              <a:avLst/>
              <a:gdLst/>
              <a:ahLst/>
              <a:cxnLst/>
              <a:rect l="l" t="t" r="r" b="b"/>
              <a:pathLst>
                <a:path w="3215" h="1482" extrusionOk="0">
                  <a:moveTo>
                    <a:pt x="1608" y="0"/>
                  </a:moveTo>
                  <a:cubicBezTo>
                    <a:pt x="788" y="63"/>
                    <a:pt x="127" y="693"/>
                    <a:pt x="1" y="1481"/>
                  </a:cubicBezTo>
                  <a:cubicBezTo>
                    <a:pt x="442" y="1072"/>
                    <a:pt x="1009" y="851"/>
                    <a:pt x="1608" y="851"/>
                  </a:cubicBezTo>
                  <a:cubicBezTo>
                    <a:pt x="2238" y="851"/>
                    <a:pt x="2805" y="1072"/>
                    <a:pt x="3214" y="1481"/>
                  </a:cubicBezTo>
                  <a:cubicBezTo>
                    <a:pt x="3120" y="630"/>
                    <a:pt x="2427" y="0"/>
                    <a:pt x="160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9" name="Google Shape;9039;p98"/>
            <p:cNvSpPr/>
            <p:nvPr/>
          </p:nvSpPr>
          <p:spPr>
            <a:xfrm>
              <a:off x="-9294500" y="3843975"/>
              <a:ext cx="124475" cy="123700"/>
            </a:xfrm>
            <a:custGeom>
              <a:avLst/>
              <a:gdLst/>
              <a:ahLst/>
              <a:cxnLst/>
              <a:rect l="l" t="t" r="r" b="b"/>
              <a:pathLst>
                <a:path w="4979" h="4948" extrusionOk="0">
                  <a:moveTo>
                    <a:pt x="2489" y="1198"/>
                  </a:moveTo>
                  <a:cubicBezTo>
                    <a:pt x="3151" y="1198"/>
                    <a:pt x="3718" y="1765"/>
                    <a:pt x="3718" y="2427"/>
                  </a:cubicBezTo>
                  <a:cubicBezTo>
                    <a:pt x="3718" y="3088"/>
                    <a:pt x="3151" y="3687"/>
                    <a:pt x="2489" y="3687"/>
                  </a:cubicBezTo>
                  <a:cubicBezTo>
                    <a:pt x="1828" y="3687"/>
                    <a:pt x="1229" y="3151"/>
                    <a:pt x="1229" y="2427"/>
                  </a:cubicBezTo>
                  <a:cubicBezTo>
                    <a:pt x="1229" y="1734"/>
                    <a:pt x="1796" y="1198"/>
                    <a:pt x="2489" y="1198"/>
                  </a:cubicBezTo>
                  <a:close/>
                  <a:moveTo>
                    <a:pt x="2489" y="1"/>
                  </a:moveTo>
                  <a:cubicBezTo>
                    <a:pt x="1103" y="1"/>
                    <a:pt x="0" y="1103"/>
                    <a:pt x="0" y="2458"/>
                  </a:cubicBezTo>
                  <a:cubicBezTo>
                    <a:pt x="0" y="3844"/>
                    <a:pt x="1103" y="4947"/>
                    <a:pt x="2489" y="4947"/>
                  </a:cubicBezTo>
                  <a:cubicBezTo>
                    <a:pt x="3876" y="4947"/>
                    <a:pt x="4978" y="3844"/>
                    <a:pt x="4978" y="2458"/>
                  </a:cubicBezTo>
                  <a:cubicBezTo>
                    <a:pt x="4978" y="1103"/>
                    <a:pt x="3876" y="1"/>
                    <a:pt x="248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0" name="Google Shape;9040;p98"/>
            <p:cNvSpPr/>
            <p:nvPr/>
          </p:nvSpPr>
          <p:spPr>
            <a:xfrm>
              <a:off x="-9294500" y="3656525"/>
              <a:ext cx="116600" cy="195350"/>
            </a:xfrm>
            <a:custGeom>
              <a:avLst/>
              <a:gdLst/>
              <a:ahLst/>
              <a:cxnLst/>
              <a:rect l="l" t="t" r="r" b="b"/>
              <a:pathLst>
                <a:path w="4664" h="7814" extrusionOk="0">
                  <a:moveTo>
                    <a:pt x="1670" y="1"/>
                  </a:moveTo>
                  <a:cubicBezTo>
                    <a:pt x="757" y="1"/>
                    <a:pt x="0" y="757"/>
                    <a:pt x="0" y="1639"/>
                  </a:cubicBezTo>
                  <a:lnTo>
                    <a:pt x="0" y="7814"/>
                  </a:lnTo>
                  <a:cubicBezTo>
                    <a:pt x="599" y="7089"/>
                    <a:pt x="1513" y="6648"/>
                    <a:pt x="2489" y="6648"/>
                  </a:cubicBezTo>
                  <a:cubicBezTo>
                    <a:pt x="3308" y="6648"/>
                    <a:pt x="4065" y="6963"/>
                    <a:pt x="4663" y="7499"/>
                  </a:cubicBezTo>
                  <a:lnTo>
                    <a:pt x="3277" y="1324"/>
                  </a:lnTo>
                  <a:cubicBezTo>
                    <a:pt x="3119" y="536"/>
                    <a:pt x="2458" y="1"/>
                    <a:pt x="167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1" name="Google Shape;9041;p98"/>
            <p:cNvSpPr/>
            <p:nvPr/>
          </p:nvSpPr>
          <p:spPr>
            <a:xfrm>
              <a:off x="-9294500" y="3615575"/>
              <a:ext cx="81150" cy="36250"/>
            </a:xfrm>
            <a:custGeom>
              <a:avLst/>
              <a:gdLst/>
              <a:ahLst/>
              <a:cxnLst/>
              <a:rect l="l" t="t" r="r" b="b"/>
              <a:pathLst>
                <a:path w="3246" h="1450" extrusionOk="0">
                  <a:moveTo>
                    <a:pt x="1639" y="0"/>
                  </a:moveTo>
                  <a:cubicBezTo>
                    <a:pt x="788" y="0"/>
                    <a:pt x="126" y="630"/>
                    <a:pt x="0" y="1450"/>
                  </a:cubicBezTo>
                  <a:cubicBezTo>
                    <a:pt x="442" y="1040"/>
                    <a:pt x="1040" y="820"/>
                    <a:pt x="1639" y="820"/>
                  </a:cubicBezTo>
                  <a:cubicBezTo>
                    <a:pt x="2269" y="820"/>
                    <a:pt x="2804" y="1040"/>
                    <a:pt x="3245" y="1450"/>
                  </a:cubicBezTo>
                  <a:cubicBezTo>
                    <a:pt x="3119" y="599"/>
                    <a:pt x="2458" y="0"/>
                    <a:pt x="163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2" name="Google Shape;9042;p98"/>
            <p:cNvSpPr/>
            <p:nvPr/>
          </p:nvSpPr>
          <p:spPr>
            <a:xfrm>
              <a:off x="-9378775" y="3822725"/>
              <a:ext cx="63025" cy="41750"/>
            </a:xfrm>
            <a:custGeom>
              <a:avLst/>
              <a:gdLst/>
              <a:ahLst/>
              <a:cxnLst/>
              <a:rect l="l" t="t" r="r" b="b"/>
              <a:pathLst>
                <a:path w="2521" h="1670" extrusionOk="0">
                  <a:moveTo>
                    <a:pt x="0" y="0"/>
                  </a:moveTo>
                  <a:lnTo>
                    <a:pt x="0" y="1670"/>
                  </a:lnTo>
                  <a:lnTo>
                    <a:pt x="2521" y="1670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3" name="Google Shape;9043;p98"/>
            <p:cNvSpPr/>
            <p:nvPr/>
          </p:nvSpPr>
          <p:spPr>
            <a:xfrm>
              <a:off x="-9336250" y="3739225"/>
              <a:ext cx="21300" cy="63050"/>
            </a:xfrm>
            <a:custGeom>
              <a:avLst/>
              <a:gdLst/>
              <a:ahLst/>
              <a:cxnLst/>
              <a:rect l="l" t="t" r="r" b="b"/>
              <a:pathLst>
                <a:path w="852" h="2522" extrusionOk="0">
                  <a:moveTo>
                    <a:pt x="1" y="1"/>
                  </a:moveTo>
                  <a:lnTo>
                    <a:pt x="1" y="2521"/>
                  </a:lnTo>
                  <a:lnTo>
                    <a:pt x="851" y="2521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4" name="Google Shape;9044;p98"/>
            <p:cNvSpPr/>
            <p:nvPr/>
          </p:nvSpPr>
          <p:spPr>
            <a:xfrm>
              <a:off x="-9378775" y="3739225"/>
              <a:ext cx="20500" cy="63050"/>
            </a:xfrm>
            <a:custGeom>
              <a:avLst/>
              <a:gdLst/>
              <a:ahLst/>
              <a:cxnLst/>
              <a:rect l="l" t="t" r="r" b="b"/>
              <a:pathLst>
                <a:path w="820" h="2522" extrusionOk="0">
                  <a:moveTo>
                    <a:pt x="0" y="1"/>
                  </a:moveTo>
                  <a:lnTo>
                    <a:pt x="0" y="2521"/>
                  </a:lnTo>
                  <a:lnTo>
                    <a:pt x="820" y="2521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45" name="Google Shape;9045;p98"/>
          <p:cNvGrpSpPr/>
          <p:nvPr/>
        </p:nvGrpSpPr>
        <p:grpSpPr>
          <a:xfrm>
            <a:off x="7532481" y="3389521"/>
            <a:ext cx="356221" cy="354670"/>
            <a:chOff x="-9523700" y="4049550"/>
            <a:chExt cx="353675" cy="352100"/>
          </a:xfrm>
        </p:grpSpPr>
        <p:sp>
          <p:nvSpPr>
            <p:cNvPr id="9046" name="Google Shape;9046;p98"/>
            <p:cNvSpPr/>
            <p:nvPr/>
          </p:nvSpPr>
          <p:spPr>
            <a:xfrm>
              <a:off x="-9523700" y="40495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1"/>
                  </a:moveTo>
                  <a:cubicBezTo>
                    <a:pt x="757" y="1"/>
                    <a:pt x="1" y="725"/>
                    <a:pt x="1" y="1639"/>
                  </a:cubicBezTo>
                  <a:cubicBezTo>
                    <a:pt x="1" y="2552"/>
                    <a:pt x="757" y="3309"/>
                    <a:pt x="1670" y="3309"/>
                  </a:cubicBezTo>
                  <a:cubicBezTo>
                    <a:pt x="2584" y="3309"/>
                    <a:pt x="3309" y="2552"/>
                    <a:pt x="3309" y="1639"/>
                  </a:cubicBezTo>
                  <a:cubicBezTo>
                    <a:pt x="3309" y="725"/>
                    <a:pt x="2584" y="1"/>
                    <a:pt x="167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7" name="Google Shape;9047;p98"/>
            <p:cNvSpPr/>
            <p:nvPr/>
          </p:nvSpPr>
          <p:spPr>
            <a:xfrm>
              <a:off x="-9523700" y="4148800"/>
              <a:ext cx="82725" cy="252850"/>
            </a:xfrm>
            <a:custGeom>
              <a:avLst/>
              <a:gdLst/>
              <a:ahLst/>
              <a:cxnLst/>
              <a:rect l="l" t="t" r="r" b="b"/>
              <a:pathLst>
                <a:path w="3309" h="10114" extrusionOk="0">
                  <a:moveTo>
                    <a:pt x="820" y="0"/>
                  </a:moveTo>
                  <a:lnTo>
                    <a:pt x="820" y="7876"/>
                  </a:lnTo>
                  <a:cubicBezTo>
                    <a:pt x="316" y="8160"/>
                    <a:pt x="1" y="8695"/>
                    <a:pt x="1" y="9294"/>
                  </a:cubicBezTo>
                  <a:lnTo>
                    <a:pt x="1" y="9672"/>
                  </a:lnTo>
                  <a:cubicBezTo>
                    <a:pt x="1" y="9924"/>
                    <a:pt x="190" y="10113"/>
                    <a:pt x="442" y="10113"/>
                  </a:cubicBezTo>
                  <a:lnTo>
                    <a:pt x="2930" y="10113"/>
                  </a:lnTo>
                  <a:cubicBezTo>
                    <a:pt x="3151" y="10113"/>
                    <a:pt x="3309" y="9924"/>
                    <a:pt x="3309" y="9672"/>
                  </a:cubicBezTo>
                  <a:lnTo>
                    <a:pt x="3309" y="9294"/>
                  </a:lnTo>
                  <a:cubicBezTo>
                    <a:pt x="3309" y="8664"/>
                    <a:pt x="2993" y="8160"/>
                    <a:pt x="2489" y="7876"/>
                  </a:cubicBezTo>
                  <a:lnTo>
                    <a:pt x="2489" y="0"/>
                  </a:lnTo>
                  <a:cubicBezTo>
                    <a:pt x="2206" y="63"/>
                    <a:pt x="1922" y="158"/>
                    <a:pt x="1670" y="158"/>
                  </a:cubicBezTo>
                  <a:cubicBezTo>
                    <a:pt x="1387" y="158"/>
                    <a:pt x="1103" y="63"/>
                    <a:pt x="82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8" name="Google Shape;9048;p98"/>
            <p:cNvSpPr/>
            <p:nvPr/>
          </p:nvSpPr>
          <p:spPr>
            <a:xfrm>
              <a:off x="-9252750" y="40495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1"/>
                  </a:moveTo>
                  <a:cubicBezTo>
                    <a:pt x="756" y="1"/>
                    <a:pt x="0" y="725"/>
                    <a:pt x="0" y="1639"/>
                  </a:cubicBezTo>
                  <a:cubicBezTo>
                    <a:pt x="0" y="2552"/>
                    <a:pt x="756" y="3309"/>
                    <a:pt x="1670" y="3309"/>
                  </a:cubicBezTo>
                  <a:cubicBezTo>
                    <a:pt x="2552" y="3309"/>
                    <a:pt x="3308" y="2552"/>
                    <a:pt x="3308" y="1639"/>
                  </a:cubicBezTo>
                  <a:cubicBezTo>
                    <a:pt x="3308" y="725"/>
                    <a:pt x="2552" y="1"/>
                    <a:pt x="167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9" name="Google Shape;9049;p98"/>
            <p:cNvSpPr/>
            <p:nvPr/>
          </p:nvSpPr>
          <p:spPr>
            <a:xfrm>
              <a:off x="-9252750" y="4148800"/>
              <a:ext cx="82725" cy="252850"/>
            </a:xfrm>
            <a:custGeom>
              <a:avLst/>
              <a:gdLst/>
              <a:ahLst/>
              <a:cxnLst/>
              <a:rect l="l" t="t" r="r" b="b"/>
              <a:pathLst>
                <a:path w="3309" h="10114" extrusionOk="0">
                  <a:moveTo>
                    <a:pt x="819" y="0"/>
                  </a:moveTo>
                  <a:lnTo>
                    <a:pt x="819" y="7876"/>
                  </a:lnTo>
                  <a:cubicBezTo>
                    <a:pt x="315" y="8160"/>
                    <a:pt x="0" y="8695"/>
                    <a:pt x="0" y="9294"/>
                  </a:cubicBezTo>
                  <a:lnTo>
                    <a:pt x="0" y="9704"/>
                  </a:lnTo>
                  <a:cubicBezTo>
                    <a:pt x="0" y="9924"/>
                    <a:pt x="189" y="10113"/>
                    <a:pt x="441" y="10113"/>
                  </a:cubicBezTo>
                  <a:lnTo>
                    <a:pt x="2899" y="10113"/>
                  </a:lnTo>
                  <a:cubicBezTo>
                    <a:pt x="3151" y="10113"/>
                    <a:pt x="3308" y="9924"/>
                    <a:pt x="3308" y="9704"/>
                  </a:cubicBezTo>
                  <a:lnTo>
                    <a:pt x="3308" y="9294"/>
                  </a:lnTo>
                  <a:cubicBezTo>
                    <a:pt x="3308" y="8664"/>
                    <a:pt x="2962" y="8160"/>
                    <a:pt x="2489" y="7876"/>
                  </a:cubicBezTo>
                  <a:lnTo>
                    <a:pt x="2489" y="0"/>
                  </a:lnTo>
                  <a:cubicBezTo>
                    <a:pt x="2206" y="95"/>
                    <a:pt x="1922" y="158"/>
                    <a:pt x="1638" y="158"/>
                  </a:cubicBezTo>
                  <a:cubicBezTo>
                    <a:pt x="1386" y="158"/>
                    <a:pt x="1103" y="95"/>
                    <a:pt x="8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0" name="Google Shape;9050;p98"/>
            <p:cNvSpPr/>
            <p:nvPr/>
          </p:nvSpPr>
          <p:spPr>
            <a:xfrm>
              <a:off x="-9440200" y="4214950"/>
              <a:ext cx="187475" cy="167000"/>
            </a:xfrm>
            <a:custGeom>
              <a:avLst/>
              <a:gdLst/>
              <a:ahLst/>
              <a:cxnLst/>
              <a:rect l="l" t="t" r="r" b="b"/>
              <a:pathLst>
                <a:path w="7499" h="6680" extrusionOk="0">
                  <a:moveTo>
                    <a:pt x="1229" y="1"/>
                  </a:moveTo>
                  <a:cubicBezTo>
                    <a:pt x="1071" y="1"/>
                    <a:pt x="914" y="64"/>
                    <a:pt x="882" y="221"/>
                  </a:cubicBezTo>
                  <a:lnTo>
                    <a:pt x="0" y="1954"/>
                  </a:lnTo>
                  <a:lnTo>
                    <a:pt x="0" y="4852"/>
                  </a:lnTo>
                  <a:cubicBezTo>
                    <a:pt x="536" y="5325"/>
                    <a:pt x="851" y="5955"/>
                    <a:pt x="851" y="6680"/>
                  </a:cubicBezTo>
                  <a:lnTo>
                    <a:pt x="6679" y="6680"/>
                  </a:lnTo>
                  <a:cubicBezTo>
                    <a:pt x="6679" y="5955"/>
                    <a:pt x="6994" y="5325"/>
                    <a:pt x="7498" y="4852"/>
                  </a:cubicBezTo>
                  <a:lnTo>
                    <a:pt x="7498" y="1954"/>
                  </a:lnTo>
                  <a:lnTo>
                    <a:pt x="6616" y="221"/>
                  </a:lnTo>
                  <a:cubicBezTo>
                    <a:pt x="6553" y="64"/>
                    <a:pt x="6427" y="1"/>
                    <a:pt x="6270" y="1"/>
                  </a:cubicBezTo>
                  <a:lnTo>
                    <a:pt x="4726" y="1"/>
                  </a:lnTo>
                  <a:lnTo>
                    <a:pt x="6616" y="4443"/>
                  </a:lnTo>
                  <a:cubicBezTo>
                    <a:pt x="6679" y="4569"/>
                    <a:pt x="6679" y="4726"/>
                    <a:pt x="6585" y="4852"/>
                  </a:cubicBezTo>
                  <a:cubicBezTo>
                    <a:pt x="6522" y="4947"/>
                    <a:pt x="6396" y="5041"/>
                    <a:pt x="6238" y="5041"/>
                  </a:cubicBezTo>
                  <a:lnTo>
                    <a:pt x="1260" y="5041"/>
                  </a:lnTo>
                  <a:cubicBezTo>
                    <a:pt x="1103" y="5041"/>
                    <a:pt x="1008" y="4947"/>
                    <a:pt x="914" y="4852"/>
                  </a:cubicBezTo>
                  <a:cubicBezTo>
                    <a:pt x="851" y="4726"/>
                    <a:pt x="851" y="4569"/>
                    <a:pt x="882" y="4443"/>
                  </a:cubicBezTo>
                  <a:lnTo>
                    <a:pt x="277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1" name="Google Shape;9051;p98"/>
            <p:cNvSpPr/>
            <p:nvPr/>
          </p:nvSpPr>
          <p:spPr>
            <a:xfrm>
              <a:off x="-9393750" y="4214950"/>
              <a:ext cx="93750" cy="104000"/>
            </a:xfrm>
            <a:custGeom>
              <a:avLst/>
              <a:gdLst/>
              <a:ahLst/>
              <a:cxnLst/>
              <a:rect l="l" t="t" r="r" b="b"/>
              <a:pathLst>
                <a:path w="3750" h="4160" extrusionOk="0">
                  <a:moveTo>
                    <a:pt x="1828" y="1"/>
                  </a:moveTo>
                  <a:lnTo>
                    <a:pt x="1" y="4159"/>
                  </a:lnTo>
                  <a:lnTo>
                    <a:pt x="3750" y="4159"/>
                  </a:lnTo>
                  <a:lnTo>
                    <a:pt x="192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2" name="Google Shape;9052;p98"/>
            <p:cNvSpPr/>
            <p:nvPr/>
          </p:nvSpPr>
          <p:spPr>
            <a:xfrm>
              <a:off x="-9440200" y="4140125"/>
              <a:ext cx="187475" cy="32325"/>
            </a:xfrm>
            <a:custGeom>
              <a:avLst/>
              <a:gdLst/>
              <a:ahLst/>
              <a:cxnLst/>
              <a:rect l="l" t="t" r="r" b="b"/>
              <a:pathLst>
                <a:path w="7499" h="1293" extrusionOk="0">
                  <a:moveTo>
                    <a:pt x="0" y="1"/>
                  </a:moveTo>
                  <a:lnTo>
                    <a:pt x="0" y="851"/>
                  </a:lnTo>
                  <a:cubicBezTo>
                    <a:pt x="1229" y="1135"/>
                    <a:pt x="2489" y="1292"/>
                    <a:pt x="3749" y="1292"/>
                  </a:cubicBezTo>
                  <a:cubicBezTo>
                    <a:pt x="5009" y="1292"/>
                    <a:pt x="6270" y="1135"/>
                    <a:pt x="7498" y="851"/>
                  </a:cubicBezTo>
                  <a:lnTo>
                    <a:pt x="7498" y="1"/>
                  </a:lnTo>
                  <a:cubicBezTo>
                    <a:pt x="6270" y="300"/>
                    <a:pt x="5001" y="450"/>
                    <a:pt x="3737" y="450"/>
                  </a:cubicBezTo>
                  <a:cubicBezTo>
                    <a:pt x="2473" y="450"/>
                    <a:pt x="1213" y="300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3" name="Google Shape;9053;p98"/>
          <p:cNvGrpSpPr/>
          <p:nvPr/>
        </p:nvGrpSpPr>
        <p:grpSpPr>
          <a:xfrm>
            <a:off x="7088596" y="3389494"/>
            <a:ext cx="357002" cy="311029"/>
            <a:chOff x="-8209150" y="3659675"/>
            <a:chExt cx="354450" cy="308775"/>
          </a:xfrm>
        </p:grpSpPr>
        <p:sp>
          <p:nvSpPr>
            <p:cNvPr id="9054" name="Google Shape;9054;p98"/>
            <p:cNvSpPr/>
            <p:nvPr/>
          </p:nvSpPr>
          <p:spPr>
            <a:xfrm>
              <a:off x="-8209150" y="3907775"/>
              <a:ext cx="353675" cy="60675"/>
            </a:xfrm>
            <a:custGeom>
              <a:avLst/>
              <a:gdLst/>
              <a:ahLst/>
              <a:cxnLst/>
              <a:rect l="l" t="t" r="r" b="b"/>
              <a:pathLst>
                <a:path w="14147" h="2427" extrusionOk="0">
                  <a:moveTo>
                    <a:pt x="1261" y="1"/>
                  </a:moveTo>
                  <a:cubicBezTo>
                    <a:pt x="599" y="1"/>
                    <a:pt x="0" y="536"/>
                    <a:pt x="0" y="1229"/>
                  </a:cubicBezTo>
                  <a:lnTo>
                    <a:pt x="0" y="2048"/>
                  </a:lnTo>
                  <a:cubicBezTo>
                    <a:pt x="0" y="2269"/>
                    <a:pt x="189" y="2427"/>
                    <a:pt x="378" y="2427"/>
                  </a:cubicBezTo>
                  <a:lnTo>
                    <a:pt x="13673" y="2427"/>
                  </a:lnTo>
                  <a:cubicBezTo>
                    <a:pt x="13894" y="2427"/>
                    <a:pt x="14052" y="2238"/>
                    <a:pt x="14052" y="2048"/>
                  </a:cubicBezTo>
                  <a:lnTo>
                    <a:pt x="14052" y="1229"/>
                  </a:lnTo>
                  <a:cubicBezTo>
                    <a:pt x="14146" y="599"/>
                    <a:pt x="13579" y="1"/>
                    <a:pt x="1288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5" name="Google Shape;9055;p98"/>
            <p:cNvSpPr/>
            <p:nvPr/>
          </p:nvSpPr>
          <p:spPr>
            <a:xfrm>
              <a:off x="-8188675" y="3825075"/>
              <a:ext cx="311125" cy="63050"/>
            </a:xfrm>
            <a:custGeom>
              <a:avLst/>
              <a:gdLst/>
              <a:ahLst/>
              <a:cxnLst/>
              <a:rect l="l" t="t" r="r" b="b"/>
              <a:pathLst>
                <a:path w="12445" h="2522" extrusionOk="0">
                  <a:moveTo>
                    <a:pt x="442" y="1"/>
                  </a:moveTo>
                  <a:cubicBezTo>
                    <a:pt x="189" y="1"/>
                    <a:pt x="0" y="190"/>
                    <a:pt x="0" y="410"/>
                  </a:cubicBezTo>
                  <a:lnTo>
                    <a:pt x="0" y="2521"/>
                  </a:lnTo>
                  <a:lnTo>
                    <a:pt x="3308" y="2521"/>
                  </a:lnTo>
                  <a:lnTo>
                    <a:pt x="3308" y="2080"/>
                  </a:lnTo>
                  <a:cubicBezTo>
                    <a:pt x="3308" y="1828"/>
                    <a:pt x="3497" y="1670"/>
                    <a:pt x="3718" y="1670"/>
                  </a:cubicBezTo>
                  <a:cubicBezTo>
                    <a:pt x="3939" y="1670"/>
                    <a:pt x="4128" y="1891"/>
                    <a:pt x="4128" y="2080"/>
                  </a:cubicBezTo>
                  <a:lnTo>
                    <a:pt x="4128" y="2521"/>
                  </a:lnTo>
                  <a:lnTo>
                    <a:pt x="5797" y="2521"/>
                  </a:lnTo>
                  <a:lnTo>
                    <a:pt x="5797" y="2080"/>
                  </a:lnTo>
                  <a:cubicBezTo>
                    <a:pt x="5797" y="1828"/>
                    <a:pt x="5986" y="1670"/>
                    <a:pt x="6238" y="1670"/>
                  </a:cubicBezTo>
                  <a:cubicBezTo>
                    <a:pt x="6459" y="1670"/>
                    <a:pt x="6616" y="1891"/>
                    <a:pt x="6616" y="2080"/>
                  </a:cubicBezTo>
                  <a:lnTo>
                    <a:pt x="6616" y="2521"/>
                  </a:lnTo>
                  <a:lnTo>
                    <a:pt x="8318" y="2521"/>
                  </a:lnTo>
                  <a:lnTo>
                    <a:pt x="8318" y="2080"/>
                  </a:lnTo>
                  <a:cubicBezTo>
                    <a:pt x="8318" y="1828"/>
                    <a:pt x="8507" y="1670"/>
                    <a:pt x="8696" y="1670"/>
                  </a:cubicBezTo>
                  <a:cubicBezTo>
                    <a:pt x="8948" y="1670"/>
                    <a:pt x="9105" y="1891"/>
                    <a:pt x="9105" y="2080"/>
                  </a:cubicBezTo>
                  <a:lnTo>
                    <a:pt x="9105" y="2521"/>
                  </a:lnTo>
                  <a:lnTo>
                    <a:pt x="12445" y="2521"/>
                  </a:lnTo>
                  <a:lnTo>
                    <a:pt x="12445" y="410"/>
                  </a:lnTo>
                  <a:cubicBezTo>
                    <a:pt x="12445" y="190"/>
                    <a:pt x="12256" y="1"/>
                    <a:pt x="120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6" name="Google Shape;9056;p98"/>
            <p:cNvSpPr/>
            <p:nvPr/>
          </p:nvSpPr>
          <p:spPr>
            <a:xfrm>
              <a:off x="-7913800" y="3743175"/>
              <a:ext cx="59100" cy="62250"/>
            </a:xfrm>
            <a:custGeom>
              <a:avLst/>
              <a:gdLst/>
              <a:ahLst/>
              <a:cxnLst/>
              <a:rect l="l" t="t" r="r" b="b"/>
              <a:pathLst>
                <a:path w="2364" h="2490" extrusionOk="0">
                  <a:moveTo>
                    <a:pt x="1922" y="0"/>
                  </a:moveTo>
                  <a:cubicBezTo>
                    <a:pt x="1261" y="0"/>
                    <a:pt x="599" y="189"/>
                    <a:pt x="1" y="567"/>
                  </a:cubicBezTo>
                  <a:cubicBezTo>
                    <a:pt x="284" y="1134"/>
                    <a:pt x="473" y="1827"/>
                    <a:pt x="536" y="2489"/>
                  </a:cubicBezTo>
                  <a:lnTo>
                    <a:pt x="1796" y="2489"/>
                  </a:lnTo>
                  <a:lnTo>
                    <a:pt x="2332" y="504"/>
                  </a:lnTo>
                  <a:cubicBezTo>
                    <a:pt x="2364" y="410"/>
                    <a:pt x="2332" y="284"/>
                    <a:pt x="2238" y="158"/>
                  </a:cubicBezTo>
                  <a:cubicBezTo>
                    <a:pt x="2175" y="32"/>
                    <a:pt x="2048" y="0"/>
                    <a:pt x="19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7" name="Google Shape;9057;p98"/>
            <p:cNvSpPr/>
            <p:nvPr/>
          </p:nvSpPr>
          <p:spPr>
            <a:xfrm>
              <a:off x="-8105975" y="3659675"/>
              <a:ext cx="185125" cy="145750"/>
            </a:xfrm>
            <a:custGeom>
              <a:avLst/>
              <a:gdLst/>
              <a:ahLst/>
              <a:cxnLst/>
              <a:rect l="l" t="t" r="r" b="b"/>
              <a:pathLst>
                <a:path w="7405" h="5830" extrusionOk="0">
                  <a:moveTo>
                    <a:pt x="442" y="1"/>
                  </a:moveTo>
                  <a:cubicBezTo>
                    <a:pt x="316" y="1"/>
                    <a:pt x="158" y="64"/>
                    <a:pt x="95" y="190"/>
                  </a:cubicBezTo>
                  <a:cubicBezTo>
                    <a:pt x="0" y="316"/>
                    <a:pt x="0" y="442"/>
                    <a:pt x="32" y="599"/>
                  </a:cubicBezTo>
                  <a:lnTo>
                    <a:pt x="2017" y="5829"/>
                  </a:lnTo>
                  <a:lnTo>
                    <a:pt x="7404" y="5829"/>
                  </a:lnTo>
                  <a:cubicBezTo>
                    <a:pt x="6806" y="2521"/>
                    <a:pt x="3907" y="1"/>
                    <a:pt x="44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8" name="Google Shape;9058;p98"/>
            <p:cNvSpPr/>
            <p:nvPr/>
          </p:nvSpPr>
          <p:spPr>
            <a:xfrm>
              <a:off x="-8168975" y="3700625"/>
              <a:ext cx="91375" cy="104000"/>
            </a:xfrm>
            <a:custGeom>
              <a:avLst/>
              <a:gdLst/>
              <a:ahLst/>
              <a:cxnLst/>
              <a:rect l="l" t="t" r="r" b="b"/>
              <a:pathLst>
                <a:path w="3655" h="4160" extrusionOk="0">
                  <a:moveTo>
                    <a:pt x="473" y="1"/>
                  </a:moveTo>
                  <a:cubicBezTo>
                    <a:pt x="347" y="1"/>
                    <a:pt x="189" y="95"/>
                    <a:pt x="126" y="158"/>
                  </a:cubicBezTo>
                  <a:cubicBezTo>
                    <a:pt x="32" y="284"/>
                    <a:pt x="0" y="410"/>
                    <a:pt x="95" y="505"/>
                  </a:cubicBezTo>
                  <a:lnTo>
                    <a:pt x="1260" y="4097"/>
                  </a:lnTo>
                  <a:lnTo>
                    <a:pt x="3631" y="4097"/>
                  </a:lnTo>
                  <a:lnTo>
                    <a:pt x="2205" y="284"/>
                  </a:lnTo>
                  <a:cubicBezTo>
                    <a:pt x="1670" y="95"/>
                    <a:pt x="1071" y="1"/>
                    <a:pt x="473" y="1"/>
                  </a:cubicBezTo>
                  <a:close/>
                  <a:moveTo>
                    <a:pt x="3631" y="4097"/>
                  </a:moveTo>
                  <a:lnTo>
                    <a:pt x="3655" y="4160"/>
                  </a:lnTo>
                  <a:lnTo>
                    <a:pt x="3655" y="4097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9" name="Google Shape;9059;p98"/>
            <p:cNvSpPr/>
            <p:nvPr/>
          </p:nvSpPr>
          <p:spPr>
            <a:xfrm>
              <a:off x="-8209150" y="3742375"/>
              <a:ext cx="50425" cy="61475"/>
            </a:xfrm>
            <a:custGeom>
              <a:avLst/>
              <a:gdLst/>
              <a:ahLst/>
              <a:cxnLst/>
              <a:rect l="l" t="t" r="r" b="b"/>
              <a:pathLst>
                <a:path w="2017" h="2459" extrusionOk="0">
                  <a:moveTo>
                    <a:pt x="441" y="1"/>
                  </a:moveTo>
                  <a:cubicBezTo>
                    <a:pt x="315" y="1"/>
                    <a:pt x="189" y="32"/>
                    <a:pt x="126" y="158"/>
                  </a:cubicBezTo>
                  <a:cubicBezTo>
                    <a:pt x="32" y="253"/>
                    <a:pt x="0" y="379"/>
                    <a:pt x="32" y="505"/>
                  </a:cubicBezTo>
                  <a:lnTo>
                    <a:pt x="504" y="2458"/>
                  </a:lnTo>
                  <a:lnTo>
                    <a:pt x="2017" y="2458"/>
                  </a:lnTo>
                  <a:lnTo>
                    <a:pt x="1229" y="64"/>
                  </a:lnTo>
                  <a:cubicBezTo>
                    <a:pt x="977" y="32"/>
                    <a:pt x="693" y="1"/>
                    <a:pt x="4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0" name="Google Shape;9060;p98"/>
          <p:cNvGrpSpPr/>
          <p:nvPr/>
        </p:nvGrpSpPr>
        <p:grpSpPr>
          <a:xfrm>
            <a:off x="6191845" y="1532024"/>
            <a:ext cx="356221" cy="355476"/>
            <a:chOff x="-12643475" y="3212300"/>
            <a:chExt cx="353675" cy="352900"/>
          </a:xfrm>
        </p:grpSpPr>
        <p:sp>
          <p:nvSpPr>
            <p:cNvPr id="9061" name="Google Shape;9061;p98"/>
            <p:cNvSpPr/>
            <p:nvPr/>
          </p:nvSpPr>
          <p:spPr>
            <a:xfrm>
              <a:off x="-12372525" y="3517125"/>
              <a:ext cx="20500" cy="48075"/>
            </a:xfrm>
            <a:custGeom>
              <a:avLst/>
              <a:gdLst/>
              <a:ahLst/>
              <a:cxnLst/>
              <a:rect l="l" t="t" r="r" b="b"/>
              <a:pathLst>
                <a:path w="820" h="1923" extrusionOk="0">
                  <a:moveTo>
                    <a:pt x="0" y="0"/>
                  </a:moveTo>
                  <a:lnTo>
                    <a:pt x="0" y="1513"/>
                  </a:lnTo>
                  <a:cubicBezTo>
                    <a:pt x="0" y="1765"/>
                    <a:pt x="189" y="1922"/>
                    <a:pt x="410" y="1922"/>
                  </a:cubicBezTo>
                  <a:cubicBezTo>
                    <a:pt x="662" y="1922"/>
                    <a:pt x="819" y="1702"/>
                    <a:pt x="819" y="1513"/>
                  </a:cubicBezTo>
                  <a:lnTo>
                    <a:pt x="819" y="0"/>
                  </a:lnTo>
                  <a:cubicBezTo>
                    <a:pt x="662" y="126"/>
                    <a:pt x="567" y="221"/>
                    <a:pt x="410" y="221"/>
                  </a:cubicBezTo>
                  <a:cubicBezTo>
                    <a:pt x="189" y="221"/>
                    <a:pt x="126" y="126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2" name="Google Shape;9062;p98"/>
            <p:cNvSpPr/>
            <p:nvPr/>
          </p:nvSpPr>
          <p:spPr>
            <a:xfrm>
              <a:off x="-12581250" y="3480900"/>
              <a:ext cx="63025" cy="21275"/>
            </a:xfrm>
            <a:custGeom>
              <a:avLst/>
              <a:gdLst/>
              <a:ahLst/>
              <a:cxnLst/>
              <a:rect l="l" t="t" r="r" b="b"/>
              <a:pathLst>
                <a:path w="2521" h="851" extrusionOk="0">
                  <a:moveTo>
                    <a:pt x="0" y="0"/>
                  </a:moveTo>
                  <a:lnTo>
                    <a:pt x="0" y="851"/>
                  </a:lnTo>
                  <a:lnTo>
                    <a:pt x="2521" y="851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3" name="Google Shape;9063;p98"/>
            <p:cNvSpPr/>
            <p:nvPr/>
          </p:nvSpPr>
          <p:spPr>
            <a:xfrm>
              <a:off x="-12643475" y="3398975"/>
              <a:ext cx="186700" cy="166225"/>
            </a:xfrm>
            <a:custGeom>
              <a:avLst/>
              <a:gdLst/>
              <a:ahLst/>
              <a:cxnLst/>
              <a:rect l="l" t="t" r="r" b="b"/>
              <a:pathLst>
                <a:path w="7468" h="6649" extrusionOk="0">
                  <a:moveTo>
                    <a:pt x="5419" y="2458"/>
                  </a:moveTo>
                  <a:cubicBezTo>
                    <a:pt x="5671" y="2458"/>
                    <a:pt x="5860" y="2647"/>
                    <a:pt x="5860" y="2899"/>
                  </a:cubicBezTo>
                  <a:lnTo>
                    <a:pt x="5860" y="4537"/>
                  </a:lnTo>
                  <a:cubicBezTo>
                    <a:pt x="5860" y="4789"/>
                    <a:pt x="5671" y="4978"/>
                    <a:pt x="5419" y="4978"/>
                  </a:cubicBezTo>
                  <a:lnTo>
                    <a:pt x="2080" y="4978"/>
                  </a:lnTo>
                  <a:cubicBezTo>
                    <a:pt x="1859" y="4978"/>
                    <a:pt x="1639" y="4789"/>
                    <a:pt x="1639" y="4537"/>
                  </a:cubicBezTo>
                  <a:lnTo>
                    <a:pt x="1639" y="2899"/>
                  </a:lnTo>
                  <a:cubicBezTo>
                    <a:pt x="1639" y="2647"/>
                    <a:pt x="1859" y="2458"/>
                    <a:pt x="2080" y="2458"/>
                  </a:cubicBezTo>
                  <a:close/>
                  <a:moveTo>
                    <a:pt x="1639" y="1"/>
                  </a:moveTo>
                  <a:lnTo>
                    <a:pt x="1639" y="977"/>
                  </a:lnTo>
                  <a:lnTo>
                    <a:pt x="662" y="1450"/>
                  </a:lnTo>
                  <a:cubicBezTo>
                    <a:pt x="221" y="1639"/>
                    <a:pt x="0" y="2080"/>
                    <a:pt x="0" y="2552"/>
                  </a:cubicBezTo>
                  <a:lnTo>
                    <a:pt x="0" y="5356"/>
                  </a:lnTo>
                  <a:cubicBezTo>
                    <a:pt x="0" y="6049"/>
                    <a:pt x="536" y="6648"/>
                    <a:pt x="1261" y="6648"/>
                  </a:cubicBezTo>
                  <a:lnTo>
                    <a:pt x="6270" y="6648"/>
                  </a:lnTo>
                  <a:cubicBezTo>
                    <a:pt x="6931" y="6648"/>
                    <a:pt x="7467" y="6049"/>
                    <a:pt x="7467" y="5388"/>
                  </a:cubicBezTo>
                  <a:lnTo>
                    <a:pt x="7467" y="2584"/>
                  </a:lnTo>
                  <a:cubicBezTo>
                    <a:pt x="7467" y="2111"/>
                    <a:pt x="7215" y="1670"/>
                    <a:pt x="6805" y="1481"/>
                  </a:cubicBezTo>
                  <a:lnTo>
                    <a:pt x="5829" y="1009"/>
                  </a:lnTo>
                  <a:lnTo>
                    <a:pt x="582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4" name="Google Shape;9064;p98"/>
            <p:cNvSpPr/>
            <p:nvPr/>
          </p:nvSpPr>
          <p:spPr>
            <a:xfrm>
              <a:off x="-12431600" y="3212300"/>
              <a:ext cx="141800" cy="137075"/>
            </a:xfrm>
            <a:custGeom>
              <a:avLst/>
              <a:gdLst/>
              <a:ahLst/>
              <a:cxnLst/>
              <a:rect l="l" t="t" r="r" b="b"/>
              <a:pathLst>
                <a:path w="5672" h="5483" extrusionOk="0">
                  <a:moveTo>
                    <a:pt x="2741" y="1"/>
                  </a:moveTo>
                  <a:cubicBezTo>
                    <a:pt x="1481" y="1"/>
                    <a:pt x="378" y="883"/>
                    <a:pt x="0" y="2017"/>
                  </a:cubicBezTo>
                  <a:lnTo>
                    <a:pt x="2300" y="3845"/>
                  </a:lnTo>
                  <a:lnTo>
                    <a:pt x="2300" y="2143"/>
                  </a:lnTo>
                  <a:cubicBezTo>
                    <a:pt x="2300" y="1891"/>
                    <a:pt x="2521" y="1702"/>
                    <a:pt x="2741" y="1702"/>
                  </a:cubicBezTo>
                  <a:cubicBezTo>
                    <a:pt x="2993" y="1702"/>
                    <a:pt x="3151" y="1891"/>
                    <a:pt x="3151" y="2143"/>
                  </a:cubicBezTo>
                  <a:lnTo>
                    <a:pt x="3151" y="5483"/>
                  </a:lnTo>
                  <a:lnTo>
                    <a:pt x="5608" y="3561"/>
                  </a:lnTo>
                  <a:lnTo>
                    <a:pt x="5608" y="2931"/>
                  </a:lnTo>
                  <a:cubicBezTo>
                    <a:pt x="5671" y="1324"/>
                    <a:pt x="4348" y="1"/>
                    <a:pt x="27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5" name="Google Shape;9065;p98"/>
            <p:cNvSpPr/>
            <p:nvPr/>
          </p:nvSpPr>
          <p:spPr>
            <a:xfrm>
              <a:off x="-12352050" y="3326525"/>
              <a:ext cx="62250" cy="104775"/>
            </a:xfrm>
            <a:custGeom>
              <a:avLst/>
              <a:gdLst/>
              <a:ahLst/>
              <a:cxnLst/>
              <a:rect l="l" t="t" r="r" b="b"/>
              <a:pathLst>
                <a:path w="2490" h="4191" extrusionOk="0">
                  <a:moveTo>
                    <a:pt x="2489" y="0"/>
                  </a:moveTo>
                  <a:lnTo>
                    <a:pt x="0" y="1890"/>
                  </a:lnTo>
                  <a:lnTo>
                    <a:pt x="0" y="4190"/>
                  </a:lnTo>
                  <a:lnTo>
                    <a:pt x="2489" y="2300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6" name="Google Shape;9066;p98"/>
            <p:cNvSpPr/>
            <p:nvPr/>
          </p:nvSpPr>
          <p:spPr>
            <a:xfrm>
              <a:off x="-12434750" y="3285550"/>
              <a:ext cx="62250" cy="104000"/>
            </a:xfrm>
            <a:custGeom>
              <a:avLst/>
              <a:gdLst/>
              <a:ahLst/>
              <a:cxnLst/>
              <a:rect l="l" t="t" r="r" b="b"/>
              <a:pathLst>
                <a:path w="2490" h="4160" extrusionOk="0">
                  <a:moveTo>
                    <a:pt x="0" y="1"/>
                  </a:moveTo>
                  <a:lnTo>
                    <a:pt x="0" y="2269"/>
                  </a:lnTo>
                  <a:lnTo>
                    <a:pt x="2489" y="4160"/>
                  </a:lnTo>
                  <a:lnTo>
                    <a:pt x="2489" y="18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7" name="Google Shape;9067;p98"/>
            <p:cNvSpPr/>
            <p:nvPr/>
          </p:nvSpPr>
          <p:spPr>
            <a:xfrm>
              <a:off x="-12352050" y="3409225"/>
              <a:ext cx="62250" cy="107925"/>
            </a:xfrm>
            <a:custGeom>
              <a:avLst/>
              <a:gdLst/>
              <a:ahLst/>
              <a:cxnLst/>
              <a:rect l="l" t="t" r="r" b="b"/>
              <a:pathLst>
                <a:path w="2490" h="4317" extrusionOk="0">
                  <a:moveTo>
                    <a:pt x="2489" y="0"/>
                  </a:moveTo>
                  <a:lnTo>
                    <a:pt x="0" y="1859"/>
                  </a:lnTo>
                  <a:lnTo>
                    <a:pt x="0" y="4316"/>
                  </a:lnTo>
                  <a:lnTo>
                    <a:pt x="1607" y="2678"/>
                  </a:lnTo>
                  <a:cubicBezTo>
                    <a:pt x="2174" y="2142"/>
                    <a:pt x="2489" y="1418"/>
                    <a:pt x="2489" y="630"/>
                  </a:cubicBezTo>
                  <a:lnTo>
                    <a:pt x="24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8" name="Google Shape;9068;p98"/>
            <p:cNvSpPr/>
            <p:nvPr/>
          </p:nvSpPr>
          <p:spPr>
            <a:xfrm>
              <a:off x="-12434750" y="3368250"/>
              <a:ext cx="62250" cy="148900"/>
            </a:xfrm>
            <a:custGeom>
              <a:avLst/>
              <a:gdLst/>
              <a:ahLst/>
              <a:cxnLst/>
              <a:rect l="l" t="t" r="r" b="b"/>
              <a:pathLst>
                <a:path w="2490" h="5956" extrusionOk="0">
                  <a:moveTo>
                    <a:pt x="0" y="1"/>
                  </a:moveTo>
                  <a:lnTo>
                    <a:pt x="0" y="2269"/>
                  </a:lnTo>
                  <a:cubicBezTo>
                    <a:pt x="0" y="3057"/>
                    <a:pt x="315" y="3781"/>
                    <a:pt x="851" y="4317"/>
                  </a:cubicBezTo>
                  <a:lnTo>
                    <a:pt x="2489" y="5955"/>
                  </a:lnTo>
                  <a:lnTo>
                    <a:pt x="2489" y="18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9" name="Google Shape;9069;p98"/>
            <p:cNvSpPr/>
            <p:nvPr/>
          </p:nvSpPr>
          <p:spPr>
            <a:xfrm>
              <a:off x="-12623000" y="3336750"/>
              <a:ext cx="145725" cy="40975"/>
            </a:xfrm>
            <a:custGeom>
              <a:avLst/>
              <a:gdLst/>
              <a:ahLst/>
              <a:cxnLst/>
              <a:rect l="l" t="t" r="r" b="b"/>
              <a:pathLst>
                <a:path w="5829" h="1639" extrusionOk="0">
                  <a:moveTo>
                    <a:pt x="820" y="1"/>
                  </a:moveTo>
                  <a:cubicBezTo>
                    <a:pt x="347" y="1"/>
                    <a:pt x="1" y="347"/>
                    <a:pt x="1" y="820"/>
                  </a:cubicBezTo>
                  <a:cubicBezTo>
                    <a:pt x="1" y="1292"/>
                    <a:pt x="410" y="1639"/>
                    <a:pt x="820" y="1639"/>
                  </a:cubicBezTo>
                  <a:lnTo>
                    <a:pt x="5010" y="1639"/>
                  </a:lnTo>
                  <a:cubicBezTo>
                    <a:pt x="5482" y="1639"/>
                    <a:pt x="5829" y="1292"/>
                    <a:pt x="5829" y="820"/>
                  </a:cubicBezTo>
                  <a:cubicBezTo>
                    <a:pt x="5829" y="347"/>
                    <a:pt x="5482" y="1"/>
                    <a:pt x="50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0" name="Google Shape;9070;p98"/>
          <p:cNvGrpSpPr/>
          <p:nvPr/>
        </p:nvGrpSpPr>
        <p:grpSpPr>
          <a:xfrm>
            <a:off x="6191845" y="1983798"/>
            <a:ext cx="356221" cy="333366"/>
            <a:chOff x="-12643475" y="3657325"/>
            <a:chExt cx="353675" cy="330950"/>
          </a:xfrm>
        </p:grpSpPr>
        <p:sp>
          <p:nvSpPr>
            <p:cNvPr id="9071" name="Google Shape;9071;p98"/>
            <p:cNvSpPr/>
            <p:nvPr/>
          </p:nvSpPr>
          <p:spPr>
            <a:xfrm>
              <a:off x="-12580475" y="3719550"/>
              <a:ext cx="19725" cy="19700"/>
            </a:xfrm>
            <a:custGeom>
              <a:avLst/>
              <a:gdLst/>
              <a:ahLst/>
              <a:cxnLst/>
              <a:rect l="l" t="t" r="r" b="b"/>
              <a:pathLst>
                <a:path w="789" h="788" extrusionOk="0">
                  <a:moveTo>
                    <a:pt x="379" y="0"/>
                  </a:moveTo>
                  <a:cubicBezTo>
                    <a:pt x="190" y="0"/>
                    <a:pt x="1" y="189"/>
                    <a:pt x="1" y="410"/>
                  </a:cubicBezTo>
                  <a:cubicBezTo>
                    <a:pt x="1" y="599"/>
                    <a:pt x="190" y="788"/>
                    <a:pt x="379" y="788"/>
                  </a:cubicBezTo>
                  <a:cubicBezTo>
                    <a:pt x="599" y="788"/>
                    <a:pt x="788" y="599"/>
                    <a:pt x="788" y="410"/>
                  </a:cubicBezTo>
                  <a:cubicBezTo>
                    <a:pt x="788" y="189"/>
                    <a:pt x="599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2" name="Google Shape;9072;p98"/>
            <p:cNvSpPr/>
            <p:nvPr/>
          </p:nvSpPr>
          <p:spPr>
            <a:xfrm>
              <a:off x="-12456800" y="3719550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599"/>
                    <a:pt x="189" y="788"/>
                    <a:pt x="410" y="788"/>
                  </a:cubicBezTo>
                  <a:cubicBezTo>
                    <a:pt x="630" y="788"/>
                    <a:pt x="788" y="599"/>
                    <a:pt x="788" y="410"/>
                  </a:cubicBezTo>
                  <a:cubicBezTo>
                    <a:pt x="788" y="189"/>
                    <a:pt x="630" y="0"/>
                    <a:pt x="4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3" name="Google Shape;9073;p98"/>
            <p:cNvSpPr/>
            <p:nvPr/>
          </p:nvSpPr>
          <p:spPr>
            <a:xfrm>
              <a:off x="-12643475" y="3657325"/>
              <a:ext cx="268600" cy="144950"/>
            </a:xfrm>
            <a:custGeom>
              <a:avLst/>
              <a:gdLst/>
              <a:ahLst/>
              <a:cxnLst/>
              <a:rect l="l" t="t" r="r" b="b"/>
              <a:pathLst>
                <a:path w="10744" h="5798" extrusionOk="0">
                  <a:moveTo>
                    <a:pt x="2899" y="1670"/>
                  </a:moveTo>
                  <a:cubicBezTo>
                    <a:pt x="3592" y="1670"/>
                    <a:pt x="4159" y="2205"/>
                    <a:pt x="4159" y="2899"/>
                  </a:cubicBezTo>
                  <a:cubicBezTo>
                    <a:pt x="4159" y="3560"/>
                    <a:pt x="3623" y="4159"/>
                    <a:pt x="2899" y="4159"/>
                  </a:cubicBezTo>
                  <a:cubicBezTo>
                    <a:pt x="2237" y="4159"/>
                    <a:pt x="1639" y="3592"/>
                    <a:pt x="1639" y="2899"/>
                  </a:cubicBezTo>
                  <a:cubicBezTo>
                    <a:pt x="1639" y="2205"/>
                    <a:pt x="2206" y="1670"/>
                    <a:pt x="2899" y="1670"/>
                  </a:cubicBezTo>
                  <a:close/>
                  <a:moveTo>
                    <a:pt x="7877" y="1670"/>
                  </a:moveTo>
                  <a:cubicBezTo>
                    <a:pt x="8538" y="1670"/>
                    <a:pt x="9137" y="2205"/>
                    <a:pt x="9137" y="2899"/>
                  </a:cubicBezTo>
                  <a:cubicBezTo>
                    <a:pt x="9137" y="3560"/>
                    <a:pt x="8570" y="4159"/>
                    <a:pt x="7877" y="4159"/>
                  </a:cubicBezTo>
                  <a:cubicBezTo>
                    <a:pt x="7215" y="4159"/>
                    <a:pt x="6616" y="3592"/>
                    <a:pt x="6616" y="2899"/>
                  </a:cubicBezTo>
                  <a:cubicBezTo>
                    <a:pt x="6616" y="2205"/>
                    <a:pt x="7152" y="1670"/>
                    <a:pt x="7877" y="1670"/>
                  </a:cubicBezTo>
                  <a:close/>
                  <a:moveTo>
                    <a:pt x="2899" y="0"/>
                  </a:moveTo>
                  <a:cubicBezTo>
                    <a:pt x="1292" y="0"/>
                    <a:pt x="32" y="1323"/>
                    <a:pt x="32" y="2899"/>
                  </a:cubicBezTo>
                  <a:cubicBezTo>
                    <a:pt x="0" y="4505"/>
                    <a:pt x="1292" y="5797"/>
                    <a:pt x="2899" y="5797"/>
                  </a:cubicBezTo>
                  <a:cubicBezTo>
                    <a:pt x="3970" y="5797"/>
                    <a:pt x="4884" y="5198"/>
                    <a:pt x="5388" y="4379"/>
                  </a:cubicBezTo>
                  <a:cubicBezTo>
                    <a:pt x="5892" y="5230"/>
                    <a:pt x="6805" y="5797"/>
                    <a:pt x="7877" y="5797"/>
                  </a:cubicBezTo>
                  <a:cubicBezTo>
                    <a:pt x="9483" y="5797"/>
                    <a:pt x="10744" y="4505"/>
                    <a:pt x="10744" y="2899"/>
                  </a:cubicBezTo>
                  <a:cubicBezTo>
                    <a:pt x="10744" y="1260"/>
                    <a:pt x="9452" y="0"/>
                    <a:pt x="7877" y="0"/>
                  </a:cubicBezTo>
                  <a:cubicBezTo>
                    <a:pt x="6805" y="0"/>
                    <a:pt x="5892" y="599"/>
                    <a:pt x="5388" y="1418"/>
                  </a:cubicBezTo>
                  <a:cubicBezTo>
                    <a:pt x="4884" y="567"/>
                    <a:pt x="3970" y="0"/>
                    <a:pt x="289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4" name="Google Shape;9074;p98"/>
            <p:cNvSpPr/>
            <p:nvPr/>
          </p:nvSpPr>
          <p:spPr>
            <a:xfrm>
              <a:off x="-12581250" y="3905425"/>
              <a:ext cx="62250" cy="20500"/>
            </a:xfrm>
            <a:custGeom>
              <a:avLst/>
              <a:gdLst/>
              <a:ahLst/>
              <a:cxnLst/>
              <a:rect l="l" t="t" r="r" b="b"/>
              <a:pathLst>
                <a:path w="2490" h="820" extrusionOk="0">
                  <a:moveTo>
                    <a:pt x="0" y="0"/>
                  </a:moveTo>
                  <a:lnTo>
                    <a:pt x="0" y="819"/>
                  </a:lnTo>
                  <a:lnTo>
                    <a:pt x="2489" y="819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5" name="Google Shape;9075;p98"/>
            <p:cNvSpPr/>
            <p:nvPr/>
          </p:nvSpPr>
          <p:spPr>
            <a:xfrm>
              <a:off x="-12643475" y="3802250"/>
              <a:ext cx="269400" cy="185900"/>
            </a:xfrm>
            <a:custGeom>
              <a:avLst/>
              <a:gdLst/>
              <a:ahLst/>
              <a:cxnLst/>
              <a:rect l="l" t="t" r="r" b="b"/>
              <a:pathLst>
                <a:path w="10776" h="7436" extrusionOk="0">
                  <a:moveTo>
                    <a:pt x="7057" y="1670"/>
                  </a:moveTo>
                  <a:cubicBezTo>
                    <a:pt x="7278" y="1670"/>
                    <a:pt x="7436" y="1859"/>
                    <a:pt x="7436" y="2048"/>
                  </a:cubicBezTo>
                  <a:cubicBezTo>
                    <a:pt x="7436" y="2300"/>
                    <a:pt x="7247" y="2489"/>
                    <a:pt x="7057" y="2489"/>
                  </a:cubicBezTo>
                  <a:cubicBezTo>
                    <a:pt x="6805" y="2489"/>
                    <a:pt x="6616" y="2300"/>
                    <a:pt x="6616" y="2048"/>
                  </a:cubicBezTo>
                  <a:cubicBezTo>
                    <a:pt x="6616" y="1859"/>
                    <a:pt x="6805" y="1670"/>
                    <a:pt x="7057" y="1670"/>
                  </a:cubicBezTo>
                  <a:close/>
                  <a:moveTo>
                    <a:pt x="8696" y="1670"/>
                  </a:moveTo>
                  <a:cubicBezTo>
                    <a:pt x="8948" y="1670"/>
                    <a:pt x="9137" y="1859"/>
                    <a:pt x="9137" y="2048"/>
                  </a:cubicBezTo>
                  <a:cubicBezTo>
                    <a:pt x="9137" y="2300"/>
                    <a:pt x="8948" y="2489"/>
                    <a:pt x="8696" y="2489"/>
                  </a:cubicBezTo>
                  <a:cubicBezTo>
                    <a:pt x="8475" y="2489"/>
                    <a:pt x="8318" y="2300"/>
                    <a:pt x="8318" y="2048"/>
                  </a:cubicBezTo>
                  <a:cubicBezTo>
                    <a:pt x="8255" y="1859"/>
                    <a:pt x="8475" y="1670"/>
                    <a:pt x="8696" y="1670"/>
                  </a:cubicBezTo>
                  <a:close/>
                  <a:moveTo>
                    <a:pt x="5388" y="3277"/>
                  </a:moveTo>
                  <a:cubicBezTo>
                    <a:pt x="5640" y="3277"/>
                    <a:pt x="5829" y="3466"/>
                    <a:pt x="5829" y="3686"/>
                  </a:cubicBezTo>
                  <a:lnTo>
                    <a:pt x="5829" y="5356"/>
                  </a:lnTo>
                  <a:cubicBezTo>
                    <a:pt x="5829" y="5608"/>
                    <a:pt x="5640" y="5797"/>
                    <a:pt x="5388" y="5797"/>
                  </a:cubicBezTo>
                  <a:lnTo>
                    <a:pt x="2080" y="5797"/>
                  </a:lnTo>
                  <a:cubicBezTo>
                    <a:pt x="1859" y="5797"/>
                    <a:pt x="1639" y="5608"/>
                    <a:pt x="1639" y="5356"/>
                  </a:cubicBezTo>
                  <a:lnTo>
                    <a:pt x="1639" y="3686"/>
                  </a:lnTo>
                  <a:cubicBezTo>
                    <a:pt x="1639" y="3466"/>
                    <a:pt x="1859" y="3277"/>
                    <a:pt x="2080" y="3277"/>
                  </a:cubicBezTo>
                  <a:close/>
                  <a:moveTo>
                    <a:pt x="5230" y="0"/>
                  </a:moveTo>
                  <a:cubicBezTo>
                    <a:pt x="4600" y="504"/>
                    <a:pt x="3781" y="819"/>
                    <a:pt x="2899" y="819"/>
                  </a:cubicBezTo>
                  <a:cubicBezTo>
                    <a:pt x="2080" y="819"/>
                    <a:pt x="1324" y="536"/>
                    <a:pt x="756" y="126"/>
                  </a:cubicBezTo>
                  <a:cubicBezTo>
                    <a:pt x="315" y="315"/>
                    <a:pt x="32" y="756"/>
                    <a:pt x="32" y="1260"/>
                  </a:cubicBezTo>
                  <a:lnTo>
                    <a:pt x="32" y="6206"/>
                  </a:lnTo>
                  <a:cubicBezTo>
                    <a:pt x="0" y="6900"/>
                    <a:pt x="536" y="7435"/>
                    <a:pt x="1261" y="7435"/>
                  </a:cubicBezTo>
                  <a:lnTo>
                    <a:pt x="9515" y="7435"/>
                  </a:lnTo>
                  <a:cubicBezTo>
                    <a:pt x="10208" y="7435"/>
                    <a:pt x="10775" y="6900"/>
                    <a:pt x="10775" y="6206"/>
                  </a:cubicBezTo>
                  <a:lnTo>
                    <a:pt x="10775" y="1260"/>
                  </a:lnTo>
                  <a:cubicBezTo>
                    <a:pt x="10775" y="756"/>
                    <a:pt x="10460" y="315"/>
                    <a:pt x="10082" y="126"/>
                  </a:cubicBezTo>
                  <a:cubicBezTo>
                    <a:pt x="9452" y="536"/>
                    <a:pt x="8727" y="819"/>
                    <a:pt x="7908" y="819"/>
                  </a:cubicBezTo>
                  <a:cubicBezTo>
                    <a:pt x="7057" y="819"/>
                    <a:pt x="6270" y="504"/>
                    <a:pt x="557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6" name="Google Shape;9076;p98"/>
            <p:cNvSpPr/>
            <p:nvPr/>
          </p:nvSpPr>
          <p:spPr>
            <a:xfrm>
              <a:off x="-12352850" y="3802125"/>
              <a:ext cx="63050" cy="186150"/>
            </a:xfrm>
            <a:custGeom>
              <a:avLst/>
              <a:gdLst/>
              <a:ahLst/>
              <a:cxnLst/>
              <a:rect l="l" t="t" r="r" b="b"/>
              <a:pathLst>
                <a:path w="2522" h="7446" extrusionOk="0">
                  <a:moveTo>
                    <a:pt x="2092" y="0"/>
                  </a:moveTo>
                  <a:cubicBezTo>
                    <a:pt x="2035" y="0"/>
                    <a:pt x="1976" y="10"/>
                    <a:pt x="1923" y="37"/>
                  </a:cubicBezTo>
                  <a:lnTo>
                    <a:pt x="1" y="982"/>
                  </a:lnTo>
                  <a:lnTo>
                    <a:pt x="1" y="6464"/>
                  </a:lnTo>
                  <a:lnTo>
                    <a:pt x="1923" y="7409"/>
                  </a:lnTo>
                  <a:cubicBezTo>
                    <a:pt x="1976" y="7435"/>
                    <a:pt x="2035" y="7445"/>
                    <a:pt x="2092" y="7445"/>
                  </a:cubicBezTo>
                  <a:cubicBezTo>
                    <a:pt x="2170" y="7445"/>
                    <a:pt x="2246" y="7427"/>
                    <a:pt x="2301" y="7409"/>
                  </a:cubicBezTo>
                  <a:cubicBezTo>
                    <a:pt x="2427" y="7314"/>
                    <a:pt x="2521" y="7220"/>
                    <a:pt x="2521" y="7062"/>
                  </a:cubicBezTo>
                  <a:lnTo>
                    <a:pt x="2521" y="415"/>
                  </a:lnTo>
                  <a:cubicBezTo>
                    <a:pt x="2521" y="257"/>
                    <a:pt x="2427" y="131"/>
                    <a:pt x="2301" y="37"/>
                  </a:cubicBezTo>
                  <a:cubicBezTo>
                    <a:pt x="2246" y="18"/>
                    <a:pt x="2170" y="0"/>
                    <a:pt x="20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7" name="Google Shape;9077;p98"/>
          <p:cNvGrpSpPr/>
          <p:nvPr/>
        </p:nvGrpSpPr>
        <p:grpSpPr>
          <a:xfrm>
            <a:off x="6202157" y="2418407"/>
            <a:ext cx="356221" cy="353059"/>
            <a:chOff x="-12643475" y="4081850"/>
            <a:chExt cx="353675" cy="350500"/>
          </a:xfrm>
        </p:grpSpPr>
        <p:sp>
          <p:nvSpPr>
            <p:cNvPr id="9078" name="Google Shape;9078;p98"/>
            <p:cNvSpPr/>
            <p:nvPr/>
          </p:nvSpPr>
          <p:spPr>
            <a:xfrm>
              <a:off x="-12552125" y="4262400"/>
              <a:ext cx="22875" cy="20125"/>
            </a:xfrm>
            <a:custGeom>
              <a:avLst/>
              <a:gdLst/>
              <a:ahLst/>
              <a:cxnLst/>
              <a:rect l="l" t="t" r="r" b="b"/>
              <a:pathLst>
                <a:path w="915" h="805" extrusionOk="0">
                  <a:moveTo>
                    <a:pt x="458" y="1"/>
                  </a:moveTo>
                  <a:cubicBezTo>
                    <a:pt x="348" y="1"/>
                    <a:pt x="237" y="40"/>
                    <a:pt x="158" y="119"/>
                  </a:cubicBezTo>
                  <a:cubicBezTo>
                    <a:pt x="1" y="276"/>
                    <a:pt x="1" y="528"/>
                    <a:pt x="158" y="686"/>
                  </a:cubicBezTo>
                  <a:cubicBezTo>
                    <a:pt x="237" y="765"/>
                    <a:pt x="348" y="804"/>
                    <a:pt x="458" y="804"/>
                  </a:cubicBezTo>
                  <a:cubicBezTo>
                    <a:pt x="568" y="804"/>
                    <a:pt x="678" y="765"/>
                    <a:pt x="757" y="686"/>
                  </a:cubicBezTo>
                  <a:cubicBezTo>
                    <a:pt x="915" y="528"/>
                    <a:pt x="915" y="276"/>
                    <a:pt x="757" y="119"/>
                  </a:cubicBezTo>
                  <a:cubicBezTo>
                    <a:pt x="678" y="40"/>
                    <a:pt x="568" y="1"/>
                    <a:pt x="45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9" name="Google Shape;9079;p98"/>
            <p:cNvSpPr/>
            <p:nvPr/>
          </p:nvSpPr>
          <p:spPr>
            <a:xfrm>
              <a:off x="-12480450" y="4241725"/>
              <a:ext cx="69350" cy="47275"/>
            </a:xfrm>
            <a:custGeom>
              <a:avLst/>
              <a:gdLst/>
              <a:ahLst/>
              <a:cxnLst/>
              <a:rect l="l" t="t" r="r" b="b"/>
              <a:pathLst>
                <a:path w="2774" h="1891" extrusionOk="0">
                  <a:moveTo>
                    <a:pt x="568" y="1"/>
                  </a:moveTo>
                  <a:lnTo>
                    <a:pt x="1" y="568"/>
                  </a:lnTo>
                  <a:lnTo>
                    <a:pt x="2206" y="1891"/>
                  </a:lnTo>
                  <a:lnTo>
                    <a:pt x="2773" y="1324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0" name="Google Shape;9080;p98"/>
            <p:cNvSpPr/>
            <p:nvPr/>
          </p:nvSpPr>
          <p:spPr>
            <a:xfrm>
              <a:off x="-12643475" y="4081850"/>
              <a:ext cx="353675" cy="350500"/>
            </a:xfrm>
            <a:custGeom>
              <a:avLst/>
              <a:gdLst/>
              <a:ahLst/>
              <a:cxnLst/>
              <a:rect l="l" t="t" r="r" b="b"/>
              <a:pathLst>
                <a:path w="14147" h="14020" extrusionOk="0">
                  <a:moveTo>
                    <a:pt x="8207" y="3127"/>
                  </a:moveTo>
                  <a:cubicBezTo>
                    <a:pt x="8318" y="3127"/>
                    <a:pt x="8428" y="3166"/>
                    <a:pt x="8507" y="3245"/>
                  </a:cubicBezTo>
                  <a:lnTo>
                    <a:pt x="9105" y="3812"/>
                  </a:lnTo>
                  <a:cubicBezTo>
                    <a:pt x="9263" y="3970"/>
                    <a:pt x="9263" y="4253"/>
                    <a:pt x="9105" y="4411"/>
                  </a:cubicBezTo>
                  <a:cubicBezTo>
                    <a:pt x="9027" y="4490"/>
                    <a:pt x="8916" y="4529"/>
                    <a:pt x="8806" y="4529"/>
                  </a:cubicBezTo>
                  <a:cubicBezTo>
                    <a:pt x="8696" y="4529"/>
                    <a:pt x="8585" y="4490"/>
                    <a:pt x="8507" y="4411"/>
                  </a:cubicBezTo>
                  <a:lnTo>
                    <a:pt x="7908" y="3812"/>
                  </a:lnTo>
                  <a:cubicBezTo>
                    <a:pt x="7751" y="3655"/>
                    <a:pt x="7751" y="3403"/>
                    <a:pt x="7908" y="3245"/>
                  </a:cubicBezTo>
                  <a:cubicBezTo>
                    <a:pt x="7987" y="3166"/>
                    <a:pt x="8097" y="3127"/>
                    <a:pt x="8207" y="3127"/>
                  </a:cubicBezTo>
                  <a:close/>
                  <a:moveTo>
                    <a:pt x="9940" y="4860"/>
                  </a:moveTo>
                  <a:cubicBezTo>
                    <a:pt x="10050" y="4860"/>
                    <a:pt x="10161" y="4899"/>
                    <a:pt x="10239" y="4978"/>
                  </a:cubicBezTo>
                  <a:lnTo>
                    <a:pt x="10838" y="5545"/>
                  </a:lnTo>
                  <a:cubicBezTo>
                    <a:pt x="10996" y="5766"/>
                    <a:pt x="10996" y="5986"/>
                    <a:pt x="10838" y="6144"/>
                  </a:cubicBezTo>
                  <a:cubicBezTo>
                    <a:pt x="10759" y="6222"/>
                    <a:pt x="10649" y="6262"/>
                    <a:pt x="10539" y="6262"/>
                  </a:cubicBezTo>
                  <a:cubicBezTo>
                    <a:pt x="10429" y="6262"/>
                    <a:pt x="10318" y="6222"/>
                    <a:pt x="10239" y="6144"/>
                  </a:cubicBezTo>
                  <a:lnTo>
                    <a:pt x="9641" y="5545"/>
                  </a:lnTo>
                  <a:cubicBezTo>
                    <a:pt x="9483" y="5388"/>
                    <a:pt x="9483" y="5136"/>
                    <a:pt x="9641" y="4978"/>
                  </a:cubicBezTo>
                  <a:cubicBezTo>
                    <a:pt x="9720" y="4899"/>
                    <a:pt x="9830" y="4860"/>
                    <a:pt x="9940" y="4860"/>
                  </a:cubicBezTo>
                  <a:close/>
                  <a:moveTo>
                    <a:pt x="7058" y="5467"/>
                  </a:moveTo>
                  <a:cubicBezTo>
                    <a:pt x="7125" y="5467"/>
                    <a:pt x="7192" y="5481"/>
                    <a:pt x="7247" y="5514"/>
                  </a:cubicBezTo>
                  <a:lnTo>
                    <a:pt x="10145" y="7278"/>
                  </a:lnTo>
                  <a:cubicBezTo>
                    <a:pt x="10397" y="7404"/>
                    <a:pt x="10429" y="7719"/>
                    <a:pt x="10271" y="7908"/>
                  </a:cubicBezTo>
                  <a:lnTo>
                    <a:pt x="7373" y="10838"/>
                  </a:lnTo>
                  <a:cubicBezTo>
                    <a:pt x="7136" y="11074"/>
                    <a:pt x="6821" y="11192"/>
                    <a:pt x="6498" y="11192"/>
                  </a:cubicBezTo>
                  <a:cubicBezTo>
                    <a:pt x="6175" y="11192"/>
                    <a:pt x="5845" y="11074"/>
                    <a:pt x="5577" y="10838"/>
                  </a:cubicBezTo>
                  <a:cubicBezTo>
                    <a:pt x="5104" y="10365"/>
                    <a:pt x="5104" y="9578"/>
                    <a:pt x="5577" y="9074"/>
                  </a:cubicBezTo>
                  <a:cubicBezTo>
                    <a:pt x="5813" y="8837"/>
                    <a:pt x="6144" y="8719"/>
                    <a:pt x="6475" y="8719"/>
                  </a:cubicBezTo>
                  <a:cubicBezTo>
                    <a:pt x="6805" y="8719"/>
                    <a:pt x="7136" y="8837"/>
                    <a:pt x="7373" y="9074"/>
                  </a:cubicBezTo>
                  <a:cubicBezTo>
                    <a:pt x="7467" y="9168"/>
                    <a:pt x="7562" y="9294"/>
                    <a:pt x="7593" y="9420"/>
                  </a:cubicBezTo>
                  <a:lnTo>
                    <a:pt x="8160" y="8853"/>
                  </a:lnTo>
                  <a:lnTo>
                    <a:pt x="5955" y="7561"/>
                  </a:lnTo>
                  <a:lnTo>
                    <a:pt x="5010" y="8507"/>
                  </a:lnTo>
                  <a:cubicBezTo>
                    <a:pt x="4773" y="8743"/>
                    <a:pt x="4458" y="8861"/>
                    <a:pt x="4135" y="8861"/>
                  </a:cubicBezTo>
                  <a:cubicBezTo>
                    <a:pt x="3812" y="8861"/>
                    <a:pt x="3482" y="8743"/>
                    <a:pt x="3214" y="8507"/>
                  </a:cubicBezTo>
                  <a:cubicBezTo>
                    <a:pt x="2741" y="8034"/>
                    <a:pt x="2741" y="7246"/>
                    <a:pt x="3214" y="6742"/>
                  </a:cubicBezTo>
                  <a:cubicBezTo>
                    <a:pt x="3450" y="6506"/>
                    <a:pt x="3781" y="6388"/>
                    <a:pt x="4112" y="6388"/>
                  </a:cubicBezTo>
                  <a:cubicBezTo>
                    <a:pt x="4443" y="6388"/>
                    <a:pt x="4773" y="6506"/>
                    <a:pt x="5010" y="6742"/>
                  </a:cubicBezTo>
                  <a:cubicBezTo>
                    <a:pt x="5104" y="6837"/>
                    <a:pt x="5199" y="6963"/>
                    <a:pt x="5230" y="7089"/>
                  </a:cubicBezTo>
                  <a:lnTo>
                    <a:pt x="6742" y="5577"/>
                  </a:lnTo>
                  <a:cubicBezTo>
                    <a:pt x="6804" y="5515"/>
                    <a:pt x="6932" y="5467"/>
                    <a:pt x="7058" y="5467"/>
                  </a:cubicBezTo>
                  <a:close/>
                  <a:moveTo>
                    <a:pt x="9042" y="0"/>
                  </a:moveTo>
                  <a:cubicBezTo>
                    <a:pt x="8948" y="0"/>
                    <a:pt x="8853" y="32"/>
                    <a:pt x="8790" y="126"/>
                  </a:cubicBezTo>
                  <a:cubicBezTo>
                    <a:pt x="8711" y="205"/>
                    <a:pt x="8601" y="244"/>
                    <a:pt x="8491" y="244"/>
                  </a:cubicBezTo>
                  <a:cubicBezTo>
                    <a:pt x="8381" y="244"/>
                    <a:pt x="8270" y="205"/>
                    <a:pt x="8192" y="126"/>
                  </a:cubicBezTo>
                  <a:cubicBezTo>
                    <a:pt x="8113" y="47"/>
                    <a:pt x="8003" y="8"/>
                    <a:pt x="7892" y="8"/>
                  </a:cubicBezTo>
                  <a:cubicBezTo>
                    <a:pt x="7782" y="8"/>
                    <a:pt x="7672" y="47"/>
                    <a:pt x="7593" y="126"/>
                  </a:cubicBezTo>
                  <a:lnTo>
                    <a:pt x="6490" y="1229"/>
                  </a:lnTo>
                  <a:lnTo>
                    <a:pt x="7373" y="2080"/>
                  </a:lnTo>
                  <a:cubicBezTo>
                    <a:pt x="7530" y="2237"/>
                    <a:pt x="7530" y="2521"/>
                    <a:pt x="7373" y="2678"/>
                  </a:cubicBezTo>
                  <a:cubicBezTo>
                    <a:pt x="7294" y="2757"/>
                    <a:pt x="7184" y="2796"/>
                    <a:pt x="7073" y="2796"/>
                  </a:cubicBezTo>
                  <a:cubicBezTo>
                    <a:pt x="6963" y="2796"/>
                    <a:pt x="6853" y="2757"/>
                    <a:pt x="6774" y="2678"/>
                  </a:cubicBezTo>
                  <a:lnTo>
                    <a:pt x="5892" y="1828"/>
                  </a:lnTo>
                  <a:lnTo>
                    <a:pt x="158" y="7561"/>
                  </a:lnTo>
                  <a:cubicBezTo>
                    <a:pt x="0" y="7719"/>
                    <a:pt x="0" y="8002"/>
                    <a:pt x="158" y="8160"/>
                  </a:cubicBezTo>
                  <a:cubicBezTo>
                    <a:pt x="221" y="8223"/>
                    <a:pt x="284" y="8349"/>
                    <a:pt x="284" y="8444"/>
                  </a:cubicBezTo>
                  <a:cubicBezTo>
                    <a:pt x="284" y="8538"/>
                    <a:pt x="221" y="8633"/>
                    <a:pt x="158" y="8696"/>
                  </a:cubicBezTo>
                  <a:cubicBezTo>
                    <a:pt x="63" y="8790"/>
                    <a:pt x="32" y="8916"/>
                    <a:pt x="32" y="8979"/>
                  </a:cubicBezTo>
                  <a:cubicBezTo>
                    <a:pt x="32" y="9105"/>
                    <a:pt x="63" y="9168"/>
                    <a:pt x="158" y="9263"/>
                  </a:cubicBezTo>
                  <a:lnTo>
                    <a:pt x="756" y="9861"/>
                  </a:lnTo>
                  <a:cubicBezTo>
                    <a:pt x="820" y="9924"/>
                    <a:pt x="946" y="9956"/>
                    <a:pt x="1009" y="9956"/>
                  </a:cubicBezTo>
                  <a:cubicBezTo>
                    <a:pt x="1135" y="9956"/>
                    <a:pt x="1229" y="9924"/>
                    <a:pt x="1292" y="9861"/>
                  </a:cubicBezTo>
                  <a:cubicBezTo>
                    <a:pt x="1371" y="9782"/>
                    <a:pt x="1481" y="9743"/>
                    <a:pt x="1591" y="9743"/>
                  </a:cubicBezTo>
                  <a:cubicBezTo>
                    <a:pt x="1702" y="9743"/>
                    <a:pt x="1812" y="9782"/>
                    <a:pt x="1891" y="9861"/>
                  </a:cubicBezTo>
                  <a:cubicBezTo>
                    <a:pt x="1985" y="9924"/>
                    <a:pt x="2017" y="10050"/>
                    <a:pt x="2017" y="10113"/>
                  </a:cubicBezTo>
                  <a:cubicBezTo>
                    <a:pt x="2017" y="10239"/>
                    <a:pt x="1985" y="10334"/>
                    <a:pt x="1891" y="10397"/>
                  </a:cubicBezTo>
                  <a:cubicBezTo>
                    <a:pt x="1733" y="10554"/>
                    <a:pt x="1733" y="10838"/>
                    <a:pt x="1891" y="10995"/>
                  </a:cubicBezTo>
                  <a:lnTo>
                    <a:pt x="3088" y="12161"/>
                  </a:lnTo>
                  <a:cubicBezTo>
                    <a:pt x="3167" y="12240"/>
                    <a:pt x="3269" y="12279"/>
                    <a:pt x="3371" y="12279"/>
                  </a:cubicBezTo>
                  <a:cubicBezTo>
                    <a:pt x="3474" y="12279"/>
                    <a:pt x="3576" y="12240"/>
                    <a:pt x="3655" y="12161"/>
                  </a:cubicBezTo>
                  <a:cubicBezTo>
                    <a:pt x="3734" y="12082"/>
                    <a:pt x="3844" y="12043"/>
                    <a:pt x="3954" y="12043"/>
                  </a:cubicBezTo>
                  <a:cubicBezTo>
                    <a:pt x="4065" y="12043"/>
                    <a:pt x="4175" y="12082"/>
                    <a:pt x="4254" y="12161"/>
                  </a:cubicBezTo>
                  <a:cubicBezTo>
                    <a:pt x="4411" y="12319"/>
                    <a:pt x="4411" y="12602"/>
                    <a:pt x="4254" y="12760"/>
                  </a:cubicBezTo>
                  <a:cubicBezTo>
                    <a:pt x="4159" y="12854"/>
                    <a:pt x="4128" y="12949"/>
                    <a:pt x="4128" y="13043"/>
                  </a:cubicBezTo>
                  <a:cubicBezTo>
                    <a:pt x="4128" y="13169"/>
                    <a:pt x="4159" y="13232"/>
                    <a:pt x="4254" y="13327"/>
                  </a:cubicBezTo>
                  <a:lnTo>
                    <a:pt x="4852" y="13894"/>
                  </a:lnTo>
                  <a:cubicBezTo>
                    <a:pt x="4915" y="13988"/>
                    <a:pt x="5041" y="14020"/>
                    <a:pt x="5136" y="14020"/>
                  </a:cubicBezTo>
                  <a:cubicBezTo>
                    <a:pt x="5230" y="14020"/>
                    <a:pt x="5325" y="13988"/>
                    <a:pt x="5388" y="13894"/>
                  </a:cubicBezTo>
                  <a:cubicBezTo>
                    <a:pt x="5466" y="13815"/>
                    <a:pt x="5577" y="13776"/>
                    <a:pt x="5687" y="13776"/>
                  </a:cubicBezTo>
                  <a:cubicBezTo>
                    <a:pt x="5797" y="13776"/>
                    <a:pt x="5908" y="13815"/>
                    <a:pt x="5986" y="13894"/>
                  </a:cubicBezTo>
                  <a:cubicBezTo>
                    <a:pt x="6081" y="13988"/>
                    <a:pt x="6175" y="14020"/>
                    <a:pt x="6270" y="14020"/>
                  </a:cubicBezTo>
                  <a:cubicBezTo>
                    <a:pt x="6396" y="14020"/>
                    <a:pt x="6459" y="13988"/>
                    <a:pt x="6553" y="13894"/>
                  </a:cubicBezTo>
                  <a:lnTo>
                    <a:pt x="12287" y="8160"/>
                  </a:lnTo>
                  <a:lnTo>
                    <a:pt x="11437" y="7278"/>
                  </a:lnTo>
                  <a:cubicBezTo>
                    <a:pt x="11248" y="7120"/>
                    <a:pt x="11248" y="6837"/>
                    <a:pt x="11437" y="6711"/>
                  </a:cubicBezTo>
                  <a:cubicBezTo>
                    <a:pt x="11515" y="6632"/>
                    <a:pt x="11618" y="6593"/>
                    <a:pt x="11720" y="6593"/>
                  </a:cubicBezTo>
                  <a:cubicBezTo>
                    <a:pt x="11823" y="6593"/>
                    <a:pt x="11925" y="6632"/>
                    <a:pt x="12004" y="6711"/>
                  </a:cubicBezTo>
                  <a:lnTo>
                    <a:pt x="12886" y="7561"/>
                  </a:lnTo>
                  <a:lnTo>
                    <a:pt x="13989" y="6459"/>
                  </a:lnTo>
                  <a:cubicBezTo>
                    <a:pt x="14146" y="6301"/>
                    <a:pt x="14146" y="6018"/>
                    <a:pt x="13989" y="5860"/>
                  </a:cubicBezTo>
                  <a:cubicBezTo>
                    <a:pt x="13894" y="5797"/>
                    <a:pt x="13863" y="5671"/>
                    <a:pt x="13863" y="5608"/>
                  </a:cubicBezTo>
                  <a:cubicBezTo>
                    <a:pt x="13863" y="5482"/>
                    <a:pt x="13894" y="5388"/>
                    <a:pt x="13989" y="5325"/>
                  </a:cubicBezTo>
                  <a:cubicBezTo>
                    <a:pt x="14115" y="5293"/>
                    <a:pt x="14146" y="5167"/>
                    <a:pt x="14146" y="5041"/>
                  </a:cubicBezTo>
                  <a:cubicBezTo>
                    <a:pt x="14146" y="4915"/>
                    <a:pt x="14115" y="4852"/>
                    <a:pt x="14020" y="4757"/>
                  </a:cubicBezTo>
                  <a:lnTo>
                    <a:pt x="13421" y="4190"/>
                  </a:lnTo>
                  <a:cubicBezTo>
                    <a:pt x="13358" y="4096"/>
                    <a:pt x="13232" y="4064"/>
                    <a:pt x="13138" y="4064"/>
                  </a:cubicBezTo>
                  <a:cubicBezTo>
                    <a:pt x="13075" y="4064"/>
                    <a:pt x="12949" y="4096"/>
                    <a:pt x="12886" y="4190"/>
                  </a:cubicBezTo>
                  <a:cubicBezTo>
                    <a:pt x="12807" y="4269"/>
                    <a:pt x="12697" y="4309"/>
                    <a:pt x="12587" y="4309"/>
                  </a:cubicBezTo>
                  <a:cubicBezTo>
                    <a:pt x="12476" y="4309"/>
                    <a:pt x="12366" y="4269"/>
                    <a:pt x="12287" y="4190"/>
                  </a:cubicBezTo>
                  <a:cubicBezTo>
                    <a:pt x="12193" y="4096"/>
                    <a:pt x="12161" y="3970"/>
                    <a:pt x="12161" y="3907"/>
                  </a:cubicBezTo>
                  <a:cubicBezTo>
                    <a:pt x="12161" y="3781"/>
                    <a:pt x="12193" y="3718"/>
                    <a:pt x="12287" y="3623"/>
                  </a:cubicBezTo>
                  <a:cubicBezTo>
                    <a:pt x="12445" y="3466"/>
                    <a:pt x="12445" y="3182"/>
                    <a:pt x="12287" y="3025"/>
                  </a:cubicBezTo>
                  <a:lnTo>
                    <a:pt x="11090" y="1859"/>
                  </a:lnTo>
                  <a:cubicBezTo>
                    <a:pt x="11011" y="1780"/>
                    <a:pt x="10909" y="1741"/>
                    <a:pt x="10807" y="1741"/>
                  </a:cubicBezTo>
                  <a:cubicBezTo>
                    <a:pt x="10704" y="1741"/>
                    <a:pt x="10602" y="1780"/>
                    <a:pt x="10523" y="1859"/>
                  </a:cubicBezTo>
                  <a:cubicBezTo>
                    <a:pt x="10444" y="1938"/>
                    <a:pt x="10334" y="1977"/>
                    <a:pt x="10224" y="1977"/>
                  </a:cubicBezTo>
                  <a:cubicBezTo>
                    <a:pt x="10113" y="1977"/>
                    <a:pt x="10003" y="1938"/>
                    <a:pt x="9924" y="1859"/>
                  </a:cubicBezTo>
                  <a:cubicBezTo>
                    <a:pt x="9767" y="1701"/>
                    <a:pt x="9767" y="1418"/>
                    <a:pt x="9924" y="1260"/>
                  </a:cubicBezTo>
                  <a:cubicBezTo>
                    <a:pt x="9987" y="1197"/>
                    <a:pt x="10050" y="1071"/>
                    <a:pt x="10050" y="977"/>
                  </a:cubicBezTo>
                  <a:cubicBezTo>
                    <a:pt x="10050" y="882"/>
                    <a:pt x="9987" y="788"/>
                    <a:pt x="9924" y="725"/>
                  </a:cubicBezTo>
                  <a:lnTo>
                    <a:pt x="9326" y="126"/>
                  </a:lnTo>
                  <a:cubicBezTo>
                    <a:pt x="9263" y="32"/>
                    <a:pt x="9137" y="0"/>
                    <a:pt x="904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1" name="Google Shape;9081;p98"/>
            <p:cNvSpPr/>
            <p:nvPr/>
          </p:nvSpPr>
          <p:spPr>
            <a:xfrm>
              <a:off x="-12493050" y="4319900"/>
              <a:ext cx="22875" cy="20900"/>
            </a:xfrm>
            <a:custGeom>
              <a:avLst/>
              <a:gdLst/>
              <a:ahLst/>
              <a:cxnLst/>
              <a:rect l="l" t="t" r="r" b="b"/>
              <a:pathLst>
                <a:path w="915" h="836" extrusionOk="0">
                  <a:moveTo>
                    <a:pt x="446" y="1"/>
                  </a:moveTo>
                  <a:cubicBezTo>
                    <a:pt x="339" y="1"/>
                    <a:pt x="237" y="40"/>
                    <a:pt x="158" y="119"/>
                  </a:cubicBezTo>
                  <a:cubicBezTo>
                    <a:pt x="1" y="276"/>
                    <a:pt x="1" y="560"/>
                    <a:pt x="158" y="717"/>
                  </a:cubicBezTo>
                  <a:cubicBezTo>
                    <a:pt x="237" y="796"/>
                    <a:pt x="347" y="835"/>
                    <a:pt x="458" y="835"/>
                  </a:cubicBezTo>
                  <a:cubicBezTo>
                    <a:pt x="568" y="835"/>
                    <a:pt x="678" y="796"/>
                    <a:pt x="757" y="717"/>
                  </a:cubicBezTo>
                  <a:cubicBezTo>
                    <a:pt x="914" y="560"/>
                    <a:pt x="914" y="276"/>
                    <a:pt x="757" y="119"/>
                  </a:cubicBezTo>
                  <a:cubicBezTo>
                    <a:pt x="662" y="40"/>
                    <a:pt x="552" y="1"/>
                    <a:pt x="44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82" name="Google Shape;9082;p98"/>
          <p:cNvGrpSpPr/>
          <p:nvPr/>
        </p:nvGrpSpPr>
        <p:grpSpPr>
          <a:xfrm>
            <a:off x="7974847" y="1532427"/>
            <a:ext cx="355416" cy="354670"/>
            <a:chOff x="-10857925" y="3213875"/>
            <a:chExt cx="352875" cy="352100"/>
          </a:xfrm>
        </p:grpSpPr>
        <p:sp>
          <p:nvSpPr>
            <p:cNvPr id="9083" name="Google Shape;9083;p98"/>
            <p:cNvSpPr/>
            <p:nvPr/>
          </p:nvSpPr>
          <p:spPr>
            <a:xfrm>
              <a:off x="-10759475" y="3265875"/>
              <a:ext cx="64600" cy="87450"/>
            </a:xfrm>
            <a:custGeom>
              <a:avLst/>
              <a:gdLst/>
              <a:ahLst/>
              <a:cxnLst/>
              <a:rect l="l" t="t" r="r" b="b"/>
              <a:pathLst>
                <a:path w="2584" h="3498" extrusionOk="0">
                  <a:moveTo>
                    <a:pt x="1702" y="0"/>
                  </a:moveTo>
                  <a:lnTo>
                    <a:pt x="0" y="1418"/>
                  </a:lnTo>
                  <a:lnTo>
                    <a:pt x="2584" y="3497"/>
                  </a:lnTo>
                  <a:cubicBezTo>
                    <a:pt x="2458" y="2111"/>
                    <a:pt x="2143" y="914"/>
                    <a:pt x="170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4" name="Google Shape;9084;p98"/>
            <p:cNvSpPr/>
            <p:nvPr/>
          </p:nvSpPr>
          <p:spPr>
            <a:xfrm>
              <a:off x="-10857925" y="3265075"/>
              <a:ext cx="64600" cy="87450"/>
            </a:xfrm>
            <a:custGeom>
              <a:avLst/>
              <a:gdLst/>
              <a:ahLst/>
              <a:cxnLst/>
              <a:rect l="l" t="t" r="r" b="b"/>
              <a:pathLst>
                <a:path w="2584" h="3498" extrusionOk="0">
                  <a:moveTo>
                    <a:pt x="882" y="1"/>
                  </a:moveTo>
                  <a:cubicBezTo>
                    <a:pt x="441" y="946"/>
                    <a:pt x="189" y="2143"/>
                    <a:pt x="0" y="3498"/>
                  </a:cubicBezTo>
                  <a:lnTo>
                    <a:pt x="2584" y="1418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5" name="Google Shape;9085;p98"/>
            <p:cNvSpPr/>
            <p:nvPr/>
          </p:nvSpPr>
          <p:spPr>
            <a:xfrm>
              <a:off x="-10850050" y="3313925"/>
              <a:ext cx="148100" cy="65375"/>
            </a:xfrm>
            <a:custGeom>
              <a:avLst/>
              <a:gdLst/>
              <a:ahLst/>
              <a:cxnLst/>
              <a:rect l="l" t="t" r="r" b="b"/>
              <a:pathLst>
                <a:path w="5924" h="2615" extrusionOk="0">
                  <a:moveTo>
                    <a:pt x="2993" y="0"/>
                  </a:moveTo>
                  <a:lnTo>
                    <a:pt x="0" y="2363"/>
                  </a:lnTo>
                  <a:cubicBezTo>
                    <a:pt x="221" y="2520"/>
                    <a:pt x="410" y="2615"/>
                    <a:pt x="693" y="2615"/>
                  </a:cubicBezTo>
                  <a:lnTo>
                    <a:pt x="5261" y="2615"/>
                  </a:lnTo>
                  <a:cubicBezTo>
                    <a:pt x="5482" y="2615"/>
                    <a:pt x="5734" y="2520"/>
                    <a:pt x="5923" y="2363"/>
                  </a:cubicBezTo>
                  <a:lnTo>
                    <a:pt x="299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6" name="Google Shape;9086;p98"/>
            <p:cNvSpPr/>
            <p:nvPr/>
          </p:nvSpPr>
          <p:spPr>
            <a:xfrm>
              <a:off x="-10857925" y="3391900"/>
              <a:ext cx="165425" cy="133125"/>
            </a:xfrm>
            <a:custGeom>
              <a:avLst/>
              <a:gdLst/>
              <a:ahLst/>
              <a:cxnLst/>
              <a:rect l="l" t="t" r="r" b="b"/>
              <a:pathLst>
                <a:path w="6617" h="5325" extrusionOk="0">
                  <a:moveTo>
                    <a:pt x="6616" y="0"/>
                  </a:moveTo>
                  <a:cubicBezTo>
                    <a:pt x="6301" y="189"/>
                    <a:pt x="5986" y="315"/>
                    <a:pt x="5608" y="315"/>
                  </a:cubicBezTo>
                  <a:lnTo>
                    <a:pt x="1040" y="315"/>
                  </a:lnTo>
                  <a:cubicBezTo>
                    <a:pt x="662" y="315"/>
                    <a:pt x="284" y="189"/>
                    <a:pt x="32" y="0"/>
                  </a:cubicBezTo>
                  <a:lnTo>
                    <a:pt x="32" y="0"/>
                  </a:lnTo>
                  <a:cubicBezTo>
                    <a:pt x="0" y="1449"/>
                    <a:pt x="221" y="2867"/>
                    <a:pt x="630" y="4001"/>
                  </a:cubicBezTo>
                  <a:cubicBezTo>
                    <a:pt x="914" y="4757"/>
                    <a:pt x="1638" y="5324"/>
                    <a:pt x="2426" y="5324"/>
                  </a:cubicBezTo>
                  <a:lnTo>
                    <a:pt x="4001" y="5324"/>
                  </a:lnTo>
                  <a:cubicBezTo>
                    <a:pt x="4946" y="5324"/>
                    <a:pt x="5671" y="4789"/>
                    <a:pt x="5955" y="4001"/>
                  </a:cubicBezTo>
                  <a:cubicBezTo>
                    <a:pt x="6396" y="2867"/>
                    <a:pt x="6585" y="1449"/>
                    <a:pt x="661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7" name="Google Shape;9087;p98"/>
            <p:cNvSpPr/>
            <p:nvPr/>
          </p:nvSpPr>
          <p:spPr>
            <a:xfrm>
              <a:off x="-10824850" y="3213875"/>
              <a:ext cx="98475" cy="74850"/>
            </a:xfrm>
            <a:custGeom>
              <a:avLst/>
              <a:gdLst/>
              <a:ahLst/>
              <a:cxnLst/>
              <a:rect l="l" t="t" r="r" b="b"/>
              <a:pathLst>
                <a:path w="3939" h="2994" extrusionOk="0">
                  <a:moveTo>
                    <a:pt x="1954" y="1"/>
                  </a:moveTo>
                  <a:cubicBezTo>
                    <a:pt x="1198" y="1"/>
                    <a:pt x="536" y="505"/>
                    <a:pt x="0" y="1324"/>
                  </a:cubicBezTo>
                  <a:lnTo>
                    <a:pt x="1954" y="2994"/>
                  </a:lnTo>
                  <a:lnTo>
                    <a:pt x="3938" y="1324"/>
                  </a:lnTo>
                  <a:cubicBezTo>
                    <a:pt x="3371" y="505"/>
                    <a:pt x="2710" y="1"/>
                    <a:pt x="195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8" name="Google Shape;9088;p98"/>
            <p:cNvSpPr/>
            <p:nvPr/>
          </p:nvSpPr>
          <p:spPr>
            <a:xfrm>
              <a:off x="-10571250" y="3306825"/>
              <a:ext cx="64625" cy="87450"/>
            </a:xfrm>
            <a:custGeom>
              <a:avLst/>
              <a:gdLst/>
              <a:ahLst/>
              <a:cxnLst/>
              <a:rect l="l" t="t" r="r" b="b"/>
              <a:pathLst>
                <a:path w="2585" h="3498" extrusionOk="0">
                  <a:moveTo>
                    <a:pt x="1702" y="0"/>
                  </a:moveTo>
                  <a:lnTo>
                    <a:pt x="1" y="1418"/>
                  </a:lnTo>
                  <a:lnTo>
                    <a:pt x="2584" y="3498"/>
                  </a:lnTo>
                  <a:cubicBezTo>
                    <a:pt x="2458" y="2143"/>
                    <a:pt x="2143" y="914"/>
                    <a:pt x="170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9" name="Google Shape;9089;p98"/>
            <p:cNvSpPr/>
            <p:nvPr/>
          </p:nvSpPr>
          <p:spPr>
            <a:xfrm>
              <a:off x="-10669700" y="3306025"/>
              <a:ext cx="63825" cy="87475"/>
            </a:xfrm>
            <a:custGeom>
              <a:avLst/>
              <a:gdLst/>
              <a:ahLst/>
              <a:cxnLst/>
              <a:rect l="l" t="t" r="r" b="b"/>
              <a:pathLst>
                <a:path w="2553" h="3499" extrusionOk="0">
                  <a:moveTo>
                    <a:pt x="883" y="1"/>
                  </a:moveTo>
                  <a:cubicBezTo>
                    <a:pt x="442" y="946"/>
                    <a:pt x="127" y="2175"/>
                    <a:pt x="1" y="3498"/>
                  </a:cubicBezTo>
                  <a:lnTo>
                    <a:pt x="2553" y="1419"/>
                  </a:lnTo>
                  <a:lnTo>
                    <a:pt x="88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0" name="Google Shape;9090;p98"/>
            <p:cNvSpPr/>
            <p:nvPr/>
          </p:nvSpPr>
          <p:spPr>
            <a:xfrm>
              <a:off x="-10661825" y="3355650"/>
              <a:ext cx="148100" cy="64625"/>
            </a:xfrm>
            <a:custGeom>
              <a:avLst/>
              <a:gdLst/>
              <a:ahLst/>
              <a:cxnLst/>
              <a:rect l="l" t="t" r="r" b="b"/>
              <a:pathLst>
                <a:path w="5924" h="2585" extrusionOk="0">
                  <a:moveTo>
                    <a:pt x="2994" y="1"/>
                  </a:moveTo>
                  <a:lnTo>
                    <a:pt x="1" y="2364"/>
                  </a:lnTo>
                  <a:cubicBezTo>
                    <a:pt x="221" y="2521"/>
                    <a:pt x="410" y="2584"/>
                    <a:pt x="694" y="2584"/>
                  </a:cubicBezTo>
                  <a:lnTo>
                    <a:pt x="5231" y="2584"/>
                  </a:lnTo>
                  <a:cubicBezTo>
                    <a:pt x="5483" y="2584"/>
                    <a:pt x="5735" y="2521"/>
                    <a:pt x="5924" y="2364"/>
                  </a:cubicBezTo>
                  <a:lnTo>
                    <a:pt x="299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1" name="Google Shape;9091;p98"/>
            <p:cNvSpPr/>
            <p:nvPr/>
          </p:nvSpPr>
          <p:spPr>
            <a:xfrm>
              <a:off x="-10670475" y="3432850"/>
              <a:ext cx="165425" cy="133125"/>
            </a:xfrm>
            <a:custGeom>
              <a:avLst/>
              <a:gdLst/>
              <a:ahLst/>
              <a:cxnLst/>
              <a:rect l="l" t="t" r="r" b="b"/>
              <a:pathLst>
                <a:path w="6617" h="5325" extrusionOk="0">
                  <a:moveTo>
                    <a:pt x="6616" y="0"/>
                  </a:moveTo>
                  <a:cubicBezTo>
                    <a:pt x="6301" y="221"/>
                    <a:pt x="5986" y="315"/>
                    <a:pt x="5577" y="315"/>
                  </a:cubicBezTo>
                  <a:lnTo>
                    <a:pt x="1040" y="315"/>
                  </a:lnTo>
                  <a:cubicBezTo>
                    <a:pt x="630" y="315"/>
                    <a:pt x="284" y="221"/>
                    <a:pt x="0" y="0"/>
                  </a:cubicBezTo>
                  <a:lnTo>
                    <a:pt x="0" y="0"/>
                  </a:lnTo>
                  <a:cubicBezTo>
                    <a:pt x="0" y="1481"/>
                    <a:pt x="221" y="2930"/>
                    <a:pt x="630" y="4064"/>
                  </a:cubicBezTo>
                  <a:cubicBezTo>
                    <a:pt x="914" y="4821"/>
                    <a:pt x="1607" y="5325"/>
                    <a:pt x="2395" y="5325"/>
                  </a:cubicBezTo>
                  <a:lnTo>
                    <a:pt x="3970" y="5325"/>
                  </a:lnTo>
                  <a:cubicBezTo>
                    <a:pt x="4915" y="5325"/>
                    <a:pt x="5671" y="4852"/>
                    <a:pt x="5955" y="4064"/>
                  </a:cubicBezTo>
                  <a:cubicBezTo>
                    <a:pt x="6364" y="2930"/>
                    <a:pt x="6585" y="1481"/>
                    <a:pt x="661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2" name="Google Shape;9092;p98"/>
            <p:cNvSpPr/>
            <p:nvPr/>
          </p:nvSpPr>
          <p:spPr>
            <a:xfrm>
              <a:off x="-10638175" y="3254850"/>
              <a:ext cx="98475" cy="74850"/>
            </a:xfrm>
            <a:custGeom>
              <a:avLst/>
              <a:gdLst/>
              <a:ahLst/>
              <a:cxnLst/>
              <a:rect l="l" t="t" r="r" b="b"/>
              <a:pathLst>
                <a:path w="3939" h="2994" extrusionOk="0">
                  <a:moveTo>
                    <a:pt x="1985" y="0"/>
                  </a:moveTo>
                  <a:cubicBezTo>
                    <a:pt x="1229" y="0"/>
                    <a:pt x="567" y="504"/>
                    <a:pt x="0" y="1355"/>
                  </a:cubicBezTo>
                  <a:lnTo>
                    <a:pt x="1985" y="2993"/>
                  </a:lnTo>
                  <a:lnTo>
                    <a:pt x="3938" y="1355"/>
                  </a:lnTo>
                  <a:cubicBezTo>
                    <a:pt x="3403" y="504"/>
                    <a:pt x="2709" y="0"/>
                    <a:pt x="198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93" name="Google Shape;9093;p98"/>
          <p:cNvSpPr/>
          <p:nvPr/>
        </p:nvSpPr>
        <p:spPr>
          <a:xfrm>
            <a:off x="8015262" y="1973047"/>
            <a:ext cx="273732" cy="354519"/>
          </a:xfrm>
          <a:custGeom>
            <a:avLst/>
            <a:gdLst/>
            <a:ahLst/>
            <a:cxnLst/>
            <a:rect l="l" t="t" r="r" b="b"/>
            <a:pathLst>
              <a:path w="10871" h="14078" extrusionOk="0">
                <a:moveTo>
                  <a:pt x="8255" y="5009"/>
                </a:moveTo>
                <a:lnTo>
                  <a:pt x="8255" y="6648"/>
                </a:lnTo>
                <a:lnTo>
                  <a:pt x="2490" y="6648"/>
                </a:lnTo>
                <a:lnTo>
                  <a:pt x="2490" y="5009"/>
                </a:lnTo>
                <a:close/>
                <a:moveTo>
                  <a:pt x="9106" y="5230"/>
                </a:moveTo>
                <a:lnTo>
                  <a:pt x="9925" y="5639"/>
                </a:lnTo>
                <a:lnTo>
                  <a:pt x="9925" y="6679"/>
                </a:lnTo>
                <a:cubicBezTo>
                  <a:pt x="9799" y="6648"/>
                  <a:pt x="9641" y="6616"/>
                  <a:pt x="9484" y="6616"/>
                </a:cubicBezTo>
                <a:lnTo>
                  <a:pt x="9043" y="6616"/>
                </a:lnTo>
                <a:lnTo>
                  <a:pt x="9043" y="5230"/>
                </a:lnTo>
                <a:close/>
                <a:moveTo>
                  <a:pt x="1608" y="5261"/>
                </a:moveTo>
                <a:lnTo>
                  <a:pt x="1608" y="6648"/>
                </a:lnTo>
                <a:lnTo>
                  <a:pt x="1230" y="6648"/>
                </a:lnTo>
                <a:cubicBezTo>
                  <a:pt x="1072" y="6648"/>
                  <a:pt x="946" y="6679"/>
                  <a:pt x="789" y="6711"/>
                </a:cubicBezTo>
                <a:lnTo>
                  <a:pt x="789" y="5671"/>
                </a:lnTo>
                <a:lnTo>
                  <a:pt x="1608" y="5261"/>
                </a:lnTo>
                <a:close/>
                <a:moveTo>
                  <a:pt x="7405" y="9136"/>
                </a:moveTo>
                <a:lnTo>
                  <a:pt x="5357" y="10649"/>
                </a:lnTo>
                <a:lnTo>
                  <a:pt x="3277" y="9136"/>
                </a:lnTo>
                <a:close/>
                <a:moveTo>
                  <a:pt x="2049" y="0"/>
                </a:moveTo>
                <a:cubicBezTo>
                  <a:pt x="1828" y="0"/>
                  <a:pt x="1671" y="189"/>
                  <a:pt x="1671" y="378"/>
                </a:cubicBezTo>
                <a:lnTo>
                  <a:pt x="1671" y="4285"/>
                </a:lnTo>
                <a:lnTo>
                  <a:pt x="253" y="5009"/>
                </a:lnTo>
                <a:cubicBezTo>
                  <a:pt x="127" y="5041"/>
                  <a:pt x="1" y="5198"/>
                  <a:pt x="1" y="5356"/>
                </a:cubicBezTo>
                <a:lnTo>
                  <a:pt x="1" y="7845"/>
                </a:lnTo>
                <a:cubicBezTo>
                  <a:pt x="1" y="8506"/>
                  <a:pt x="568" y="9042"/>
                  <a:pt x="1261" y="9042"/>
                </a:cubicBezTo>
                <a:lnTo>
                  <a:pt x="1986" y="9042"/>
                </a:lnTo>
                <a:lnTo>
                  <a:pt x="4727" y="11153"/>
                </a:lnTo>
                <a:lnTo>
                  <a:pt x="1860" y="13295"/>
                </a:lnTo>
                <a:cubicBezTo>
                  <a:pt x="1671" y="13421"/>
                  <a:pt x="1608" y="13705"/>
                  <a:pt x="1765" y="13894"/>
                </a:cubicBezTo>
                <a:cubicBezTo>
                  <a:pt x="1842" y="14009"/>
                  <a:pt x="1978" y="14077"/>
                  <a:pt x="2115" y="14077"/>
                </a:cubicBezTo>
                <a:cubicBezTo>
                  <a:pt x="2202" y="14077"/>
                  <a:pt x="2290" y="14050"/>
                  <a:pt x="2364" y="13988"/>
                </a:cubicBezTo>
                <a:lnTo>
                  <a:pt x="5451" y="11657"/>
                </a:lnTo>
                <a:lnTo>
                  <a:pt x="8507" y="13988"/>
                </a:lnTo>
                <a:cubicBezTo>
                  <a:pt x="8586" y="14027"/>
                  <a:pt x="8675" y="14050"/>
                  <a:pt x="8763" y="14050"/>
                </a:cubicBezTo>
                <a:cubicBezTo>
                  <a:pt x="8889" y="14050"/>
                  <a:pt x="9014" y="14004"/>
                  <a:pt x="9106" y="13894"/>
                </a:cubicBezTo>
                <a:cubicBezTo>
                  <a:pt x="9232" y="13705"/>
                  <a:pt x="9232" y="13453"/>
                  <a:pt x="9011" y="13295"/>
                </a:cubicBezTo>
                <a:lnTo>
                  <a:pt x="6144" y="11153"/>
                </a:lnTo>
                <a:lnTo>
                  <a:pt x="8917" y="9042"/>
                </a:lnTo>
                <a:lnTo>
                  <a:pt x="9610" y="9042"/>
                </a:lnTo>
                <a:cubicBezTo>
                  <a:pt x="10271" y="9042"/>
                  <a:pt x="10870" y="8506"/>
                  <a:pt x="10870" y="7845"/>
                </a:cubicBezTo>
                <a:lnTo>
                  <a:pt x="10870" y="5387"/>
                </a:lnTo>
                <a:cubicBezTo>
                  <a:pt x="10870" y="5230"/>
                  <a:pt x="10744" y="5072"/>
                  <a:pt x="10650" y="5041"/>
                </a:cubicBezTo>
                <a:lnTo>
                  <a:pt x="9232" y="4316"/>
                </a:lnTo>
                <a:lnTo>
                  <a:pt x="9232" y="441"/>
                </a:lnTo>
                <a:cubicBezTo>
                  <a:pt x="9232" y="189"/>
                  <a:pt x="9011" y="32"/>
                  <a:pt x="8822" y="32"/>
                </a:cubicBezTo>
                <a:cubicBezTo>
                  <a:pt x="8602" y="32"/>
                  <a:pt x="8381" y="221"/>
                  <a:pt x="8381" y="441"/>
                </a:cubicBezTo>
                <a:lnTo>
                  <a:pt x="8381" y="851"/>
                </a:lnTo>
                <a:lnTo>
                  <a:pt x="2616" y="851"/>
                </a:lnTo>
                <a:lnTo>
                  <a:pt x="2616" y="378"/>
                </a:lnTo>
                <a:lnTo>
                  <a:pt x="2490" y="378"/>
                </a:lnTo>
                <a:cubicBezTo>
                  <a:pt x="2490" y="158"/>
                  <a:pt x="2269" y="0"/>
                  <a:pt x="204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94" name="Google Shape;9094;p98"/>
          <p:cNvGrpSpPr/>
          <p:nvPr/>
        </p:nvGrpSpPr>
        <p:grpSpPr>
          <a:xfrm>
            <a:off x="7984757" y="2428316"/>
            <a:ext cx="356221" cy="333240"/>
            <a:chOff x="-10858725" y="4092875"/>
            <a:chExt cx="353675" cy="330825"/>
          </a:xfrm>
        </p:grpSpPr>
        <p:sp>
          <p:nvSpPr>
            <p:cNvPr id="9095" name="Google Shape;9095;p98"/>
            <p:cNvSpPr/>
            <p:nvPr/>
          </p:nvSpPr>
          <p:spPr>
            <a:xfrm>
              <a:off x="-10795700" y="4237000"/>
              <a:ext cx="41750" cy="41775"/>
            </a:xfrm>
            <a:custGeom>
              <a:avLst/>
              <a:gdLst/>
              <a:ahLst/>
              <a:cxnLst/>
              <a:rect l="l" t="t" r="r" b="b"/>
              <a:pathLst>
                <a:path w="1670" h="1671" extrusionOk="0">
                  <a:moveTo>
                    <a:pt x="851" y="1"/>
                  </a:moveTo>
                  <a:cubicBezTo>
                    <a:pt x="378" y="1"/>
                    <a:pt x="0" y="379"/>
                    <a:pt x="0" y="851"/>
                  </a:cubicBezTo>
                  <a:cubicBezTo>
                    <a:pt x="0" y="1292"/>
                    <a:pt x="378" y="1670"/>
                    <a:pt x="851" y="1670"/>
                  </a:cubicBezTo>
                  <a:cubicBezTo>
                    <a:pt x="1292" y="1670"/>
                    <a:pt x="1670" y="1292"/>
                    <a:pt x="1670" y="851"/>
                  </a:cubicBezTo>
                  <a:cubicBezTo>
                    <a:pt x="1670" y="379"/>
                    <a:pt x="1292" y="1"/>
                    <a:pt x="85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6" name="Google Shape;9096;p98"/>
            <p:cNvSpPr/>
            <p:nvPr/>
          </p:nvSpPr>
          <p:spPr>
            <a:xfrm>
              <a:off x="-10713000" y="4154300"/>
              <a:ext cx="41750" cy="41775"/>
            </a:xfrm>
            <a:custGeom>
              <a:avLst/>
              <a:gdLst/>
              <a:ahLst/>
              <a:cxnLst/>
              <a:rect l="l" t="t" r="r" b="b"/>
              <a:pathLst>
                <a:path w="1670" h="1671" extrusionOk="0">
                  <a:moveTo>
                    <a:pt x="851" y="1"/>
                  </a:moveTo>
                  <a:cubicBezTo>
                    <a:pt x="378" y="1"/>
                    <a:pt x="0" y="379"/>
                    <a:pt x="0" y="851"/>
                  </a:cubicBezTo>
                  <a:cubicBezTo>
                    <a:pt x="0" y="1292"/>
                    <a:pt x="378" y="1670"/>
                    <a:pt x="851" y="1670"/>
                  </a:cubicBezTo>
                  <a:cubicBezTo>
                    <a:pt x="1292" y="1670"/>
                    <a:pt x="1670" y="1292"/>
                    <a:pt x="1670" y="851"/>
                  </a:cubicBezTo>
                  <a:cubicBezTo>
                    <a:pt x="1670" y="379"/>
                    <a:pt x="1292" y="1"/>
                    <a:pt x="85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7" name="Google Shape;9097;p98"/>
            <p:cNvSpPr/>
            <p:nvPr/>
          </p:nvSpPr>
          <p:spPr>
            <a:xfrm>
              <a:off x="-10713000" y="4320500"/>
              <a:ext cx="41750" cy="40975"/>
            </a:xfrm>
            <a:custGeom>
              <a:avLst/>
              <a:gdLst/>
              <a:ahLst/>
              <a:cxnLst/>
              <a:rect l="l" t="t" r="r" b="b"/>
              <a:pathLst>
                <a:path w="1670" h="1639" extrusionOk="0">
                  <a:moveTo>
                    <a:pt x="851" y="0"/>
                  </a:moveTo>
                  <a:cubicBezTo>
                    <a:pt x="378" y="0"/>
                    <a:pt x="0" y="347"/>
                    <a:pt x="0" y="819"/>
                  </a:cubicBezTo>
                  <a:cubicBezTo>
                    <a:pt x="0" y="1260"/>
                    <a:pt x="378" y="1638"/>
                    <a:pt x="851" y="1638"/>
                  </a:cubicBezTo>
                  <a:cubicBezTo>
                    <a:pt x="1292" y="1638"/>
                    <a:pt x="1670" y="1260"/>
                    <a:pt x="1670" y="819"/>
                  </a:cubicBezTo>
                  <a:cubicBezTo>
                    <a:pt x="1670" y="347"/>
                    <a:pt x="1292" y="0"/>
                    <a:pt x="8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8" name="Google Shape;9098;p98"/>
            <p:cNvSpPr/>
            <p:nvPr/>
          </p:nvSpPr>
          <p:spPr>
            <a:xfrm>
              <a:off x="-10858725" y="4092875"/>
              <a:ext cx="331625" cy="330825"/>
            </a:xfrm>
            <a:custGeom>
              <a:avLst/>
              <a:gdLst/>
              <a:ahLst/>
              <a:cxnLst/>
              <a:rect l="l" t="t" r="r" b="b"/>
              <a:pathLst>
                <a:path w="13265" h="13233" extrusionOk="0">
                  <a:moveTo>
                    <a:pt x="6648" y="1639"/>
                  </a:moveTo>
                  <a:cubicBezTo>
                    <a:pt x="7562" y="1639"/>
                    <a:pt x="8318" y="2395"/>
                    <a:pt x="8318" y="3308"/>
                  </a:cubicBezTo>
                  <a:cubicBezTo>
                    <a:pt x="8318" y="4222"/>
                    <a:pt x="7562" y="4947"/>
                    <a:pt x="6648" y="4947"/>
                  </a:cubicBezTo>
                  <a:cubicBezTo>
                    <a:pt x="5766" y="4947"/>
                    <a:pt x="5010" y="4222"/>
                    <a:pt x="5010" y="3308"/>
                  </a:cubicBezTo>
                  <a:cubicBezTo>
                    <a:pt x="5010" y="2395"/>
                    <a:pt x="5735" y="1639"/>
                    <a:pt x="6648" y="1639"/>
                  </a:cubicBezTo>
                  <a:close/>
                  <a:moveTo>
                    <a:pt x="6648" y="5797"/>
                  </a:moveTo>
                  <a:cubicBezTo>
                    <a:pt x="7121" y="5797"/>
                    <a:pt x="7499" y="6144"/>
                    <a:pt x="7499" y="6616"/>
                  </a:cubicBezTo>
                  <a:cubicBezTo>
                    <a:pt x="7499" y="7089"/>
                    <a:pt x="7121" y="7435"/>
                    <a:pt x="6648" y="7435"/>
                  </a:cubicBezTo>
                  <a:cubicBezTo>
                    <a:pt x="6207" y="7435"/>
                    <a:pt x="5829" y="7089"/>
                    <a:pt x="5829" y="6616"/>
                  </a:cubicBezTo>
                  <a:cubicBezTo>
                    <a:pt x="5829" y="6144"/>
                    <a:pt x="6207" y="5797"/>
                    <a:pt x="6648" y="5797"/>
                  </a:cubicBezTo>
                  <a:close/>
                  <a:moveTo>
                    <a:pt x="3372" y="4947"/>
                  </a:moveTo>
                  <a:cubicBezTo>
                    <a:pt x="4254" y="4947"/>
                    <a:pt x="5010" y="5703"/>
                    <a:pt x="5010" y="6616"/>
                  </a:cubicBezTo>
                  <a:cubicBezTo>
                    <a:pt x="5010" y="7530"/>
                    <a:pt x="4254" y="8255"/>
                    <a:pt x="3372" y="8255"/>
                  </a:cubicBezTo>
                  <a:cubicBezTo>
                    <a:pt x="2458" y="8255"/>
                    <a:pt x="1702" y="7530"/>
                    <a:pt x="1702" y="6616"/>
                  </a:cubicBezTo>
                  <a:cubicBezTo>
                    <a:pt x="1702" y="5703"/>
                    <a:pt x="2395" y="4947"/>
                    <a:pt x="3372" y="4947"/>
                  </a:cubicBezTo>
                  <a:close/>
                  <a:moveTo>
                    <a:pt x="9956" y="4947"/>
                  </a:moveTo>
                  <a:cubicBezTo>
                    <a:pt x="10870" y="4947"/>
                    <a:pt x="11626" y="5703"/>
                    <a:pt x="11626" y="6616"/>
                  </a:cubicBezTo>
                  <a:cubicBezTo>
                    <a:pt x="11626" y="7530"/>
                    <a:pt x="10870" y="8255"/>
                    <a:pt x="9956" y="8255"/>
                  </a:cubicBezTo>
                  <a:cubicBezTo>
                    <a:pt x="9074" y="8255"/>
                    <a:pt x="8318" y="7530"/>
                    <a:pt x="8318" y="6616"/>
                  </a:cubicBezTo>
                  <a:cubicBezTo>
                    <a:pt x="8318" y="5703"/>
                    <a:pt x="9011" y="4947"/>
                    <a:pt x="9956" y="4947"/>
                  </a:cubicBezTo>
                  <a:close/>
                  <a:moveTo>
                    <a:pt x="6648" y="8255"/>
                  </a:moveTo>
                  <a:cubicBezTo>
                    <a:pt x="7562" y="8255"/>
                    <a:pt x="8318" y="9011"/>
                    <a:pt x="8318" y="9924"/>
                  </a:cubicBezTo>
                  <a:cubicBezTo>
                    <a:pt x="8318" y="10838"/>
                    <a:pt x="7562" y="11563"/>
                    <a:pt x="6648" y="11563"/>
                  </a:cubicBezTo>
                  <a:cubicBezTo>
                    <a:pt x="5766" y="11563"/>
                    <a:pt x="5010" y="10838"/>
                    <a:pt x="5010" y="9924"/>
                  </a:cubicBezTo>
                  <a:cubicBezTo>
                    <a:pt x="5010" y="9011"/>
                    <a:pt x="5766" y="8255"/>
                    <a:pt x="6648" y="8255"/>
                  </a:cubicBezTo>
                  <a:close/>
                  <a:moveTo>
                    <a:pt x="6648" y="0"/>
                  </a:moveTo>
                  <a:cubicBezTo>
                    <a:pt x="2994" y="0"/>
                    <a:pt x="1" y="2962"/>
                    <a:pt x="1" y="6616"/>
                  </a:cubicBezTo>
                  <a:cubicBezTo>
                    <a:pt x="1" y="10271"/>
                    <a:pt x="2994" y="13232"/>
                    <a:pt x="6648" y="13232"/>
                  </a:cubicBezTo>
                  <a:cubicBezTo>
                    <a:pt x="10334" y="13232"/>
                    <a:pt x="13264" y="10271"/>
                    <a:pt x="13264" y="6616"/>
                  </a:cubicBezTo>
                  <a:cubicBezTo>
                    <a:pt x="13264" y="2962"/>
                    <a:pt x="10334" y="0"/>
                    <a:pt x="664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9" name="Google Shape;9099;p98"/>
            <p:cNvSpPr/>
            <p:nvPr/>
          </p:nvSpPr>
          <p:spPr>
            <a:xfrm>
              <a:off x="-10630300" y="4237000"/>
              <a:ext cx="41750" cy="41775"/>
            </a:xfrm>
            <a:custGeom>
              <a:avLst/>
              <a:gdLst/>
              <a:ahLst/>
              <a:cxnLst/>
              <a:rect l="l" t="t" r="r" b="b"/>
              <a:pathLst>
                <a:path w="1670" h="1671" extrusionOk="0">
                  <a:moveTo>
                    <a:pt x="819" y="1"/>
                  </a:moveTo>
                  <a:cubicBezTo>
                    <a:pt x="378" y="1"/>
                    <a:pt x="0" y="379"/>
                    <a:pt x="0" y="851"/>
                  </a:cubicBezTo>
                  <a:cubicBezTo>
                    <a:pt x="0" y="1292"/>
                    <a:pt x="378" y="1670"/>
                    <a:pt x="819" y="1670"/>
                  </a:cubicBezTo>
                  <a:cubicBezTo>
                    <a:pt x="1292" y="1670"/>
                    <a:pt x="1670" y="1292"/>
                    <a:pt x="1670" y="851"/>
                  </a:cubicBezTo>
                  <a:cubicBezTo>
                    <a:pt x="1670" y="379"/>
                    <a:pt x="1292" y="1"/>
                    <a:pt x="8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0" name="Google Shape;9100;p98"/>
            <p:cNvSpPr/>
            <p:nvPr/>
          </p:nvSpPr>
          <p:spPr>
            <a:xfrm>
              <a:off x="-10607475" y="4340975"/>
              <a:ext cx="102425" cy="82725"/>
            </a:xfrm>
            <a:custGeom>
              <a:avLst/>
              <a:gdLst/>
              <a:ahLst/>
              <a:cxnLst/>
              <a:rect l="l" t="t" r="r" b="b"/>
              <a:pathLst>
                <a:path w="4097" h="3309" extrusionOk="0">
                  <a:moveTo>
                    <a:pt x="3309" y="0"/>
                  </a:moveTo>
                  <a:cubicBezTo>
                    <a:pt x="2584" y="1418"/>
                    <a:pt x="1418" y="2584"/>
                    <a:pt x="1" y="3308"/>
                  </a:cubicBezTo>
                  <a:lnTo>
                    <a:pt x="3655" y="3308"/>
                  </a:lnTo>
                  <a:cubicBezTo>
                    <a:pt x="3907" y="3308"/>
                    <a:pt x="4096" y="3119"/>
                    <a:pt x="4096" y="2867"/>
                  </a:cubicBezTo>
                  <a:lnTo>
                    <a:pt x="4096" y="378"/>
                  </a:lnTo>
                  <a:cubicBezTo>
                    <a:pt x="4065" y="189"/>
                    <a:pt x="3907" y="0"/>
                    <a:pt x="36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1" name="Google Shape;9101;p98"/>
          <p:cNvGrpSpPr/>
          <p:nvPr/>
        </p:nvGrpSpPr>
        <p:grpSpPr>
          <a:xfrm>
            <a:off x="6191762" y="2891855"/>
            <a:ext cx="356096" cy="354469"/>
            <a:chOff x="-9089725" y="3180200"/>
            <a:chExt cx="353550" cy="351900"/>
          </a:xfrm>
        </p:grpSpPr>
        <p:sp>
          <p:nvSpPr>
            <p:cNvPr id="9102" name="Google Shape;9102;p98"/>
            <p:cNvSpPr/>
            <p:nvPr/>
          </p:nvSpPr>
          <p:spPr>
            <a:xfrm>
              <a:off x="-9089725" y="3180200"/>
              <a:ext cx="165425" cy="250300"/>
            </a:xfrm>
            <a:custGeom>
              <a:avLst/>
              <a:gdLst/>
              <a:ahLst/>
              <a:cxnLst/>
              <a:rect l="l" t="t" r="r" b="b"/>
              <a:pathLst>
                <a:path w="6617" h="10012" extrusionOk="0">
                  <a:moveTo>
                    <a:pt x="2945" y="1"/>
                  </a:moveTo>
                  <a:cubicBezTo>
                    <a:pt x="2900" y="1"/>
                    <a:pt x="2854" y="8"/>
                    <a:pt x="2805" y="25"/>
                  </a:cubicBezTo>
                  <a:cubicBezTo>
                    <a:pt x="2647" y="56"/>
                    <a:pt x="2521" y="214"/>
                    <a:pt x="2521" y="434"/>
                  </a:cubicBezTo>
                  <a:lnTo>
                    <a:pt x="2521" y="6924"/>
                  </a:lnTo>
                  <a:cubicBezTo>
                    <a:pt x="2301" y="6767"/>
                    <a:pt x="2017" y="6704"/>
                    <a:pt x="1702" y="6704"/>
                  </a:cubicBezTo>
                  <a:cubicBezTo>
                    <a:pt x="788" y="6704"/>
                    <a:pt x="64" y="7428"/>
                    <a:pt x="64" y="8342"/>
                  </a:cubicBezTo>
                  <a:cubicBezTo>
                    <a:pt x="1" y="9256"/>
                    <a:pt x="757" y="10012"/>
                    <a:pt x="1671" y="10012"/>
                  </a:cubicBezTo>
                  <a:cubicBezTo>
                    <a:pt x="2584" y="10012"/>
                    <a:pt x="3309" y="9256"/>
                    <a:pt x="3309" y="8342"/>
                  </a:cubicBezTo>
                  <a:lnTo>
                    <a:pt x="3309" y="1820"/>
                  </a:lnTo>
                  <a:cubicBezTo>
                    <a:pt x="3907" y="2545"/>
                    <a:pt x="4632" y="3144"/>
                    <a:pt x="5294" y="3616"/>
                  </a:cubicBezTo>
                  <a:cubicBezTo>
                    <a:pt x="5609" y="3868"/>
                    <a:pt x="5798" y="4215"/>
                    <a:pt x="5798" y="4593"/>
                  </a:cubicBezTo>
                  <a:cubicBezTo>
                    <a:pt x="5798" y="5286"/>
                    <a:pt x="5262" y="5822"/>
                    <a:pt x="4537" y="5822"/>
                  </a:cubicBezTo>
                  <a:cubicBezTo>
                    <a:pt x="4317" y="5822"/>
                    <a:pt x="4159" y="6011"/>
                    <a:pt x="4159" y="6263"/>
                  </a:cubicBezTo>
                  <a:cubicBezTo>
                    <a:pt x="4159" y="6483"/>
                    <a:pt x="4348" y="6704"/>
                    <a:pt x="4537" y="6704"/>
                  </a:cubicBezTo>
                  <a:cubicBezTo>
                    <a:pt x="5672" y="6704"/>
                    <a:pt x="6617" y="5727"/>
                    <a:pt x="6617" y="4593"/>
                  </a:cubicBezTo>
                  <a:cubicBezTo>
                    <a:pt x="6617" y="3931"/>
                    <a:pt x="6302" y="3333"/>
                    <a:pt x="5798" y="2955"/>
                  </a:cubicBezTo>
                  <a:cubicBezTo>
                    <a:pt x="5042" y="2388"/>
                    <a:pt x="4317" y="1726"/>
                    <a:pt x="3750" y="907"/>
                  </a:cubicBezTo>
                  <a:lnTo>
                    <a:pt x="3277" y="182"/>
                  </a:lnTo>
                  <a:cubicBezTo>
                    <a:pt x="3184" y="65"/>
                    <a:pt x="3073" y="1"/>
                    <a:pt x="294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3" name="Google Shape;9103;p98"/>
            <p:cNvSpPr/>
            <p:nvPr/>
          </p:nvSpPr>
          <p:spPr>
            <a:xfrm>
              <a:off x="-8965275" y="3264575"/>
              <a:ext cx="229100" cy="267525"/>
            </a:xfrm>
            <a:custGeom>
              <a:avLst/>
              <a:gdLst/>
              <a:ahLst/>
              <a:cxnLst/>
              <a:rect l="l" t="t" r="r" b="b"/>
              <a:pathLst>
                <a:path w="9164" h="10701" extrusionOk="0">
                  <a:moveTo>
                    <a:pt x="8747" y="0"/>
                  </a:moveTo>
                  <a:cubicBezTo>
                    <a:pt x="8709" y="0"/>
                    <a:pt x="8671" y="7"/>
                    <a:pt x="8633" y="21"/>
                  </a:cubicBezTo>
                  <a:lnTo>
                    <a:pt x="2804" y="1659"/>
                  </a:lnTo>
                  <a:cubicBezTo>
                    <a:pt x="2584" y="1690"/>
                    <a:pt x="2489" y="1848"/>
                    <a:pt x="2489" y="2069"/>
                  </a:cubicBezTo>
                  <a:lnTo>
                    <a:pt x="2489" y="7645"/>
                  </a:lnTo>
                  <a:cubicBezTo>
                    <a:pt x="2237" y="7487"/>
                    <a:pt x="1985" y="7424"/>
                    <a:pt x="1670" y="7424"/>
                  </a:cubicBezTo>
                  <a:cubicBezTo>
                    <a:pt x="757" y="7424"/>
                    <a:pt x="1" y="8149"/>
                    <a:pt x="1" y="9063"/>
                  </a:cubicBezTo>
                  <a:cubicBezTo>
                    <a:pt x="1" y="9976"/>
                    <a:pt x="757" y="10701"/>
                    <a:pt x="1670" y="10701"/>
                  </a:cubicBezTo>
                  <a:cubicBezTo>
                    <a:pt x="2552" y="10701"/>
                    <a:pt x="3309" y="9976"/>
                    <a:pt x="3309" y="9063"/>
                  </a:cubicBezTo>
                  <a:lnTo>
                    <a:pt x="3309" y="3990"/>
                  </a:lnTo>
                  <a:lnTo>
                    <a:pt x="8318" y="2573"/>
                  </a:lnTo>
                  <a:lnTo>
                    <a:pt x="8318" y="5944"/>
                  </a:lnTo>
                  <a:cubicBezTo>
                    <a:pt x="8066" y="5786"/>
                    <a:pt x="7814" y="5723"/>
                    <a:pt x="7499" y="5723"/>
                  </a:cubicBezTo>
                  <a:cubicBezTo>
                    <a:pt x="6585" y="5723"/>
                    <a:pt x="5829" y="6448"/>
                    <a:pt x="5829" y="7361"/>
                  </a:cubicBezTo>
                  <a:cubicBezTo>
                    <a:pt x="5829" y="8275"/>
                    <a:pt x="6585" y="9031"/>
                    <a:pt x="7499" y="9031"/>
                  </a:cubicBezTo>
                  <a:cubicBezTo>
                    <a:pt x="8381" y="9031"/>
                    <a:pt x="9137" y="8275"/>
                    <a:pt x="9137" y="7361"/>
                  </a:cubicBezTo>
                  <a:lnTo>
                    <a:pt x="9137" y="367"/>
                  </a:lnTo>
                  <a:cubicBezTo>
                    <a:pt x="9164" y="207"/>
                    <a:pt x="8963" y="0"/>
                    <a:pt x="87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4" name="Google Shape;9104;p98"/>
          <p:cNvGrpSpPr/>
          <p:nvPr/>
        </p:nvGrpSpPr>
        <p:grpSpPr>
          <a:xfrm>
            <a:off x="6243280" y="3367282"/>
            <a:ext cx="252278" cy="355451"/>
            <a:chOff x="-9039300" y="3614000"/>
            <a:chExt cx="250475" cy="352875"/>
          </a:xfrm>
        </p:grpSpPr>
        <p:sp>
          <p:nvSpPr>
            <p:cNvPr id="9105" name="Google Shape;9105;p98"/>
            <p:cNvSpPr/>
            <p:nvPr/>
          </p:nvSpPr>
          <p:spPr>
            <a:xfrm>
              <a:off x="-8944000" y="3614000"/>
              <a:ext cx="63025" cy="63025"/>
            </a:xfrm>
            <a:custGeom>
              <a:avLst/>
              <a:gdLst/>
              <a:ahLst/>
              <a:cxnLst/>
              <a:rect l="l" t="t" r="r" b="b"/>
              <a:pathLst>
                <a:path w="2521" h="2521" extrusionOk="0">
                  <a:moveTo>
                    <a:pt x="1260" y="0"/>
                  </a:moveTo>
                  <a:cubicBezTo>
                    <a:pt x="567" y="0"/>
                    <a:pt x="0" y="567"/>
                    <a:pt x="0" y="1261"/>
                  </a:cubicBezTo>
                  <a:cubicBezTo>
                    <a:pt x="0" y="1954"/>
                    <a:pt x="567" y="2521"/>
                    <a:pt x="1260" y="2521"/>
                  </a:cubicBezTo>
                  <a:cubicBezTo>
                    <a:pt x="1985" y="2521"/>
                    <a:pt x="2521" y="1954"/>
                    <a:pt x="2521" y="1261"/>
                  </a:cubicBezTo>
                  <a:cubicBezTo>
                    <a:pt x="2521" y="567"/>
                    <a:pt x="1985" y="0"/>
                    <a:pt x="126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6" name="Google Shape;9106;p98"/>
            <p:cNvSpPr/>
            <p:nvPr/>
          </p:nvSpPr>
          <p:spPr>
            <a:xfrm>
              <a:off x="-9039300" y="3696700"/>
              <a:ext cx="250475" cy="270175"/>
            </a:xfrm>
            <a:custGeom>
              <a:avLst/>
              <a:gdLst/>
              <a:ahLst/>
              <a:cxnLst/>
              <a:rect l="l" t="t" r="r" b="b"/>
              <a:pathLst>
                <a:path w="10019" h="10807" extrusionOk="0">
                  <a:moveTo>
                    <a:pt x="914" y="0"/>
                  </a:moveTo>
                  <a:cubicBezTo>
                    <a:pt x="473" y="32"/>
                    <a:pt x="126" y="410"/>
                    <a:pt x="126" y="883"/>
                  </a:cubicBezTo>
                  <a:cubicBezTo>
                    <a:pt x="126" y="1355"/>
                    <a:pt x="473" y="1702"/>
                    <a:pt x="945" y="1702"/>
                  </a:cubicBezTo>
                  <a:lnTo>
                    <a:pt x="4253" y="1702"/>
                  </a:lnTo>
                  <a:lnTo>
                    <a:pt x="4253" y="4033"/>
                  </a:lnTo>
                  <a:lnTo>
                    <a:pt x="441" y="6868"/>
                  </a:lnTo>
                  <a:cubicBezTo>
                    <a:pt x="95" y="7120"/>
                    <a:pt x="0" y="7656"/>
                    <a:pt x="284" y="8003"/>
                  </a:cubicBezTo>
                  <a:cubicBezTo>
                    <a:pt x="453" y="8210"/>
                    <a:pt x="713" y="8327"/>
                    <a:pt x="962" y="8327"/>
                  </a:cubicBezTo>
                  <a:cubicBezTo>
                    <a:pt x="1129" y="8327"/>
                    <a:pt x="1291" y="8274"/>
                    <a:pt x="1418" y="8160"/>
                  </a:cubicBezTo>
                  <a:lnTo>
                    <a:pt x="4222" y="6018"/>
                  </a:lnTo>
                  <a:lnTo>
                    <a:pt x="4222" y="9956"/>
                  </a:lnTo>
                  <a:cubicBezTo>
                    <a:pt x="4222" y="10428"/>
                    <a:pt x="4568" y="10807"/>
                    <a:pt x="5041" y="10807"/>
                  </a:cubicBezTo>
                  <a:cubicBezTo>
                    <a:pt x="5513" y="10807"/>
                    <a:pt x="5860" y="10460"/>
                    <a:pt x="5860" y="9956"/>
                  </a:cubicBezTo>
                  <a:lnTo>
                    <a:pt x="5860" y="1670"/>
                  </a:lnTo>
                  <a:lnTo>
                    <a:pt x="9168" y="1670"/>
                  </a:lnTo>
                  <a:cubicBezTo>
                    <a:pt x="9641" y="1670"/>
                    <a:pt x="10019" y="1292"/>
                    <a:pt x="10019" y="820"/>
                  </a:cubicBezTo>
                  <a:cubicBezTo>
                    <a:pt x="10019" y="347"/>
                    <a:pt x="9641" y="0"/>
                    <a:pt x="916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7" name="Google Shape;9107;p98"/>
          <p:cNvGrpSpPr/>
          <p:nvPr/>
        </p:nvGrpSpPr>
        <p:grpSpPr>
          <a:xfrm>
            <a:off x="7975246" y="3389521"/>
            <a:ext cx="354635" cy="354670"/>
            <a:chOff x="-9088150" y="4049550"/>
            <a:chExt cx="352100" cy="352100"/>
          </a:xfrm>
        </p:grpSpPr>
        <p:sp>
          <p:nvSpPr>
            <p:cNvPr id="9108" name="Google Shape;9108;p98"/>
            <p:cNvSpPr/>
            <p:nvPr/>
          </p:nvSpPr>
          <p:spPr>
            <a:xfrm>
              <a:off x="-9047975" y="4049550"/>
              <a:ext cx="290650" cy="165425"/>
            </a:xfrm>
            <a:custGeom>
              <a:avLst/>
              <a:gdLst/>
              <a:ahLst/>
              <a:cxnLst/>
              <a:rect l="l" t="t" r="r" b="b"/>
              <a:pathLst>
                <a:path w="11626" h="6617" extrusionOk="0">
                  <a:moveTo>
                    <a:pt x="473" y="1"/>
                  </a:moveTo>
                  <a:cubicBezTo>
                    <a:pt x="316" y="1"/>
                    <a:pt x="158" y="64"/>
                    <a:pt x="64" y="221"/>
                  </a:cubicBezTo>
                  <a:cubicBezTo>
                    <a:pt x="1" y="379"/>
                    <a:pt x="32" y="536"/>
                    <a:pt x="158" y="662"/>
                  </a:cubicBezTo>
                  <a:lnTo>
                    <a:pt x="3340" y="4317"/>
                  </a:lnTo>
                  <a:lnTo>
                    <a:pt x="3340" y="2048"/>
                  </a:lnTo>
                  <a:cubicBezTo>
                    <a:pt x="3340" y="1796"/>
                    <a:pt x="3529" y="1639"/>
                    <a:pt x="3781" y="1639"/>
                  </a:cubicBezTo>
                  <a:cubicBezTo>
                    <a:pt x="4002" y="1639"/>
                    <a:pt x="4159" y="1859"/>
                    <a:pt x="4159" y="2048"/>
                  </a:cubicBezTo>
                  <a:lnTo>
                    <a:pt x="4159" y="5262"/>
                  </a:lnTo>
                  <a:lnTo>
                    <a:pt x="5325" y="6617"/>
                  </a:lnTo>
                  <a:lnTo>
                    <a:pt x="10744" y="6617"/>
                  </a:lnTo>
                  <a:cubicBezTo>
                    <a:pt x="11311" y="6112"/>
                    <a:pt x="11626" y="5356"/>
                    <a:pt x="11626" y="4537"/>
                  </a:cubicBezTo>
                  <a:cubicBezTo>
                    <a:pt x="11626" y="2899"/>
                    <a:pt x="10303" y="1607"/>
                    <a:pt x="8727" y="1607"/>
                  </a:cubicBezTo>
                  <a:lnTo>
                    <a:pt x="7751" y="1607"/>
                  </a:lnTo>
                  <a:cubicBezTo>
                    <a:pt x="7436" y="1607"/>
                    <a:pt x="7121" y="1481"/>
                    <a:pt x="6900" y="1261"/>
                  </a:cubicBezTo>
                  <a:lnTo>
                    <a:pt x="6207" y="599"/>
                  </a:lnTo>
                  <a:cubicBezTo>
                    <a:pt x="5829" y="190"/>
                    <a:pt x="5325" y="1"/>
                    <a:pt x="475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9" name="Google Shape;9109;p98"/>
            <p:cNvSpPr/>
            <p:nvPr/>
          </p:nvSpPr>
          <p:spPr>
            <a:xfrm>
              <a:off x="-8964475" y="4157450"/>
              <a:ext cx="20500" cy="57525"/>
            </a:xfrm>
            <a:custGeom>
              <a:avLst/>
              <a:gdLst/>
              <a:ahLst/>
              <a:cxnLst/>
              <a:rect l="l" t="t" r="r" b="b"/>
              <a:pathLst>
                <a:path w="820" h="2301" extrusionOk="0">
                  <a:moveTo>
                    <a:pt x="0" y="1"/>
                  </a:moveTo>
                  <a:lnTo>
                    <a:pt x="0" y="2301"/>
                  </a:lnTo>
                  <a:lnTo>
                    <a:pt x="819" y="2301"/>
                  </a:lnTo>
                  <a:lnTo>
                    <a:pt x="819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0" name="Google Shape;9110;p98"/>
            <p:cNvSpPr/>
            <p:nvPr/>
          </p:nvSpPr>
          <p:spPr>
            <a:xfrm>
              <a:off x="-9088150" y="4235425"/>
              <a:ext cx="352100" cy="82725"/>
            </a:xfrm>
            <a:custGeom>
              <a:avLst/>
              <a:gdLst/>
              <a:ahLst/>
              <a:cxnLst/>
              <a:rect l="l" t="t" r="r" b="b"/>
              <a:pathLst>
                <a:path w="14084" h="3309" extrusionOk="0">
                  <a:moveTo>
                    <a:pt x="2868" y="1"/>
                  </a:moveTo>
                  <a:cubicBezTo>
                    <a:pt x="2206" y="1"/>
                    <a:pt x="1639" y="568"/>
                    <a:pt x="1639" y="1229"/>
                  </a:cubicBezTo>
                  <a:lnTo>
                    <a:pt x="1639" y="1670"/>
                  </a:lnTo>
                  <a:lnTo>
                    <a:pt x="820" y="1670"/>
                  </a:lnTo>
                  <a:cubicBezTo>
                    <a:pt x="347" y="1670"/>
                    <a:pt x="1" y="2017"/>
                    <a:pt x="1" y="2490"/>
                  </a:cubicBezTo>
                  <a:lnTo>
                    <a:pt x="1" y="2868"/>
                  </a:lnTo>
                  <a:cubicBezTo>
                    <a:pt x="1" y="3120"/>
                    <a:pt x="190" y="3309"/>
                    <a:pt x="379" y="3309"/>
                  </a:cubicBezTo>
                  <a:lnTo>
                    <a:pt x="13264" y="3309"/>
                  </a:lnTo>
                  <a:cubicBezTo>
                    <a:pt x="13737" y="3309"/>
                    <a:pt x="14083" y="2962"/>
                    <a:pt x="14083" y="2490"/>
                  </a:cubicBezTo>
                  <a:lnTo>
                    <a:pt x="14083" y="410"/>
                  </a:lnTo>
                  <a:cubicBezTo>
                    <a:pt x="14083" y="158"/>
                    <a:pt x="13894" y="1"/>
                    <a:pt x="1364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1" name="Google Shape;9111;p98"/>
            <p:cNvSpPr/>
            <p:nvPr/>
          </p:nvSpPr>
          <p:spPr>
            <a:xfrm>
              <a:off x="-9064525" y="4338600"/>
              <a:ext cx="53600" cy="63050"/>
            </a:xfrm>
            <a:custGeom>
              <a:avLst/>
              <a:gdLst/>
              <a:ahLst/>
              <a:cxnLst/>
              <a:rect l="l" t="t" r="r" b="b"/>
              <a:pathLst>
                <a:path w="2144" h="2522" extrusionOk="0">
                  <a:moveTo>
                    <a:pt x="1" y="1"/>
                  </a:moveTo>
                  <a:lnTo>
                    <a:pt x="253" y="2175"/>
                  </a:lnTo>
                  <a:cubicBezTo>
                    <a:pt x="316" y="2364"/>
                    <a:pt x="473" y="2521"/>
                    <a:pt x="663" y="2521"/>
                  </a:cubicBezTo>
                  <a:lnTo>
                    <a:pt x="1482" y="2521"/>
                  </a:lnTo>
                  <a:cubicBezTo>
                    <a:pt x="1671" y="2521"/>
                    <a:pt x="1891" y="2364"/>
                    <a:pt x="1891" y="2175"/>
                  </a:cubicBezTo>
                  <a:lnTo>
                    <a:pt x="214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2" name="Google Shape;9112;p98"/>
            <p:cNvSpPr/>
            <p:nvPr/>
          </p:nvSpPr>
          <p:spPr>
            <a:xfrm>
              <a:off x="-8898325" y="4338600"/>
              <a:ext cx="54375" cy="63050"/>
            </a:xfrm>
            <a:custGeom>
              <a:avLst/>
              <a:gdLst/>
              <a:ahLst/>
              <a:cxnLst/>
              <a:rect l="l" t="t" r="r" b="b"/>
              <a:pathLst>
                <a:path w="2175" h="2522" extrusionOk="0">
                  <a:moveTo>
                    <a:pt x="0" y="1"/>
                  </a:moveTo>
                  <a:lnTo>
                    <a:pt x="284" y="2175"/>
                  </a:lnTo>
                  <a:cubicBezTo>
                    <a:pt x="284" y="2364"/>
                    <a:pt x="473" y="2521"/>
                    <a:pt x="662" y="2521"/>
                  </a:cubicBezTo>
                  <a:lnTo>
                    <a:pt x="1481" y="2521"/>
                  </a:lnTo>
                  <a:cubicBezTo>
                    <a:pt x="1702" y="2521"/>
                    <a:pt x="1891" y="2364"/>
                    <a:pt x="1891" y="2175"/>
                  </a:cubicBezTo>
                  <a:lnTo>
                    <a:pt x="217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3" name="Google Shape;9113;p98"/>
            <p:cNvSpPr/>
            <p:nvPr/>
          </p:nvSpPr>
          <p:spPr>
            <a:xfrm>
              <a:off x="-8814850" y="4338600"/>
              <a:ext cx="54375" cy="63050"/>
            </a:xfrm>
            <a:custGeom>
              <a:avLst/>
              <a:gdLst/>
              <a:ahLst/>
              <a:cxnLst/>
              <a:rect l="l" t="t" r="r" b="b"/>
              <a:pathLst>
                <a:path w="2175" h="2522" extrusionOk="0">
                  <a:moveTo>
                    <a:pt x="1" y="1"/>
                  </a:moveTo>
                  <a:lnTo>
                    <a:pt x="285" y="2175"/>
                  </a:lnTo>
                  <a:cubicBezTo>
                    <a:pt x="285" y="2364"/>
                    <a:pt x="442" y="2521"/>
                    <a:pt x="663" y="2521"/>
                  </a:cubicBezTo>
                  <a:lnTo>
                    <a:pt x="1513" y="2521"/>
                  </a:lnTo>
                  <a:cubicBezTo>
                    <a:pt x="1702" y="2521"/>
                    <a:pt x="1891" y="2364"/>
                    <a:pt x="1891" y="2175"/>
                  </a:cubicBezTo>
                  <a:lnTo>
                    <a:pt x="217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14" name="Google Shape;9114;p98"/>
          <p:cNvGrpSpPr/>
          <p:nvPr/>
        </p:nvGrpSpPr>
        <p:grpSpPr>
          <a:xfrm>
            <a:off x="7109610" y="2891754"/>
            <a:ext cx="315757" cy="354670"/>
            <a:chOff x="-8191825" y="3174500"/>
            <a:chExt cx="313500" cy="352100"/>
          </a:xfrm>
        </p:grpSpPr>
        <p:sp>
          <p:nvSpPr>
            <p:cNvPr id="9115" name="Google Shape;9115;p98"/>
            <p:cNvSpPr/>
            <p:nvPr/>
          </p:nvSpPr>
          <p:spPr>
            <a:xfrm>
              <a:off x="-8191825" y="3486400"/>
              <a:ext cx="310350" cy="40200"/>
            </a:xfrm>
            <a:custGeom>
              <a:avLst/>
              <a:gdLst/>
              <a:ahLst/>
              <a:cxnLst/>
              <a:rect l="l" t="t" r="r" b="b"/>
              <a:pathLst>
                <a:path w="12414" h="1608" extrusionOk="0">
                  <a:moveTo>
                    <a:pt x="0" y="1"/>
                  </a:moveTo>
                  <a:lnTo>
                    <a:pt x="0" y="1229"/>
                  </a:lnTo>
                  <a:lnTo>
                    <a:pt x="63" y="1229"/>
                  </a:lnTo>
                  <a:cubicBezTo>
                    <a:pt x="63" y="1450"/>
                    <a:pt x="252" y="1607"/>
                    <a:pt x="441" y="1607"/>
                  </a:cubicBezTo>
                  <a:lnTo>
                    <a:pt x="12035" y="1607"/>
                  </a:lnTo>
                  <a:cubicBezTo>
                    <a:pt x="12256" y="1607"/>
                    <a:pt x="12413" y="1418"/>
                    <a:pt x="12413" y="1229"/>
                  </a:cubicBezTo>
                  <a:lnTo>
                    <a:pt x="1241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6" name="Google Shape;9116;p98"/>
            <p:cNvSpPr/>
            <p:nvPr/>
          </p:nvSpPr>
          <p:spPr>
            <a:xfrm>
              <a:off x="-8188675" y="3318650"/>
              <a:ext cx="310350" cy="146500"/>
            </a:xfrm>
            <a:custGeom>
              <a:avLst/>
              <a:gdLst/>
              <a:ahLst/>
              <a:cxnLst/>
              <a:rect l="l" t="t" r="r" b="b"/>
              <a:pathLst>
                <a:path w="12414" h="5860" extrusionOk="0">
                  <a:moveTo>
                    <a:pt x="5199" y="0"/>
                  </a:moveTo>
                  <a:lnTo>
                    <a:pt x="4096" y="2237"/>
                  </a:lnTo>
                  <a:cubicBezTo>
                    <a:pt x="4024" y="2404"/>
                    <a:pt x="3863" y="2481"/>
                    <a:pt x="3706" y="2481"/>
                  </a:cubicBezTo>
                  <a:cubicBezTo>
                    <a:pt x="3656" y="2481"/>
                    <a:pt x="3606" y="2473"/>
                    <a:pt x="3560" y="2457"/>
                  </a:cubicBezTo>
                  <a:cubicBezTo>
                    <a:pt x="3371" y="2331"/>
                    <a:pt x="3277" y="2111"/>
                    <a:pt x="3371" y="1890"/>
                  </a:cubicBezTo>
                  <a:lnTo>
                    <a:pt x="4222" y="126"/>
                  </a:lnTo>
                  <a:lnTo>
                    <a:pt x="4222" y="126"/>
                  </a:lnTo>
                  <a:cubicBezTo>
                    <a:pt x="1828" y="630"/>
                    <a:pt x="0" y="2836"/>
                    <a:pt x="0" y="5450"/>
                  </a:cubicBezTo>
                  <a:lnTo>
                    <a:pt x="0" y="5860"/>
                  </a:lnTo>
                  <a:lnTo>
                    <a:pt x="12413" y="5860"/>
                  </a:lnTo>
                  <a:lnTo>
                    <a:pt x="12413" y="5450"/>
                  </a:lnTo>
                  <a:cubicBezTo>
                    <a:pt x="12319" y="2836"/>
                    <a:pt x="10523" y="630"/>
                    <a:pt x="8129" y="126"/>
                  </a:cubicBezTo>
                  <a:lnTo>
                    <a:pt x="8129" y="126"/>
                  </a:lnTo>
                  <a:lnTo>
                    <a:pt x="8979" y="1890"/>
                  </a:lnTo>
                  <a:cubicBezTo>
                    <a:pt x="9105" y="2111"/>
                    <a:pt x="8979" y="2331"/>
                    <a:pt x="8790" y="2457"/>
                  </a:cubicBezTo>
                  <a:cubicBezTo>
                    <a:pt x="8741" y="2482"/>
                    <a:pt x="8685" y="2494"/>
                    <a:pt x="8628" y="2494"/>
                  </a:cubicBezTo>
                  <a:cubicBezTo>
                    <a:pt x="8468" y="2494"/>
                    <a:pt x="8301" y="2400"/>
                    <a:pt x="8255" y="2237"/>
                  </a:cubicBezTo>
                  <a:lnTo>
                    <a:pt x="7152" y="0"/>
                  </a:lnTo>
                  <a:lnTo>
                    <a:pt x="6585" y="0"/>
                  </a:lnTo>
                  <a:lnTo>
                    <a:pt x="6585" y="2899"/>
                  </a:lnTo>
                  <a:cubicBezTo>
                    <a:pt x="6585" y="3119"/>
                    <a:pt x="6396" y="3308"/>
                    <a:pt x="6207" y="3308"/>
                  </a:cubicBezTo>
                  <a:cubicBezTo>
                    <a:pt x="5955" y="3308"/>
                    <a:pt x="5797" y="3119"/>
                    <a:pt x="5797" y="2899"/>
                  </a:cubicBezTo>
                  <a:lnTo>
                    <a:pt x="579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7" name="Google Shape;9117;p98"/>
            <p:cNvSpPr/>
            <p:nvPr/>
          </p:nvSpPr>
          <p:spPr>
            <a:xfrm>
              <a:off x="-8169775" y="3174500"/>
              <a:ext cx="267825" cy="129975"/>
            </a:xfrm>
            <a:custGeom>
              <a:avLst/>
              <a:gdLst/>
              <a:ahLst/>
              <a:cxnLst/>
              <a:rect l="l" t="t" r="r" b="b"/>
              <a:pathLst>
                <a:path w="10713" h="5199" extrusionOk="0">
                  <a:moveTo>
                    <a:pt x="1639" y="1"/>
                  </a:moveTo>
                  <a:cubicBezTo>
                    <a:pt x="757" y="1"/>
                    <a:pt x="1" y="725"/>
                    <a:pt x="1" y="1639"/>
                  </a:cubicBezTo>
                  <a:lnTo>
                    <a:pt x="1" y="2080"/>
                  </a:lnTo>
                  <a:cubicBezTo>
                    <a:pt x="1" y="2301"/>
                    <a:pt x="190" y="2521"/>
                    <a:pt x="379" y="2521"/>
                  </a:cubicBezTo>
                  <a:lnTo>
                    <a:pt x="2521" y="2521"/>
                  </a:lnTo>
                  <a:lnTo>
                    <a:pt x="3057" y="5199"/>
                  </a:lnTo>
                  <a:cubicBezTo>
                    <a:pt x="3529" y="5073"/>
                    <a:pt x="4002" y="4978"/>
                    <a:pt x="4537" y="4978"/>
                  </a:cubicBezTo>
                  <a:lnTo>
                    <a:pt x="6176" y="4978"/>
                  </a:lnTo>
                  <a:cubicBezTo>
                    <a:pt x="6680" y="4978"/>
                    <a:pt x="7152" y="5073"/>
                    <a:pt x="7625" y="5199"/>
                  </a:cubicBezTo>
                  <a:lnTo>
                    <a:pt x="8192" y="2521"/>
                  </a:lnTo>
                  <a:lnTo>
                    <a:pt x="10303" y="2521"/>
                  </a:lnTo>
                  <a:cubicBezTo>
                    <a:pt x="10555" y="2521"/>
                    <a:pt x="10712" y="2301"/>
                    <a:pt x="10712" y="2080"/>
                  </a:cubicBezTo>
                  <a:lnTo>
                    <a:pt x="10712" y="1639"/>
                  </a:lnTo>
                  <a:cubicBezTo>
                    <a:pt x="10712" y="725"/>
                    <a:pt x="9956" y="1"/>
                    <a:pt x="9042" y="1"/>
                  </a:cubicBezTo>
                  <a:cubicBezTo>
                    <a:pt x="8160" y="1"/>
                    <a:pt x="7404" y="725"/>
                    <a:pt x="7404" y="1639"/>
                  </a:cubicBezTo>
                  <a:lnTo>
                    <a:pt x="7310" y="1639"/>
                  </a:lnTo>
                  <a:cubicBezTo>
                    <a:pt x="6617" y="1639"/>
                    <a:pt x="5892" y="1891"/>
                    <a:pt x="5325" y="2364"/>
                  </a:cubicBezTo>
                  <a:cubicBezTo>
                    <a:pt x="4852" y="1891"/>
                    <a:pt x="4128" y="1639"/>
                    <a:pt x="3372" y="1639"/>
                  </a:cubicBezTo>
                  <a:lnTo>
                    <a:pt x="3309" y="1639"/>
                  </a:lnTo>
                  <a:cubicBezTo>
                    <a:pt x="3309" y="725"/>
                    <a:pt x="2552" y="1"/>
                    <a:pt x="163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E2A47"/>
        </a:solidFill>
        <a:effectLst/>
      </p:bgPr>
    </p:bg>
    <p:spTree>
      <p:nvGrpSpPr>
        <p:cNvPr id="1" name="Shape 9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2" name="Google Shape;9122;p99"/>
          <p:cNvSpPr txBox="1">
            <a:spLocks noGrp="1"/>
          </p:cNvSpPr>
          <p:nvPr>
            <p:ph type="title" idx="4294967295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Nature Icons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3" name="Google Shape;9123;p99"/>
          <p:cNvSpPr/>
          <p:nvPr/>
        </p:nvSpPr>
        <p:spPr>
          <a:xfrm>
            <a:off x="801940" y="1691070"/>
            <a:ext cx="343404" cy="446998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24" name="Google Shape;9124;p99"/>
          <p:cNvGrpSpPr/>
          <p:nvPr/>
        </p:nvGrpSpPr>
        <p:grpSpPr>
          <a:xfrm>
            <a:off x="748855" y="2243507"/>
            <a:ext cx="452798" cy="449473"/>
            <a:chOff x="-21322300" y="3693325"/>
            <a:chExt cx="306400" cy="304150"/>
          </a:xfrm>
        </p:grpSpPr>
        <p:sp>
          <p:nvSpPr>
            <p:cNvPr id="9125" name="Google Shape;9125;p99"/>
            <p:cNvSpPr/>
            <p:nvPr/>
          </p:nvSpPr>
          <p:spPr>
            <a:xfrm>
              <a:off x="-21142725" y="3868400"/>
              <a:ext cx="111850" cy="69325"/>
            </a:xfrm>
            <a:custGeom>
              <a:avLst/>
              <a:gdLst/>
              <a:ahLst/>
              <a:cxnLst/>
              <a:rect l="l" t="t" r="r" b="b"/>
              <a:pathLst>
                <a:path w="4474" h="2773" extrusionOk="0">
                  <a:moveTo>
                    <a:pt x="4474" y="0"/>
                  </a:moveTo>
                  <a:lnTo>
                    <a:pt x="4474" y="0"/>
                  </a:lnTo>
                  <a:cubicBezTo>
                    <a:pt x="4317" y="189"/>
                    <a:pt x="4159" y="378"/>
                    <a:pt x="4001" y="536"/>
                  </a:cubicBezTo>
                  <a:cubicBezTo>
                    <a:pt x="2899" y="1639"/>
                    <a:pt x="1418" y="2174"/>
                    <a:pt x="0" y="2426"/>
                  </a:cubicBezTo>
                  <a:cubicBezTo>
                    <a:pt x="473" y="2678"/>
                    <a:pt x="945" y="2773"/>
                    <a:pt x="1450" y="2773"/>
                  </a:cubicBezTo>
                  <a:cubicBezTo>
                    <a:pt x="2269" y="2773"/>
                    <a:pt x="3088" y="2458"/>
                    <a:pt x="3749" y="1828"/>
                  </a:cubicBezTo>
                  <a:cubicBezTo>
                    <a:pt x="4254" y="1324"/>
                    <a:pt x="4474" y="662"/>
                    <a:pt x="447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6" name="Google Shape;9126;p99"/>
            <p:cNvSpPr/>
            <p:nvPr/>
          </p:nvSpPr>
          <p:spPr>
            <a:xfrm>
              <a:off x="-21141950" y="3693325"/>
              <a:ext cx="126050" cy="120750"/>
            </a:xfrm>
            <a:custGeom>
              <a:avLst/>
              <a:gdLst/>
              <a:ahLst/>
              <a:cxnLst/>
              <a:rect l="l" t="t" r="r" b="b"/>
              <a:pathLst>
                <a:path w="5042" h="4830" extrusionOk="0">
                  <a:moveTo>
                    <a:pt x="1828" y="1214"/>
                  </a:moveTo>
                  <a:cubicBezTo>
                    <a:pt x="1915" y="1214"/>
                    <a:pt x="2001" y="1254"/>
                    <a:pt x="2080" y="1333"/>
                  </a:cubicBezTo>
                  <a:cubicBezTo>
                    <a:pt x="2238" y="1490"/>
                    <a:pt x="2238" y="1679"/>
                    <a:pt x="2080" y="1837"/>
                  </a:cubicBezTo>
                  <a:cubicBezTo>
                    <a:pt x="2001" y="1915"/>
                    <a:pt x="1915" y="1955"/>
                    <a:pt x="1828" y="1955"/>
                  </a:cubicBezTo>
                  <a:cubicBezTo>
                    <a:pt x="1742" y="1955"/>
                    <a:pt x="1655" y="1915"/>
                    <a:pt x="1576" y="1837"/>
                  </a:cubicBezTo>
                  <a:cubicBezTo>
                    <a:pt x="1419" y="1679"/>
                    <a:pt x="1419" y="1490"/>
                    <a:pt x="1576" y="1333"/>
                  </a:cubicBezTo>
                  <a:cubicBezTo>
                    <a:pt x="1655" y="1254"/>
                    <a:pt x="1742" y="1214"/>
                    <a:pt x="1828" y="1214"/>
                  </a:cubicBezTo>
                  <a:close/>
                  <a:moveTo>
                    <a:pt x="2301" y="0"/>
                  </a:moveTo>
                  <a:cubicBezTo>
                    <a:pt x="1786" y="0"/>
                    <a:pt x="1193" y="72"/>
                    <a:pt x="599" y="230"/>
                  </a:cubicBezTo>
                  <a:cubicBezTo>
                    <a:pt x="1" y="1427"/>
                    <a:pt x="221" y="2908"/>
                    <a:pt x="1230" y="3884"/>
                  </a:cubicBezTo>
                  <a:cubicBezTo>
                    <a:pt x="1797" y="4483"/>
                    <a:pt x="2647" y="4830"/>
                    <a:pt x="3498" y="4830"/>
                  </a:cubicBezTo>
                  <a:cubicBezTo>
                    <a:pt x="3970" y="4830"/>
                    <a:pt x="4443" y="4704"/>
                    <a:pt x="4884" y="4515"/>
                  </a:cubicBezTo>
                  <a:cubicBezTo>
                    <a:pt x="5042" y="3443"/>
                    <a:pt x="5042" y="2498"/>
                    <a:pt x="4947" y="1931"/>
                  </a:cubicBezTo>
                  <a:cubicBezTo>
                    <a:pt x="4884" y="1522"/>
                    <a:pt x="4601" y="1207"/>
                    <a:pt x="4254" y="1081"/>
                  </a:cubicBezTo>
                  <a:cubicBezTo>
                    <a:pt x="4160" y="1049"/>
                    <a:pt x="4065" y="1049"/>
                    <a:pt x="3970" y="1049"/>
                  </a:cubicBezTo>
                  <a:cubicBezTo>
                    <a:pt x="3970" y="955"/>
                    <a:pt x="3939" y="860"/>
                    <a:pt x="3939" y="765"/>
                  </a:cubicBezTo>
                  <a:cubicBezTo>
                    <a:pt x="3813" y="387"/>
                    <a:pt x="3498" y="104"/>
                    <a:pt x="3120" y="72"/>
                  </a:cubicBezTo>
                  <a:cubicBezTo>
                    <a:pt x="2885" y="25"/>
                    <a:pt x="2607" y="0"/>
                    <a:pt x="23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7" name="Google Shape;9127;p99"/>
            <p:cNvSpPr/>
            <p:nvPr/>
          </p:nvSpPr>
          <p:spPr>
            <a:xfrm>
              <a:off x="-21263225" y="3707725"/>
              <a:ext cx="69325" cy="112650"/>
            </a:xfrm>
            <a:custGeom>
              <a:avLst/>
              <a:gdLst/>
              <a:ahLst/>
              <a:cxnLst/>
              <a:rect l="l" t="t" r="r" b="b"/>
              <a:pathLst>
                <a:path w="2773" h="4506" extrusionOk="0">
                  <a:moveTo>
                    <a:pt x="2773" y="0"/>
                  </a:moveTo>
                  <a:cubicBezTo>
                    <a:pt x="2079" y="0"/>
                    <a:pt x="1418" y="252"/>
                    <a:pt x="945" y="757"/>
                  </a:cubicBezTo>
                  <a:cubicBezTo>
                    <a:pt x="347" y="1355"/>
                    <a:pt x="0" y="2174"/>
                    <a:pt x="0" y="3025"/>
                  </a:cubicBezTo>
                  <a:cubicBezTo>
                    <a:pt x="0" y="3560"/>
                    <a:pt x="126" y="4065"/>
                    <a:pt x="347" y="4506"/>
                  </a:cubicBezTo>
                  <a:cubicBezTo>
                    <a:pt x="630" y="3025"/>
                    <a:pt x="1197" y="1513"/>
                    <a:pt x="2205" y="473"/>
                  </a:cubicBezTo>
                  <a:cubicBezTo>
                    <a:pt x="2363" y="315"/>
                    <a:pt x="2552" y="158"/>
                    <a:pt x="277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8" name="Google Shape;9128;p99"/>
            <p:cNvSpPr/>
            <p:nvPr/>
          </p:nvSpPr>
          <p:spPr>
            <a:xfrm>
              <a:off x="-21322300" y="3703775"/>
              <a:ext cx="294600" cy="293700"/>
            </a:xfrm>
            <a:custGeom>
              <a:avLst/>
              <a:gdLst/>
              <a:ahLst/>
              <a:cxnLst/>
              <a:rect l="l" t="t" r="r" b="b"/>
              <a:pathLst>
                <a:path w="11784" h="11748" extrusionOk="0">
                  <a:moveTo>
                    <a:pt x="6604" y="3797"/>
                  </a:moveTo>
                  <a:cubicBezTo>
                    <a:pt x="6773" y="3797"/>
                    <a:pt x="6905" y="3909"/>
                    <a:pt x="6931" y="4065"/>
                  </a:cubicBezTo>
                  <a:cubicBezTo>
                    <a:pt x="7026" y="4254"/>
                    <a:pt x="6900" y="4443"/>
                    <a:pt x="6711" y="4506"/>
                  </a:cubicBezTo>
                  <a:lnTo>
                    <a:pt x="6270" y="4664"/>
                  </a:lnTo>
                  <a:cubicBezTo>
                    <a:pt x="6018" y="4727"/>
                    <a:pt x="5955" y="5042"/>
                    <a:pt x="6112" y="5231"/>
                  </a:cubicBezTo>
                  <a:lnTo>
                    <a:pt x="6490" y="5640"/>
                  </a:lnTo>
                  <a:cubicBezTo>
                    <a:pt x="6575" y="5713"/>
                    <a:pt x="6674" y="5748"/>
                    <a:pt x="6767" y="5748"/>
                  </a:cubicBezTo>
                  <a:cubicBezTo>
                    <a:pt x="6916" y="5748"/>
                    <a:pt x="7050" y="5657"/>
                    <a:pt x="7089" y="5483"/>
                  </a:cubicBezTo>
                  <a:lnTo>
                    <a:pt x="7246" y="5042"/>
                  </a:lnTo>
                  <a:cubicBezTo>
                    <a:pt x="7321" y="4892"/>
                    <a:pt x="7455" y="4802"/>
                    <a:pt x="7586" y="4802"/>
                  </a:cubicBezTo>
                  <a:cubicBezTo>
                    <a:pt x="7620" y="4802"/>
                    <a:pt x="7655" y="4808"/>
                    <a:pt x="7687" y="4821"/>
                  </a:cubicBezTo>
                  <a:cubicBezTo>
                    <a:pt x="7908" y="4884"/>
                    <a:pt x="8002" y="5073"/>
                    <a:pt x="7971" y="5262"/>
                  </a:cubicBezTo>
                  <a:lnTo>
                    <a:pt x="7813" y="5703"/>
                  </a:lnTo>
                  <a:cubicBezTo>
                    <a:pt x="7655" y="6177"/>
                    <a:pt x="7212" y="6453"/>
                    <a:pt x="6764" y="6453"/>
                  </a:cubicBezTo>
                  <a:cubicBezTo>
                    <a:pt x="6498" y="6453"/>
                    <a:pt x="6229" y="6356"/>
                    <a:pt x="6018" y="6144"/>
                  </a:cubicBezTo>
                  <a:lnTo>
                    <a:pt x="5640" y="5766"/>
                  </a:lnTo>
                  <a:cubicBezTo>
                    <a:pt x="5073" y="5199"/>
                    <a:pt x="5293" y="4223"/>
                    <a:pt x="6081" y="3971"/>
                  </a:cubicBezTo>
                  <a:lnTo>
                    <a:pt x="6490" y="3813"/>
                  </a:lnTo>
                  <a:cubicBezTo>
                    <a:pt x="6529" y="3802"/>
                    <a:pt x="6567" y="3797"/>
                    <a:pt x="6604" y="3797"/>
                  </a:cubicBezTo>
                  <a:close/>
                  <a:moveTo>
                    <a:pt x="6900" y="1"/>
                  </a:moveTo>
                  <a:lnTo>
                    <a:pt x="6900" y="1"/>
                  </a:lnTo>
                  <a:cubicBezTo>
                    <a:pt x="6238" y="253"/>
                    <a:pt x="5608" y="600"/>
                    <a:pt x="5136" y="1104"/>
                  </a:cubicBezTo>
                  <a:cubicBezTo>
                    <a:pt x="3434" y="2805"/>
                    <a:pt x="3088" y="6176"/>
                    <a:pt x="3088" y="7657"/>
                  </a:cubicBezTo>
                  <a:cubicBezTo>
                    <a:pt x="2726" y="7476"/>
                    <a:pt x="2328" y="7387"/>
                    <a:pt x="1930" y="7387"/>
                  </a:cubicBezTo>
                  <a:cubicBezTo>
                    <a:pt x="1287" y="7387"/>
                    <a:pt x="644" y="7619"/>
                    <a:pt x="158" y="8066"/>
                  </a:cubicBezTo>
                  <a:cubicBezTo>
                    <a:pt x="0" y="8224"/>
                    <a:pt x="32" y="8539"/>
                    <a:pt x="252" y="8665"/>
                  </a:cubicBezTo>
                  <a:cubicBezTo>
                    <a:pt x="1449" y="9295"/>
                    <a:pt x="2489" y="10334"/>
                    <a:pt x="3119" y="11532"/>
                  </a:cubicBezTo>
                  <a:cubicBezTo>
                    <a:pt x="3191" y="11676"/>
                    <a:pt x="3304" y="11748"/>
                    <a:pt x="3429" y="11748"/>
                  </a:cubicBezTo>
                  <a:cubicBezTo>
                    <a:pt x="3523" y="11748"/>
                    <a:pt x="3623" y="11707"/>
                    <a:pt x="3718" y="11626"/>
                  </a:cubicBezTo>
                  <a:cubicBezTo>
                    <a:pt x="4505" y="10839"/>
                    <a:pt x="4663" y="9641"/>
                    <a:pt x="4127" y="8696"/>
                  </a:cubicBezTo>
                  <a:lnTo>
                    <a:pt x="4190" y="8696"/>
                  </a:lnTo>
                  <a:cubicBezTo>
                    <a:pt x="5640" y="8696"/>
                    <a:pt x="8979" y="8350"/>
                    <a:pt x="10680" y="6648"/>
                  </a:cubicBezTo>
                  <a:cubicBezTo>
                    <a:pt x="11184" y="6144"/>
                    <a:pt x="11531" y="5514"/>
                    <a:pt x="11783" y="4853"/>
                  </a:cubicBezTo>
                  <a:lnTo>
                    <a:pt x="11783" y="4853"/>
                  </a:lnTo>
                  <a:cubicBezTo>
                    <a:pt x="11374" y="4979"/>
                    <a:pt x="11027" y="5042"/>
                    <a:pt x="10649" y="5042"/>
                  </a:cubicBezTo>
                  <a:cubicBezTo>
                    <a:pt x="9578" y="5042"/>
                    <a:pt x="8601" y="4664"/>
                    <a:pt x="7876" y="3908"/>
                  </a:cubicBezTo>
                  <a:cubicBezTo>
                    <a:pt x="6805" y="2836"/>
                    <a:pt x="6490" y="1356"/>
                    <a:pt x="690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9" name="Google Shape;9129;p99"/>
          <p:cNvGrpSpPr/>
          <p:nvPr/>
        </p:nvGrpSpPr>
        <p:grpSpPr>
          <a:xfrm>
            <a:off x="748263" y="2810244"/>
            <a:ext cx="453980" cy="422540"/>
            <a:chOff x="-21322300" y="4077125"/>
            <a:chExt cx="307200" cy="285925"/>
          </a:xfrm>
        </p:grpSpPr>
        <p:sp>
          <p:nvSpPr>
            <p:cNvPr id="9130" name="Google Shape;9130;p99"/>
            <p:cNvSpPr/>
            <p:nvPr/>
          </p:nvSpPr>
          <p:spPr>
            <a:xfrm>
              <a:off x="-21177375" y="4077125"/>
              <a:ext cx="17350" cy="52800"/>
            </a:xfrm>
            <a:custGeom>
              <a:avLst/>
              <a:gdLst/>
              <a:ahLst/>
              <a:cxnLst/>
              <a:rect l="l" t="t" r="r" b="b"/>
              <a:pathLst>
                <a:path w="694" h="2112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64"/>
                  </a:lnTo>
                  <a:cubicBezTo>
                    <a:pt x="0" y="1953"/>
                    <a:pt x="158" y="2111"/>
                    <a:pt x="347" y="2111"/>
                  </a:cubicBezTo>
                  <a:cubicBezTo>
                    <a:pt x="536" y="2111"/>
                    <a:pt x="693" y="1953"/>
                    <a:pt x="693" y="1764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1" name="Google Shape;9131;p99"/>
            <p:cNvSpPr/>
            <p:nvPr/>
          </p:nvSpPr>
          <p:spPr>
            <a:xfrm>
              <a:off x="-21279775" y="4117475"/>
              <a:ext cx="46500" cy="44525"/>
            </a:xfrm>
            <a:custGeom>
              <a:avLst/>
              <a:gdLst/>
              <a:ahLst/>
              <a:cxnLst/>
              <a:rect l="l" t="t" r="r" b="b"/>
              <a:pathLst>
                <a:path w="1860" h="1781" extrusionOk="0">
                  <a:moveTo>
                    <a:pt x="410" y="1"/>
                  </a:moveTo>
                  <a:cubicBezTo>
                    <a:pt x="323" y="1"/>
                    <a:pt x="237" y="40"/>
                    <a:pt x="158" y="119"/>
                  </a:cubicBezTo>
                  <a:cubicBezTo>
                    <a:pt x="0" y="276"/>
                    <a:pt x="0" y="466"/>
                    <a:pt x="158" y="623"/>
                  </a:cubicBezTo>
                  <a:lnTo>
                    <a:pt x="1166" y="1663"/>
                  </a:lnTo>
                  <a:cubicBezTo>
                    <a:pt x="1261" y="1741"/>
                    <a:pt x="1355" y="1781"/>
                    <a:pt x="1446" y="1781"/>
                  </a:cubicBezTo>
                  <a:cubicBezTo>
                    <a:pt x="1536" y="1781"/>
                    <a:pt x="1623" y="1741"/>
                    <a:pt x="1702" y="1663"/>
                  </a:cubicBezTo>
                  <a:cubicBezTo>
                    <a:pt x="1859" y="1505"/>
                    <a:pt x="1859" y="1285"/>
                    <a:pt x="1702" y="1127"/>
                  </a:cubicBezTo>
                  <a:lnTo>
                    <a:pt x="662" y="119"/>
                  </a:lnTo>
                  <a:cubicBezTo>
                    <a:pt x="583" y="40"/>
                    <a:pt x="497" y="1"/>
                    <a:pt x="4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2" name="Google Shape;9132;p99"/>
            <p:cNvSpPr/>
            <p:nvPr/>
          </p:nvSpPr>
          <p:spPr>
            <a:xfrm>
              <a:off x="-21103350" y="4117475"/>
              <a:ext cx="45700" cy="44525"/>
            </a:xfrm>
            <a:custGeom>
              <a:avLst/>
              <a:gdLst/>
              <a:ahLst/>
              <a:cxnLst/>
              <a:rect l="l" t="t" r="r" b="b"/>
              <a:pathLst>
                <a:path w="1828" h="1781" extrusionOk="0">
                  <a:moveTo>
                    <a:pt x="1418" y="1"/>
                  </a:moveTo>
                  <a:cubicBezTo>
                    <a:pt x="1332" y="1"/>
                    <a:pt x="1245" y="40"/>
                    <a:pt x="1166" y="119"/>
                  </a:cubicBezTo>
                  <a:lnTo>
                    <a:pt x="158" y="1127"/>
                  </a:lnTo>
                  <a:cubicBezTo>
                    <a:pt x="1" y="1285"/>
                    <a:pt x="1" y="1474"/>
                    <a:pt x="158" y="1663"/>
                  </a:cubicBezTo>
                  <a:cubicBezTo>
                    <a:pt x="237" y="1741"/>
                    <a:pt x="331" y="1781"/>
                    <a:pt x="422" y="1781"/>
                  </a:cubicBezTo>
                  <a:cubicBezTo>
                    <a:pt x="513" y="1781"/>
                    <a:pt x="599" y="1741"/>
                    <a:pt x="662" y="1663"/>
                  </a:cubicBezTo>
                  <a:lnTo>
                    <a:pt x="1670" y="623"/>
                  </a:lnTo>
                  <a:cubicBezTo>
                    <a:pt x="1828" y="466"/>
                    <a:pt x="1828" y="276"/>
                    <a:pt x="1670" y="119"/>
                  </a:cubicBezTo>
                  <a:cubicBezTo>
                    <a:pt x="1592" y="40"/>
                    <a:pt x="1505" y="1"/>
                    <a:pt x="1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3" name="Google Shape;9133;p99"/>
            <p:cNvSpPr/>
            <p:nvPr/>
          </p:nvSpPr>
          <p:spPr>
            <a:xfrm>
              <a:off x="-21137225" y="4103750"/>
              <a:ext cx="27600" cy="34975"/>
            </a:xfrm>
            <a:custGeom>
              <a:avLst/>
              <a:gdLst/>
              <a:ahLst/>
              <a:cxnLst/>
              <a:rect l="l" t="t" r="r" b="b"/>
              <a:pathLst>
                <a:path w="1104" h="1399" extrusionOk="0">
                  <a:moveTo>
                    <a:pt x="670" y="1"/>
                  </a:moveTo>
                  <a:cubicBezTo>
                    <a:pt x="536" y="1"/>
                    <a:pt x="417" y="89"/>
                    <a:pt x="347" y="227"/>
                  </a:cubicBezTo>
                  <a:lnTo>
                    <a:pt x="95" y="888"/>
                  </a:lnTo>
                  <a:cubicBezTo>
                    <a:pt x="1" y="1109"/>
                    <a:pt x="127" y="1298"/>
                    <a:pt x="284" y="1361"/>
                  </a:cubicBezTo>
                  <a:cubicBezTo>
                    <a:pt x="335" y="1386"/>
                    <a:pt x="386" y="1398"/>
                    <a:pt x="435" y="1398"/>
                  </a:cubicBezTo>
                  <a:cubicBezTo>
                    <a:pt x="568" y="1398"/>
                    <a:pt x="688" y="1310"/>
                    <a:pt x="757" y="1172"/>
                  </a:cubicBezTo>
                  <a:lnTo>
                    <a:pt x="1041" y="510"/>
                  </a:lnTo>
                  <a:cubicBezTo>
                    <a:pt x="1104" y="321"/>
                    <a:pt x="1041" y="101"/>
                    <a:pt x="820" y="38"/>
                  </a:cubicBezTo>
                  <a:cubicBezTo>
                    <a:pt x="769" y="13"/>
                    <a:pt x="719" y="1"/>
                    <a:pt x="67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4" name="Google Shape;9134;p99"/>
            <p:cNvSpPr/>
            <p:nvPr/>
          </p:nvSpPr>
          <p:spPr>
            <a:xfrm>
              <a:off x="-21227800" y="4103750"/>
              <a:ext cx="27600" cy="34975"/>
            </a:xfrm>
            <a:custGeom>
              <a:avLst/>
              <a:gdLst/>
              <a:ahLst/>
              <a:cxnLst/>
              <a:rect l="l" t="t" r="r" b="b"/>
              <a:pathLst>
                <a:path w="1104" h="1399" extrusionOk="0">
                  <a:moveTo>
                    <a:pt x="434" y="1"/>
                  </a:moveTo>
                  <a:cubicBezTo>
                    <a:pt x="386" y="1"/>
                    <a:pt x="335" y="13"/>
                    <a:pt x="284" y="38"/>
                  </a:cubicBezTo>
                  <a:cubicBezTo>
                    <a:pt x="95" y="101"/>
                    <a:pt x="1" y="321"/>
                    <a:pt x="95" y="510"/>
                  </a:cubicBezTo>
                  <a:lnTo>
                    <a:pt x="347" y="1172"/>
                  </a:lnTo>
                  <a:cubicBezTo>
                    <a:pt x="417" y="1310"/>
                    <a:pt x="536" y="1398"/>
                    <a:pt x="670" y="1398"/>
                  </a:cubicBezTo>
                  <a:cubicBezTo>
                    <a:pt x="719" y="1398"/>
                    <a:pt x="769" y="1386"/>
                    <a:pt x="820" y="1361"/>
                  </a:cubicBezTo>
                  <a:cubicBezTo>
                    <a:pt x="1040" y="1298"/>
                    <a:pt x="1103" y="1109"/>
                    <a:pt x="1040" y="888"/>
                  </a:cubicBezTo>
                  <a:lnTo>
                    <a:pt x="757" y="227"/>
                  </a:lnTo>
                  <a:cubicBezTo>
                    <a:pt x="688" y="89"/>
                    <a:pt x="568" y="1"/>
                    <a:pt x="43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5" name="Google Shape;9135;p99"/>
            <p:cNvSpPr/>
            <p:nvPr/>
          </p:nvSpPr>
          <p:spPr>
            <a:xfrm>
              <a:off x="-21319950" y="4219675"/>
              <a:ext cx="53600" cy="18150"/>
            </a:xfrm>
            <a:custGeom>
              <a:avLst/>
              <a:gdLst/>
              <a:ahLst/>
              <a:cxnLst/>
              <a:rect l="l" t="t" r="r" b="b"/>
              <a:pathLst>
                <a:path w="214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97" y="725"/>
                  </a:lnTo>
                  <a:cubicBezTo>
                    <a:pt x="1986" y="725"/>
                    <a:pt x="2143" y="568"/>
                    <a:pt x="2143" y="347"/>
                  </a:cubicBezTo>
                  <a:cubicBezTo>
                    <a:pt x="2143" y="158"/>
                    <a:pt x="1986" y="1"/>
                    <a:pt x="17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6" name="Google Shape;9136;p99"/>
            <p:cNvSpPr/>
            <p:nvPr/>
          </p:nvSpPr>
          <p:spPr>
            <a:xfrm>
              <a:off x="-21070275" y="4219675"/>
              <a:ext cx="54375" cy="18150"/>
            </a:xfrm>
            <a:custGeom>
              <a:avLst/>
              <a:gdLst/>
              <a:ahLst/>
              <a:cxnLst/>
              <a:rect l="l" t="t" r="r" b="b"/>
              <a:pathLst>
                <a:path w="217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828" y="725"/>
                  </a:lnTo>
                  <a:cubicBezTo>
                    <a:pt x="2017" y="725"/>
                    <a:pt x="2175" y="568"/>
                    <a:pt x="2175" y="347"/>
                  </a:cubicBezTo>
                  <a:cubicBezTo>
                    <a:pt x="2175" y="158"/>
                    <a:pt x="2017" y="1"/>
                    <a:pt x="182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7" name="Google Shape;9137;p99"/>
            <p:cNvSpPr/>
            <p:nvPr/>
          </p:nvSpPr>
          <p:spPr>
            <a:xfrm>
              <a:off x="-21078925" y="4171825"/>
              <a:ext cx="37025" cy="25175"/>
            </a:xfrm>
            <a:custGeom>
              <a:avLst/>
              <a:gdLst/>
              <a:ahLst/>
              <a:cxnLst/>
              <a:rect l="l" t="t" r="r" b="b"/>
              <a:pathLst>
                <a:path w="1481" h="1007" extrusionOk="0">
                  <a:moveTo>
                    <a:pt x="1086" y="1"/>
                  </a:moveTo>
                  <a:cubicBezTo>
                    <a:pt x="1040" y="1"/>
                    <a:pt x="993" y="9"/>
                    <a:pt x="945" y="24"/>
                  </a:cubicBezTo>
                  <a:lnTo>
                    <a:pt x="284" y="308"/>
                  </a:lnTo>
                  <a:cubicBezTo>
                    <a:pt x="63" y="371"/>
                    <a:pt x="0" y="623"/>
                    <a:pt x="63" y="780"/>
                  </a:cubicBezTo>
                  <a:cubicBezTo>
                    <a:pt x="132" y="919"/>
                    <a:pt x="252" y="1006"/>
                    <a:pt x="386" y="1006"/>
                  </a:cubicBezTo>
                  <a:cubicBezTo>
                    <a:pt x="435" y="1006"/>
                    <a:pt x="485" y="995"/>
                    <a:pt x="536" y="969"/>
                  </a:cubicBezTo>
                  <a:lnTo>
                    <a:pt x="1229" y="686"/>
                  </a:lnTo>
                  <a:cubicBezTo>
                    <a:pt x="1418" y="623"/>
                    <a:pt x="1481" y="434"/>
                    <a:pt x="1418" y="213"/>
                  </a:cubicBezTo>
                  <a:cubicBezTo>
                    <a:pt x="1347" y="72"/>
                    <a:pt x="1223" y="1"/>
                    <a:pt x="108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8" name="Google Shape;9138;p99"/>
            <p:cNvSpPr/>
            <p:nvPr/>
          </p:nvSpPr>
          <p:spPr>
            <a:xfrm>
              <a:off x="-21294750" y="4172625"/>
              <a:ext cx="37850" cy="25150"/>
            </a:xfrm>
            <a:custGeom>
              <a:avLst/>
              <a:gdLst/>
              <a:ahLst/>
              <a:cxnLst/>
              <a:rect l="l" t="t" r="r" b="b"/>
              <a:pathLst>
                <a:path w="1514" h="1006" extrusionOk="0">
                  <a:moveTo>
                    <a:pt x="414" y="1"/>
                  </a:moveTo>
                  <a:cubicBezTo>
                    <a:pt x="263" y="1"/>
                    <a:pt x="143" y="77"/>
                    <a:pt x="95" y="244"/>
                  </a:cubicBezTo>
                  <a:cubicBezTo>
                    <a:pt x="1" y="402"/>
                    <a:pt x="127" y="622"/>
                    <a:pt x="284" y="717"/>
                  </a:cubicBezTo>
                  <a:lnTo>
                    <a:pt x="946" y="969"/>
                  </a:lnTo>
                  <a:cubicBezTo>
                    <a:pt x="997" y="994"/>
                    <a:pt x="1050" y="1006"/>
                    <a:pt x="1101" y="1006"/>
                  </a:cubicBezTo>
                  <a:cubicBezTo>
                    <a:pt x="1242" y="1006"/>
                    <a:pt x="1372" y="918"/>
                    <a:pt x="1419" y="780"/>
                  </a:cubicBezTo>
                  <a:cubicBezTo>
                    <a:pt x="1513" y="591"/>
                    <a:pt x="1419" y="402"/>
                    <a:pt x="1230" y="307"/>
                  </a:cubicBezTo>
                  <a:lnTo>
                    <a:pt x="568" y="24"/>
                  </a:lnTo>
                  <a:cubicBezTo>
                    <a:pt x="514" y="8"/>
                    <a:pt x="463" y="1"/>
                    <a:pt x="41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9" name="Google Shape;9139;p99"/>
            <p:cNvSpPr/>
            <p:nvPr/>
          </p:nvSpPr>
          <p:spPr>
            <a:xfrm>
              <a:off x="-21321525" y="4328375"/>
              <a:ext cx="306425" cy="34675"/>
            </a:xfrm>
            <a:custGeom>
              <a:avLst/>
              <a:gdLst/>
              <a:ahLst/>
              <a:cxnLst/>
              <a:rect l="l" t="t" r="r" b="b"/>
              <a:pathLst>
                <a:path w="12257" h="1387" extrusionOk="0">
                  <a:moveTo>
                    <a:pt x="1844" y="0"/>
                  </a:moveTo>
                  <a:cubicBezTo>
                    <a:pt x="1403" y="0"/>
                    <a:pt x="962" y="126"/>
                    <a:pt x="568" y="378"/>
                  </a:cubicBezTo>
                  <a:cubicBezTo>
                    <a:pt x="473" y="410"/>
                    <a:pt x="379" y="504"/>
                    <a:pt x="284" y="536"/>
                  </a:cubicBezTo>
                  <a:cubicBezTo>
                    <a:pt x="95" y="630"/>
                    <a:pt x="1" y="819"/>
                    <a:pt x="95" y="1008"/>
                  </a:cubicBezTo>
                  <a:cubicBezTo>
                    <a:pt x="141" y="1147"/>
                    <a:pt x="272" y="1234"/>
                    <a:pt x="413" y="1234"/>
                  </a:cubicBezTo>
                  <a:cubicBezTo>
                    <a:pt x="464" y="1234"/>
                    <a:pt x="517" y="1223"/>
                    <a:pt x="568" y="1197"/>
                  </a:cubicBezTo>
                  <a:cubicBezTo>
                    <a:pt x="725" y="1166"/>
                    <a:pt x="883" y="1103"/>
                    <a:pt x="1009" y="1008"/>
                  </a:cubicBezTo>
                  <a:cubicBezTo>
                    <a:pt x="1261" y="835"/>
                    <a:pt x="1560" y="748"/>
                    <a:pt x="1863" y="748"/>
                  </a:cubicBezTo>
                  <a:cubicBezTo>
                    <a:pt x="2167" y="748"/>
                    <a:pt x="2474" y="835"/>
                    <a:pt x="2742" y="1008"/>
                  </a:cubicBezTo>
                  <a:cubicBezTo>
                    <a:pt x="3135" y="1260"/>
                    <a:pt x="3577" y="1386"/>
                    <a:pt x="4014" y="1386"/>
                  </a:cubicBezTo>
                  <a:cubicBezTo>
                    <a:pt x="4451" y="1386"/>
                    <a:pt x="4884" y="1260"/>
                    <a:pt x="5262" y="1008"/>
                  </a:cubicBezTo>
                  <a:cubicBezTo>
                    <a:pt x="5514" y="835"/>
                    <a:pt x="5813" y="748"/>
                    <a:pt x="6117" y="748"/>
                  </a:cubicBezTo>
                  <a:cubicBezTo>
                    <a:pt x="6420" y="748"/>
                    <a:pt x="6727" y="835"/>
                    <a:pt x="6995" y="1008"/>
                  </a:cubicBezTo>
                  <a:cubicBezTo>
                    <a:pt x="7389" y="1260"/>
                    <a:pt x="7830" y="1386"/>
                    <a:pt x="8267" y="1386"/>
                  </a:cubicBezTo>
                  <a:cubicBezTo>
                    <a:pt x="8704" y="1386"/>
                    <a:pt x="9137" y="1260"/>
                    <a:pt x="9515" y="1008"/>
                  </a:cubicBezTo>
                  <a:cubicBezTo>
                    <a:pt x="9767" y="835"/>
                    <a:pt x="10067" y="748"/>
                    <a:pt x="10374" y="748"/>
                  </a:cubicBezTo>
                  <a:cubicBezTo>
                    <a:pt x="10681" y="748"/>
                    <a:pt x="10996" y="835"/>
                    <a:pt x="11279" y="1008"/>
                  </a:cubicBezTo>
                  <a:cubicBezTo>
                    <a:pt x="11437" y="1103"/>
                    <a:pt x="11563" y="1166"/>
                    <a:pt x="11721" y="1260"/>
                  </a:cubicBezTo>
                  <a:cubicBezTo>
                    <a:pt x="11766" y="1276"/>
                    <a:pt x="11812" y="1284"/>
                    <a:pt x="11857" y="1284"/>
                  </a:cubicBezTo>
                  <a:cubicBezTo>
                    <a:pt x="11996" y="1284"/>
                    <a:pt x="12122" y="1207"/>
                    <a:pt x="12193" y="1040"/>
                  </a:cubicBezTo>
                  <a:cubicBezTo>
                    <a:pt x="12256" y="819"/>
                    <a:pt x="12193" y="567"/>
                    <a:pt x="11973" y="536"/>
                  </a:cubicBezTo>
                  <a:cubicBezTo>
                    <a:pt x="11878" y="504"/>
                    <a:pt x="11784" y="473"/>
                    <a:pt x="11658" y="378"/>
                  </a:cubicBezTo>
                  <a:cubicBezTo>
                    <a:pt x="11264" y="126"/>
                    <a:pt x="10823" y="0"/>
                    <a:pt x="10382" y="0"/>
                  </a:cubicBezTo>
                  <a:cubicBezTo>
                    <a:pt x="9941" y="0"/>
                    <a:pt x="9499" y="126"/>
                    <a:pt x="9106" y="378"/>
                  </a:cubicBezTo>
                  <a:cubicBezTo>
                    <a:pt x="8854" y="552"/>
                    <a:pt x="8546" y="638"/>
                    <a:pt x="8239" y="638"/>
                  </a:cubicBezTo>
                  <a:cubicBezTo>
                    <a:pt x="7932" y="638"/>
                    <a:pt x="7625" y="552"/>
                    <a:pt x="7373" y="378"/>
                  </a:cubicBezTo>
                  <a:cubicBezTo>
                    <a:pt x="6979" y="126"/>
                    <a:pt x="6538" y="0"/>
                    <a:pt x="6101" y="0"/>
                  </a:cubicBezTo>
                  <a:cubicBezTo>
                    <a:pt x="5664" y="0"/>
                    <a:pt x="5231" y="126"/>
                    <a:pt x="4852" y="378"/>
                  </a:cubicBezTo>
                  <a:cubicBezTo>
                    <a:pt x="4600" y="552"/>
                    <a:pt x="4293" y="638"/>
                    <a:pt x="3986" y="638"/>
                  </a:cubicBezTo>
                  <a:cubicBezTo>
                    <a:pt x="3679" y="638"/>
                    <a:pt x="3372" y="552"/>
                    <a:pt x="3120" y="378"/>
                  </a:cubicBezTo>
                  <a:cubicBezTo>
                    <a:pt x="2726" y="126"/>
                    <a:pt x="2285" y="0"/>
                    <a:pt x="184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0" name="Google Shape;9140;p99"/>
            <p:cNvSpPr/>
            <p:nvPr/>
          </p:nvSpPr>
          <p:spPr>
            <a:xfrm>
              <a:off x="-21321525" y="4292150"/>
              <a:ext cx="306425" cy="34675"/>
            </a:xfrm>
            <a:custGeom>
              <a:avLst/>
              <a:gdLst/>
              <a:ahLst/>
              <a:cxnLst/>
              <a:rect l="l" t="t" r="r" b="b"/>
              <a:pathLst>
                <a:path w="12257" h="1387" extrusionOk="0">
                  <a:moveTo>
                    <a:pt x="1844" y="0"/>
                  </a:moveTo>
                  <a:cubicBezTo>
                    <a:pt x="1403" y="0"/>
                    <a:pt x="962" y="126"/>
                    <a:pt x="568" y="378"/>
                  </a:cubicBezTo>
                  <a:cubicBezTo>
                    <a:pt x="473" y="410"/>
                    <a:pt x="379" y="504"/>
                    <a:pt x="284" y="536"/>
                  </a:cubicBezTo>
                  <a:cubicBezTo>
                    <a:pt x="95" y="599"/>
                    <a:pt x="1" y="819"/>
                    <a:pt x="95" y="1008"/>
                  </a:cubicBezTo>
                  <a:cubicBezTo>
                    <a:pt x="141" y="1147"/>
                    <a:pt x="272" y="1234"/>
                    <a:pt x="413" y="1234"/>
                  </a:cubicBezTo>
                  <a:cubicBezTo>
                    <a:pt x="464" y="1234"/>
                    <a:pt x="517" y="1223"/>
                    <a:pt x="568" y="1197"/>
                  </a:cubicBezTo>
                  <a:cubicBezTo>
                    <a:pt x="725" y="1166"/>
                    <a:pt x="883" y="1071"/>
                    <a:pt x="1009" y="1008"/>
                  </a:cubicBezTo>
                  <a:cubicBezTo>
                    <a:pt x="1261" y="835"/>
                    <a:pt x="1560" y="748"/>
                    <a:pt x="1863" y="748"/>
                  </a:cubicBezTo>
                  <a:cubicBezTo>
                    <a:pt x="2167" y="748"/>
                    <a:pt x="2474" y="835"/>
                    <a:pt x="2742" y="1008"/>
                  </a:cubicBezTo>
                  <a:cubicBezTo>
                    <a:pt x="3135" y="1260"/>
                    <a:pt x="3577" y="1386"/>
                    <a:pt x="4014" y="1386"/>
                  </a:cubicBezTo>
                  <a:cubicBezTo>
                    <a:pt x="4451" y="1386"/>
                    <a:pt x="4884" y="1260"/>
                    <a:pt x="5262" y="1008"/>
                  </a:cubicBezTo>
                  <a:cubicBezTo>
                    <a:pt x="5514" y="835"/>
                    <a:pt x="5813" y="748"/>
                    <a:pt x="6117" y="748"/>
                  </a:cubicBezTo>
                  <a:cubicBezTo>
                    <a:pt x="6420" y="748"/>
                    <a:pt x="6727" y="835"/>
                    <a:pt x="6995" y="1008"/>
                  </a:cubicBezTo>
                  <a:cubicBezTo>
                    <a:pt x="7389" y="1260"/>
                    <a:pt x="7830" y="1386"/>
                    <a:pt x="8267" y="1386"/>
                  </a:cubicBezTo>
                  <a:cubicBezTo>
                    <a:pt x="8704" y="1386"/>
                    <a:pt x="9137" y="1260"/>
                    <a:pt x="9515" y="1008"/>
                  </a:cubicBezTo>
                  <a:cubicBezTo>
                    <a:pt x="9767" y="835"/>
                    <a:pt x="10067" y="748"/>
                    <a:pt x="10374" y="748"/>
                  </a:cubicBezTo>
                  <a:cubicBezTo>
                    <a:pt x="10681" y="748"/>
                    <a:pt x="10996" y="835"/>
                    <a:pt x="11279" y="1008"/>
                  </a:cubicBezTo>
                  <a:cubicBezTo>
                    <a:pt x="11437" y="1071"/>
                    <a:pt x="11563" y="1166"/>
                    <a:pt x="11721" y="1229"/>
                  </a:cubicBezTo>
                  <a:cubicBezTo>
                    <a:pt x="11771" y="1254"/>
                    <a:pt x="11822" y="1266"/>
                    <a:pt x="11871" y="1266"/>
                  </a:cubicBezTo>
                  <a:cubicBezTo>
                    <a:pt x="12004" y="1266"/>
                    <a:pt x="12124" y="1178"/>
                    <a:pt x="12193" y="1040"/>
                  </a:cubicBezTo>
                  <a:cubicBezTo>
                    <a:pt x="12256" y="819"/>
                    <a:pt x="12193" y="599"/>
                    <a:pt x="11973" y="536"/>
                  </a:cubicBezTo>
                  <a:cubicBezTo>
                    <a:pt x="11878" y="504"/>
                    <a:pt x="11784" y="441"/>
                    <a:pt x="11658" y="378"/>
                  </a:cubicBezTo>
                  <a:cubicBezTo>
                    <a:pt x="11264" y="126"/>
                    <a:pt x="10823" y="0"/>
                    <a:pt x="10382" y="0"/>
                  </a:cubicBezTo>
                  <a:cubicBezTo>
                    <a:pt x="9941" y="0"/>
                    <a:pt x="9499" y="126"/>
                    <a:pt x="9106" y="378"/>
                  </a:cubicBezTo>
                  <a:cubicBezTo>
                    <a:pt x="8854" y="551"/>
                    <a:pt x="8546" y="638"/>
                    <a:pt x="8239" y="638"/>
                  </a:cubicBezTo>
                  <a:cubicBezTo>
                    <a:pt x="7932" y="638"/>
                    <a:pt x="7625" y="551"/>
                    <a:pt x="7373" y="378"/>
                  </a:cubicBezTo>
                  <a:cubicBezTo>
                    <a:pt x="6979" y="126"/>
                    <a:pt x="6538" y="0"/>
                    <a:pt x="6101" y="0"/>
                  </a:cubicBezTo>
                  <a:cubicBezTo>
                    <a:pt x="5664" y="0"/>
                    <a:pt x="5231" y="126"/>
                    <a:pt x="4852" y="378"/>
                  </a:cubicBezTo>
                  <a:cubicBezTo>
                    <a:pt x="4600" y="551"/>
                    <a:pt x="4293" y="638"/>
                    <a:pt x="3986" y="638"/>
                  </a:cubicBezTo>
                  <a:cubicBezTo>
                    <a:pt x="3679" y="638"/>
                    <a:pt x="3372" y="551"/>
                    <a:pt x="3120" y="378"/>
                  </a:cubicBezTo>
                  <a:cubicBezTo>
                    <a:pt x="2726" y="126"/>
                    <a:pt x="2285" y="0"/>
                    <a:pt x="184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1" name="Google Shape;9141;p99"/>
            <p:cNvSpPr/>
            <p:nvPr/>
          </p:nvSpPr>
          <p:spPr>
            <a:xfrm>
              <a:off x="-21322300" y="4148000"/>
              <a:ext cx="307200" cy="143375"/>
            </a:xfrm>
            <a:custGeom>
              <a:avLst/>
              <a:gdLst/>
              <a:ahLst/>
              <a:cxnLst/>
              <a:rect l="l" t="t" r="r" b="b"/>
              <a:pathLst>
                <a:path w="12288" h="5735" extrusionOk="0">
                  <a:moveTo>
                    <a:pt x="6175" y="1"/>
                  </a:moveTo>
                  <a:cubicBezTo>
                    <a:pt x="4411" y="1"/>
                    <a:pt x="2962" y="1450"/>
                    <a:pt x="2962" y="3214"/>
                  </a:cubicBezTo>
                  <a:cubicBezTo>
                    <a:pt x="2962" y="3813"/>
                    <a:pt x="3151" y="4380"/>
                    <a:pt x="3434" y="4884"/>
                  </a:cubicBezTo>
                  <a:cubicBezTo>
                    <a:pt x="3308" y="4852"/>
                    <a:pt x="3245" y="4789"/>
                    <a:pt x="3119" y="4726"/>
                  </a:cubicBezTo>
                  <a:cubicBezTo>
                    <a:pt x="2725" y="4474"/>
                    <a:pt x="2284" y="4348"/>
                    <a:pt x="1843" y="4348"/>
                  </a:cubicBezTo>
                  <a:cubicBezTo>
                    <a:pt x="1402" y="4348"/>
                    <a:pt x="961" y="4474"/>
                    <a:pt x="567" y="4726"/>
                  </a:cubicBezTo>
                  <a:cubicBezTo>
                    <a:pt x="473" y="4758"/>
                    <a:pt x="347" y="4852"/>
                    <a:pt x="284" y="4884"/>
                  </a:cubicBezTo>
                  <a:cubicBezTo>
                    <a:pt x="95" y="4947"/>
                    <a:pt x="0" y="5167"/>
                    <a:pt x="95" y="5356"/>
                  </a:cubicBezTo>
                  <a:cubicBezTo>
                    <a:pt x="141" y="5495"/>
                    <a:pt x="255" y="5583"/>
                    <a:pt x="399" y="5583"/>
                  </a:cubicBezTo>
                  <a:cubicBezTo>
                    <a:pt x="451" y="5583"/>
                    <a:pt x="508" y="5571"/>
                    <a:pt x="567" y="5545"/>
                  </a:cubicBezTo>
                  <a:cubicBezTo>
                    <a:pt x="725" y="5514"/>
                    <a:pt x="882" y="5419"/>
                    <a:pt x="977" y="5356"/>
                  </a:cubicBezTo>
                  <a:cubicBezTo>
                    <a:pt x="1245" y="5183"/>
                    <a:pt x="1552" y="5097"/>
                    <a:pt x="1855" y="5097"/>
                  </a:cubicBezTo>
                  <a:cubicBezTo>
                    <a:pt x="2158" y="5097"/>
                    <a:pt x="2458" y="5183"/>
                    <a:pt x="2710" y="5356"/>
                  </a:cubicBezTo>
                  <a:cubicBezTo>
                    <a:pt x="3103" y="5608"/>
                    <a:pt x="3552" y="5735"/>
                    <a:pt x="3993" y="5735"/>
                  </a:cubicBezTo>
                  <a:cubicBezTo>
                    <a:pt x="4435" y="5735"/>
                    <a:pt x="4868" y="5608"/>
                    <a:pt x="5230" y="5356"/>
                  </a:cubicBezTo>
                  <a:cubicBezTo>
                    <a:pt x="5498" y="5183"/>
                    <a:pt x="5805" y="5097"/>
                    <a:pt x="6108" y="5097"/>
                  </a:cubicBezTo>
                  <a:cubicBezTo>
                    <a:pt x="6411" y="5097"/>
                    <a:pt x="6711" y="5183"/>
                    <a:pt x="6963" y="5356"/>
                  </a:cubicBezTo>
                  <a:cubicBezTo>
                    <a:pt x="7341" y="5608"/>
                    <a:pt x="7790" y="5735"/>
                    <a:pt x="8235" y="5735"/>
                  </a:cubicBezTo>
                  <a:cubicBezTo>
                    <a:pt x="8680" y="5735"/>
                    <a:pt x="9121" y="5608"/>
                    <a:pt x="9483" y="5356"/>
                  </a:cubicBezTo>
                  <a:cubicBezTo>
                    <a:pt x="9751" y="5183"/>
                    <a:pt x="10058" y="5097"/>
                    <a:pt x="10369" y="5097"/>
                  </a:cubicBezTo>
                  <a:cubicBezTo>
                    <a:pt x="10680" y="5097"/>
                    <a:pt x="10995" y="5183"/>
                    <a:pt x="11279" y="5356"/>
                  </a:cubicBezTo>
                  <a:cubicBezTo>
                    <a:pt x="11437" y="5419"/>
                    <a:pt x="11531" y="5514"/>
                    <a:pt x="11689" y="5577"/>
                  </a:cubicBezTo>
                  <a:cubicBezTo>
                    <a:pt x="11748" y="5602"/>
                    <a:pt x="11804" y="5614"/>
                    <a:pt x="11857" y="5614"/>
                  </a:cubicBezTo>
                  <a:cubicBezTo>
                    <a:pt x="12001" y="5614"/>
                    <a:pt x="12115" y="5526"/>
                    <a:pt x="12161" y="5388"/>
                  </a:cubicBezTo>
                  <a:cubicBezTo>
                    <a:pt x="12287" y="5167"/>
                    <a:pt x="12224" y="4947"/>
                    <a:pt x="12004" y="4884"/>
                  </a:cubicBezTo>
                  <a:cubicBezTo>
                    <a:pt x="11909" y="4852"/>
                    <a:pt x="11815" y="4789"/>
                    <a:pt x="11689" y="4726"/>
                  </a:cubicBezTo>
                  <a:cubicBezTo>
                    <a:pt x="11295" y="4474"/>
                    <a:pt x="10854" y="4348"/>
                    <a:pt x="10413" y="4348"/>
                  </a:cubicBezTo>
                  <a:cubicBezTo>
                    <a:pt x="9972" y="4348"/>
                    <a:pt x="9530" y="4474"/>
                    <a:pt x="9137" y="4726"/>
                  </a:cubicBezTo>
                  <a:lnTo>
                    <a:pt x="8916" y="4852"/>
                  </a:lnTo>
                  <a:cubicBezTo>
                    <a:pt x="9168" y="4380"/>
                    <a:pt x="9389" y="3781"/>
                    <a:pt x="9389" y="3214"/>
                  </a:cubicBezTo>
                  <a:cubicBezTo>
                    <a:pt x="9389" y="1450"/>
                    <a:pt x="7971" y="1"/>
                    <a:pt x="617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2" name="Google Shape;9142;p99"/>
          <p:cNvGrpSpPr/>
          <p:nvPr/>
        </p:nvGrpSpPr>
        <p:grpSpPr>
          <a:xfrm>
            <a:off x="3525440" y="1689128"/>
            <a:ext cx="451653" cy="450212"/>
            <a:chOff x="-19394200" y="3333800"/>
            <a:chExt cx="305625" cy="304650"/>
          </a:xfrm>
        </p:grpSpPr>
        <p:sp>
          <p:nvSpPr>
            <p:cNvPr id="9143" name="Google Shape;9143;p99"/>
            <p:cNvSpPr/>
            <p:nvPr/>
          </p:nvSpPr>
          <p:spPr>
            <a:xfrm>
              <a:off x="-19206750" y="3495850"/>
              <a:ext cx="82725" cy="18150"/>
            </a:xfrm>
            <a:custGeom>
              <a:avLst/>
              <a:gdLst/>
              <a:ahLst/>
              <a:cxnLst/>
              <a:rect l="l" t="t" r="r" b="b"/>
              <a:pathLst>
                <a:path w="3309" h="726" extrusionOk="0">
                  <a:moveTo>
                    <a:pt x="1" y="1"/>
                  </a:moveTo>
                  <a:cubicBezTo>
                    <a:pt x="158" y="190"/>
                    <a:pt x="284" y="442"/>
                    <a:pt x="316" y="725"/>
                  </a:cubicBezTo>
                  <a:lnTo>
                    <a:pt x="2836" y="725"/>
                  </a:lnTo>
                  <a:cubicBezTo>
                    <a:pt x="3309" y="725"/>
                    <a:pt x="3309" y="1"/>
                    <a:pt x="28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4" name="Google Shape;9144;p99"/>
            <p:cNvSpPr/>
            <p:nvPr/>
          </p:nvSpPr>
          <p:spPr>
            <a:xfrm>
              <a:off x="-19205950" y="3532875"/>
              <a:ext cx="64600" cy="17350"/>
            </a:xfrm>
            <a:custGeom>
              <a:avLst/>
              <a:gdLst/>
              <a:ahLst/>
              <a:cxnLst/>
              <a:rect l="l" t="t" r="r" b="b"/>
              <a:pathLst>
                <a:path w="2584" h="694" extrusionOk="0">
                  <a:moveTo>
                    <a:pt x="315" y="0"/>
                  </a:moveTo>
                  <a:cubicBezTo>
                    <a:pt x="252" y="252"/>
                    <a:pt x="126" y="504"/>
                    <a:pt x="0" y="693"/>
                  </a:cubicBezTo>
                  <a:lnTo>
                    <a:pt x="2111" y="693"/>
                  </a:lnTo>
                  <a:cubicBezTo>
                    <a:pt x="2583" y="693"/>
                    <a:pt x="2583" y="0"/>
                    <a:pt x="211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5" name="Google Shape;9145;p99"/>
            <p:cNvSpPr/>
            <p:nvPr/>
          </p:nvSpPr>
          <p:spPr>
            <a:xfrm>
              <a:off x="-19323325" y="3568325"/>
              <a:ext cx="163850" cy="17350"/>
            </a:xfrm>
            <a:custGeom>
              <a:avLst/>
              <a:gdLst/>
              <a:ahLst/>
              <a:cxnLst/>
              <a:rect l="l" t="t" r="r" b="b"/>
              <a:pathLst>
                <a:path w="6554" h="694" extrusionOk="0">
                  <a:moveTo>
                    <a:pt x="379" y="0"/>
                  </a:moveTo>
                  <a:cubicBezTo>
                    <a:pt x="221" y="0"/>
                    <a:pt x="95" y="95"/>
                    <a:pt x="32" y="252"/>
                  </a:cubicBezTo>
                  <a:cubicBezTo>
                    <a:pt x="1" y="410"/>
                    <a:pt x="95" y="693"/>
                    <a:pt x="379" y="693"/>
                  </a:cubicBezTo>
                  <a:lnTo>
                    <a:pt x="6081" y="693"/>
                  </a:lnTo>
                  <a:cubicBezTo>
                    <a:pt x="6554" y="693"/>
                    <a:pt x="6554" y="0"/>
                    <a:pt x="608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6" name="Google Shape;9146;p99"/>
            <p:cNvSpPr/>
            <p:nvPr/>
          </p:nvSpPr>
          <p:spPr>
            <a:xfrm>
              <a:off x="-19343000" y="3460400"/>
              <a:ext cx="201650" cy="18150"/>
            </a:xfrm>
            <a:custGeom>
              <a:avLst/>
              <a:gdLst/>
              <a:ahLst/>
              <a:cxnLst/>
              <a:rect l="l" t="t" r="r" b="b"/>
              <a:pathLst>
                <a:path w="8066" h="726" extrusionOk="0">
                  <a:moveTo>
                    <a:pt x="473" y="1"/>
                  </a:moveTo>
                  <a:cubicBezTo>
                    <a:pt x="0" y="1"/>
                    <a:pt x="0" y="726"/>
                    <a:pt x="473" y="726"/>
                  </a:cubicBezTo>
                  <a:lnTo>
                    <a:pt x="7593" y="726"/>
                  </a:lnTo>
                  <a:cubicBezTo>
                    <a:pt x="8065" y="726"/>
                    <a:pt x="8065" y="1"/>
                    <a:pt x="75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7" name="Google Shape;9147;p99"/>
            <p:cNvSpPr/>
            <p:nvPr/>
          </p:nvSpPr>
          <p:spPr>
            <a:xfrm>
              <a:off x="-19361125" y="3495850"/>
              <a:ext cx="82725" cy="18150"/>
            </a:xfrm>
            <a:custGeom>
              <a:avLst/>
              <a:gdLst/>
              <a:ahLst/>
              <a:cxnLst/>
              <a:rect l="l" t="t" r="r" b="b"/>
              <a:pathLst>
                <a:path w="3309" h="726" extrusionOk="0">
                  <a:moveTo>
                    <a:pt x="473" y="1"/>
                  </a:moveTo>
                  <a:cubicBezTo>
                    <a:pt x="1" y="1"/>
                    <a:pt x="1" y="725"/>
                    <a:pt x="473" y="725"/>
                  </a:cubicBezTo>
                  <a:lnTo>
                    <a:pt x="2994" y="725"/>
                  </a:lnTo>
                  <a:cubicBezTo>
                    <a:pt x="3025" y="473"/>
                    <a:pt x="3151" y="253"/>
                    <a:pt x="33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8" name="Google Shape;9148;p99"/>
            <p:cNvSpPr/>
            <p:nvPr/>
          </p:nvSpPr>
          <p:spPr>
            <a:xfrm>
              <a:off x="-19305200" y="3603750"/>
              <a:ext cx="124475" cy="34700"/>
            </a:xfrm>
            <a:custGeom>
              <a:avLst/>
              <a:gdLst/>
              <a:ahLst/>
              <a:cxnLst/>
              <a:rect l="l" t="t" r="r" b="b"/>
              <a:pathLst>
                <a:path w="4979" h="1388" extrusionOk="0">
                  <a:moveTo>
                    <a:pt x="95" y="1"/>
                  </a:moveTo>
                  <a:cubicBezTo>
                    <a:pt x="63" y="95"/>
                    <a:pt x="0" y="221"/>
                    <a:pt x="0" y="347"/>
                  </a:cubicBezTo>
                  <a:cubicBezTo>
                    <a:pt x="0" y="946"/>
                    <a:pt x="473" y="1387"/>
                    <a:pt x="1072" y="1387"/>
                  </a:cubicBezTo>
                  <a:lnTo>
                    <a:pt x="3907" y="1387"/>
                  </a:lnTo>
                  <a:cubicBezTo>
                    <a:pt x="4506" y="1387"/>
                    <a:pt x="4978" y="946"/>
                    <a:pt x="4978" y="347"/>
                  </a:cubicBezTo>
                  <a:cubicBezTo>
                    <a:pt x="4978" y="221"/>
                    <a:pt x="4947" y="95"/>
                    <a:pt x="488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9" name="Google Shape;9149;p99"/>
            <p:cNvSpPr/>
            <p:nvPr/>
          </p:nvSpPr>
          <p:spPr>
            <a:xfrm>
              <a:off x="-19269750" y="3495850"/>
              <a:ext cx="54350" cy="53575"/>
            </a:xfrm>
            <a:custGeom>
              <a:avLst/>
              <a:gdLst/>
              <a:ahLst/>
              <a:cxnLst/>
              <a:rect l="l" t="t" r="r" b="b"/>
              <a:pathLst>
                <a:path w="2174" h="2143" extrusionOk="0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cubicBezTo>
                    <a:pt x="0" y="1670"/>
                    <a:pt x="473" y="2143"/>
                    <a:pt x="1071" y="2143"/>
                  </a:cubicBezTo>
                  <a:cubicBezTo>
                    <a:pt x="1670" y="2143"/>
                    <a:pt x="2142" y="1670"/>
                    <a:pt x="2142" y="1072"/>
                  </a:cubicBezTo>
                  <a:cubicBezTo>
                    <a:pt x="2174" y="536"/>
                    <a:pt x="1670" y="1"/>
                    <a:pt x="10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0" name="Google Shape;9150;p99"/>
            <p:cNvSpPr/>
            <p:nvPr/>
          </p:nvSpPr>
          <p:spPr>
            <a:xfrm>
              <a:off x="-19394200" y="3333800"/>
              <a:ext cx="305625" cy="107725"/>
            </a:xfrm>
            <a:custGeom>
              <a:avLst/>
              <a:gdLst/>
              <a:ahLst/>
              <a:cxnLst/>
              <a:rect l="l" t="t" r="r" b="b"/>
              <a:pathLst>
                <a:path w="12225" h="4309" extrusionOk="0">
                  <a:moveTo>
                    <a:pt x="8916" y="1"/>
                  </a:moveTo>
                  <a:cubicBezTo>
                    <a:pt x="8830" y="1"/>
                    <a:pt x="8743" y="40"/>
                    <a:pt x="8664" y="119"/>
                  </a:cubicBezTo>
                  <a:cubicBezTo>
                    <a:pt x="8507" y="276"/>
                    <a:pt x="8507" y="465"/>
                    <a:pt x="8664" y="623"/>
                  </a:cubicBezTo>
                  <a:lnTo>
                    <a:pt x="9483" y="1442"/>
                  </a:lnTo>
                  <a:lnTo>
                    <a:pt x="347" y="1442"/>
                  </a:lnTo>
                  <a:cubicBezTo>
                    <a:pt x="158" y="1442"/>
                    <a:pt x="0" y="1599"/>
                    <a:pt x="0" y="1820"/>
                  </a:cubicBezTo>
                  <a:cubicBezTo>
                    <a:pt x="0" y="2009"/>
                    <a:pt x="158" y="2166"/>
                    <a:pt x="347" y="2166"/>
                  </a:cubicBezTo>
                  <a:lnTo>
                    <a:pt x="1639" y="2166"/>
                  </a:lnTo>
                  <a:lnTo>
                    <a:pt x="819" y="2986"/>
                  </a:lnTo>
                  <a:cubicBezTo>
                    <a:pt x="662" y="3143"/>
                    <a:pt x="662" y="3332"/>
                    <a:pt x="819" y="3490"/>
                  </a:cubicBezTo>
                  <a:cubicBezTo>
                    <a:pt x="898" y="3568"/>
                    <a:pt x="985" y="3608"/>
                    <a:pt x="1072" y="3608"/>
                  </a:cubicBezTo>
                  <a:cubicBezTo>
                    <a:pt x="1158" y="3608"/>
                    <a:pt x="1245" y="3568"/>
                    <a:pt x="1324" y="3490"/>
                  </a:cubicBezTo>
                  <a:lnTo>
                    <a:pt x="2678" y="2166"/>
                  </a:lnTo>
                  <a:lnTo>
                    <a:pt x="5734" y="2166"/>
                  </a:lnTo>
                  <a:lnTo>
                    <a:pt x="5734" y="2923"/>
                  </a:lnTo>
                  <a:lnTo>
                    <a:pt x="3970" y="2923"/>
                  </a:lnTo>
                  <a:cubicBezTo>
                    <a:pt x="3371" y="2923"/>
                    <a:pt x="2899" y="3395"/>
                    <a:pt x="2899" y="3962"/>
                  </a:cubicBezTo>
                  <a:cubicBezTo>
                    <a:pt x="2899" y="4088"/>
                    <a:pt x="2930" y="4214"/>
                    <a:pt x="2993" y="4309"/>
                  </a:cubicBezTo>
                  <a:lnTo>
                    <a:pt x="9294" y="4309"/>
                  </a:lnTo>
                  <a:cubicBezTo>
                    <a:pt x="9326" y="4214"/>
                    <a:pt x="9357" y="4088"/>
                    <a:pt x="9357" y="3962"/>
                  </a:cubicBezTo>
                  <a:cubicBezTo>
                    <a:pt x="9357" y="3395"/>
                    <a:pt x="8885" y="2923"/>
                    <a:pt x="8286" y="2923"/>
                  </a:cubicBezTo>
                  <a:lnTo>
                    <a:pt x="6522" y="2923"/>
                  </a:lnTo>
                  <a:lnTo>
                    <a:pt x="6522" y="2166"/>
                  </a:lnTo>
                  <a:lnTo>
                    <a:pt x="11878" y="2166"/>
                  </a:lnTo>
                  <a:cubicBezTo>
                    <a:pt x="12067" y="2166"/>
                    <a:pt x="12224" y="2009"/>
                    <a:pt x="12224" y="1820"/>
                  </a:cubicBezTo>
                  <a:cubicBezTo>
                    <a:pt x="12224" y="1599"/>
                    <a:pt x="12004" y="1442"/>
                    <a:pt x="11815" y="1442"/>
                  </a:cubicBezTo>
                  <a:lnTo>
                    <a:pt x="10492" y="1442"/>
                  </a:lnTo>
                  <a:lnTo>
                    <a:pt x="9168" y="119"/>
                  </a:lnTo>
                  <a:cubicBezTo>
                    <a:pt x="9090" y="40"/>
                    <a:pt x="9003" y="1"/>
                    <a:pt x="891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1" name="Google Shape;9151;p99"/>
            <p:cNvSpPr/>
            <p:nvPr/>
          </p:nvSpPr>
          <p:spPr>
            <a:xfrm>
              <a:off x="-19341425" y="3532875"/>
              <a:ext cx="63025" cy="17350"/>
            </a:xfrm>
            <a:custGeom>
              <a:avLst/>
              <a:gdLst/>
              <a:ahLst/>
              <a:cxnLst/>
              <a:rect l="l" t="t" r="r" b="b"/>
              <a:pathLst>
                <a:path w="2521" h="694" extrusionOk="0">
                  <a:moveTo>
                    <a:pt x="410" y="0"/>
                  </a:moveTo>
                  <a:cubicBezTo>
                    <a:pt x="221" y="0"/>
                    <a:pt x="32" y="158"/>
                    <a:pt x="32" y="252"/>
                  </a:cubicBezTo>
                  <a:cubicBezTo>
                    <a:pt x="0" y="410"/>
                    <a:pt x="126" y="693"/>
                    <a:pt x="410" y="693"/>
                  </a:cubicBezTo>
                  <a:lnTo>
                    <a:pt x="2521" y="693"/>
                  </a:lnTo>
                  <a:cubicBezTo>
                    <a:pt x="2363" y="473"/>
                    <a:pt x="2237" y="221"/>
                    <a:pt x="220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52" name="Google Shape;9152;p99"/>
          <p:cNvGrpSpPr/>
          <p:nvPr/>
        </p:nvGrpSpPr>
        <p:grpSpPr>
          <a:xfrm>
            <a:off x="3524276" y="2243580"/>
            <a:ext cx="453980" cy="449325"/>
            <a:chOff x="-19396575" y="3708500"/>
            <a:chExt cx="307200" cy="304050"/>
          </a:xfrm>
        </p:grpSpPr>
        <p:sp>
          <p:nvSpPr>
            <p:cNvPr id="9153" name="Google Shape;9153;p99"/>
            <p:cNvSpPr/>
            <p:nvPr/>
          </p:nvSpPr>
          <p:spPr>
            <a:xfrm>
              <a:off x="-19215425" y="3708500"/>
              <a:ext cx="70925" cy="70925"/>
            </a:xfrm>
            <a:custGeom>
              <a:avLst/>
              <a:gdLst/>
              <a:ahLst/>
              <a:cxnLst/>
              <a:rect l="l" t="t" r="r" b="b"/>
              <a:pathLst>
                <a:path w="2837" h="2837" extrusionOk="0">
                  <a:moveTo>
                    <a:pt x="1419" y="1"/>
                  </a:moveTo>
                  <a:cubicBezTo>
                    <a:pt x="631" y="1"/>
                    <a:pt x="1" y="631"/>
                    <a:pt x="1" y="1419"/>
                  </a:cubicBezTo>
                  <a:cubicBezTo>
                    <a:pt x="1" y="2206"/>
                    <a:pt x="631" y="2836"/>
                    <a:pt x="1419" y="2836"/>
                  </a:cubicBezTo>
                  <a:cubicBezTo>
                    <a:pt x="2206" y="2836"/>
                    <a:pt x="2836" y="2206"/>
                    <a:pt x="2836" y="1419"/>
                  </a:cubicBezTo>
                  <a:cubicBezTo>
                    <a:pt x="2836" y="631"/>
                    <a:pt x="2175" y="1"/>
                    <a:pt x="14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4" name="Google Shape;9154;p99"/>
            <p:cNvSpPr/>
            <p:nvPr/>
          </p:nvSpPr>
          <p:spPr>
            <a:xfrm>
              <a:off x="-19396575" y="3773100"/>
              <a:ext cx="277275" cy="239450"/>
            </a:xfrm>
            <a:custGeom>
              <a:avLst/>
              <a:gdLst/>
              <a:ahLst/>
              <a:cxnLst/>
              <a:rect l="l" t="t" r="r" b="b"/>
              <a:pathLst>
                <a:path w="11091" h="9578" extrusionOk="0">
                  <a:moveTo>
                    <a:pt x="5073" y="6207"/>
                  </a:moveTo>
                  <a:lnTo>
                    <a:pt x="5073" y="6774"/>
                  </a:lnTo>
                  <a:lnTo>
                    <a:pt x="4380" y="6774"/>
                  </a:lnTo>
                  <a:lnTo>
                    <a:pt x="5073" y="6207"/>
                  </a:lnTo>
                  <a:close/>
                  <a:moveTo>
                    <a:pt x="6806" y="0"/>
                  </a:moveTo>
                  <a:lnTo>
                    <a:pt x="6806" y="0"/>
                  </a:lnTo>
                  <a:cubicBezTo>
                    <a:pt x="6711" y="662"/>
                    <a:pt x="6900" y="1355"/>
                    <a:pt x="7373" y="1891"/>
                  </a:cubicBezTo>
                  <a:lnTo>
                    <a:pt x="8759" y="3371"/>
                  </a:lnTo>
                  <a:cubicBezTo>
                    <a:pt x="8917" y="3623"/>
                    <a:pt x="8759" y="3938"/>
                    <a:pt x="8444" y="3938"/>
                  </a:cubicBezTo>
                  <a:lnTo>
                    <a:pt x="7814" y="3938"/>
                  </a:lnTo>
                  <a:cubicBezTo>
                    <a:pt x="7499" y="2552"/>
                    <a:pt x="6459" y="1450"/>
                    <a:pt x="5136" y="1166"/>
                  </a:cubicBezTo>
                  <a:cubicBezTo>
                    <a:pt x="4862" y="1101"/>
                    <a:pt x="4592" y="1070"/>
                    <a:pt x="4326" y="1070"/>
                  </a:cubicBezTo>
                  <a:cubicBezTo>
                    <a:pt x="3557" y="1070"/>
                    <a:pt x="2831" y="1335"/>
                    <a:pt x="2175" y="1828"/>
                  </a:cubicBezTo>
                  <a:cubicBezTo>
                    <a:pt x="1419" y="2426"/>
                    <a:pt x="946" y="3245"/>
                    <a:pt x="851" y="4159"/>
                  </a:cubicBezTo>
                  <a:cubicBezTo>
                    <a:pt x="1135" y="4001"/>
                    <a:pt x="1513" y="3907"/>
                    <a:pt x="1860" y="3907"/>
                  </a:cubicBezTo>
                  <a:lnTo>
                    <a:pt x="2238" y="3907"/>
                  </a:lnTo>
                  <a:cubicBezTo>
                    <a:pt x="2427" y="3088"/>
                    <a:pt x="3120" y="2489"/>
                    <a:pt x="4002" y="2489"/>
                  </a:cubicBezTo>
                  <a:lnTo>
                    <a:pt x="4695" y="2489"/>
                  </a:lnTo>
                  <a:cubicBezTo>
                    <a:pt x="4884" y="2489"/>
                    <a:pt x="5042" y="2647"/>
                    <a:pt x="5042" y="2867"/>
                  </a:cubicBezTo>
                  <a:cubicBezTo>
                    <a:pt x="5042" y="3056"/>
                    <a:pt x="4884" y="3214"/>
                    <a:pt x="4695" y="3214"/>
                  </a:cubicBezTo>
                  <a:lnTo>
                    <a:pt x="4002" y="3214"/>
                  </a:lnTo>
                  <a:cubicBezTo>
                    <a:pt x="3498" y="3214"/>
                    <a:pt x="3120" y="3529"/>
                    <a:pt x="2962" y="3907"/>
                  </a:cubicBezTo>
                  <a:lnTo>
                    <a:pt x="5420" y="3907"/>
                  </a:lnTo>
                  <a:cubicBezTo>
                    <a:pt x="5609" y="3907"/>
                    <a:pt x="5766" y="4064"/>
                    <a:pt x="5766" y="4285"/>
                  </a:cubicBezTo>
                  <a:cubicBezTo>
                    <a:pt x="5766" y="4474"/>
                    <a:pt x="5609" y="4632"/>
                    <a:pt x="5420" y="4632"/>
                  </a:cubicBezTo>
                  <a:lnTo>
                    <a:pt x="1828" y="4632"/>
                  </a:lnTo>
                  <a:cubicBezTo>
                    <a:pt x="883" y="4632"/>
                    <a:pt x="1" y="5388"/>
                    <a:pt x="64" y="6427"/>
                  </a:cubicBezTo>
                  <a:cubicBezTo>
                    <a:pt x="84" y="6633"/>
                    <a:pt x="239" y="6745"/>
                    <a:pt x="397" y="6745"/>
                  </a:cubicBezTo>
                  <a:cubicBezTo>
                    <a:pt x="481" y="6745"/>
                    <a:pt x="565" y="6713"/>
                    <a:pt x="631" y="6648"/>
                  </a:cubicBezTo>
                  <a:cubicBezTo>
                    <a:pt x="1041" y="6238"/>
                    <a:pt x="1576" y="6049"/>
                    <a:pt x="2143" y="6049"/>
                  </a:cubicBezTo>
                  <a:lnTo>
                    <a:pt x="4096" y="6049"/>
                  </a:lnTo>
                  <a:lnTo>
                    <a:pt x="3025" y="6837"/>
                  </a:lnTo>
                  <a:cubicBezTo>
                    <a:pt x="2773" y="7026"/>
                    <a:pt x="2931" y="7467"/>
                    <a:pt x="3246" y="7467"/>
                  </a:cubicBezTo>
                  <a:lnTo>
                    <a:pt x="5010" y="7467"/>
                  </a:lnTo>
                  <a:lnTo>
                    <a:pt x="5010" y="9231"/>
                  </a:lnTo>
                  <a:cubicBezTo>
                    <a:pt x="5010" y="9420"/>
                    <a:pt x="5168" y="9578"/>
                    <a:pt x="5357" y="9578"/>
                  </a:cubicBezTo>
                  <a:cubicBezTo>
                    <a:pt x="5577" y="9578"/>
                    <a:pt x="5735" y="9420"/>
                    <a:pt x="5735" y="9231"/>
                  </a:cubicBezTo>
                  <a:lnTo>
                    <a:pt x="5735" y="7467"/>
                  </a:lnTo>
                  <a:lnTo>
                    <a:pt x="6428" y="7467"/>
                  </a:lnTo>
                  <a:lnTo>
                    <a:pt x="6428" y="7814"/>
                  </a:lnTo>
                  <a:cubicBezTo>
                    <a:pt x="6428" y="8003"/>
                    <a:pt x="6585" y="8160"/>
                    <a:pt x="6774" y="8160"/>
                  </a:cubicBezTo>
                  <a:cubicBezTo>
                    <a:pt x="6995" y="8160"/>
                    <a:pt x="7152" y="8003"/>
                    <a:pt x="7152" y="7814"/>
                  </a:cubicBezTo>
                  <a:lnTo>
                    <a:pt x="7152" y="7120"/>
                  </a:lnTo>
                  <a:cubicBezTo>
                    <a:pt x="7152" y="6900"/>
                    <a:pt x="6995" y="6774"/>
                    <a:pt x="6774" y="6774"/>
                  </a:cubicBezTo>
                  <a:lnTo>
                    <a:pt x="5735" y="6774"/>
                  </a:lnTo>
                  <a:lnTo>
                    <a:pt x="5735" y="6049"/>
                  </a:lnTo>
                  <a:lnTo>
                    <a:pt x="8413" y="6049"/>
                  </a:lnTo>
                  <a:cubicBezTo>
                    <a:pt x="9295" y="6049"/>
                    <a:pt x="10177" y="5545"/>
                    <a:pt x="10587" y="4726"/>
                  </a:cubicBezTo>
                  <a:cubicBezTo>
                    <a:pt x="11091" y="3781"/>
                    <a:pt x="10902" y="2584"/>
                    <a:pt x="10208" y="1828"/>
                  </a:cubicBezTo>
                  <a:lnTo>
                    <a:pt x="9389" y="882"/>
                  </a:lnTo>
                  <a:cubicBezTo>
                    <a:pt x="9137" y="977"/>
                    <a:pt x="8917" y="1008"/>
                    <a:pt x="8633" y="1008"/>
                  </a:cubicBezTo>
                  <a:cubicBezTo>
                    <a:pt x="7846" y="1008"/>
                    <a:pt x="7184" y="567"/>
                    <a:pt x="680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5" name="Google Shape;9155;p99"/>
            <p:cNvSpPr/>
            <p:nvPr/>
          </p:nvSpPr>
          <p:spPr>
            <a:xfrm>
              <a:off x="-19140600" y="3727425"/>
              <a:ext cx="51225" cy="70550"/>
            </a:xfrm>
            <a:custGeom>
              <a:avLst/>
              <a:gdLst/>
              <a:ahLst/>
              <a:cxnLst/>
              <a:rect l="l" t="t" r="r" b="b"/>
              <a:pathLst>
                <a:path w="2049" h="2822" extrusionOk="0">
                  <a:moveTo>
                    <a:pt x="442" y="0"/>
                  </a:moveTo>
                  <a:lnTo>
                    <a:pt x="442" y="0"/>
                  </a:lnTo>
                  <a:cubicBezTo>
                    <a:pt x="505" y="252"/>
                    <a:pt x="568" y="441"/>
                    <a:pt x="568" y="725"/>
                  </a:cubicBezTo>
                  <a:cubicBezTo>
                    <a:pt x="568" y="1260"/>
                    <a:pt x="316" y="1764"/>
                    <a:pt x="1" y="2142"/>
                  </a:cubicBezTo>
                  <a:cubicBezTo>
                    <a:pt x="505" y="2174"/>
                    <a:pt x="1041" y="2363"/>
                    <a:pt x="1419" y="2709"/>
                  </a:cubicBezTo>
                  <a:cubicBezTo>
                    <a:pt x="1503" y="2793"/>
                    <a:pt x="1601" y="2821"/>
                    <a:pt x="1694" y="2821"/>
                  </a:cubicBezTo>
                  <a:cubicBezTo>
                    <a:pt x="1741" y="2821"/>
                    <a:pt x="1786" y="2814"/>
                    <a:pt x="1828" y="2804"/>
                  </a:cubicBezTo>
                  <a:cubicBezTo>
                    <a:pt x="1923" y="2741"/>
                    <a:pt x="2049" y="2615"/>
                    <a:pt x="2049" y="2489"/>
                  </a:cubicBezTo>
                  <a:lnTo>
                    <a:pt x="2049" y="1764"/>
                  </a:lnTo>
                  <a:cubicBezTo>
                    <a:pt x="2017" y="882"/>
                    <a:pt x="1293" y="126"/>
                    <a:pt x="44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56" name="Google Shape;9156;p99"/>
          <p:cNvGrpSpPr/>
          <p:nvPr/>
        </p:nvGrpSpPr>
        <p:grpSpPr>
          <a:xfrm>
            <a:off x="3518457" y="2796461"/>
            <a:ext cx="465618" cy="450101"/>
            <a:chOff x="-19394200" y="4084200"/>
            <a:chExt cx="315075" cy="304575"/>
          </a:xfrm>
        </p:grpSpPr>
        <p:sp>
          <p:nvSpPr>
            <p:cNvPr id="9157" name="Google Shape;9157;p99"/>
            <p:cNvSpPr/>
            <p:nvPr/>
          </p:nvSpPr>
          <p:spPr>
            <a:xfrm>
              <a:off x="-19185475" y="4234650"/>
              <a:ext cx="40175" cy="28375"/>
            </a:xfrm>
            <a:custGeom>
              <a:avLst/>
              <a:gdLst/>
              <a:ahLst/>
              <a:cxnLst/>
              <a:rect l="l" t="t" r="r" b="b"/>
              <a:pathLst>
                <a:path w="1607" h="1135" extrusionOk="0">
                  <a:moveTo>
                    <a:pt x="1134" y="0"/>
                  </a:moveTo>
                  <a:lnTo>
                    <a:pt x="0" y="1134"/>
                  </a:lnTo>
                  <a:lnTo>
                    <a:pt x="1607" y="1134"/>
                  </a:lnTo>
                  <a:cubicBezTo>
                    <a:pt x="1575" y="756"/>
                    <a:pt x="1418" y="347"/>
                    <a:pt x="113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8" name="Google Shape;9158;p99"/>
            <p:cNvSpPr/>
            <p:nvPr/>
          </p:nvSpPr>
          <p:spPr>
            <a:xfrm>
              <a:off x="-19244550" y="4293725"/>
              <a:ext cx="28375" cy="39400"/>
            </a:xfrm>
            <a:custGeom>
              <a:avLst/>
              <a:gdLst/>
              <a:ahLst/>
              <a:cxnLst/>
              <a:rect l="l" t="t" r="r" b="b"/>
              <a:pathLst>
                <a:path w="1135" h="1576" extrusionOk="0">
                  <a:moveTo>
                    <a:pt x="1134" y="0"/>
                  </a:moveTo>
                  <a:lnTo>
                    <a:pt x="0" y="1134"/>
                  </a:lnTo>
                  <a:cubicBezTo>
                    <a:pt x="315" y="1386"/>
                    <a:pt x="693" y="1512"/>
                    <a:pt x="1134" y="1575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9" name="Google Shape;9159;p99"/>
            <p:cNvSpPr/>
            <p:nvPr/>
          </p:nvSpPr>
          <p:spPr>
            <a:xfrm>
              <a:off x="-19280000" y="4201050"/>
              <a:ext cx="200875" cy="187725"/>
            </a:xfrm>
            <a:custGeom>
              <a:avLst/>
              <a:gdLst/>
              <a:ahLst/>
              <a:cxnLst/>
              <a:rect l="l" t="t" r="r" b="b"/>
              <a:pathLst>
                <a:path w="8035" h="7509" extrusionOk="0">
                  <a:moveTo>
                    <a:pt x="6410" y="1"/>
                  </a:moveTo>
                  <a:cubicBezTo>
                    <a:pt x="6316" y="1"/>
                    <a:pt x="6219" y="40"/>
                    <a:pt x="6144" y="115"/>
                  </a:cubicBezTo>
                  <a:lnTo>
                    <a:pt x="5388" y="872"/>
                  </a:lnTo>
                  <a:cubicBezTo>
                    <a:pt x="6459" y="2195"/>
                    <a:pt x="6302" y="4022"/>
                    <a:pt x="5136" y="5125"/>
                  </a:cubicBezTo>
                  <a:cubicBezTo>
                    <a:pt x="4533" y="5728"/>
                    <a:pt x="3723" y="6057"/>
                    <a:pt x="2891" y="6057"/>
                  </a:cubicBezTo>
                  <a:cubicBezTo>
                    <a:pt x="2201" y="6057"/>
                    <a:pt x="1497" y="5831"/>
                    <a:pt x="883" y="5345"/>
                  </a:cubicBezTo>
                  <a:lnTo>
                    <a:pt x="158" y="6101"/>
                  </a:lnTo>
                  <a:cubicBezTo>
                    <a:pt x="1" y="6259"/>
                    <a:pt x="1" y="6479"/>
                    <a:pt x="190" y="6637"/>
                  </a:cubicBezTo>
                  <a:cubicBezTo>
                    <a:pt x="991" y="7209"/>
                    <a:pt x="1954" y="7509"/>
                    <a:pt x="2924" y="7509"/>
                  </a:cubicBezTo>
                  <a:cubicBezTo>
                    <a:pt x="4090" y="7509"/>
                    <a:pt x="5264" y="7076"/>
                    <a:pt x="6176" y="6164"/>
                  </a:cubicBezTo>
                  <a:cubicBezTo>
                    <a:pt x="7877" y="4463"/>
                    <a:pt x="8034" y="2006"/>
                    <a:pt x="6680" y="147"/>
                  </a:cubicBezTo>
                  <a:cubicBezTo>
                    <a:pt x="6614" y="48"/>
                    <a:pt x="6513" y="1"/>
                    <a:pt x="64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0" name="Google Shape;9160;p99"/>
            <p:cNvSpPr/>
            <p:nvPr/>
          </p:nvSpPr>
          <p:spPr>
            <a:xfrm>
              <a:off x="-19197300" y="4293725"/>
              <a:ext cx="28375" cy="39400"/>
            </a:xfrm>
            <a:custGeom>
              <a:avLst/>
              <a:gdLst/>
              <a:ahLst/>
              <a:cxnLst/>
              <a:rect l="l" t="t" r="r" b="b"/>
              <a:pathLst>
                <a:path w="1135" h="1576" extrusionOk="0">
                  <a:moveTo>
                    <a:pt x="1" y="0"/>
                  </a:moveTo>
                  <a:lnTo>
                    <a:pt x="1" y="1575"/>
                  </a:lnTo>
                  <a:cubicBezTo>
                    <a:pt x="379" y="1512"/>
                    <a:pt x="788" y="1386"/>
                    <a:pt x="1135" y="11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1" name="Google Shape;9161;p99"/>
            <p:cNvSpPr/>
            <p:nvPr/>
          </p:nvSpPr>
          <p:spPr>
            <a:xfrm>
              <a:off x="-19394200" y="4084200"/>
              <a:ext cx="252850" cy="303275"/>
            </a:xfrm>
            <a:custGeom>
              <a:avLst/>
              <a:gdLst/>
              <a:ahLst/>
              <a:cxnLst/>
              <a:rect l="l" t="t" r="r" b="b"/>
              <a:pathLst>
                <a:path w="10114" h="12131" extrusionOk="0">
                  <a:moveTo>
                    <a:pt x="3938" y="1"/>
                  </a:moveTo>
                  <a:cubicBezTo>
                    <a:pt x="3718" y="1"/>
                    <a:pt x="3560" y="158"/>
                    <a:pt x="3560" y="347"/>
                  </a:cubicBezTo>
                  <a:cubicBezTo>
                    <a:pt x="3560" y="536"/>
                    <a:pt x="3718" y="694"/>
                    <a:pt x="3938" y="694"/>
                  </a:cubicBezTo>
                  <a:cubicBezTo>
                    <a:pt x="4411" y="694"/>
                    <a:pt x="4789" y="1040"/>
                    <a:pt x="4947" y="1481"/>
                  </a:cubicBezTo>
                  <a:cubicBezTo>
                    <a:pt x="2206" y="1670"/>
                    <a:pt x="0" y="4002"/>
                    <a:pt x="0" y="6806"/>
                  </a:cubicBezTo>
                  <a:cubicBezTo>
                    <a:pt x="0" y="9389"/>
                    <a:pt x="1922" y="11815"/>
                    <a:pt x="4758" y="12130"/>
                  </a:cubicBezTo>
                  <a:cubicBezTo>
                    <a:pt x="4411" y="11910"/>
                    <a:pt x="4033" y="11658"/>
                    <a:pt x="3718" y="11342"/>
                  </a:cubicBezTo>
                  <a:cubicBezTo>
                    <a:pt x="3560" y="11185"/>
                    <a:pt x="3560" y="10964"/>
                    <a:pt x="3718" y="10807"/>
                  </a:cubicBezTo>
                  <a:lnTo>
                    <a:pt x="10113" y="4411"/>
                  </a:lnTo>
                  <a:cubicBezTo>
                    <a:pt x="9231" y="2710"/>
                    <a:pt x="7593" y="1607"/>
                    <a:pt x="5671" y="1481"/>
                  </a:cubicBezTo>
                  <a:cubicBezTo>
                    <a:pt x="5514" y="662"/>
                    <a:pt x="4789" y="1"/>
                    <a:pt x="393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2" name="Google Shape;9162;p99"/>
            <p:cNvSpPr/>
            <p:nvPr/>
          </p:nvSpPr>
          <p:spPr>
            <a:xfrm>
              <a:off x="-19185475" y="4281100"/>
              <a:ext cx="40175" cy="28400"/>
            </a:xfrm>
            <a:custGeom>
              <a:avLst/>
              <a:gdLst/>
              <a:ahLst/>
              <a:cxnLst/>
              <a:rect l="l" t="t" r="r" b="b"/>
              <a:pathLst>
                <a:path w="1607" h="1136" extrusionOk="0">
                  <a:moveTo>
                    <a:pt x="0" y="1"/>
                  </a:moveTo>
                  <a:lnTo>
                    <a:pt x="1134" y="1135"/>
                  </a:lnTo>
                  <a:cubicBezTo>
                    <a:pt x="1418" y="820"/>
                    <a:pt x="1575" y="411"/>
                    <a:pt x="160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3" name="Google Shape;9163;p99"/>
          <p:cNvGrpSpPr/>
          <p:nvPr/>
        </p:nvGrpSpPr>
        <p:grpSpPr>
          <a:xfrm>
            <a:off x="6324167" y="1689001"/>
            <a:ext cx="400447" cy="450470"/>
            <a:chOff x="-17526750" y="3309200"/>
            <a:chExt cx="270975" cy="304825"/>
          </a:xfrm>
        </p:grpSpPr>
        <p:sp>
          <p:nvSpPr>
            <p:cNvPr id="9164" name="Google Shape;9164;p99"/>
            <p:cNvSpPr/>
            <p:nvPr/>
          </p:nvSpPr>
          <p:spPr>
            <a:xfrm>
              <a:off x="-17507050" y="3452525"/>
              <a:ext cx="232375" cy="161500"/>
            </a:xfrm>
            <a:custGeom>
              <a:avLst/>
              <a:gdLst/>
              <a:ahLst/>
              <a:cxnLst/>
              <a:rect l="l" t="t" r="r" b="b"/>
              <a:pathLst>
                <a:path w="9295" h="6460" extrusionOk="0">
                  <a:moveTo>
                    <a:pt x="1765" y="725"/>
                  </a:moveTo>
                  <a:cubicBezTo>
                    <a:pt x="1954" y="725"/>
                    <a:pt x="2111" y="883"/>
                    <a:pt x="2111" y="1072"/>
                  </a:cubicBezTo>
                  <a:cubicBezTo>
                    <a:pt x="2111" y="1261"/>
                    <a:pt x="1954" y="1419"/>
                    <a:pt x="1765" y="1419"/>
                  </a:cubicBezTo>
                  <a:cubicBezTo>
                    <a:pt x="1575" y="1419"/>
                    <a:pt x="1418" y="1261"/>
                    <a:pt x="1418" y="1072"/>
                  </a:cubicBezTo>
                  <a:cubicBezTo>
                    <a:pt x="1418" y="883"/>
                    <a:pt x="1575" y="725"/>
                    <a:pt x="1765" y="725"/>
                  </a:cubicBezTo>
                  <a:close/>
                  <a:moveTo>
                    <a:pt x="3214" y="725"/>
                  </a:moveTo>
                  <a:cubicBezTo>
                    <a:pt x="3434" y="725"/>
                    <a:pt x="3592" y="883"/>
                    <a:pt x="3592" y="1072"/>
                  </a:cubicBezTo>
                  <a:cubicBezTo>
                    <a:pt x="3592" y="1261"/>
                    <a:pt x="3434" y="1419"/>
                    <a:pt x="3214" y="1419"/>
                  </a:cubicBezTo>
                  <a:cubicBezTo>
                    <a:pt x="3025" y="1419"/>
                    <a:pt x="2867" y="1261"/>
                    <a:pt x="2867" y="1072"/>
                  </a:cubicBezTo>
                  <a:cubicBezTo>
                    <a:pt x="2867" y="883"/>
                    <a:pt x="3025" y="725"/>
                    <a:pt x="3214" y="725"/>
                  </a:cubicBezTo>
                  <a:close/>
                  <a:moveTo>
                    <a:pt x="2521" y="1419"/>
                  </a:moveTo>
                  <a:cubicBezTo>
                    <a:pt x="2710" y="1419"/>
                    <a:pt x="2867" y="1576"/>
                    <a:pt x="2867" y="1797"/>
                  </a:cubicBezTo>
                  <a:cubicBezTo>
                    <a:pt x="2867" y="1986"/>
                    <a:pt x="2710" y="2143"/>
                    <a:pt x="2521" y="2143"/>
                  </a:cubicBezTo>
                  <a:cubicBezTo>
                    <a:pt x="2332" y="2143"/>
                    <a:pt x="2174" y="1986"/>
                    <a:pt x="2174" y="1797"/>
                  </a:cubicBezTo>
                  <a:cubicBezTo>
                    <a:pt x="2111" y="1576"/>
                    <a:pt x="2332" y="1419"/>
                    <a:pt x="2521" y="1419"/>
                  </a:cubicBezTo>
                  <a:close/>
                  <a:moveTo>
                    <a:pt x="32" y="1"/>
                  </a:moveTo>
                  <a:lnTo>
                    <a:pt x="32" y="127"/>
                  </a:lnTo>
                  <a:lnTo>
                    <a:pt x="0" y="127"/>
                  </a:lnTo>
                  <a:cubicBezTo>
                    <a:pt x="0" y="2962"/>
                    <a:pt x="1796" y="5514"/>
                    <a:pt x="4537" y="6428"/>
                  </a:cubicBezTo>
                  <a:cubicBezTo>
                    <a:pt x="4568" y="6428"/>
                    <a:pt x="4600" y="6459"/>
                    <a:pt x="4631" y="6459"/>
                  </a:cubicBezTo>
                  <a:cubicBezTo>
                    <a:pt x="4694" y="6459"/>
                    <a:pt x="4726" y="6459"/>
                    <a:pt x="4757" y="6428"/>
                  </a:cubicBezTo>
                  <a:cubicBezTo>
                    <a:pt x="7467" y="5514"/>
                    <a:pt x="9294" y="2962"/>
                    <a:pt x="9294" y="127"/>
                  </a:cubicBezTo>
                  <a:lnTo>
                    <a:pt x="929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5" name="Google Shape;9165;p99"/>
            <p:cNvSpPr/>
            <p:nvPr/>
          </p:nvSpPr>
          <p:spPr>
            <a:xfrm>
              <a:off x="-17417275" y="3309200"/>
              <a:ext cx="52800" cy="54350"/>
            </a:xfrm>
            <a:custGeom>
              <a:avLst/>
              <a:gdLst/>
              <a:ahLst/>
              <a:cxnLst/>
              <a:rect l="l" t="t" r="r" b="b"/>
              <a:pathLst>
                <a:path w="2112" h="217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103"/>
                  </a:lnTo>
                  <a:cubicBezTo>
                    <a:pt x="1" y="1701"/>
                    <a:pt x="473" y="2174"/>
                    <a:pt x="1040" y="2174"/>
                  </a:cubicBezTo>
                  <a:cubicBezTo>
                    <a:pt x="1639" y="2174"/>
                    <a:pt x="2112" y="1701"/>
                    <a:pt x="2112" y="1103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6" name="Google Shape;9166;p99"/>
            <p:cNvSpPr/>
            <p:nvPr/>
          </p:nvSpPr>
          <p:spPr>
            <a:xfrm>
              <a:off x="-17456650" y="3369825"/>
              <a:ext cx="130775" cy="64625"/>
            </a:xfrm>
            <a:custGeom>
              <a:avLst/>
              <a:gdLst/>
              <a:ahLst/>
              <a:cxnLst/>
              <a:rect l="l" t="t" r="r" b="b"/>
              <a:pathLst>
                <a:path w="5231" h="2585" extrusionOk="0">
                  <a:moveTo>
                    <a:pt x="1450" y="1"/>
                  </a:moveTo>
                  <a:cubicBezTo>
                    <a:pt x="631" y="442"/>
                    <a:pt x="1" y="1419"/>
                    <a:pt x="158" y="2584"/>
                  </a:cubicBezTo>
                  <a:lnTo>
                    <a:pt x="5073" y="2584"/>
                  </a:lnTo>
                  <a:cubicBezTo>
                    <a:pt x="5230" y="1513"/>
                    <a:pt x="4663" y="473"/>
                    <a:pt x="3718" y="1"/>
                  </a:cubicBezTo>
                  <a:cubicBezTo>
                    <a:pt x="3403" y="284"/>
                    <a:pt x="3025" y="442"/>
                    <a:pt x="2584" y="442"/>
                  </a:cubicBezTo>
                  <a:cubicBezTo>
                    <a:pt x="2143" y="442"/>
                    <a:pt x="1765" y="284"/>
                    <a:pt x="145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7" name="Google Shape;9167;p99"/>
            <p:cNvSpPr/>
            <p:nvPr/>
          </p:nvSpPr>
          <p:spPr>
            <a:xfrm>
              <a:off x="-17526750" y="3344625"/>
              <a:ext cx="95325" cy="89825"/>
            </a:xfrm>
            <a:custGeom>
              <a:avLst/>
              <a:gdLst/>
              <a:ahLst/>
              <a:cxnLst/>
              <a:rect l="l" t="t" r="r" b="b"/>
              <a:pathLst>
                <a:path w="3813" h="3593" extrusionOk="0">
                  <a:moveTo>
                    <a:pt x="3277" y="1"/>
                  </a:moveTo>
                  <a:cubicBezTo>
                    <a:pt x="1891" y="1"/>
                    <a:pt x="662" y="851"/>
                    <a:pt x="221" y="2175"/>
                  </a:cubicBezTo>
                  <a:cubicBezTo>
                    <a:pt x="1" y="2836"/>
                    <a:pt x="536" y="3529"/>
                    <a:pt x="1261" y="3529"/>
                  </a:cubicBezTo>
                  <a:lnTo>
                    <a:pt x="2231" y="3529"/>
                  </a:lnTo>
                  <a:cubicBezTo>
                    <a:pt x="2102" y="2170"/>
                    <a:pt x="2820" y="1000"/>
                    <a:pt x="3813" y="442"/>
                  </a:cubicBezTo>
                  <a:cubicBezTo>
                    <a:pt x="3750" y="316"/>
                    <a:pt x="3687" y="158"/>
                    <a:pt x="3655" y="1"/>
                  </a:cubicBezTo>
                  <a:close/>
                  <a:moveTo>
                    <a:pt x="2231" y="3529"/>
                  </a:moveTo>
                  <a:lnTo>
                    <a:pt x="2231" y="3529"/>
                  </a:lnTo>
                  <a:cubicBezTo>
                    <a:pt x="2233" y="3550"/>
                    <a:pt x="2235" y="3571"/>
                    <a:pt x="2237" y="3592"/>
                  </a:cubicBezTo>
                  <a:lnTo>
                    <a:pt x="2237" y="3529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8" name="Google Shape;9168;p99"/>
            <p:cNvSpPr/>
            <p:nvPr/>
          </p:nvSpPr>
          <p:spPr>
            <a:xfrm>
              <a:off x="-17351900" y="3345425"/>
              <a:ext cx="96125" cy="89800"/>
            </a:xfrm>
            <a:custGeom>
              <a:avLst/>
              <a:gdLst/>
              <a:ahLst/>
              <a:cxnLst/>
              <a:rect l="l" t="t" r="r" b="b"/>
              <a:pathLst>
                <a:path w="3845" h="3592" extrusionOk="0">
                  <a:moveTo>
                    <a:pt x="158" y="0"/>
                  </a:moveTo>
                  <a:cubicBezTo>
                    <a:pt x="127" y="158"/>
                    <a:pt x="95" y="315"/>
                    <a:pt x="1" y="441"/>
                  </a:cubicBezTo>
                  <a:cubicBezTo>
                    <a:pt x="1103" y="1071"/>
                    <a:pt x="1734" y="2300"/>
                    <a:pt x="1576" y="3592"/>
                  </a:cubicBezTo>
                  <a:lnTo>
                    <a:pt x="2584" y="3592"/>
                  </a:lnTo>
                  <a:cubicBezTo>
                    <a:pt x="3309" y="3560"/>
                    <a:pt x="3844" y="2867"/>
                    <a:pt x="3592" y="2174"/>
                  </a:cubicBezTo>
                  <a:cubicBezTo>
                    <a:pt x="3151" y="882"/>
                    <a:pt x="1954" y="0"/>
                    <a:pt x="56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9" name="Google Shape;9169;p99"/>
          <p:cNvGrpSpPr/>
          <p:nvPr/>
        </p:nvGrpSpPr>
        <p:grpSpPr>
          <a:xfrm>
            <a:off x="6300319" y="2244173"/>
            <a:ext cx="448143" cy="448143"/>
            <a:chOff x="-17542500" y="3684100"/>
            <a:chExt cx="303250" cy="303250"/>
          </a:xfrm>
        </p:grpSpPr>
        <p:sp>
          <p:nvSpPr>
            <p:cNvPr id="9170" name="Google Shape;9170;p99"/>
            <p:cNvSpPr/>
            <p:nvPr/>
          </p:nvSpPr>
          <p:spPr>
            <a:xfrm>
              <a:off x="-17542500" y="3863675"/>
              <a:ext cx="70900" cy="52800"/>
            </a:xfrm>
            <a:custGeom>
              <a:avLst/>
              <a:gdLst/>
              <a:ahLst/>
              <a:cxnLst/>
              <a:rect l="l" t="t" r="r" b="b"/>
              <a:pathLst>
                <a:path w="2836" h="2112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3"/>
                  </a:lnTo>
                  <a:cubicBezTo>
                    <a:pt x="1" y="1481"/>
                    <a:pt x="631" y="2111"/>
                    <a:pt x="1418" y="2111"/>
                  </a:cubicBezTo>
                  <a:cubicBezTo>
                    <a:pt x="2174" y="2111"/>
                    <a:pt x="2836" y="1481"/>
                    <a:pt x="2836" y="693"/>
                  </a:cubicBezTo>
                  <a:lnTo>
                    <a:pt x="2489" y="693"/>
                  </a:lnTo>
                  <a:cubicBezTo>
                    <a:pt x="2363" y="693"/>
                    <a:pt x="2237" y="693"/>
                    <a:pt x="2111" y="662"/>
                  </a:cubicBezTo>
                  <a:lnTo>
                    <a:pt x="2111" y="693"/>
                  </a:lnTo>
                  <a:cubicBezTo>
                    <a:pt x="2111" y="1103"/>
                    <a:pt x="1796" y="1418"/>
                    <a:pt x="1418" y="1418"/>
                  </a:cubicBezTo>
                  <a:cubicBezTo>
                    <a:pt x="1009" y="1418"/>
                    <a:pt x="694" y="1103"/>
                    <a:pt x="694" y="693"/>
                  </a:cubicBez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1" name="Google Shape;9171;p99"/>
            <p:cNvSpPr/>
            <p:nvPr/>
          </p:nvSpPr>
          <p:spPr>
            <a:xfrm>
              <a:off x="-17488150" y="3881000"/>
              <a:ext cx="70900" cy="106350"/>
            </a:xfrm>
            <a:custGeom>
              <a:avLst/>
              <a:gdLst/>
              <a:ahLst/>
              <a:cxnLst/>
              <a:rect l="l" t="t" r="r" b="b"/>
              <a:pathLst>
                <a:path w="2836" h="4254" extrusionOk="0">
                  <a:moveTo>
                    <a:pt x="2111" y="0"/>
                  </a:moveTo>
                  <a:lnTo>
                    <a:pt x="2111" y="2836"/>
                  </a:lnTo>
                  <a:cubicBezTo>
                    <a:pt x="2111" y="3245"/>
                    <a:pt x="1796" y="3561"/>
                    <a:pt x="1418" y="3561"/>
                  </a:cubicBezTo>
                  <a:cubicBezTo>
                    <a:pt x="1009" y="3561"/>
                    <a:pt x="693" y="3245"/>
                    <a:pt x="693" y="2836"/>
                  </a:cubicBezTo>
                  <a:lnTo>
                    <a:pt x="693" y="2489"/>
                  </a:lnTo>
                  <a:cubicBezTo>
                    <a:pt x="693" y="2300"/>
                    <a:pt x="536" y="2143"/>
                    <a:pt x="347" y="2143"/>
                  </a:cubicBezTo>
                  <a:cubicBezTo>
                    <a:pt x="158" y="2143"/>
                    <a:pt x="0" y="2300"/>
                    <a:pt x="0" y="2489"/>
                  </a:cubicBezTo>
                  <a:lnTo>
                    <a:pt x="0" y="2836"/>
                  </a:lnTo>
                  <a:cubicBezTo>
                    <a:pt x="0" y="3624"/>
                    <a:pt x="630" y="4254"/>
                    <a:pt x="1418" y="4254"/>
                  </a:cubicBezTo>
                  <a:cubicBezTo>
                    <a:pt x="2206" y="4254"/>
                    <a:pt x="2836" y="3624"/>
                    <a:pt x="2836" y="2836"/>
                  </a:cubicBezTo>
                  <a:lnTo>
                    <a:pt x="283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2" name="Google Shape;9172;p99"/>
            <p:cNvSpPr/>
            <p:nvPr/>
          </p:nvSpPr>
          <p:spPr>
            <a:xfrm>
              <a:off x="-17310150" y="3863675"/>
              <a:ext cx="70900" cy="52800"/>
            </a:xfrm>
            <a:custGeom>
              <a:avLst/>
              <a:gdLst/>
              <a:ahLst/>
              <a:cxnLst/>
              <a:rect l="l" t="t" r="r" b="b"/>
              <a:pathLst>
                <a:path w="2836" h="2112" extrusionOk="0">
                  <a:moveTo>
                    <a:pt x="2489" y="0"/>
                  </a:moveTo>
                  <a:cubicBezTo>
                    <a:pt x="2269" y="0"/>
                    <a:pt x="2111" y="126"/>
                    <a:pt x="2111" y="347"/>
                  </a:cubicBezTo>
                  <a:lnTo>
                    <a:pt x="2111" y="693"/>
                  </a:lnTo>
                  <a:cubicBezTo>
                    <a:pt x="2111" y="1072"/>
                    <a:pt x="1796" y="1387"/>
                    <a:pt x="1418" y="1387"/>
                  </a:cubicBezTo>
                  <a:cubicBezTo>
                    <a:pt x="1009" y="1387"/>
                    <a:pt x="694" y="1072"/>
                    <a:pt x="694" y="693"/>
                  </a:cubicBezTo>
                  <a:lnTo>
                    <a:pt x="694" y="662"/>
                  </a:lnTo>
                  <a:cubicBezTo>
                    <a:pt x="599" y="693"/>
                    <a:pt x="473" y="693"/>
                    <a:pt x="347" y="693"/>
                  </a:cubicBezTo>
                  <a:lnTo>
                    <a:pt x="0" y="693"/>
                  </a:lnTo>
                  <a:cubicBezTo>
                    <a:pt x="0" y="1481"/>
                    <a:pt x="631" y="2111"/>
                    <a:pt x="1418" y="2111"/>
                  </a:cubicBezTo>
                  <a:cubicBezTo>
                    <a:pt x="2206" y="2111"/>
                    <a:pt x="2836" y="1481"/>
                    <a:pt x="2836" y="693"/>
                  </a:cubicBezTo>
                  <a:lnTo>
                    <a:pt x="2836" y="347"/>
                  </a:lnTo>
                  <a:cubicBezTo>
                    <a:pt x="2836" y="158"/>
                    <a:pt x="2678" y="0"/>
                    <a:pt x="248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3" name="Google Shape;9173;p99"/>
            <p:cNvSpPr/>
            <p:nvPr/>
          </p:nvSpPr>
          <p:spPr>
            <a:xfrm>
              <a:off x="-17364500" y="3881000"/>
              <a:ext cx="70925" cy="106350"/>
            </a:xfrm>
            <a:custGeom>
              <a:avLst/>
              <a:gdLst/>
              <a:ahLst/>
              <a:cxnLst/>
              <a:rect l="l" t="t" r="r" b="b"/>
              <a:pathLst>
                <a:path w="2837" h="4254" extrusionOk="0">
                  <a:moveTo>
                    <a:pt x="1" y="0"/>
                  </a:moveTo>
                  <a:lnTo>
                    <a:pt x="1" y="2836"/>
                  </a:lnTo>
                  <a:cubicBezTo>
                    <a:pt x="1" y="3624"/>
                    <a:pt x="631" y="4254"/>
                    <a:pt x="1418" y="4254"/>
                  </a:cubicBezTo>
                  <a:cubicBezTo>
                    <a:pt x="2206" y="4254"/>
                    <a:pt x="2836" y="3624"/>
                    <a:pt x="2836" y="2836"/>
                  </a:cubicBezTo>
                  <a:lnTo>
                    <a:pt x="2836" y="2489"/>
                  </a:lnTo>
                  <a:cubicBezTo>
                    <a:pt x="2836" y="2300"/>
                    <a:pt x="2710" y="2111"/>
                    <a:pt x="2490" y="2111"/>
                  </a:cubicBezTo>
                  <a:cubicBezTo>
                    <a:pt x="2301" y="2111"/>
                    <a:pt x="2143" y="2269"/>
                    <a:pt x="2143" y="2489"/>
                  </a:cubicBezTo>
                  <a:lnTo>
                    <a:pt x="2143" y="2836"/>
                  </a:lnTo>
                  <a:cubicBezTo>
                    <a:pt x="2143" y="3214"/>
                    <a:pt x="1828" y="3529"/>
                    <a:pt x="1418" y="3529"/>
                  </a:cubicBezTo>
                  <a:cubicBezTo>
                    <a:pt x="1040" y="3529"/>
                    <a:pt x="725" y="3214"/>
                    <a:pt x="725" y="2836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4" name="Google Shape;9174;p99"/>
            <p:cNvSpPr/>
            <p:nvPr/>
          </p:nvSpPr>
          <p:spPr>
            <a:xfrm>
              <a:off x="-17505475" y="3845550"/>
              <a:ext cx="228425" cy="18150"/>
            </a:xfrm>
            <a:custGeom>
              <a:avLst/>
              <a:gdLst/>
              <a:ahLst/>
              <a:cxnLst/>
              <a:rect l="l" t="t" r="r" b="b"/>
              <a:pathLst>
                <a:path w="9137" h="726" extrusionOk="0">
                  <a:moveTo>
                    <a:pt x="0" y="1"/>
                  </a:moveTo>
                  <a:cubicBezTo>
                    <a:pt x="158" y="379"/>
                    <a:pt x="536" y="725"/>
                    <a:pt x="1008" y="725"/>
                  </a:cubicBezTo>
                  <a:lnTo>
                    <a:pt x="8129" y="725"/>
                  </a:lnTo>
                  <a:cubicBezTo>
                    <a:pt x="8601" y="725"/>
                    <a:pt x="8979" y="379"/>
                    <a:pt x="913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5" name="Google Shape;9175;p99"/>
            <p:cNvSpPr/>
            <p:nvPr/>
          </p:nvSpPr>
          <p:spPr>
            <a:xfrm>
              <a:off x="-17523600" y="3706925"/>
              <a:ext cx="265450" cy="121325"/>
            </a:xfrm>
            <a:custGeom>
              <a:avLst/>
              <a:gdLst/>
              <a:ahLst/>
              <a:cxnLst/>
              <a:rect l="l" t="t" r="r" b="b"/>
              <a:pathLst>
                <a:path w="10618" h="4853" extrusionOk="0">
                  <a:moveTo>
                    <a:pt x="2364" y="1"/>
                  </a:moveTo>
                  <a:cubicBezTo>
                    <a:pt x="1135" y="789"/>
                    <a:pt x="253" y="2080"/>
                    <a:pt x="32" y="3624"/>
                  </a:cubicBezTo>
                  <a:cubicBezTo>
                    <a:pt x="1" y="3939"/>
                    <a:pt x="64" y="4223"/>
                    <a:pt x="253" y="4443"/>
                  </a:cubicBezTo>
                  <a:cubicBezTo>
                    <a:pt x="473" y="4695"/>
                    <a:pt x="788" y="4853"/>
                    <a:pt x="1103" y="4853"/>
                  </a:cubicBezTo>
                  <a:lnTo>
                    <a:pt x="9515" y="4853"/>
                  </a:lnTo>
                  <a:cubicBezTo>
                    <a:pt x="9830" y="4853"/>
                    <a:pt x="10145" y="4695"/>
                    <a:pt x="10334" y="4443"/>
                  </a:cubicBezTo>
                  <a:cubicBezTo>
                    <a:pt x="10555" y="4223"/>
                    <a:pt x="10618" y="3908"/>
                    <a:pt x="10586" y="3624"/>
                  </a:cubicBezTo>
                  <a:cubicBezTo>
                    <a:pt x="10334" y="2080"/>
                    <a:pt x="9484" y="789"/>
                    <a:pt x="8255" y="1"/>
                  </a:cubicBezTo>
                  <a:cubicBezTo>
                    <a:pt x="7782" y="1135"/>
                    <a:pt x="6648" y="1954"/>
                    <a:pt x="5293" y="1954"/>
                  </a:cubicBezTo>
                  <a:cubicBezTo>
                    <a:pt x="4002" y="1954"/>
                    <a:pt x="2868" y="1167"/>
                    <a:pt x="236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6" name="Google Shape;9176;p99"/>
            <p:cNvSpPr/>
            <p:nvPr/>
          </p:nvSpPr>
          <p:spPr>
            <a:xfrm>
              <a:off x="-17448775" y="3684100"/>
              <a:ext cx="115800" cy="52800"/>
            </a:xfrm>
            <a:custGeom>
              <a:avLst/>
              <a:gdLst/>
              <a:ahLst/>
              <a:cxnLst/>
              <a:rect l="l" t="t" r="r" b="b"/>
              <a:pathLst>
                <a:path w="4632" h="2112" extrusionOk="0">
                  <a:moveTo>
                    <a:pt x="2300" y="0"/>
                  </a:moveTo>
                  <a:cubicBezTo>
                    <a:pt x="1481" y="0"/>
                    <a:pt x="694" y="189"/>
                    <a:pt x="1" y="504"/>
                  </a:cubicBezTo>
                  <a:cubicBezTo>
                    <a:pt x="347" y="1513"/>
                    <a:pt x="1261" y="2111"/>
                    <a:pt x="2300" y="2111"/>
                  </a:cubicBezTo>
                  <a:cubicBezTo>
                    <a:pt x="3372" y="2111"/>
                    <a:pt x="4285" y="1450"/>
                    <a:pt x="4632" y="504"/>
                  </a:cubicBezTo>
                  <a:cubicBezTo>
                    <a:pt x="3939" y="158"/>
                    <a:pt x="3151" y="0"/>
                    <a:pt x="230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77" name="Google Shape;9177;p99"/>
          <p:cNvGrpSpPr/>
          <p:nvPr/>
        </p:nvGrpSpPr>
        <p:grpSpPr>
          <a:xfrm>
            <a:off x="6299728" y="2810817"/>
            <a:ext cx="449325" cy="421395"/>
            <a:chOff x="-17542500" y="4068450"/>
            <a:chExt cx="304050" cy="285150"/>
          </a:xfrm>
        </p:grpSpPr>
        <p:sp>
          <p:nvSpPr>
            <p:cNvPr id="9178" name="Google Shape;9178;p99"/>
            <p:cNvSpPr/>
            <p:nvPr/>
          </p:nvSpPr>
          <p:spPr>
            <a:xfrm>
              <a:off x="-17519650" y="4281900"/>
              <a:ext cx="256000" cy="71700"/>
            </a:xfrm>
            <a:custGeom>
              <a:avLst/>
              <a:gdLst/>
              <a:ahLst/>
              <a:cxnLst/>
              <a:rect l="l" t="t" r="r" b="b"/>
              <a:pathLst>
                <a:path w="10240" h="2868" extrusionOk="0">
                  <a:moveTo>
                    <a:pt x="10239" y="0"/>
                  </a:moveTo>
                  <a:cubicBezTo>
                    <a:pt x="9546" y="32"/>
                    <a:pt x="9042" y="0"/>
                    <a:pt x="8223" y="536"/>
                  </a:cubicBezTo>
                  <a:cubicBezTo>
                    <a:pt x="7341" y="1135"/>
                    <a:pt x="6333" y="1450"/>
                    <a:pt x="5261" y="1450"/>
                  </a:cubicBezTo>
                  <a:lnTo>
                    <a:pt x="4978" y="1450"/>
                  </a:lnTo>
                  <a:cubicBezTo>
                    <a:pt x="3938" y="1450"/>
                    <a:pt x="2899" y="1135"/>
                    <a:pt x="2048" y="536"/>
                  </a:cubicBezTo>
                  <a:cubicBezTo>
                    <a:pt x="1197" y="0"/>
                    <a:pt x="693" y="63"/>
                    <a:pt x="0" y="0"/>
                  </a:cubicBezTo>
                  <a:lnTo>
                    <a:pt x="0" y="0"/>
                  </a:lnTo>
                  <a:cubicBezTo>
                    <a:pt x="1103" y="1733"/>
                    <a:pt x="3025" y="2867"/>
                    <a:pt x="5104" y="2867"/>
                  </a:cubicBezTo>
                  <a:cubicBezTo>
                    <a:pt x="7183" y="2867"/>
                    <a:pt x="9168" y="1765"/>
                    <a:pt x="1023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9" name="Google Shape;9179;p99"/>
            <p:cNvSpPr/>
            <p:nvPr/>
          </p:nvSpPr>
          <p:spPr>
            <a:xfrm>
              <a:off x="-17542500" y="4166900"/>
              <a:ext cx="304050" cy="133925"/>
            </a:xfrm>
            <a:custGeom>
              <a:avLst/>
              <a:gdLst/>
              <a:ahLst/>
              <a:cxnLst/>
              <a:rect l="l" t="t" r="r" b="b"/>
              <a:pathLst>
                <a:path w="12162" h="5357" extrusionOk="0">
                  <a:moveTo>
                    <a:pt x="4632" y="2458"/>
                  </a:moveTo>
                  <a:cubicBezTo>
                    <a:pt x="4852" y="2458"/>
                    <a:pt x="5010" y="2616"/>
                    <a:pt x="5010" y="2836"/>
                  </a:cubicBezTo>
                  <a:cubicBezTo>
                    <a:pt x="5010" y="3025"/>
                    <a:pt x="4852" y="3183"/>
                    <a:pt x="4632" y="3183"/>
                  </a:cubicBezTo>
                  <a:cubicBezTo>
                    <a:pt x="4443" y="3183"/>
                    <a:pt x="4285" y="3025"/>
                    <a:pt x="4285" y="2836"/>
                  </a:cubicBezTo>
                  <a:cubicBezTo>
                    <a:pt x="4285" y="2616"/>
                    <a:pt x="4443" y="2458"/>
                    <a:pt x="4632" y="2458"/>
                  </a:cubicBezTo>
                  <a:close/>
                  <a:moveTo>
                    <a:pt x="7467" y="2458"/>
                  </a:moveTo>
                  <a:cubicBezTo>
                    <a:pt x="7688" y="2458"/>
                    <a:pt x="7845" y="2616"/>
                    <a:pt x="7845" y="2836"/>
                  </a:cubicBezTo>
                  <a:cubicBezTo>
                    <a:pt x="7845" y="3025"/>
                    <a:pt x="7688" y="3183"/>
                    <a:pt x="7467" y="3183"/>
                  </a:cubicBezTo>
                  <a:cubicBezTo>
                    <a:pt x="7278" y="3183"/>
                    <a:pt x="7121" y="3025"/>
                    <a:pt x="7121" y="2836"/>
                  </a:cubicBezTo>
                  <a:cubicBezTo>
                    <a:pt x="7121" y="2616"/>
                    <a:pt x="7278" y="2458"/>
                    <a:pt x="7467" y="2458"/>
                  </a:cubicBezTo>
                  <a:close/>
                  <a:moveTo>
                    <a:pt x="6049" y="1"/>
                  </a:moveTo>
                  <a:cubicBezTo>
                    <a:pt x="5545" y="1040"/>
                    <a:pt x="4443" y="1765"/>
                    <a:pt x="3214" y="1765"/>
                  </a:cubicBezTo>
                  <a:cubicBezTo>
                    <a:pt x="2174" y="1765"/>
                    <a:pt x="1261" y="1261"/>
                    <a:pt x="662" y="473"/>
                  </a:cubicBezTo>
                  <a:cubicBezTo>
                    <a:pt x="221" y="1166"/>
                    <a:pt x="1" y="1986"/>
                    <a:pt x="1" y="2836"/>
                  </a:cubicBezTo>
                  <a:cubicBezTo>
                    <a:pt x="1" y="3403"/>
                    <a:pt x="473" y="3876"/>
                    <a:pt x="1072" y="3876"/>
                  </a:cubicBezTo>
                  <a:cubicBezTo>
                    <a:pt x="1891" y="3876"/>
                    <a:pt x="2647" y="4033"/>
                    <a:pt x="3372" y="4569"/>
                  </a:cubicBezTo>
                  <a:cubicBezTo>
                    <a:pt x="4128" y="5073"/>
                    <a:pt x="5041" y="5357"/>
                    <a:pt x="5955" y="5357"/>
                  </a:cubicBezTo>
                  <a:lnTo>
                    <a:pt x="6207" y="5357"/>
                  </a:lnTo>
                  <a:cubicBezTo>
                    <a:pt x="7121" y="5357"/>
                    <a:pt x="8034" y="5073"/>
                    <a:pt x="8790" y="4569"/>
                  </a:cubicBezTo>
                  <a:cubicBezTo>
                    <a:pt x="9515" y="4033"/>
                    <a:pt x="10271" y="3876"/>
                    <a:pt x="11090" y="3876"/>
                  </a:cubicBezTo>
                  <a:cubicBezTo>
                    <a:pt x="11689" y="3876"/>
                    <a:pt x="12161" y="3403"/>
                    <a:pt x="12161" y="2836"/>
                  </a:cubicBezTo>
                  <a:cubicBezTo>
                    <a:pt x="12130" y="1954"/>
                    <a:pt x="11878" y="1166"/>
                    <a:pt x="11468" y="473"/>
                  </a:cubicBezTo>
                  <a:cubicBezTo>
                    <a:pt x="10870" y="1261"/>
                    <a:pt x="9956" y="1765"/>
                    <a:pt x="8885" y="1765"/>
                  </a:cubicBezTo>
                  <a:cubicBezTo>
                    <a:pt x="7625" y="1765"/>
                    <a:pt x="6585" y="1040"/>
                    <a:pt x="60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0" name="Google Shape;9180;p99"/>
            <p:cNvSpPr/>
            <p:nvPr/>
          </p:nvSpPr>
          <p:spPr>
            <a:xfrm>
              <a:off x="-17329050" y="4121225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67" y="725"/>
                    <a:pt x="725" y="568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1" name="Google Shape;9181;p99"/>
            <p:cNvSpPr/>
            <p:nvPr/>
          </p:nvSpPr>
          <p:spPr>
            <a:xfrm>
              <a:off x="-17381825" y="4068450"/>
              <a:ext cx="123675" cy="123675"/>
            </a:xfrm>
            <a:custGeom>
              <a:avLst/>
              <a:gdLst/>
              <a:ahLst/>
              <a:cxnLst/>
              <a:rect l="l" t="t" r="r" b="b"/>
              <a:pathLst>
                <a:path w="4947" h="4947" extrusionOk="0">
                  <a:moveTo>
                    <a:pt x="2458" y="1418"/>
                  </a:moveTo>
                  <a:cubicBezTo>
                    <a:pt x="3057" y="1418"/>
                    <a:pt x="3529" y="1891"/>
                    <a:pt x="3529" y="2458"/>
                  </a:cubicBezTo>
                  <a:cubicBezTo>
                    <a:pt x="3529" y="3057"/>
                    <a:pt x="3057" y="3529"/>
                    <a:pt x="2458" y="3529"/>
                  </a:cubicBezTo>
                  <a:cubicBezTo>
                    <a:pt x="1891" y="3529"/>
                    <a:pt x="1418" y="3057"/>
                    <a:pt x="1418" y="2458"/>
                  </a:cubicBezTo>
                  <a:cubicBezTo>
                    <a:pt x="1418" y="1891"/>
                    <a:pt x="1891" y="1418"/>
                    <a:pt x="2458" y="1418"/>
                  </a:cubicBezTo>
                  <a:close/>
                  <a:moveTo>
                    <a:pt x="2458" y="1"/>
                  </a:moveTo>
                  <a:cubicBezTo>
                    <a:pt x="1103" y="1"/>
                    <a:pt x="1" y="1103"/>
                    <a:pt x="1" y="2458"/>
                  </a:cubicBezTo>
                  <a:cubicBezTo>
                    <a:pt x="1" y="3844"/>
                    <a:pt x="1103" y="4947"/>
                    <a:pt x="2458" y="4947"/>
                  </a:cubicBezTo>
                  <a:cubicBezTo>
                    <a:pt x="3844" y="4947"/>
                    <a:pt x="4947" y="3844"/>
                    <a:pt x="4947" y="2458"/>
                  </a:cubicBezTo>
                  <a:cubicBezTo>
                    <a:pt x="4947" y="1103"/>
                    <a:pt x="3844" y="1"/>
                    <a:pt x="245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2" name="Google Shape;9182;p99"/>
            <p:cNvSpPr/>
            <p:nvPr/>
          </p:nvSpPr>
          <p:spPr>
            <a:xfrm>
              <a:off x="-17471625" y="4121225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8"/>
                    <a:pt x="158" y="725"/>
                    <a:pt x="348" y="725"/>
                  </a:cubicBezTo>
                  <a:cubicBezTo>
                    <a:pt x="537" y="725"/>
                    <a:pt x="694" y="568"/>
                    <a:pt x="694" y="347"/>
                  </a:cubicBezTo>
                  <a:cubicBezTo>
                    <a:pt x="694" y="158"/>
                    <a:pt x="537" y="0"/>
                    <a:pt x="34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3" name="Google Shape;9183;p99"/>
            <p:cNvSpPr/>
            <p:nvPr/>
          </p:nvSpPr>
          <p:spPr>
            <a:xfrm>
              <a:off x="-17525175" y="4068450"/>
              <a:ext cx="124475" cy="123675"/>
            </a:xfrm>
            <a:custGeom>
              <a:avLst/>
              <a:gdLst/>
              <a:ahLst/>
              <a:cxnLst/>
              <a:rect l="l" t="t" r="r" b="b"/>
              <a:pathLst>
                <a:path w="4979" h="4947" extrusionOk="0">
                  <a:moveTo>
                    <a:pt x="2490" y="1418"/>
                  </a:moveTo>
                  <a:cubicBezTo>
                    <a:pt x="3088" y="1418"/>
                    <a:pt x="3561" y="1891"/>
                    <a:pt x="3561" y="2458"/>
                  </a:cubicBezTo>
                  <a:cubicBezTo>
                    <a:pt x="3561" y="3057"/>
                    <a:pt x="3088" y="3529"/>
                    <a:pt x="2490" y="3529"/>
                  </a:cubicBezTo>
                  <a:cubicBezTo>
                    <a:pt x="1891" y="3529"/>
                    <a:pt x="1418" y="3057"/>
                    <a:pt x="1418" y="2458"/>
                  </a:cubicBezTo>
                  <a:cubicBezTo>
                    <a:pt x="1418" y="1891"/>
                    <a:pt x="1891" y="1418"/>
                    <a:pt x="2490" y="1418"/>
                  </a:cubicBezTo>
                  <a:close/>
                  <a:moveTo>
                    <a:pt x="2490" y="1"/>
                  </a:moveTo>
                  <a:cubicBezTo>
                    <a:pt x="1103" y="1"/>
                    <a:pt x="1" y="1103"/>
                    <a:pt x="1" y="2458"/>
                  </a:cubicBezTo>
                  <a:cubicBezTo>
                    <a:pt x="1" y="3844"/>
                    <a:pt x="1103" y="4947"/>
                    <a:pt x="2490" y="4947"/>
                  </a:cubicBezTo>
                  <a:cubicBezTo>
                    <a:pt x="3876" y="4947"/>
                    <a:pt x="4978" y="3844"/>
                    <a:pt x="4978" y="2458"/>
                  </a:cubicBezTo>
                  <a:cubicBezTo>
                    <a:pt x="4978" y="1103"/>
                    <a:pt x="3876" y="1"/>
                    <a:pt x="249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4" name="Google Shape;9184;p99"/>
          <p:cNvGrpSpPr/>
          <p:nvPr/>
        </p:nvGrpSpPr>
        <p:grpSpPr>
          <a:xfrm>
            <a:off x="3530150" y="3342211"/>
            <a:ext cx="343404" cy="449325"/>
            <a:chOff x="-15652200" y="3335975"/>
            <a:chExt cx="232375" cy="304050"/>
          </a:xfrm>
        </p:grpSpPr>
        <p:sp>
          <p:nvSpPr>
            <p:cNvPr id="9185" name="Google Shape;9185;p99"/>
            <p:cNvSpPr/>
            <p:nvPr/>
          </p:nvSpPr>
          <p:spPr>
            <a:xfrm>
              <a:off x="-15652200" y="3403700"/>
              <a:ext cx="36250" cy="168575"/>
            </a:xfrm>
            <a:custGeom>
              <a:avLst/>
              <a:gdLst/>
              <a:ahLst/>
              <a:cxnLst/>
              <a:rect l="l" t="t" r="r" b="b"/>
              <a:pathLst>
                <a:path w="1450" h="6743" extrusionOk="0">
                  <a:moveTo>
                    <a:pt x="0" y="1"/>
                  </a:moveTo>
                  <a:lnTo>
                    <a:pt x="0" y="6743"/>
                  </a:lnTo>
                  <a:lnTo>
                    <a:pt x="1450" y="6018"/>
                  </a:lnTo>
                  <a:lnTo>
                    <a:pt x="1450" y="6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6" name="Google Shape;9186;p99"/>
            <p:cNvSpPr/>
            <p:nvPr/>
          </p:nvSpPr>
          <p:spPr>
            <a:xfrm>
              <a:off x="-15455300" y="3403700"/>
              <a:ext cx="35475" cy="168575"/>
            </a:xfrm>
            <a:custGeom>
              <a:avLst/>
              <a:gdLst/>
              <a:ahLst/>
              <a:cxnLst/>
              <a:rect l="l" t="t" r="r" b="b"/>
              <a:pathLst>
                <a:path w="1419" h="6743" extrusionOk="0">
                  <a:moveTo>
                    <a:pt x="1418" y="1"/>
                  </a:moveTo>
                  <a:lnTo>
                    <a:pt x="1" y="694"/>
                  </a:lnTo>
                  <a:lnTo>
                    <a:pt x="1" y="6018"/>
                  </a:lnTo>
                  <a:lnTo>
                    <a:pt x="1418" y="6743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7" name="Google Shape;9187;p99"/>
            <p:cNvSpPr/>
            <p:nvPr/>
          </p:nvSpPr>
          <p:spPr>
            <a:xfrm>
              <a:off x="-15644325" y="3570675"/>
              <a:ext cx="62250" cy="62250"/>
            </a:xfrm>
            <a:custGeom>
              <a:avLst/>
              <a:gdLst/>
              <a:ahLst/>
              <a:cxnLst/>
              <a:rect l="l" t="t" r="r" b="b"/>
              <a:pathLst>
                <a:path w="2490" h="2490" extrusionOk="0">
                  <a:moveTo>
                    <a:pt x="1418" y="1"/>
                  </a:moveTo>
                  <a:lnTo>
                    <a:pt x="0" y="725"/>
                  </a:lnTo>
                  <a:lnTo>
                    <a:pt x="1765" y="2489"/>
                  </a:lnTo>
                  <a:lnTo>
                    <a:pt x="2489" y="1072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8" name="Google Shape;9188;p99"/>
            <p:cNvSpPr/>
            <p:nvPr/>
          </p:nvSpPr>
          <p:spPr>
            <a:xfrm>
              <a:off x="-15489950" y="3570675"/>
              <a:ext cx="63025" cy="62250"/>
            </a:xfrm>
            <a:custGeom>
              <a:avLst/>
              <a:gdLst/>
              <a:ahLst/>
              <a:cxnLst/>
              <a:rect l="l" t="t" r="r" b="b"/>
              <a:pathLst>
                <a:path w="2521" h="2490" extrusionOk="0">
                  <a:moveTo>
                    <a:pt x="1072" y="1"/>
                  </a:moveTo>
                  <a:lnTo>
                    <a:pt x="0" y="1072"/>
                  </a:lnTo>
                  <a:lnTo>
                    <a:pt x="725" y="2489"/>
                  </a:lnTo>
                  <a:lnTo>
                    <a:pt x="2521" y="725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9" name="Google Shape;9189;p99"/>
            <p:cNvSpPr/>
            <p:nvPr/>
          </p:nvSpPr>
          <p:spPr>
            <a:xfrm>
              <a:off x="-15644325" y="3342275"/>
              <a:ext cx="62250" cy="63025"/>
            </a:xfrm>
            <a:custGeom>
              <a:avLst/>
              <a:gdLst/>
              <a:ahLst/>
              <a:cxnLst/>
              <a:rect l="l" t="t" r="r" b="b"/>
              <a:pathLst>
                <a:path w="2490" h="2521" extrusionOk="0">
                  <a:moveTo>
                    <a:pt x="1765" y="0"/>
                  </a:moveTo>
                  <a:lnTo>
                    <a:pt x="0" y="1827"/>
                  </a:lnTo>
                  <a:lnTo>
                    <a:pt x="1418" y="2521"/>
                  </a:lnTo>
                  <a:lnTo>
                    <a:pt x="2489" y="1481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0" name="Google Shape;9190;p99"/>
            <p:cNvSpPr/>
            <p:nvPr/>
          </p:nvSpPr>
          <p:spPr>
            <a:xfrm>
              <a:off x="-15489950" y="3342275"/>
              <a:ext cx="63025" cy="63025"/>
            </a:xfrm>
            <a:custGeom>
              <a:avLst/>
              <a:gdLst/>
              <a:ahLst/>
              <a:cxnLst/>
              <a:rect l="l" t="t" r="r" b="b"/>
              <a:pathLst>
                <a:path w="2521" h="2521" extrusionOk="0">
                  <a:moveTo>
                    <a:pt x="725" y="0"/>
                  </a:moveTo>
                  <a:lnTo>
                    <a:pt x="0" y="1481"/>
                  </a:lnTo>
                  <a:lnTo>
                    <a:pt x="1072" y="2521"/>
                  </a:lnTo>
                  <a:lnTo>
                    <a:pt x="2521" y="1827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1" name="Google Shape;9191;p99"/>
            <p:cNvSpPr/>
            <p:nvPr/>
          </p:nvSpPr>
          <p:spPr>
            <a:xfrm>
              <a:off x="-15584475" y="3604550"/>
              <a:ext cx="96900" cy="35475"/>
            </a:xfrm>
            <a:custGeom>
              <a:avLst/>
              <a:gdLst/>
              <a:ahLst/>
              <a:cxnLst/>
              <a:rect l="l" t="t" r="r" b="b"/>
              <a:pathLst>
                <a:path w="3876" h="1419" extrusionOk="0">
                  <a:moveTo>
                    <a:pt x="725" y="0"/>
                  </a:moveTo>
                  <a:lnTo>
                    <a:pt x="1" y="1418"/>
                  </a:lnTo>
                  <a:lnTo>
                    <a:pt x="3876" y="1418"/>
                  </a:lnTo>
                  <a:lnTo>
                    <a:pt x="315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2" name="Google Shape;9192;p99"/>
            <p:cNvSpPr/>
            <p:nvPr/>
          </p:nvSpPr>
          <p:spPr>
            <a:xfrm>
              <a:off x="-15584475" y="3335975"/>
              <a:ext cx="96900" cy="35450"/>
            </a:xfrm>
            <a:custGeom>
              <a:avLst/>
              <a:gdLst/>
              <a:ahLst/>
              <a:cxnLst/>
              <a:rect l="l" t="t" r="r" b="b"/>
              <a:pathLst>
                <a:path w="3876" h="1418" extrusionOk="0">
                  <a:moveTo>
                    <a:pt x="1" y="0"/>
                  </a:moveTo>
                  <a:lnTo>
                    <a:pt x="725" y="1418"/>
                  </a:lnTo>
                  <a:lnTo>
                    <a:pt x="3151" y="1418"/>
                  </a:lnTo>
                  <a:lnTo>
                    <a:pt x="387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3" name="Google Shape;9193;p99"/>
            <p:cNvSpPr/>
            <p:nvPr/>
          </p:nvSpPr>
          <p:spPr>
            <a:xfrm>
              <a:off x="-15597850" y="3388725"/>
              <a:ext cx="124450" cy="197725"/>
            </a:xfrm>
            <a:custGeom>
              <a:avLst/>
              <a:gdLst/>
              <a:ahLst/>
              <a:cxnLst/>
              <a:rect l="l" t="t" r="r" b="b"/>
              <a:pathLst>
                <a:path w="4978" h="7909" extrusionOk="0">
                  <a:moveTo>
                    <a:pt x="1197" y="1"/>
                  </a:moveTo>
                  <a:lnTo>
                    <a:pt x="1197" y="33"/>
                  </a:lnTo>
                  <a:lnTo>
                    <a:pt x="0" y="1261"/>
                  </a:lnTo>
                  <a:lnTo>
                    <a:pt x="0" y="6712"/>
                  </a:lnTo>
                  <a:lnTo>
                    <a:pt x="1197" y="7909"/>
                  </a:lnTo>
                  <a:lnTo>
                    <a:pt x="3781" y="7909"/>
                  </a:lnTo>
                  <a:lnTo>
                    <a:pt x="4978" y="6712"/>
                  </a:lnTo>
                  <a:lnTo>
                    <a:pt x="4978" y="1230"/>
                  </a:lnTo>
                  <a:lnTo>
                    <a:pt x="378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94" name="Google Shape;9194;p99"/>
          <p:cNvGrpSpPr/>
          <p:nvPr/>
        </p:nvGrpSpPr>
        <p:grpSpPr>
          <a:xfrm>
            <a:off x="1303491" y="1689573"/>
            <a:ext cx="450470" cy="449325"/>
            <a:chOff x="-20946600" y="3317850"/>
            <a:chExt cx="304825" cy="304050"/>
          </a:xfrm>
        </p:grpSpPr>
        <p:sp>
          <p:nvSpPr>
            <p:cNvPr id="9195" name="Google Shape;9195;p99"/>
            <p:cNvSpPr/>
            <p:nvPr/>
          </p:nvSpPr>
          <p:spPr>
            <a:xfrm>
              <a:off x="-20946600" y="3317850"/>
              <a:ext cx="232350" cy="248925"/>
            </a:xfrm>
            <a:custGeom>
              <a:avLst/>
              <a:gdLst/>
              <a:ahLst/>
              <a:cxnLst/>
              <a:rect l="l" t="t" r="r" b="b"/>
              <a:pathLst>
                <a:path w="9294" h="9957" extrusionOk="0">
                  <a:moveTo>
                    <a:pt x="4631" y="1"/>
                  </a:moveTo>
                  <a:cubicBezTo>
                    <a:pt x="3340" y="1"/>
                    <a:pt x="2268" y="977"/>
                    <a:pt x="2142" y="2237"/>
                  </a:cubicBezTo>
                  <a:cubicBezTo>
                    <a:pt x="1292" y="2521"/>
                    <a:pt x="693" y="3340"/>
                    <a:pt x="693" y="4254"/>
                  </a:cubicBezTo>
                  <a:cubicBezTo>
                    <a:pt x="693" y="4695"/>
                    <a:pt x="819" y="5073"/>
                    <a:pt x="1040" y="5451"/>
                  </a:cubicBezTo>
                  <a:cubicBezTo>
                    <a:pt x="378" y="5923"/>
                    <a:pt x="0" y="6648"/>
                    <a:pt x="0" y="7499"/>
                  </a:cubicBezTo>
                  <a:cubicBezTo>
                    <a:pt x="0" y="8853"/>
                    <a:pt x="1134" y="9956"/>
                    <a:pt x="2520" y="9956"/>
                  </a:cubicBezTo>
                  <a:lnTo>
                    <a:pt x="4316" y="9956"/>
                  </a:lnTo>
                  <a:lnTo>
                    <a:pt x="4316" y="8349"/>
                  </a:lnTo>
                  <a:lnTo>
                    <a:pt x="2962" y="7026"/>
                  </a:lnTo>
                  <a:cubicBezTo>
                    <a:pt x="2804" y="6869"/>
                    <a:pt x="2804" y="6648"/>
                    <a:pt x="2962" y="6491"/>
                  </a:cubicBezTo>
                  <a:cubicBezTo>
                    <a:pt x="3040" y="6412"/>
                    <a:pt x="3135" y="6372"/>
                    <a:pt x="3229" y="6372"/>
                  </a:cubicBezTo>
                  <a:cubicBezTo>
                    <a:pt x="3324" y="6372"/>
                    <a:pt x="3418" y="6412"/>
                    <a:pt x="3497" y="6491"/>
                  </a:cubicBezTo>
                  <a:lnTo>
                    <a:pt x="4316" y="7341"/>
                  </a:lnTo>
                  <a:lnTo>
                    <a:pt x="4316" y="5482"/>
                  </a:lnTo>
                  <a:lnTo>
                    <a:pt x="2962" y="4128"/>
                  </a:lnTo>
                  <a:cubicBezTo>
                    <a:pt x="2804" y="3970"/>
                    <a:pt x="2804" y="3781"/>
                    <a:pt x="2962" y="3624"/>
                  </a:cubicBezTo>
                  <a:cubicBezTo>
                    <a:pt x="3040" y="3545"/>
                    <a:pt x="3135" y="3505"/>
                    <a:pt x="3229" y="3505"/>
                  </a:cubicBezTo>
                  <a:cubicBezTo>
                    <a:pt x="3324" y="3505"/>
                    <a:pt x="3418" y="3545"/>
                    <a:pt x="3497" y="3624"/>
                  </a:cubicBezTo>
                  <a:lnTo>
                    <a:pt x="4316" y="4443"/>
                  </a:lnTo>
                  <a:lnTo>
                    <a:pt x="4316" y="2458"/>
                  </a:lnTo>
                  <a:cubicBezTo>
                    <a:pt x="4316" y="2237"/>
                    <a:pt x="4474" y="2080"/>
                    <a:pt x="4663" y="2080"/>
                  </a:cubicBezTo>
                  <a:cubicBezTo>
                    <a:pt x="4852" y="2080"/>
                    <a:pt x="5009" y="2237"/>
                    <a:pt x="5009" y="2458"/>
                  </a:cubicBezTo>
                  <a:lnTo>
                    <a:pt x="5009" y="5860"/>
                  </a:lnTo>
                  <a:lnTo>
                    <a:pt x="5860" y="5041"/>
                  </a:lnTo>
                  <a:cubicBezTo>
                    <a:pt x="5939" y="4963"/>
                    <a:pt x="6025" y="4923"/>
                    <a:pt x="6112" y="4923"/>
                  </a:cubicBezTo>
                  <a:cubicBezTo>
                    <a:pt x="6199" y="4923"/>
                    <a:pt x="6285" y="4963"/>
                    <a:pt x="6364" y="5041"/>
                  </a:cubicBezTo>
                  <a:cubicBezTo>
                    <a:pt x="6522" y="5199"/>
                    <a:pt x="6522" y="5388"/>
                    <a:pt x="6364" y="5545"/>
                  </a:cubicBezTo>
                  <a:lnTo>
                    <a:pt x="5009" y="6900"/>
                  </a:lnTo>
                  <a:lnTo>
                    <a:pt x="5009" y="9956"/>
                  </a:lnTo>
                  <a:lnTo>
                    <a:pt x="6805" y="9956"/>
                  </a:lnTo>
                  <a:cubicBezTo>
                    <a:pt x="8160" y="9956"/>
                    <a:pt x="9294" y="8853"/>
                    <a:pt x="9294" y="7499"/>
                  </a:cubicBezTo>
                  <a:cubicBezTo>
                    <a:pt x="9294" y="6648"/>
                    <a:pt x="8884" y="5923"/>
                    <a:pt x="8223" y="5451"/>
                  </a:cubicBezTo>
                  <a:cubicBezTo>
                    <a:pt x="8443" y="5073"/>
                    <a:pt x="8569" y="4695"/>
                    <a:pt x="8569" y="4254"/>
                  </a:cubicBezTo>
                  <a:cubicBezTo>
                    <a:pt x="8569" y="3340"/>
                    <a:pt x="7971" y="2521"/>
                    <a:pt x="7120" y="2237"/>
                  </a:cubicBezTo>
                  <a:cubicBezTo>
                    <a:pt x="6994" y="977"/>
                    <a:pt x="5923" y="1"/>
                    <a:pt x="4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6" name="Google Shape;9196;p99"/>
            <p:cNvSpPr/>
            <p:nvPr/>
          </p:nvSpPr>
          <p:spPr>
            <a:xfrm>
              <a:off x="-20775700" y="3318650"/>
              <a:ext cx="133925" cy="249700"/>
            </a:xfrm>
            <a:custGeom>
              <a:avLst/>
              <a:gdLst/>
              <a:ahLst/>
              <a:cxnLst/>
              <a:rect l="l" t="t" r="r" b="b"/>
              <a:pathLst>
                <a:path w="5357" h="9988" extrusionOk="0">
                  <a:moveTo>
                    <a:pt x="694" y="0"/>
                  </a:moveTo>
                  <a:cubicBezTo>
                    <a:pt x="473" y="0"/>
                    <a:pt x="253" y="32"/>
                    <a:pt x="1" y="126"/>
                  </a:cubicBezTo>
                  <a:cubicBezTo>
                    <a:pt x="473" y="567"/>
                    <a:pt x="820" y="1103"/>
                    <a:pt x="977" y="1764"/>
                  </a:cubicBezTo>
                  <a:cubicBezTo>
                    <a:pt x="1891" y="2300"/>
                    <a:pt x="2490" y="3245"/>
                    <a:pt x="2490" y="4285"/>
                  </a:cubicBezTo>
                  <a:cubicBezTo>
                    <a:pt x="2490" y="4663"/>
                    <a:pt x="2395" y="4978"/>
                    <a:pt x="2269" y="5293"/>
                  </a:cubicBezTo>
                  <a:cubicBezTo>
                    <a:pt x="2836" y="5860"/>
                    <a:pt x="3183" y="6648"/>
                    <a:pt x="3183" y="7498"/>
                  </a:cubicBezTo>
                  <a:cubicBezTo>
                    <a:pt x="3183" y="8506"/>
                    <a:pt x="2710" y="9389"/>
                    <a:pt x="1985" y="9987"/>
                  </a:cubicBezTo>
                  <a:lnTo>
                    <a:pt x="2836" y="9987"/>
                  </a:lnTo>
                  <a:cubicBezTo>
                    <a:pt x="4222" y="9987"/>
                    <a:pt x="5325" y="8853"/>
                    <a:pt x="5325" y="7498"/>
                  </a:cubicBezTo>
                  <a:cubicBezTo>
                    <a:pt x="5357" y="6679"/>
                    <a:pt x="4915" y="5891"/>
                    <a:pt x="4285" y="5450"/>
                  </a:cubicBezTo>
                  <a:cubicBezTo>
                    <a:pt x="4537" y="5104"/>
                    <a:pt x="4632" y="4694"/>
                    <a:pt x="4632" y="4253"/>
                  </a:cubicBezTo>
                  <a:cubicBezTo>
                    <a:pt x="4632" y="3340"/>
                    <a:pt x="4065" y="2520"/>
                    <a:pt x="3183" y="2237"/>
                  </a:cubicBezTo>
                  <a:cubicBezTo>
                    <a:pt x="3057" y="977"/>
                    <a:pt x="2017" y="0"/>
                    <a:pt x="69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7" name="Google Shape;9197;p99"/>
            <p:cNvSpPr/>
            <p:nvPr/>
          </p:nvSpPr>
          <p:spPr>
            <a:xfrm>
              <a:off x="-20890700" y="3586425"/>
              <a:ext cx="195375" cy="35475"/>
            </a:xfrm>
            <a:custGeom>
              <a:avLst/>
              <a:gdLst/>
              <a:ahLst/>
              <a:cxnLst/>
              <a:rect l="l" t="t" r="r" b="b"/>
              <a:pathLst>
                <a:path w="7815" h="1419" extrusionOk="0">
                  <a:moveTo>
                    <a:pt x="2112" y="1"/>
                  </a:moveTo>
                  <a:lnTo>
                    <a:pt x="2112" y="725"/>
                  </a:lnTo>
                  <a:lnTo>
                    <a:pt x="347" y="725"/>
                  </a:lnTo>
                  <a:cubicBezTo>
                    <a:pt x="158" y="725"/>
                    <a:pt x="1" y="883"/>
                    <a:pt x="1" y="1072"/>
                  </a:cubicBezTo>
                  <a:cubicBezTo>
                    <a:pt x="1" y="1261"/>
                    <a:pt x="158" y="1418"/>
                    <a:pt x="347" y="1418"/>
                  </a:cubicBezTo>
                  <a:lnTo>
                    <a:pt x="7468" y="1418"/>
                  </a:lnTo>
                  <a:cubicBezTo>
                    <a:pt x="7657" y="1418"/>
                    <a:pt x="7814" y="1261"/>
                    <a:pt x="7814" y="1072"/>
                  </a:cubicBezTo>
                  <a:cubicBezTo>
                    <a:pt x="7814" y="883"/>
                    <a:pt x="7625" y="725"/>
                    <a:pt x="7436" y="725"/>
                  </a:cubicBezTo>
                  <a:lnTo>
                    <a:pt x="5672" y="725"/>
                  </a:lnTo>
                  <a:lnTo>
                    <a:pt x="5672" y="1"/>
                  </a:lnTo>
                  <a:lnTo>
                    <a:pt x="4947" y="1"/>
                  </a:lnTo>
                  <a:lnTo>
                    <a:pt x="4947" y="725"/>
                  </a:lnTo>
                  <a:lnTo>
                    <a:pt x="2836" y="725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98" name="Google Shape;9198;p99"/>
          <p:cNvGrpSpPr/>
          <p:nvPr/>
        </p:nvGrpSpPr>
        <p:grpSpPr>
          <a:xfrm>
            <a:off x="1304064" y="2243729"/>
            <a:ext cx="449325" cy="449030"/>
            <a:chOff x="-20945825" y="3692175"/>
            <a:chExt cx="304050" cy="303850"/>
          </a:xfrm>
        </p:grpSpPr>
        <p:sp>
          <p:nvSpPr>
            <p:cNvPr id="9199" name="Google Shape;9199;p99"/>
            <p:cNvSpPr/>
            <p:nvPr/>
          </p:nvSpPr>
          <p:spPr>
            <a:xfrm>
              <a:off x="-20841850" y="3692175"/>
              <a:ext cx="92950" cy="89600"/>
            </a:xfrm>
            <a:custGeom>
              <a:avLst/>
              <a:gdLst/>
              <a:ahLst/>
              <a:cxnLst/>
              <a:rect l="l" t="t" r="r" b="b"/>
              <a:pathLst>
                <a:path w="3718" h="3584" extrusionOk="0">
                  <a:moveTo>
                    <a:pt x="410" y="0"/>
                  </a:moveTo>
                  <a:cubicBezTo>
                    <a:pt x="323" y="0"/>
                    <a:pt x="237" y="40"/>
                    <a:pt x="158" y="118"/>
                  </a:cubicBezTo>
                  <a:cubicBezTo>
                    <a:pt x="0" y="276"/>
                    <a:pt x="0" y="465"/>
                    <a:pt x="158" y="622"/>
                  </a:cubicBezTo>
                  <a:lnTo>
                    <a:pt x="819" y="1221"/>
                  </a:lnTo>
                  <a:cubicBezTo>
                    <a:pt x="630" y="1442"/>
                    <a:pt x="473" y="1788"/>
                    <a:pt x="473" y="2166"/>
                  </a:cubicBezTo>
                  <a:cubicBezTo>
                    <a:pt x="473" y="2954"/>
                    <a:pt x="1103" y="3584"/>
                    <a:pt x="1891" y="3584"/>
                  </a:cubicBezTo>
                  <a:cubicBezTo>
                    <a:pt x="2678" y="3584"/>
                    <a:pt x="3308" y="2954"/>
                    <a:pt x="3308" y="2166"/>
                  </a:cubicBezTo>
                  <a:cubicBezTo>
                    <a:pt x="3308" y="1788"/>
                    <a:pt x="3182" y="1473"/>
                    <a:pt x="2962" y="1221"/>
                  </a:cubicBezTo>
                  <a:lnTo>
                    <a:pt x="3560" y="622"/>
                  </a:lnTo>
                  <a:cubicBezTo>
                    <a:pt x="3718" y="465"/>
                    <a:pt x="3718" y="276"/>
                    <a:pt x="3560" y="118"/>
                  </a:cubicBezTo>
                  <a:cubicBezTo>
                    <a:pt x="3482" y="40"/>
                    <a:pt x="3387" y="0"/>
                    <a:pt x="3293" y="0"/>
                  </a:cubicBezTo>
                  <a:cubicBezTo>
                    <a:pt x="3198" y="0"/>
                    <a:pt x="3103" y="40"/>
                    <a:pt x="3025" y="118"/>
                  </a:cubicBezTo>
                  <a:lnTo>
                    <a:pt x="2332" y="811"/>
                  </a:lnTo>
                  <a:cubicBezTo>
                    <a:pt x="2174" y="780"/>
                    <a:pt x="2017" y="748"/>
                    <a:pt x="1859" y="748"/>
                  </a:cubicBezTo>
                  <a:cubicBezTo>
                    <a:pt x="1702" y="748"/>
                    <a:pt x="1544" y="780"/>
                    <a:pt x="1386" y="811"/>
                  </a:cubicBezTo>
                  <a:lnTo>
                    <a:pt x="662" y="118"/>
                  </a:lnTo>
                  <a:cubicBezTo>
                    <a:pt x="583" y="40"/>
                    <a:pt x="496" y="0"/>
                    <a:pt x="4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0" name="Google Shape;9200;p99"/>
            <p:cNvSpPr/>
            <p:nvPr/>
          </p:nvSpPr>
          <p:spPr>
            <a:xfrm>
              <a:off x="-20945825" y="3746325"/>
              <a:ext cx="304050" cy="70900"/>
            </a:xfrm>
            <a:custGeom>
              <a:avLst/>
              <a:gdLst/>
              <a:ahLst/>
              <a:cxnLst/>
              <a:rect l="l" t="t" r="r" b="b"/>
              <a:pathLst>
                <a:path w="12162" h="2836" extrusionOk="0">
                  <a:moveTo>
                    <a:pt x="1072" y="0"/>
                  </a:moveTo>
                  <a:cubicBezTo>
                    <a:pt x="473" y="0"/>
                    <a:pt x="1" y="473"/>
                    <a:pt x="1" y="1071"/>
                  </a:cubicBezTo>
                  <a:lnTo>
                    <a:pt x="1" y="1953"/>
                  </a:lnTo>
                  <a:cubicBezTo>
                    <a:pt x="1" y="2426"/>
                    <a:pt x="379" y="2836"/>
                    <a:pt x="851" y="2836"/>
                  </a:cubicBezTo>
                  <a:lnTo>
                    <a:pt x="11311" y="2836"/>
                  </a:lnTo>
                  <a:cubicBezTo>
                    <a:pt x="11783" y="2836"/>
                    <a:pt x="12162" y="2426"/>
                    <a:pt x="12162" y="1953"/>
                  </a:cubicBezTo>
                  <a:lnTo>
                    <a:pt x="12162" y="1071"/>
                  </a:lnTo>
                  <a:cubicBezTo>
                    <a:pt x="12162" y="473"/>
                    <a:pt x="11657" y="0"/>
                    <a:pt x="11059" y="0"/>
                  </a:cubicBezTo>
                  <a:cubicBezTo>
                    <a:pt x="9988" y="0"/>
                    <a:pt x="8916" y="284"/>
                    <a:pt x="8034" y="819"/>
                  </a:cubicBezTo>
                  <a:cubicBezTo>
                    <a:pt x="7719" y="1607"/>
                    <a:pt x="6932" y="2174"/>
                    <a:pt x="6050" y="2174"/>
                  </a:cubicBezTo>
                  <a:cubicBezTo>
                    <a:pt x="5136" y="2174"/>
                    <a:pt x="4411" y="1607"/>
                    <a:pt x="4096" y="819"/>
                  </a:cubicBezTo>
                  <a:cubicBezTo>
                    <a:pt x="3183" y="315"/>
                    <a:pt x="2111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1" name="Google Shape;9201;p99"/>
            <p:cNvSpPr/>
            <p:nvPr/>
          </p:nvSpPr>
          <p:spPr>
            <a:xfrm>
              <a:off x="-20814300" y="3864450"/>
              <a:ext cx="39425" cy="131575"/>
            </a:xfrm>
            <a:custGeom>
              <a:avLst/>
              <a:gdLst/>
              <a:ahLst/>
              <a:cxnLst/>
              <a:rect l="l" t="t" r="r" b="b"/>
              <a:pathLst>
                <a:path w="1577" h="5263" extrusionOk="0">
                  <a:moveTo>
                    <a:pt x="789" y="1"/>
                  </a:moveTo>
                  <a:cubicBezTo>
                    <a:pt x="568" y="221"/>
                    <a:pt x="284" y="410"/>
                    <a:pt x="1" y="631"/>
                  </a:cubicBezTo>
                  <a:cubicBezTo>
                    <a:pt x="127" y="757"/>
                    <a:pt x="284" y="852"/>
                    <a:pt x="442" y="883"/>
                  </a:cubicBezTo>
                  <a:lnTo>
                    <a:pt x="442" y="4916"/>
                  </a:lnTo>
                  <a:cubicBezTo>
                    <a:pt x="442" y="5105"/>
                    <a:pt x="600" y="5262"/>
                    <a:pt x="789" y="5262"/>
                  </a:cubicBezTo>
                  <a:cubicBezTo>
                    <a:pt x="978" y="5262"/>
                    <a:pt x="1135" y="5105"/>
                    <a:pt x="1135" y="4916"/>
                  </a:cubicBezTo>
                  <a:lnTo>
                    <a:pt x="1135" y="883"/>
                  </a:lnTo>
                  <a:cubicBezTo>
                    <a:pt x="1293" y="852"/>
                    <a:pt x="1450" y="757"/>
                    <a:pt x="1576" y="631"/>
                  </a:cubicBezTo>
                  <a:cubicBezTo>
                    <a:pt x="1293" y="410"/>
                    <a:pt x="1041" y="221"/>
                    <a:pt x="78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2" name="Google Shape;9202;p99"/>
            <p:cNvSpPr/>
            <p:nvPr/>
          </p:nvSpPr>
          <p:spPr>
            <a:xfrm>
              <a:off x="-20929275" y="3834525"/>
              <a:ext cx="268600" cy="53600"/>
            </a:xfrm>
            <a:custGeom>
              <a:avLst/>
              <a:gdLst/>
              <a:ahLst/>
              <a:cxnLst/>
              <a:rect l="l" t="t" r="r" b="b"/>
              <a:pathLst>
                <a:path w="10744" h="2144" extrusionOk="0">
                  <a:moveTo>
                    <a:pt x="788" y="1"/>
                  </a:moveTo>
                  <a:cubicBezTo>
                    <a:pt x="441" y="1"/>
                    <a:pt x="126" y="284"/>
                    <a:pt x="32" y="631"/>
                  </a:cubicBezTo>
                  <a:cubicBezTo>
                    <a:pt x="0" y="788"/>
                    <a:pt x="0" y="914"/>
                    <a:pt x="0" y="1072"/>
                  </a:cubicBezTo>
                  <a:cubicBezTo>
                    <a:pt x="0" y="1670"/>
                    <a:pt x="473" y="2143"/>
                    <a:pt x="1071" y="2143"/>
                  </a:cubicBezTo>
                  <a:cubicBezTo>
                    <a:pt x="2111" y="2143"/>
                    <a:pt x="3308" y="1828"/>
                    <a:pt x="4253" y="1103"/>
                  </a:cubicBezTo>
                  <a:lnTo>
                    <a:pt x="4285" y="1072"/>
                  </a:lnTo>
                  <a:cubicBezTo>
                    <a:pt x="4537" y="914"/>
                    <a:pt x="4757" y="725"/>
                    <a:pt x="5009" y="473"/>
                  </a:cubicBezTo>
                  <a:lnTo>
                    <a:pt x="5104" y="379"/>
                  </a:lnTo>
                  <a:cubicBezTo>
                    <a:pt x="5167" y="316"/>
                    <a:pt x="5262" y="284"/>
                    <a:pt x="5360" y="284"/>
                  </a:cubicBezTo>
                  <a:cubicBezTo>
                    <a:pt x="5458" y="284"/>
                    <a:pt x="5561" y="316"/>
                    <a:pt x="5640" y="379"/>
                  </a:cubicBezTo>
                  <a:lnTo>
                    <a:pt x="5766" y="473"/>
                  </a:lnTo>
                  <a:cubicBezTo>
                    <a:pt x="5955" y="694"/>
                    <a:pt x="6175" y="914"/>
                    <a:pt x="6459" y="1072"/>
                  </a:cubicBezTo>
                  <a:lnTo>
                    <a:pt x="6490" y="1103"/>
                  </a:lnTo>
                  <a:cubicBezTo>
                    <a:pt x="7341" y="1702"/>
                    <a:pt x="8475" y="2143"/>
                    <a:pt x="9704" y="2143"/>
                  </a:cubicBezTo>
                  <a:cubicBezTo>
                    <a:pt x="10271" y="2143"/>
                    <a:pt x="10743" y="1670"/>
                    <a:pt x="10743" y="1072"/>
                  </a:cubicBezTo>
                  <a:cubicBezTo>
                    <a:pt x="10743" y="914"/>
                    <a:pt x="10743" y="788"/>
                    <a:pt x="10712" y="631"/>
                  </a:cubicBezTo>
                  <a:cubicBezTo>
                    <a:pt x="10712" y="284"/>
                    <a:pt x="10397" y="1"/>
                    <a:pt x="99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03" name="Google Shape;9203;p99"/>
          <p:cNvGrpSpPr/>
          <p:nvPr/>
        </p:nvGrpSpPr>
        <p:grpSpPr>
          <a:xfrm>
            <a:off x="1329667" y="2797442"/>
            <a:ext cx="398119" cy="448143"/>
            <a:chOff x="-20930075" y="4066100"/>
            <a:chExt cx="269400" cy="303250"/>
          </a:xfrm>
        </p:grpSpPr>
        <p:sp>
          <p:nvSpPr>
            <p:cNvPr id="9204" name="Google Shape;9204;p99"/>
            <p:cNvSpPr/>
            <p:nvPr/>
          </p:nvSpPr>
          <p:spPr>
            <a:xfrm>
              <a:off x="-20865475" y="4066100"/>
              <a:ext cx="141775" cy="144150"/>
            </a:xfrm>
            <a:custGeom>
              <a:avLst/>
              <a:gdLst/>
              <a:ahLst/>
              <a:cxnLst/>
              <a:rect l="l" t="t" r="r" b="b"/>
              <a:pathLst>
                <a:path w="5671" h="5766" extrusionOk="0">
                  <a:moveTo>
                    <a:pt x="2836" y="2174"/>
                  </a:moveTo>
                  <a:cubicBezTo>
                    <a:pt x="3245" y="2174"/>
                    <a:pt x="3560" y="2489"/>
                    <a:pt x="3560" y="2867"/>
                  </a:cubicBezTo>
                  <a:cubicBezTo>
                    <a:pt x="3560" y="3277"/>
                    <a:pt x="3245" y="3592"/>
                    <a:pt x="2836" y="3592"/>
                  </a:cubicBezTo>
                  <a:cubicBezTo>
                    <a:pt x="2457" y="3592"/>
                    <a:pt x="2142" y="3277"/>
                    <a:pt x="2142" y="2867"/>
                  </a:cubicBezTo>
                  <a:cubicBezTo>
                    <a:pt x="2142" y="2489"/>
                    <a:pt x="2457" y="2174"/>
                    <a:pt x="2836" y="2174"/>
                  </a:cubicBezTo>
                  <a:close/>
                  <a:moveTo>
                    <a:pt x="2836" y="0"/>
                  </a:moveTo>
                  <a:cubicBezTo>
                    <a:pt x="2457" y="0"/>
                    <a:pt x="2111" y="252"/>
                    <a:pt x="1890" y="599"/>
                  </a:cubicBezTo>
                  <a:cubicBezTo>
                    <a:pt x="1791" y="563"/>
                    <a:pt x="1685" y="545"/>
                    <a:pt x="1577" y="545"/>
                  </a:cubicBezTo>
                  <a:cubicBezTo>
                    <a:pt x="1307" y="545"/>
                    <a:pt x="1031" y="657"/>
                    <a:pt x="851" y="882"/>
                  </a:cubicBezTo>
                  <a:cubicBezTo>
                    <a:pt x="630" y="1071"/>
                    <a:pt x="536" y="1355"/>
                    <a:pt x="536" y="1607"/>
                  </a:cubicBezTo>
                  <a:cubicBezTo>
                    <a:pt x="536" y="1733"/>
                    <a:pt x="536" y="1827"/>
                    <a:pt x="567" y="1922"/>
                  </a:cubicBezTo>
                  <a:cubicBezTo>
                    <a:pt x="189" y="2142"/>
                    <a:pt x="0" y="2489"/>
                    <a:pt x="0" y="2867"/>
                  </a:cubicBezTo>
                  <a:cubicBezTo>
                    <a:pt x="0" y="3308"/>
                    <a:pt x="189" y="3655"/>
                    <a:pt x="567" y="3812"/>
                  </a:cubicBezTo>
                  <a:cubicBezTo>
                    <a:pt x="536" y="3938"/>
                    <a:pt x="536" y="4033"/>
                    <a:pt x="536" y="4127"/>
                  </a:cubicBezTo>
                  <a:cubicBezTo>
                    <a:pt x="536" y="4411"/>
                    <a:pt x="630" y="4694"/>
                    <a:pt x="851" y="4883"/>
                  </a:cubicBezTo>
                  <a:cubicBezTo>
                    <a:pt x="1036" y="5092"/>
                    <a:pt x="1325" y="5216"/>
                    <a:pt x="1603" y="5216"/>
                  </a:cubicBezTo>
                  <a:cubicBezTo>
                    <a:pt x="1702" y="5216"/>
                    <a:pt x="1799" y="5200"/>
                    <a:pt x="1890" y="5167"/>
                  </a:cubicBezTo>
                  <a:cubicBezTo>
                    <a:pt x="2111" y="5513"/>
                    <a:pt x="2457" y="5766"/>
                    <a:pt x="2836" y="5766"/>
                  </a:cubicBezTo>
                  <a:cubicBezTo>
                    <a:pt x="3245" y="5766"/>
                    <a:pt x="3592" y="5513"/>
                    <a:pt x="3781" y="5167"/>
                  </a:cubicBezTo>
                  <a:cubicBezTo>
                    <a:pt x="3889" y="5203"/>
                    <a:pt x="3999" y="5221"/>
                    <a:pt x="4109" y="5221"/>
                  </a:cubicBezTo>
                  <a:cubicBezTo>
                    <a:pt x="4382" y="5221"/>
                    <a:pt x="4649" y="5108"/>
                    <a:pt x="4852" y="4883"/>
                  </a:cubicBezTo>
                  <a:cubicBezTo>
                    <a:pt x="5041" y="4694"/>
                    <a:pt x="5167" y="4411"/>
                    <a:pt x="5167" y="4127"/>
                  </a:cubicBezTo>
                  <a:cubicBezTo>
                    <a:pt x="5167" y="4033"/>
                    <a:pt x="5167" y="3938"/>
                    <a:pt x="5135" y="3812"/>
                  </a:cubicBezTo>
                  <a:cubicBezTo>
                    <a:pt x="5482" y="3623"/>
                    <a:pt x="5671" y="3277"/>
                    <a:pt x="5671" y="2867"/>
                  </a:cubicBezTo>
                  <a:cubicBezTo>
                    <a:pt x="5671" y="2489"/>
                    <a:pt x="5450" y="2142"/>
                    <a:pt x="5135" y="1922"/>
                  </a:cubicBezTo>
                  <a:cubicBezTo>
                    <a:pt x="5167" y="1827"/>
                    <a:pt x="5167" y="1733"/>
                    <a:pt x="5167" y="1607"/>
                  </a:cubicBezTo>
                  <a:cubicBezTo>
                    <a:pt x="5167" y="1355"/>
                    <a:pt x="5041" y="1071"/>
                    <a:pt x="4852" y="882"/>
                  </a:cubicBezTo>
                  <a:cubicBezTo>
                    <a:pt x="4643" y="673"/>
                    <a:pt x="4348" y="550"/>
                    <a:pt x="4069" y="550"/>
                  </a:cubicBezTo>
                  <a:cubicBezTo>
                    <a:pt x="3969" y="550"/>
                    <a:pt x="3872" y="566"/>
                    <a:pt x="3781" y="599"/>
                  </a:cubicBezTo>
                  <a:cubicBezTo>
                    <a:pt x="3592" y="252"/>
                    <a:pt x="3245" y="0"/>
                    <a:pt x="28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5" name="Google Shape;9205;p99"/>
            <p:cNvSpPr/>
            <p:nvPr/>
          </p:nvSpPr>
          <p:spPr>
            <a:xfrm>
              <a:off x="-20930075" y="4191325"/>
              <a:ext cx="269400" cy="178025"/>
            </a:xfrm>
            <a:custGeom>
              <a:avLst/>
              <a:gdLst/>
              <a:ahLst/>
              <a:cxnLst/>
              <a:rect l="l" t="t" r="r" b="b"/>
              <a:pathLst>
                <a:path w="10776" h="7121" extrusionOk="0">
                  <a:moveTo>
                    <a:pt x="379" y="0"/>
                  </a:moveTo>
                  <a:cubicBezTo>
                    <a:pt x="253" y="0"/>
                    <a:pt x="190" y="32"/>
                    <a:pt x="95" y="95"/>
                  </a:cubicBezTo>
                  <a:cubicBezTo>
                    <a:pt x="32" y="189"/>
                    <a:pt x="1" y="252"/>
                    <a:pt x="1" y="378"/>
                  </a:cubicBezTo>
                  <a:cubicBezTo>
                    <a:pt x="1" y="473"/>
                    <a:pt x="190" y="2710"/>
                    <a:pt x="1103" y="3655"/>
                  </a:cubicBezTo>
                  <a:cubicBezTo>
                    <a:pt x="1513" y="4096"/>
                    <a:pt x="1922" y="4285"/>
                    <a:pt x="2364" y="4285"/>
                  </a:cubicBezTo>
                  <a:cubicBezTo>
                    <a:pt x="2679" y="4285"/>
                    <a:pt x="3025" y="4159"/>
                    <a:pt x="3340" y="3907"/>
                  </a:cubicBezTo>
                  <a:lnTo>
                    <a:pt x="4947" y="5514"/>
                  </a:lnTo>
                  <a:lnTo>
                    <a:pt x="4947" y="6427"/>
                  </a:lnTo>
                  <a:lnTo>
                    <a:pt x="2458" y="6427"/>
                  </a:lnTo>
                  <a:cubicBezTo>
                    <a:pt x="2269" y="6427"/>
                    <a:pt x="2112" y="6585"/>
                    <a:pt x="2112" y="6774"/>
                  </a:cubicBezTo>
                  <a:cubicBezTo>
                    <a:pt x="2112" y="6963"/>
                    <a:pt x="2269" y="7120"/>
                    <a:pt x="2458" y="7120"/>
                  </a:cubicBezTo>
                  <a:lnTo>
                    <a:pt x="8192" y="7120"/>
                  </a:lnTo>
                  <a:cubicBezTo>
                    <a:pt x="8381" y="7120"/>
                    <a:pt x="8539" y="6963"/>
                    <a:pt x="8539" y="6774"/>
                  </a:cubicBezTo>
                  <a:cubicBezTo>
                    <a:pt x="8539" y="6585"/>
                    <a:pt x="8381" y="6427"/>
                    <a:pt x="8192" y="6427"/>
                  </a:cubicBezTo>
                  <a:lnTo>
                    <a:pt x="5672" y="6427"/>
                  </a:lnTo>
                  <a:lnTo>
                    <a:pt x="5672" y="6207"/>
                  </a:lnTo>
                  <a:lnTo>
                    <a:pt x="7278" y="4600"/>
                  </a:lnTo>
                  <a:cubicBezTo>
                    <a:pt x="7751" y="4884"/>
                    <a:pt x="8066" y="5010"/>
                    <a:pt x="8413" y="5010"/>
                  </a:cubicBezTo>
                  <a:cubicBezTo>
                    <a:pt x="8854" y="5010"/>
                    <a:pt x="9232" y="4789"/>
                    <a:pt x="9673" y="4380"/>
                  </a:cubicBezTo>
                  <a:cubicBezTo>
                    <a:pt x="10586" y="3466"/>
                    <a:pt x="10775" y="1229"/>
                    <a:pt x="10775" y="1103"/>
                  </a:cubicBezTo>
                  <a:cubicBezTo>
                    <a:pt x="10775" y="977"/>
                    <a:pt x="10744" y="883"/>
                    <a:pt x="10649" y="820"/>
                  </a:cubicBezTo>
                  <a:cubicBezTo>
                    <a:pt x="10586" y="757"/>
                    <a:pt x="10492" y="693"/>
                    <a:pt x="10397" y="693"/>
                  </a:cubicBezTo>
                  <a:cubicBezTo>
                    <a:pt x="10303" y="693"/>
                    <a:pt x="8066" y="883"/>
                    <a:pt x="7121" y="1796"/>
                  </a:cubicBezTo>
                  <a:cubicBezTo>
                    <a:pt x="6365" y="2552"/>
                    <a:pt x="6302" y="3308"/>
                    <a:pt x="6869" y="4033"/>
                  </a:cubicBezTo>
                  <a:lnTo>
                    <a:pt x="5735" y="5167"/>
                  </a:lnTo>
                  <a:lnTo>
                    <a:pt x="5735" y="1324"/>
                  </a:lnTo>
                  <a:cubicBezTo>
                    <a:pt x="5609" y="1387"/>
                    <a:pt x="5514" y="1387"/>
                    <a:pt x="5388" y="1387"/>
                  </a:cubicBezTo>
                  <a:cubicBezTo>
                    <a:pt x="5262" y="1387"/>
                    <a:pt x="5136" y="1387"/>
                    <a:pt x="5041" y="1324"/>
                  </a:cubicBezTo>
                  <a:lnTo>
                    <a:pt x="5041" y="4443"/>
                  </a:lnTo>
                  <a:lnTo>
                    <a:pt x="3876" y="3340"/>
                  </a:lnTo>
                  <a:cubicBezTo>
                    <a:pt x="4474" y="2584"/>
                    <a:pt x="4411" y="1828"/>
                    <a:pt x="3655" y="1103"/>
                  </a:cubicBezTo>
                  <a:cubicBezTo>
                    <a:pt x="2742" y="189"/>
                    <a:pt x="505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06" name="Google Shape;9206;p99"/>
          <p:cNvGrpSpPr/>
          <p:nvPr/>
        </p:nvGrpSpPr>
        <p:grpSpPr>
          <a:xfrm>
            <a:off x="4110888" y="1689848"/>
            <a:ext cx="372516" cy="448771"/>
            <a:chOff x="-18994100" y="3334775"/>
            <a:chExt cx="252075" cy="303675"/>
          </a:xfrm>
        </p:grpSpPr>
        <p:sp>
          <p:nvSpPr>
            <p:cNvPr id="9207" name="Google Shape;9207;p99"/>
            <p:cNvSpPr/>
            <p:nvPr/>
          </p:nvSpPr>
          <p:spPr>
            <a:xfrm>
              <a:off x="-18967300" y="3424975"/>
              <a:ext cx="198500" cy="207150"/>
            </a:xfrm>
            <a:custGeom>
              <a:avLst/>
              <a:gdLst/>
              <a:ahLst/>
              <a:cxnLst/>
              <a:rect l="l" t="t" r="r" b="b"/>
              <a:pathLst>
                <a:path w="7940" h="8286" extrusionOk="0">
                  <a:moveTo>
                    <a:pt x="2552" y="3592"/>
                  </a:moveTo>
                  <a:cubicBezTo>
                    <a:pt x="2772" y="3592"/>
                    <a:pt x="2930" y="3749"/>
                    <a:pt x="2930" y="3938"/>
                  </a:cubicBezTo>
                  <a:cubicBezTo>
                    <a:pt x="2930" y="4096"/>
                    <a:pt x="2772" y="4316"/>
                    <a:pt x="2552" y="4316"/>
                  </a:cubicBezTo>
                  <a:cubicBezTo>
                    <a:pt x="2363" y="4316"/>
                    <a:pt x="2205" y="4159"/>
                    <a:pt x="2205" y="3938"/>
                  </a:cubicBezTo>
                  <a:cubicBezTo>
                    <a:pt x="2205" y="3749"/>
                    <a:pt x="2363" y="3592"/>
                    <a:pt x="2552" y="3592"/>
                  </a:cubicBezTo>
                  <a:close/>
                  <a:moveTo>
                    <a:pt x="5387" y="3592"/>
                  </a:moveTo>
                  <a:cubicBezTo>
                    <a:pt x="5608" y="3592"/>
                    <a:pt x="5765" y="3749"/>
                    <a:pt x="5765" y="3938"/>
                  </a:cubicBezTo>
                  <a:cubicBezTo>
                    <a:pt x="5765" y="4096"/>
                    <a:pt x="5608" y="4316"/>
                    <a:pt x="5387" y="4316"/>
                  </a:cubicBezTo>
                  <a:cubicBezTo>
                    <a:pt x="5198" y="4316"/>
                    <a:pt x="5041" y="4159"/>
                    <a:pt x="5041" y="3938"/>
                  </a:cubicBezTo>
                  <a:cubicBezTo>
                    <a:pt x="5041" y="3749"/>
                    <a:pt x="5198" y="3592"/>
                    <a:pt x="5387" y="3592"/>
                  </a:cubicBezTo>
                  <a:close/>
                  <a:moveTo>
                    <a:pt x="3623" y="0"/>
                  </a:moveTo>
                  <a:cubicBezTo>
                    <a:pt x="3277" y="63"/>
                    <a:pt x="2930" y="126"/>
                    <a:pt x="2583" y="315"/>
                  </a:cubicBezTo>
                  <a:cubicBezTo>
                    <a:pt x="1733" y="725"/>
                    <a:pt x="1166" y="1418"/>
                    <a:pt x="882" y="2332"/>
                  </a:cubicBezTo>
                  <a:cubicBezTo>
                    <a:pt x="882" y="2363"/>
                    <a:pt x="851" y="2363"/>
                    <a:pt x="851" y="2426"/>
                  </a:cubicBezTo>
                  <a:cubicBezTo>
                    <a:pt x="756" y="2741"/>
                    <a:pt x="725" y="3056"/>
                    <a:pt x="725" y="3371"/>
                  </a:cubicBezTo>
                  <a:lnTo>
                    <a:pt x="725" y="3466"/>
                  </a:lnTo>
                  <a:cubicBezTo>
                    <a:pt x="725" y="3749"/>
                    <a:pt x="599" y="4001"/>
                    <a:pt x="410" y="4253"/>
                  </a:cubicBezTo>
                  <a:cubicBezTo>
                    <a:pt x="126" y="4600"/>
                    <a:pt x="0" y="4978"/>
                    <a:pt x="0" y="5356"/>
                  </a:cubicBezTo>
                  <a:cubicBezTo>
                    <a:pt x="0" y="6144"/>
                    <a:pt x="599" y="6900"/>
                    <a:pt x="1575" y="7372"/>
                  </a:cubicBezTo>
                  <a:cubicBezTo>
                    <a:pt x="1733" y="7782"/>
                    <a:pt x="2111" y="8034"/>
                    <a:pt x="2520" y="8286"/>
                  </a:cubicBezTo>
                  <a:lnTo>
                    <a:pt x="3592" y="6711"/>
                  </a:lnTo>
                  <a:lnTo>
                    <a:pt x="3592" y="6238"/>
                  </a:lnTo>
                  <a:lnTo>
                    <a:pt x="2993" y="5640"/>
                  </a:lnTo>
                  <a:cubicBezTo>
                    <a:pt x="2835" y="5482"/>
                    <a:pt x="2835" y="5293"/>
                    <a:pt x="2993" y="5136"/>
                  </a:cubicBezTo>
                  <a:cubicBezTo>
                    <a:pt x="3072" y="5057"/>
                    <a:pt x="3166" y="5017"/>
                    <a:pt x="3261" y="5017"/>
                  </a:cubicBezTo>
                  <a:cubicBezTo>
                    <a:pt x="3355" y="5017"/>
                    <a:pt x="3450" y="5057"/>
                    <a:pt x="3529" y="5136"/>
                  </a:cubicBezTo>
                  <a:lnTo>
                    <a:pt x="4001" y="5608"/>
                  </a:lnTo>
                  <a:lnTo>
                    <a:pt x="4474" y="5136"/>
                  </a:lnTo>
                  <a:cubicBezTo>
                    <a:pt x="4553" y="5057"/>
                    <a:pt x="4639" y="5017"/>
                    <a:pt x="4726" y="5017"/>
                  </a:cubicBezTo>
                  <a:cubicBezTo>
                    <a:pt x="4812" y="5017"/>
                    <a:pt x="4899" y="5057"/>
                    <a:pt x="4978" y="5136"/>
                  </a:cubicBezTo>
                  <a:cubicBezTo>
                    <a:pt x="5135" y="5293"/>
                    <a:pt x="5135" y="5482"/>
                    <a:pt x="4978" y="5640"/>
                  </a:cubicBezTo>
                  <a:lnTo>
                    <a:pt x="4379" y="6238"/>
                  </a:lnTo>
                  <a:lnTo>
                    <a:pt x="4379" y="6711"/>
                  </a:lnTo>
                  <a:lnTo>
                    <a:pt x="5450" y="8286"/>
                  </a:lnTo>
                  <a:cubicBezTo>
                    <a:pt x="5891" y="8097"/>
                    <a:pt x="6238" y="7782"/>
                    <a:pt x="6396" y="7372"/>
                  </a:cubicBezTo>
                  <a:cubicBezTo>
                    <a:pt x="7372" y="6900"/>
                    <a:pt x="7939" y="6144"/>
                    <a:pt x="7939" y="5356"/>
                  </a:cubicBezTo>
                  <a:cubicBezTo>
                    <a:pt x="7939" y="4978"/>
                    <a:pt x="7813" y="4631"/>
                    <a:pt x="7530" y="4253"/>
                  </a:cubicBezTo>
                  <a:cubicBezTo>
                    <a:pt x="7278" y="4001"/>
                    <a:pt x="7183" y="3718"/>
                    <a:pt x="7183" y="3466"/>
                  </a:cubicBezTo>
                  <a:lnTo>
                    <a:pt x="7183" y="3371"/>
                  </a:lnTo>
                  <a:cubicBezTo>
                    <a:pt x="7183" y="3025"/>
                    <a:pt x="7120" y="2710"/>
                    <a:pt x="7057" y="2426"/>
                  </a:cubicBezTo>
                  <a:cubicBezTo>
                    <a:pt x="7057" y="2363"/>
                    <a:pt x="7057" y="2363"/>
                    <a:pt x="7026" y="2332"/>
                  </a:cubicBezTo>
                  <a:cubicBezTo>
                    <a:pt x="6742" y="1418"/>
                    <a:pt x="6144" y="725"/>
                    <a:pt x="5324" y="315"/>
                  </a:cubicBezTo>
                  <a:cubicBezTo>
                    <a:pt x="5009" y="158"/>
                    <a:pt x="4631" y="63"/>
                    <a:pt x="425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8" name="Google Shape;9208;p99"/>
            <p:cNvSpPr/>
            <p:nvPr/>
          </p:nvSpPr>
          <p:spPr>
            <a:xfrm>
              <a:off x="-18885400" y="3610050"/>
              <a:ext cx="35475" cy="28400"/>
            </a:xfrm>
            <a:custGeom>
              <a:avLst/>
              <a:gdLst/>
              <a:ahLst/>
              <a:cxnLst/>
              <a:rect l="l" t="t" r="r" b="b"/>
              <a:pathLst>
                <a:path w="1419" h="1136" extrusionOk="0">
                  <a:moveTo>
                    <a:pt x="694" y="1"/>
                  </a:moveTo>
                  <a:lnTo>
                    <a:pt x="1" y="1072"/>
                  </a:lnTo>
                  <a:cubicBezTo>
                    <a:pt x="221" y="1104"/>
                    <a:pt x="473" y="1135"/>
                    <a:pt x="694" y="1135"/>
                  </a:cubicBezTo>
                  <a:cubicBezTo>
                    <a:pt x="946" y="1135"/>
                    <a:pt x="1166" y="1104"/>
                    <a:pt x="1418" y="1072"/>
                  </a:cubicBezTo>
                  <a:lnTo>
                    <a:pt x="69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9" name="Google Shape;9209;p99"/>
            <p:cNvSpPr/>
            <p:nvPr/>
          </p:nvSpPr>
          <p:spPr>
            <a:xfrm>
              <a:off x="-18994100" y="3334775"/>
              <a:ext cx="96900" cy="140625"/>
            </a:xfrm>
            <a:custGeom>
              <a:avLst/>
              <a:gdLst/>
              <a:ahLst/>
              <a:cxnLst/>
              <a:rect l="l" t="t" r="r" b="b"/>
              <a:pathLst>
                <a:path w="3876" h="5625" extrusionOk="0">
                  <a:moveTo>
                    <a:pt x="855" y="1"/>
                  </a:moveTo>
                  <a:cubicBezTo>
                    <a:pt x="804" y="1"/>
                    <a:pt x="757" y="17"/>
                    <a:pt x="725" y="48"/>
                  </a:cubicBezTo>
                  <a:cubicBezTo>
                    <a:pt x="631" y="80"/>
                    <a:pt x="568" y="143"/>
                    <a:pt x="536" y="237"/>
                  </a:cubicBezTo>
                  <a:cubicBezTo>
                    <a:pt x="1" y="1529"/>
                    <a:pt x="1" y="2978"/>
                    <a:pt x="536" y="4301"/>
                  </a:cubicBezTo>
                  <a:cubicBezTo>
                    <a:pt x="725" y="4774"/>
                    <a:pt x="1009" y="5183"/>
                    <a:pt x="1324" y="5625"/>
                  </a:cubicBezTo>
                  <a:cubicBezTo>
                    <a:pt x="1702" y="4553"/>
                    <a:pt x="2427" y="3734"/>
                    <a:pt x="3372" y="3262"/>
                  </a:cubicBezTo>
                  <a:cubicBezTo>
                    <a:pt x="3529" y="3199"/>
                    <a:pt x="3718" y="3104"/>
                    <a:pt x="3876" y="3073"/>
                  </a:cubicBezTo>
                  <a:cubicBezTo>
                    <a:pt x="3876" y="3041"/>
                    <a:pt x="3844" y="2947"/>
                    <a:pt x="3844" y="2915"/>
                  </a:cubicBezTo>
                  <a:cubicBezTo>
                    <a:pt x="3277" y="1623"/>
                    <a:pt x="2301" y="584"/>
                    <a:pt x="1009" y="48"/>
                  </a:cubicBezTo>
                  <a:cubicBezTo>
                    <a:pt x="962" y="17"/>
                    <a:pt x="907" y="1"/>
                    <a:pt x="85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0" name="Google Shape;9210;p99"/>
            <p:cNvSpPr/>
            <p:nvPr/>
          </p:nvSpPr>
          <p:spPr>
            <a:xfrm>
              <a:off x="-18838150" y="3334775"/>
              <a:ext cx="96125" cy="139850"/>
            </a:xfrm>
            <a:custGeom>
              <a:avLst/>
              <a:gdLst/>
              <a:ahLst/>
              <a:cxnLst/>
              <a:rect l="l" t="t" r="r" b="b"/>
              <a:pathLst>
                <a:path w="3845" h="5594" extrusionOk="0">
                  <a:moveTo>
                    <a:pt x="3010" y="1"/>
                  </a:moveTo>
                  <a:cubicBezTo>
                    <a:pt x="2962" y="1"/>
                    <a:pt x="2915" y="17"/>
                    <a:pt x="2868" y="48"/>
                  </a:cubicBezTo>
                  <a:cubicBezTo>
                    <a:pt x="1576" y="584"/>
                    <a:pt x="536" y="1623"/>
                    <a:pt x="32" y="2915"/>
                  </a:cubicBezTo>
                  <a:cubicBezTo>
                    <a:pt x="1" y="2947"/>
                    <a:pt x="1" y="3041"/>
                    <a:pt x="1" y="3073"/>
                  </a:cubicBezTo>
                  <a:cubicBezTo>
                    <a:pt x="190" y="3104"/>
                    <a:pt x="347" y="3167"/>
                    <a:pt x="568" y="3262"/>
                  </a:cubicBezTo>
                  <a:cubicBezTo>
                    <a:pt x="1513" y="3703"/>
                    <a:pt x="2206" y="4553"/>
                    <a:pt x="2553" y="5593"/>
                  </a:cubicBezTo>
                  <a:cubicBezTo>
                    <a:pt x="2868" y="5183"/>
                    <a:pt x="3151" y="4742"/>
                    <a:pt x="3340" y="4238"/>
                  </a:cubicBezTo>
                  <a:cubicBezTo>
                    <a:pt x="3813" y="3041"/>
                    <a:pt x="3844" y="1497"/>
                    <a:pt x="3340" y="237"/>
                  </a:cubicBezTo>
                  <a:cubicBezTo>
                    <a:pt x="3309" y="143"/>
                    <a:pt x="3214" y="80"/>
                    <a:pt x="3151" y="48"/>
                  </a:cubicBezTo>
                  <a:cubicBezTo>
                    <a:pt x="3104" y="17"/>
                    <a:pt x="3057" y="1"/>
                    <a:pt x="30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1" name="Google Shape;9211;p99"/>
          <p:cNvGrpSpPr/>
          <p:nvPr/>
        </p:nvGrpSpPr>
        <p:grpSpPr>
          <a:xfrm>
            <a:off x="4125445" y="2244743"/>
            <a:ext cx="343404" cy="446998"/>
            <a:chOff x="-18983850" y="3710075"/>
            <a:chExt cx="232375" cy="302475"/>
          </a:xfrm>
        </p:grpSpPr>
        <p:sp>
          <p:nvSpPr>
            <p:cNvPr id="9212" name="Google Shape;9212;p99"/>
            <p:cNvSpPr/>
            <p:nvPr/>
          </p:nvSpPr>
          <p:spPr>
            <a:xfrm>
              <a:off x="-18840500" y="3874700"/>
              <a:ext cx="89025" cy="119750"/>
            </a:xfrm>
            <a:custGeom>
              <a:avLst/>
              <a:gdLst/>
              <a:ahLst/>
              <a:cxnLst/>
              <a:rect l="l" t="t" r="r" b="b"/>
              <a:pathLst>
                <a:path w="3561" h="4790" extrusionOk="0">
                  <a:moveTo>
                    <a:pt x="2300" y="0"/>
                  </a:moveTo>
                  <a:cubicBezTo>
                    <a:pt x="1796" y="883"/>
                    <a:pt x="945" y="1513"/>
                    <a:pt x="0" y="1796"/>
                  </a:cubicBezTo>
                  <a:lnTo>
                    <a:pt x="0" y="1954"/>
                  </a:lnTo>
                  <a:cubicBezTo>
                    <a:pt x="0" y="3529"/>
                    <a:pt x="1324" y="4789"/>
                    <a:pt x="2836" y="4789"/>
                  </a:cubicBezTo>
                  <a:lnTo>
                    <a:pt x="3560" y="4789"/>
                  </a:lnTo>
                  <a:lnTo>
                    <a:pt x="3560" y="4033"/>
                  </a:lnTo>
                  <a:cubicBezTo>
                    <a:pt x="3434" y="4065"/>
                    <a:pt x="3308" y="4065"/>
                    <a:pt x="3214" y="4065"/>
                  </a:cubicBezTo>
                  <a:cubicBezTo>
                    <a:pt x="2993" y="4065"/>
                    <a:pt x="2836" y="4033"/>
                    <a:pt x="2773" y="4033"/>
                  </a:cubicBezTo>
                  <a:cubicBezTo>
                    <a:pt x="1985" y="3844"/>
                    <a:pt x="1418" y="3119"/>
                    <a:pt x="1418" y="2300"/>
                  </a:cubicBezTo>
                  <a:cubicBezTo>
                    <a:pt x="1387" y="2143"/>
                    <a:pt x="1544" y="1985"/>
                    <a:pt x="1733" y="1985"/>
                  </a:cubicBezTo>
                  <a:cubicBezTo>
                    <a:pt x="1954" y="1985"/>
                    <a:pt x="2111" y="2143"/>
                    <a:pt x="2111" y="2332"/>
                  </a:cubicBezTo>
                  <a:cubicBezTo>
                    <a:pt x="2111" y="2804"/>
                    <a:pt x="2426" y="3245"/>
                    <a:pt x="2930" y="3371"/>
                  </a:cubicBezTo>
                  <a:cubicBezTo>
                    <a:pt x="3000" y="3383"/>
                    <a:pt x="3069" y="3390"/>
                    <a:pt x="3141" y="3390"/>
                  </a:cubicBezTo>
                  <a:cubicBezTo>
                    <a:pt x="3266" y="3390"/>
                    <a:pt x="3401" y="3368"/>
                    <a:pt x="3560" y="3308"/>
                  </a:cubicBezTo>
                  <a:lnTo>
                    <a:pt x="3560" y="1954"/>
                  </a:lnTo>
                  <a:cubicBezTo>
                    <a:pt x="3560" y="1072"/>
                    <a:pt x="3056" y="316"/>
                    <a:pt x="230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3" name="Google Shape;9213;p99"/>
            <p:cNvSpPr/>
            <p:nvPr/>
          </p:nvSpPr>
          <p:spPr>
            <a:xfrm>
              <a:off x="-18983850" y="3901475"/>
              <a:ext cx="208750" cy="111075"/>
            </a:xfrm>
            <a:custGeom>
              <a:avLst/>
              <a:gdLst/>
              <a:ahLst/>
              <a:cxnLst/>
              <a:rect l="l" t="t" r="r" b="b"/>
              <a:pathLst>
                <a:path w="8350" h="4443" extrusionOk="0">
                  <a:moveTo>
                    <a:pt x="2111" y="1"/>
                  </a:moveTo>
                  <a:lnTo>
                    <a:pt x="2111" y="1261"/>
                  </a:lnTo>
                  <a:cubicBezTo>
                    <a:pt x="2111" y="2300"/>
                    <a:pt x="2584" y="3151"/>
                    <a:pt x="3340" y="3750"/>
                  </a:cubicBezTo>
                  <a:lnTo>
                    <a:pt x="2017" y="3750"/>
                  </a:lnTo>
                  <a:lnTo>
                    <a:pt x="1387" y="2521"/>
                  </a:lnTo>
                  <a:cubicBezTo>
                    <a:pt x="1317" y="2404"/>
                    <a:pt x="1177" y="2339"/>
                    <a:pt x="1046" y="2339"/>
                  </a:cubicBezTo>
                  <a:cubicBezTo>
                    <a:pt x="1000" y="2339"/>
                    <a:pt x="955" y="2347"/>
                    <a:pt x="914" y="2363"/>
                  </a:cubicBezTo>
                  <a:cubicBezTo>
                    <a:pt x="757" y="2458"/>
                    <a:pt x="662" y="2679"/>
                    <a:pt x="757" y="2836"/>
                  </a:cubicBezTo>
                  <a:lnTo>
                    <a:pt x="1229" y="3750"/>
                  </a:lnTo>
                  <a:lnTo>
                    <a:pt x="347" y="3750"/>
                  </a:lnTo>
                  <a:cubicBezTo>
                    <a:pt x="158" y="3750"/>
                    <a:pt x="0" y="3907"/>
                    <a:pt x="0" y="4096"/>
                  </a:cubicBezTo>
                  <a:cubicBezTo>
                    <a:pt x="0" y="4285"/>
                    <a:pt x="158" y="4443"/>
                    <a:pt x="347" y="4443"/>
                  </a:cubicBezTo>
                  <a:lnTo>
                    <a:pt x="8223" y="4443"/>
                  </a:lnTo>
                  <a:cubicBezTo>
                    <a:pt x="8255" y="4443"/>
                    <a:pt x="8318" y="4443"/>
                    <a:pt x="8349" y="4411"/>
                  </a:cubicBezTo>
                  <a:cubicBezTo>
                    <a:pt x="6459" y="4348"/>
                    <a:pt x="5010" y="2805"/>
                    <a:pt x="5010" y="914"/>
                  </a:cubicBezTo>
                  <a:lnTo>
                    <a:pt x="4632" y="914"/>
                  </a:lnTo>
                  <a:cubicBezTo>
                    <a:pt x="3970" y="914"/>
                    <a:pt x="3340" y="757"/>
                    <a:pt x="2741" y="442"/>
                  </a:cubicBezTo>
                  <a:cubicBezTo>
                    <a:pt x="2521" y="316"/>
                    <a:pt x="2332" y="158"/>
                    <a:pt x="211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4" name="Google Shape;9214;p99"/>
            <p:cNvSpPr/>
            <p:nvPr/>
          </p:nvSpPr>
          <p:spPr>
            <a:xfrm>
              <a:off x="-18947625" y="3710075"/>
              <a:ext cx="159925" cy="67775"/>
            </a:xfrm>
            <a:custGeom>
              <a:avLst/>
              <a:gdLst/>
              <a:ahLst/>
              <a:cxnLst/>
              <a:rect l="l" t="t" r="r" b="b"/>
              <a:pathLst>
                <a:path w="6397" h="2711" extrusionOk="0">
                  <a:moveTo>
                    <a:pt x="1765" y="1"/>
                  </a:moveTo>
                  <a:cubicBezTo>
                    <a:pt x="788" y="1"/>
                    <a:pt x="1" y="789"/>
                    <a:pt x="1" y="1765"/>
                  </a:cubicBezTo>
                  <a:lnTo>
                    <a:pt x="1" y="2301"/>
                  </a:lnTo>
                  <a:cubicBezTo>
                    <a:pt x="410" y="1954"/>
                    <a:pt x="883" y="1765"/>
                    <a:pt x="1450" y="1765"/>
                  </a:cubicBezTo>
                  <a:cubicBezTo>
                    <a:pt x="2175" y="1765"/>
                    <a:pt x="2805" y="2143"/>
                    <a:pt x="3183" y="2710"/>
                  </a:cubicBezTo>
                  <a:cubicBezTo>
                    <a:pt x="3592" y="2112"/>
                    <a:pt x="4222" y="1765"/>
                    <a:pt x="4978" y="1765"/>
                  </a:cubicBezTo>
                  <a:cubicBezTo>
                    <a:pt x="5514" y="1765"/>
                    <a:pt x="5987" y="1954"/>
                    <a:pt x="6396" y="2301"/>
                  </a:cubicBezTo>
                  <a:lnTo>
                    <a:pt x="6396" y="1765"/>
                  </a:lnTo>
                  <a:cubicBezTo>
                    <a:pt x="6396" y="789"/>
                    <a:pt x="5609" y="1"/>
                    <a:pt x="4600" y="1"/>
                  </a:cubicBezTo>
                  <a:cubicBezTo>
                    <a:pt x="4411" y="1"/>
                    <a:pt x="4254" y="158"/>
                    <a:pt x="4254" y="348"/>
                  </a:cubicBezTo>
                  <a:cubicBezTo>
                    <a:pt x="4254" y="537"/>
                    <a:pt x="4096" y="694"/>
                    <a:pt x="3907" y="694"/>
                  </a:cubicBezTo>
                  <a:lnTo>
                    <a:pt x="2490" y="694"/>
                  </a:lnTo>
                  <a:cubicBezTo>
                    <a:pt x="2301" y="694"/>
                    <a:pt x="2143" y="537"/>
                    <a:pt x="2143" y="348"/>
                  </a:cubicBezTo>
                  <a:cubicBezTo>
                    <a:pt x="2143" y="158"/>
                    <a:pt x="1985" y="1"/>
                    <a:pt x="17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5" name="Google Shape;9215;p99"/>
            <p:cNvSpPr/>
            <p:nvPr/>
          </p:nvSpPr>
          <p:spPr>
            <a:xfrm>
              <a:off x="-18949200" y="3773100"/>
              <a:ext cx="159125" cy="133925"/>
            </a:xfrm>
            <a:custGeom>
              <a:avLst/>
              <a:gdLst/>
              <a:ahLst/>
              <a:cxnLst/>
              <a:rect l="l" t="t" r="r" b="b"/>
              <a:pathLst>
                <a:path w="6365" h="5357" extrusionOk="0">
                  <a:moveTo>
                    <a:pt x="1828" y="1040"/>
                  </a:moveTo>
                  <a:cubicBezTo>
                    <a:pt x="2048" y="1040"/>
                    <a:pt x="2206" y="1198"/>
                    <a:pt x="2206" y="1387"/>
                  </a:cubicBezTo>
                  <a:cubicBezTo>
                    <a:pt x="2206" y="1607"/>
                    <a:pt x="2048" y="1765"/>
                    <a:pt x="1828" y="1765"/>
                  </a:cubicBezTo>
                  <a:cubicBezTo>
                    <a:pt x="1639" y="1765"/>
                    <a:pt x="1481" y="1607"/>
                    <a:pt x="1481" y="1387"/>
                  </a:cubicBezTo>
                  <a:cubicBezTo>
                    <a:pt x="1481" y="1198"/>
                    <a:pt x="1639" y="1040"/>
                    <a:pt x="1828" y="1040"/>
                  </a:cubicBezTo>
                  <a:close/>
                  <a:moveTo>
                    <a:pt x="4663" y="1040"/>
                  </a:moveTo>
                  <a:cubicBezTo>
                    <a:pt x="4884" y="1040"/>
                    <a:pt x="5041" y="1198"/>
                    <a:pt x="5041" y="1387"/>
                  </a:cubicBezTo>
                  <a:cubicBezTo>
                    <a:pt x="5041" y="1607"/>
                    <a:pt x="4884" y="1765"/>
                    <a:pt x="4663" y="1765"/>
                  </a:cubicBezTo>
                  <a:cubicBezTo>
                    <a:pt x="4474" y="1765"/>
                    <a:pt x="4317" y="1607"/>
                    <a:pt x="4317" y="1387"/>
                  </a:cubicBezTo>
                  <a:cubicBezTo>
                    <a:pt x="4317" y="1198"/>
                    <a:pt x="4474" y="1040"/>
                    <a:pt x="4663" y="1040"/>
                  </a:cubicBezTo>
                  <a:close/>
                  <a:moveTo>
                    <a:pt x="2887" y="2126"/>
                  </a:moveTo>
                  <a:cubicBezTo>
                    <a:pt x="3056" y="2126"/>
                    <a:pt x="3188" y="2239"/>
                    <a:pt x="3214" y="2395"/>
                  </a:cubicBezTo>
                  <a:cubicBezTo>
                    <a:pt x="3297" y="2230"/>
                    <a:pt x="3451" y="2137"/>
                    <a:pt x="3594" y="2137"/>
                  </a:cubicBezTo>
                  <a:cubicBezTo>
                    <a:pt x="3615" y="2137"/>
                    <a:pt x="3635" y="2139"/>
                    <a:pt x="3655" y="2143"/>
                  </a:cubicBezTo>
                  <a:cubicBezTo>
                    <a:pt x="3844" y="2237"/>
                    <a:pt x="3939" y="2426"/>
                    <a:pt x="3876" y="2584"/>
                  </a:cubicBezTo>
                  <a:lnTo>
                    <a:pt x="3529" y="3655"/>
                  </a:lnTo>
                  <a:cubicBezTo>
                    <a:pt x="3498" y="3812"/>
                    <a:pt x="3340" y="3875"/>
                    <a:pt x="3183" y="3875"/>
                  </a:cubicBezTo>
                  <a:cubicBezTo>
                    <a:pt x="3025" y="3875"/>
                    <a:pt x="2899" y="3812"/>
                    <a:pt x="2836" y="3655"/>
                  </a:cubicBezTo>
                  <a:lnTo>
                    <a:pt x="2458" y="2584"/>
                  </a:lnTo>
                  <a:cubicBezTo>
                    <a:pt x="2521" y="2426"/>
                    <a:pt x="2584" y="2237"/>
                    <a:pt x="2773" y="2143"/>
                  </a:cubicBezTo>
                  <a:cubicBezTo>
                    <a:pt x="2812" y="2132"/>
                    <a:pt x="2850" y="2126"/>
                    <a:pt x="2887" y="2126"/>
                  </a:cubicBezTo>
                  <a:close/>
                  <a:moveTo>
                    <a:pt x="1418" y="0"/>
                  </a:moveTo>
                  <a:cubicBezTo>
                    <a:pt x="631" y="0"/>
                    <a:pt x="1" y="630"/>
                    <a:pt x="1" y="1418"/>
                  </a:cubicBezTo>
                  <a:lnTo>
                    <a:pt x="1" y="1481"/>
                  </a:lnTo>
                  <a:lnTo>
                    <a:pt x="1" y="2111"/>
                  </a:lnTo>
                  <a:cubicBezTo>
                    <a:pt x="1" y="2269"/>
                    <a:pt x="1" y="2458"/>
                    <a:pt x="32" y="2615"/>
                  </a:cubicBezTo>
                  <a:cubicBezTo>
                    <a:pt x="95" y="2678"/>
                    <a:pt x="95" y="2741"/>
                    <a:pt x="95" y="2773"/>
                  </a:cubicBezTo>
                  <a:cubicBezTo>
                    <a:pt x="158" y="2899"/>
                    <a:pt x="158" y="3025"/>
                    <a:pt x="190" y="3151"/>
                  </a:cubicBezTo>
                  <a:cubicBezTo>
                    <a:pt x="190" y="3182"/>
                    <a:pt x="221" y="3214"/>
                    <a:pt x="221" y="3245"/>
                  </a:cubicBezTo>
                  <a:cubicBezTo>
                    <a:pt x="253" y="3371"/>
                    <a:pt x="347" y="3529"/>
                    <a:pt x="379" y="3655"/>
                  </a:cubicBezTo>
                  <a:cubicBezTo>
                    <a:pt x="379" y="3686"/>
                    <a:pt x="410" y="3686"/>
                    <a:pt x="410" y="3718"/>
                  </a:cubicBezTo>
                  <a:cubicBezTo>
                    <a:pt x="505" y="3875"/>
                    <a:pt x="631" y="4033"/>
                    <a:pt x="694" y="4159"/>
                  </a:cubicBezTo>
                  <a:cubicBezTo>
                    <a:pt x="977" y="4474"/>
                    <a:pt x="1292" y="4758"/>
                    <a:pt x="1639" y="4947"/>
                  </a:cubicBezTo>
                  <a:cubicBezTo>
                    <a:pt x="2111" y="5230"/>
                    <a:pt x="2647" y="5356"/>
                    <a:pt x="3183" y="5356"/>
                  </a:cubicBezTo>
                  <a:cubicBezTo>
                    <a:pt x="4285" y="5356"/>
                    <a:pt x="5262" y="4789"/>
                    <a:pt x="5829" y="3938"/>
                  </a:cubicBezTo>
                  <a:cubicBezTo>
                    <a:pt x="5829" y="3938"/>
                    <a:pt x="5829" y="3875"/>
                    <a:pt x="5861" y="3875"/>
                  </a:cubicBezTo>
                  <a:cubicBezTo>
                    <a:pt x="5955" y="3718"/>
                    <a:pt x="6018" y="3623"/>
                    <a:pt x="6081" y="3434"/>
                  </a:cubicBezTo>
                  <a:cubicBezTo>
                    <a:pt x="6144" y="3403"/>
                    <a:pt x="6144" y="3340"/>
                    <a:pt x="6176" y="3277"/>
                  </a:cubicBezTo>
                  <a:cubicBezTo>
                    <a:pt x="6207" y="3182"/>
                    <a:pt x="6270" y="3025"/>
                    <a:pt x="6302" y="2899"/>
                  </a:cubicBezTo>
                  <a:cubicBezTo>
                    <a:pt x="6302" y="2867"/>
                    <a:pt x="6333" y="2773"/>
                    <a:pt x="6333" y="2741"/>
                  </a:cubicBezTo>
                  <a:cubicBezTo>
                    <a:pt x="6365" y="2552"/>
                    <a:pt x="6365" y="2363"/>
                    <a:pt x="6365" y="2143"/>
                  </a:cubicBezTo>
                  <a:lnTo>
                    <a:pt x="6365" y="1292"/>
                  </a:lnTo>
                  <a:cubicBezTo>
                    <a:pt x="6302" y="567"/>
                    <a:pt x="5703" y="0"/>
                    <a:pt x="4947" y="0"/>
                  </a:cubicBezTo>
                  <a:cubicBezTo>
                    <a:pt x="4159" y="0"/>
                    <a:pt x="3529" y="630"/>
                    <a:pt x="3529" y="1418"/>
                  </a:cubicBezTo>
                  <a:cubicBezTo>
                    <a:pt x="3529" y="1607"/>
                    <a:pt x="3372" y="1765"/>
                    <a:pt x="3183" y="1765"/>
                  </a:cubicBezTo>
                  <a:cubicBezTo>
                    <a:pt x="2994" y="1765"/>
                    <a:pt x="2836" y="1607"/>
                    <a:pt x="2836" y="1418"/>
                  </a:cubicBezTo>
                  <a:cubicBezTo>
                    <a:pt x="2836" y="630"/>
                    <a:pt x="2206" y="0"/>
                    <a:pt x="14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6" name="Google Shape;9216;p99"/>
          <p:cNvGrpSpPr/>
          <p:nvPr/>
        </p:nvGrpSpPr>
        <p:grpSpPr>
          <a:xfrm>
            <a:off x="4071911" y="2797422"/>
            <a:ext cx="450470" cy="448180"/>
            <a:chOff x="-19020075" y="4084200"/>
            <a:chExt cx="304825" cy="303275"/>
          </a:xfrm>
        </p:grpSpPr>
        <p:sp>
          <p:nvSpPr>
            <p:cNvPr id="9217" name="Google Shape;9217;p99"/>
            <p:cNvSpPr/>
            <p:nvPr/>
          </p:nvSpPr>
          <p:spPr>
            <a:xfrm>
              <a:off x="-18962575" y="4274800"/>
              <a:ext cx="103975" cy="94550"/>
            </a:xfrm>
            <a:custGeom>
              <a:avLst/>
              <a:gdLst/>
              <a:ahLst/>
              <a:cxnLst/>
              <a:rect l="l" t="t" r="r" b="b"/>
              <a:pathLst>
                <a:path w="4159" h="3782" extrusionOk="0">
                  <a:moveTo>
                    <a:pt x="3403" y="1"/>
                  </a:moveTo>
                  <a:cubicBezTo>
                    <a:pt x="3151" y="1356"/>
                    <a:pt x="1985" y="2364"/>
                    <a:pt x="599" y="2364"/>
                  </a:cubicBezTo>
                  <a:cubicBezTo>
                    <a:pt x="410" y="2364"/>
                    <a:pt x="221" y="2332"/>
                    <a:pt x="0" y="2301"/>
                  </a:cubicBezTo>
                  <a:lnTo>
                    <a:pt x="0" y="2301"/>
                  </a:lnTo>
                  <a:cubicBezTo>
                    <a:pt x="284" y="3151"/>
                    <a:pt x="1071" y="3781"/>
                    <a:pt x="2048" y="3781"/>
                  </a:cubicBezTo>
                  <a:cubicBezTo>
                    <a:pt x="3214" y="3781"/>
                    <a:pt x="4159" y="2836"/>
                    <a:pt x="4159" y="1671"/>
                  </a:cubicBezTo>
                  <a:cubicBezTo>
                    <a:pt x="4159" y="978"/>
                    <a:pt x="3875" y="410"/>
                    <a:pt x="340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8" name="Google Shape;9218;p99"/>
            <p:cNvSpPr/>
            <p:nvPr/>
          </p:nvSpPr>
          <p:spPr>
            <a:xfrm>
              <a:off x="-18883025" y="4281900"/>
              <a:ext cx="78000" cy="105575"/>
            </a:xfrm>
            <a:custGeom>
              <a:avLst/>
              <a:gdLst/>
              <a:ahLst/>
              <a:cxnLst/>
              <a:rect l="l" t="t" r="r" b="b"/>
              <a:pathLst>
                <a:path w="3120" h="4223" extrusionOk="0">
                  <a:moveTo>
                    <a:pt x="1323" y="0"/>
                  </a:moveTo>
                  <a:lnTo>
                    <a:pt x="1323" y="0"/>
                  </a:lnTo>
                  <a:cubicBezTo>
                    <a:pt x="1544" y="442"/>
                    <a:pt x="1670" y="914"/>
                    <a:pt x="1670" y="1387"/>
                  </a:cubicBezTo>
                  <a:cubicBezTo>
                    <a:pt x="1670" y="2552"/>
                    <a:pt x="977" y="3529"/>
                    <a:pt x="0" y="3970"/>
                  </a:cubicBezTo>
                  <a:cubicBezTo>
                    <a:pt x="284" y="4128"/>
                    <a:pt x="599" y="4222"/>
                    <a:pt x="977" y="4222"/>
                  </a:cubicBezTo>
                  <a:cubicBezTo>
                    <a:pt x="2142" y="4222"/>
                    <a:pt x="3088" y="3277"/>
                    <a:pt x="3088" y="2080"/>
                  </a:cubicBezTo>
                  <a:cubicBezTo>
                    <a:pt x="3119" y="1072"/>
                    <a:pt x="2331" y="189"/>
                    <a:pt x="132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9" name="Google Shape;9219;p99"/>
            <p:cNvSpPr/>
            <p:nvPr/>
          </p:nvSpPr>
          <p:spPr>
            <a:xfrm>
              <a:off x="-18809000" y="4281100"/>
              <a:ext cx="57525" cy="88250"/>
            </a:xfrm>
            <a:custGeom>
              <a:avLst/>
              <a:gdLst/>
              <a:ahLst/>
              <a:cxnLst/>
              <a:rect l="l" t="t" r="r" b="b"/>
              <a:pathLst>
                <a:path w="2301" h="3530" extrusionOk="0">
                  <a:moveTo>
                    <a:pt x="536" y="1"/>
                  </a:moveTo>
                  <a:cubicBezTo>
                    <a:pt x="316" y="1"/>
                    <a:pt x="158" y="32"/>
                    <a:pt x="1" y="64"/>
                  </a:cubicBezTo>
                  <a:cubicBezTo>
                    <a:pt x="568" y="568"/>
                    <a:pt x="883" y="1324"/>
                    <a:pt x="883" y="2112"/>
                  </a:cubicBezTo>
                  <a:cubicBezTo>
                    <a:pt x="883" y="2616"/>
                    <a:pt x="725" y="3088"/>
                    <a:pt x="473" y="3529"/>
                  </a:cubicBezTo>
                  <a:lnTo>
                    <a:pt x="536" y="3529"/>
                  </a:lnTo>
                  <a:cubicBezTo>
                    <a:pt x="1513" y="3529"/>
                    <a:pt x="2300" y="2742"/>
                    <a:pt x="2300" y="1765"/>
                  </a:cubicBezTo>
                  <a:cubicBezTo>
                    <a:pt x="2300" y="820"/>
                    <a:pt x="1513" y="1"/>
                    <a:pt x="5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0" name="Google Shape;9220;p99"/>
            <p:cNvSpPr/>
            <p:nvPr/>
          </p:nvSpPr>
          <p:spPr>
            <a:xfrm>
              <a:off x="-18770400" y="4263000"/>
              <a:ext cx="55150" cy="66975"/>
            </a:xfrm>
            <a:custGeom>
              <a:avLst/>
              <a:gdLst/>
              <a:ahLst/>
              <a:cxnLst/>
              <a:rect l="l" t="t" r="r" b="b"/>
              <a:pathLst>
                <a:path w="2206" h="2679" extrusionOk="0">
                  <a:moveTo>
                    <a:pt x="756" y="0"/>
                  </a:moveTo>
                  <a:cubicBezTo>
                    <a:pt x="473" y="0"/>
                    <a:pt x="189" y="95"/>
                    <a:pt x="0" y="252"/>
                  </a:cubicBezTo>
                  <a:cubicBezTo>
                    <a:pt x="882" y="630"/>
                    <a:pt x="1450" y="1513"/>
                    <a:pt x="1450" y="2521"/>
                  </a:cubicBezTo>
                  <a:lnTo>
                    <a:pt x="1450" y="2678"/>
                  </a:lnTo>
                  <a:cubicBezTo>
                    <a:pt x="1891" y="2458"/>
                    <a:pt x="2206" y="1985"/>
                    <a:pt x="2206" y="1450"/>
                  </a:cubicBezTo>
                  <a:cubicBezTo>
                    <a:pt x="2174" y="662"/>
                    <a:pt x="1544" y="0"/>
                    <a:pt x="75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1" name="Google Shape;9221;p99"/>
            <p:cNvSpPr/>
            <p:nvPr/>
          </p:nvSpPr>
          <p:spPr>
            <a:xfrm>
              <a:off x="-18768050" y="4227550"/>
              <a:ext cx="52025" cy="31525"/>
            </a:xfrm>
            <a:custGeom>
              <a:avLst/>
              <a:gdLst/>
              <a:ahLst/>
              <a:cxnLst/>
              <a:rect l="l" t="t" r="r" b="b"/>
              <a:pathLst>
                <a:path w="2081" h="1261" extrusionOk="0">
                  <a:moveTo>
                    <a:pt x="1009" y="1"/>
                  </a:moveTo>
                  <a:cubicBezTo>
                    <a:pt x="505" y="1"/>
                    <a:pt x="64" y="347"/>
                    <a:pt x="1" y="820"/>
                  </a:cubicBezTo>
                  <a:cubicBezTo>
                    <a:pt x="221" y="757"/>
                    <a:pt x="410" y="725"/>
                    <a:pt x="662" y="725"/>
                  </a:cubicBezTo>
                  <a:cubicBezTo>
                    <a:pt x="1198" y="725"/>
                    <a:pt x="1671" y="946"/>
                    <a:pt x="2080" y="1261"/>
                  </a:cubicBezTo>
                  <a:lnTo>
                    <a:pt x="2080" y="1072"/>
                  </a:lnTo>
                  <a:cubicBezTo>
                    <a:pt x="2080" y="473"/>
                    <a:pt x="1608" y="1"/>
                    <a:pt x="1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2" name="Google Shape;9222;p99"/>
            <p:cNvSpPr/>
            <p:nvPr/>
          </p:nvSpPr>
          <p:spPr>
            <a:xfrm>
              <a:off x="-19000400" y="4262200"/>
              <a:ext cx="106350" cy="52800"/>
            </a:xfrm>
            <a:custGeom>
              <a:avLst/>
              <a:gdLst/>
              <a:ahLst/>
              <a:cxnLst/>
              <a:rect l="l" t="t" r="r" b="b"/>
              <a:pathLst>
                <a:path w="4254" h="2112" extrusionOk="0">
                  <a:moveTo>
                    <a:pt x="1" y="1"/>
                  </a:moveTo>
                  <a:cubicBezTo>
                    <a:pt x="1" y="1167"/>
                    <a:pt x="946" y="2112"/>
                    <a:pt x="2112" y="2112"/>
                  </a:cubicBezTo>
                  <a:cubicBezTo>
                    <a:pt x="3309" y="2112"/>
                    <a:pt x="4254" y="1230"/>
                    <a:pt x="4254" y="32"/>
                  </a:cubicBezTo>
                  <a:lnTo>
                    <a:pt x="4254" y="32"/>
                  </a:lnTo>
                  <a:cubicBezTo>
                    <a:pt x="3655" y="473"/>
                    <a:pt x="2899" y="757"/>
                    <a:pt x="2112" y="757"/>
                  </a:cubicBezTo>
                  <a:cubicBezTo>
                    <a:pt x="1324" y="757"/>
                    <a:pt x="568" y="473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3" name="Google Shape;9223;p99"/>
            <p:cNvSpPr/>
            <p:nvPr/>
          </p:nvSpPr>
          <p:spPr>
            <a:xfrm>
              <a:off x="-18912175" y="4173200"/>
              <a:ext cx="18125" cy="35475"/>
            </a:xfrm>
            <a:custGeom>
              <a:avLst/>
              <a:gdLst/>
              <a:ahLst/>
              <a:cxnLst/>
              <a:rect l="l" t="t" r="r" b="b"/>
              <a:pathLst>
                <a:path w="725" h="1419" extrusionOk="0">
                  <a:moveTo>
                    <a:pt x="378" y="1"/>
                  </a:moveTo>
                  <a:cubicBezTo>
                    <a:pt x="189" y="1"/>
                    <a:pt x="0" y="284"/>
                    <a:pt x="0" y="725"/>
                  </a:cubicBezTo>
                  <a:cubicBezTo>
                    <a:pt x="0" y="1166"/>
                    <a:pt x="189" y="1418"/>
                    <a:pt x="378" y="1418"/>
                  </a:cubicBezTo>
                  <a:cubicBezTo>
                    <a:pt x="536" y="1418"/>
                    <a:pt x="725" y="1166"/>
                    <a:pt x="725" y="725"/>
                  </a:cubicBezTo>
                  <a:cubicBezTo>
                    <a:pt x="725" y="284"/>
                    <a:pt x="536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4" name="Google Shape;9224;p99"/>
            <p:cNvSpPr/>
            <p:nvPr/>
          </p:nvSpPr>
          <p:spPr>
            <a:xfrm>
              <a:off x="-19001975" y="4173200"/>
              <a:ext cx="18150" cy="35475"/>
            </a:xfrm>
            <a:custGeom>
              <a:avLst/>
              <a:gdLst/>
              <a:ahLst/>
              <a:cxnLst/>
              <a:rect l="l" t="t" r="r" b="b"/>
              <a:pathLst>
                <a:path w="726" h="1419" extrusionOk="0">
                  <a:moveTo>
                    <a:pt x="379" y="1"/>
                  </a:moveTo>
                  <a:cubicBezTo>
                    <a:pt x="221" y="1"/>
                    <a:pt x="1" y="284"/>
                    <a:pt x="1" y="725"/>
                  </a:cubicBezTo>
                  <a:cubicBezTo>
                    <a:pt x="1" y="1166"/>
                    <a:pt x="221" y="1418"/>
                    <a:pt x="379" y="1418"/>
                  </a:cubicBezTo>
                  <a:cubicBezTo>
                    <a:pt x="536" y="1418"/>
                    <a:pt x="725" y="1166"/>
                    <a:pt x="725" y="725"/>
                  </a:cubicBezTo>
                  <a:cubicBezTo>
                    <a:pt x="725" y="284"/>
                    <a:pt x="536" y="1"/>
                    <a:pt x="3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5" name="Google Shape;9225;p99"/>
            <p:cNvSpPr/>
            <p:nvPr/>
          </p:nvSpPr>
          <p:spPr>
            <a:xfrm>
              <a:off x="-19020075" y="4084200"/>
              <a:ext cx="143375" cy="178025"/>
            </a:xfrm>
            <a:custGeom>
              <a:avLst/>
              <a:gdLst/>
              <a:ahLst/>
              <a:cxnLst/>
              <a:rect l="l" t="t" r="r" b="b"/>
              <a:pathLst>
                <a:path w="5735" h="7121" extrusionOk="0">
                  <a:moveTo>
                    <a:pt x="1418" y="1"/>
                  </a:moveTo>
                  <a:cubicBezTo>
                    <a:pt x="630" y="1"/>
                    <a:pt x="0" y="662"/>
                    <a:pt x="0" y="1450"/>
                  </a:cubicBezTo>
                  <a:cubicBezTo>
                    <a:pt x="0" y="1923"/>
                    <a:pt x="221" y="2301"/>
                    <a:pt x="567" y="2584"/>
                  </a:cubicBezTo>
                  <a:cubicBezTo>
                    <a:pt x="315" y="2962"/>
                    <a:pt x="95" y="3435"/>
                    <a:pt x="32" y="3907"/>
                  </a:cubicBezTo>
                  <a:cubicBezTo>
                    <a:pt x="158" y="3277"/>
                    <a:pt x="536" y="2868"/>
                    <a:pt x="1040" y="2868"/>
                  </a:cubicBezTo>
                  <a:cubicBezTo>
                    <a:pt x="1638" y="2868"/>
                    <a:pt x="2111" y="3498"/>
                    <a:pt x="2111" y="4285"/>
                  </a:cubicBezTo>
                  <a:cubicBezTo>
                    <a:pt x="2111" y="5073"/>
                    <a:pt x="1638" y="5703"/>
                    <a:pt x="1040" y="5703"/>
                  </a:cubicBezTo>
                  <a:cubicBezTo>
                    <a:pt x="567" y="5703"/>
                    <a:pt x="158" y="5262"/>
                    <a:pt x="32" y="4632"/>
                  </a:cubicBezTo>
                  <a:lnTo>
                    <a:pt x="32" y="4632"/>
                  </a:lnTo>
                  <a:cubicBezTo>
                    <a:pt x="189" y="6050"/>
                    <a:pt x="1418" y="7121"/>
                    <a:pt x="2867" y="7121"/>
                  </a:cubicBezTo>
                  <a:cubicBezTo>
                    <a:pt x="4316" y="7121"/>
                    <a:pt x="5514" y="6018"/>
                    <a:pt x="5703" y="4632"/>
                  </a:cubicBezTo>
                  <a:lnTo>
                    <a:pt x="5703" y="4632"/>
                  </a:lnTo>
                  <a:cubicBezTo>
                    <a:pt x="5577" y="5262"/>
                    <a:pt x="5199" y="5703"/>
                    <a:pt x="4694" y="5703"/>
                  </a:cubicBezTo>
                  <a:cubicBezTo>
                    <a:pt x="4096" y="5703"/>
                    <a:pt x="3623" y="5073"/>
                    <a:pt x="3623" y="4285"/>
                  </a:cubicBezTo>
                  <a:cubicBezTo>
                    <a:pt x="3623" y="3498"/>
                    <a:pt x="4096" y="2868"/>
                    <a:pt x="4694" y="2868"/>
                  </a:cubicBezTo>
                  <a:cubicBezTo>
                    <a:pt x="5199" y="2868"/>
                    <a:pt x="5577" y="3277"/>
                    <a:pt x="5703" y="3907"/>
                  </a:cubicBezTo>
                  <a:cubicBezTo>
                    <a:pt x="5608" y="3403"/>
                    <a:pt x="5419" y="2962"/>
                    <a:pt x="5136" y="2584"/>
                  </a:cubicBezTo>
                  <a:cubicBezTo>
                    <a:pt x="5514" y="2301"/>
                    <a:pt x="5734" y="1923"/>
                    <a:pt x="5734" y="1450"/>
                  </a:cubicBezTo>
                  <a:cubicBezTo>
                    <a:pt x="5734" y="662"/>
                    <a:pt x="5104" y="1"/>
                    <a:pt x="4316" y="1"/>
                  </a:cubicBezTo>
                  <a:cubicBezTo>
                    <a:pt x="4127" y="1"/>
                    <a:pt x="3970" y="127"/>
                    <a:pt x="3970" y="347"/>
                  </a:cubicBezTo>
                  <a:cubicBezTo>
                    <a:pt x="3970" y="536"/>
                    <a:pt x="4127" y="694"/>
                    <a:pt x="4316" y="694"/>
                  </a:cubicBezTo>
                  <a:cubicBezTo>
                    <a:pt x="4726" y="694"/>
                    <a:pt x="5041" y="1040"/>
                    <a:pt x="5041" y="1450"/>
                  </a:cubicBezTo>
                  <a:cubicBezTo>
                    <a:pt x="5041" y="1702"/>
                    <a:pt x="4883" y="1954"/>
                    <a:pt x="4631" y="2080"/>
                  </a:cubicBezTo>
                  <a:cubicBezTo>
                    <a:pt x="4159" y="1670"/>
                    <a:pt x="3529" y="1450"/>
                    <a:pt x="2867" y="1450"/>
                  </a:cubicBezTo>
                  <a:cubicBezTo>
                    <a:pt x="2206" y="1450"/>
                    <a:pt x="1607" y="1670"/>
                    <a:pt x="1103" y="2080"/>
                  </a:cubicBezTo>
                  <a:cubicBezTo>
                    <a:pt x="851" y="1954"/>
                    <a:pt x="693" y="1702"/>
                    <a:pt x="693" y="1450"/>
                  </a:cubicBezTo>
                  <a:cubicBezTo>
                    <a:pt x="693" y="1040"/>
                    <a:pt x="1008" y="694"/>
                    <a:pt x="1418" y="694"/>
                  </a:cubicBezTo>
                  <a:cubicBezTo>
                    <a:pt x="1607" y="694"/>
                    <a:pt x="1764" y="536"/>
                    <a:pt x="1764" y="347"/>
                  </a:cubicBezTo>
                  <a:cubicBezTo>
                    <a:pt x="1764" y="127"/>
                    <a:pt x="1607" y="1"/>
                    <a:pt x="1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26" name="Google Shape;9226;p99"/>
          <p:cNvGrpSpPr/>
          <p:nvPr/>
        </p:nvGrpSpPr>
        <p:grpSpPr>
          <a:xfrm>
            <a:off x="6889176" y="1689001"/>
            <a:ext cx="396937" cy="450470"/>
            <a:chOff x="-17149475" y="3309200"/>
            <a:chExt cx="268600" cy="304825"/>
          </a:xfrm>
        </p:grpSpPr>
        <p:sp>
          <p:nvSpPr>
            <p:cNvPr id="9227" name="Google Shape;9227;p99"/>
            <p:cNvSpPr/>
            <p:nvPr/>
          </p:nvSpPr>
          <p:spPr>
            <a:xfrm>
              <a:off x="-17021100" y="3309200"/>
              <a:ext cx="102425" cy="72475"/>
            </a:xfrm>
            <a:custGeom>
              <a:avLst/>
              <a:gdLst/>
              <a:ahLst/>
              <a:cxnLst/>
              <a:rect l="l" t="t" r="r" b="b"/>
              <a:pathLst>
                <a:path w="4097" h="2899" extrusionOk="0">
                  <a:moveTo>
                    <a:pt x="1639" y="0"/>
                  </a:moveTo>
                  <a:cubicBezTo>
                    <a:pt x="914" y="0"/>
                    <a:pt x="284" y="441"/>
                    <a:pt x="1" y="1071"/>
                  </a:cubicBezTo>
                  <a:cubicBezTo>
                    <a:pt x="631" y="1418"/>
                    <a:pt x="1103" y="2111"/>
                    <a:pt x="1230" y="2898"/>
                  </a:cubicBezTo>
                  <a:cubicBezTo>
                    <a:pt x="1356" y="2867"/>
                    <a:pt x="1482" y="2835"/>
                    <a:pt x="1639" y="2835"/>
                  </a:cubicBezTo>
                  <a:cubicBezTo>
                    <a:pt x="2994" y="2835"/>
                    <a:pt x="4096" y="1733"/>
                    <a:pt x="4096" y="347"/>
                  </a:cubicBezTo>
                  <a:cubicBezTo>
                    <a:pt x="4096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8" name="Google Shape;9228;p99"/>
            <p:cNvSpPr/>
            <p:nvPr/>
          </p:nvSpPr>
          <p:spPr>
            <a:xfrm>
              <a:off x="-17149475" y="3346200"/>
              <a:ext cx="268600" cy="267825"/>
            </a:xfrm>
            <a:custGeom>
              <a:avLst/>
              <a:gdLst/>
              <a:ahLst/>
              <a:cxnLst/>
              <a:rect l="l" t="t" r="r" b="b"/>
              <a:pathLst>
                <a:path w="10744" h="10713" extrusionOk="0">
                  <a:moveTo>
                    <a:pt x="3939" y="1"/>
                  </a:moveTo>
                  <a:cubicBezTo>
                    <a:pt x="3718" y="1"/>
                    <a:pt x="3561" y="158"/>
                    <a:pt x="3561" y="379"/>
                  </a:cubicBezTo>
                  <a:cubicBezTo>
                    <a:pt x="3561" y="568"/>
                    <a:pt x="3718" y="725"/>
                    <a:pt x="3939" y="725"/>
                  </a:cubicBezTo>
                  <a:cubicBezTo>
                    <a:pt x="4506" y="725"/>
                    <a:pt x="4978" y="1198"/>
                    <a:pt x="4978" y="1797"/>
                  </a:cubicBezTo>
                  <a:lnTo>
                    <a:pt x="4978" y="2364"/>
                  </a:lnTo>
                  <a:cubicBezTo>
                    <a:pt x="4569" y="2206"/>
                    <a:pt x="4096" y="2143"/>
                    <a:pt x="3592" y="2143"/>
                  </a:cubicBezTo>
                  <a:cubicBezTo>
                    <a:pt x="1418" y="2143"/>
                    <a:pt x="1" y="3561"/>
                    <a:pt x="1" y="5735"/>
                  </a:cubicBezTo>
                  <a:cubicBezTo>
                    <a:pt x="1" y="8034"/>
                    <a:pt x="1576" y="10712"/>
                    <a:pt x="3592" y="10712"/>
                  </a:cubicBezTo>
                  <a:cubicBezTo>
                    <a:pt x="3813" y="10712"/>
                    <a:pt x="4002" y="10681"/>
                    <a:pt x="4254" y="10649"/>
                  </a:cubicBezTo>
                  <a:cubicBezTo>
                    <a:pt x="4632" y="10523"/>
                    <a:pt x="5002" y="10460"/>
                    <a:pt x="5372" y="10460"/>
                  </a:cubicBezTo>
                  <a:cubicBezTo>
                    <a:pt x="5742" y="10460"/>
                    <a:pt x="6112" y="10523"/>
                    <a:pt x="6491" y="10649"/>
                  </a:cubicBezTo>
                  <a:cubicBezTo>
                    <a:pt x="6680" y="10712"/>
                    <a:pt x="6932" y="10712"/>
                    <a:pt x="7152" y="10712"/>
                  </a:cubicBezTo>
                  <a:cubicBezTo>
                    <a:pt x="9168" y="10712"/>
                    <a:pt x="10744" y="8034"/>
                    <a:pt x="10744" y="5735"/>
                  </a:cubicBezTo>
                  <a:cubicBezTo>
                    <a:pt x="10649" y="3529"/>
                    <a:pt x="9294" y="2143"/>
                    <a:pt x="7121" y="2143"/>
                  </a:cubicBezTo>
                  <a:cubicBezTo>
                    <a:pt x="6617" y="2143"/>
                    <a:pt x="6144" y="2206"/>
                    <a:pt x="5703" y="2364"/>
                  </a:cubicBezTo>
                  <a:lnTo>
                    <a:pt x="5703" y="1797"/>
                  </a:lnTo>
                  <a:cubicBezTo>
                    <a:pt x="5703" y="788"/>
                    <a:pt x="4915" y="1"/>
                    <a:pt x="393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29" name="Google Shape;9229;p99"/>
          <p:cNvGrpSpPr/>
          <p:nvPr/>
        </p:nvGrpSpPr>
        <p:grpSpPr>
          <a:xfrm>
            <a:off x="6862982" y="2258120"/>
            <a:ext cx="449325" cy="420249"/>
            <a:chOff x="-17168375" y="3692750"/>
            <a:chExt cx="304050" cy="284375"/>
          </a:xfrm>
        </p:grpSpPr>
        <p:sp>
          <p:nvSpPr>
            <p:cNvPr id="9230" name="Google Shape;9230;p99"/>
            <p:cNvSpPr/>
            <p:nvPr/>
          </p:nvSpPr>
          <p:spPr>
            <a:xfrm>
              <a:off x="-16963600" y="3694325"/>
              <a:ext cx="99275" cy="92175"/>
            </a:xfrm>
            <a:custGeom>
              <a:avLst/>
              <a:gdLst/>
              <a:ahLst/>
              <a:cxnLst/>
              <a:rect l="l" t="t" r="r" b="b"/>
              <a:pathLst>
                <a:path w="3971" h="3687" extrusionOk="0">
                  <a:moveTo>
                    <a:pt x="1859" y="1"/>
                  </a:moveTo>
                  <a:cubicBezTo>
                    <a:pt x="1072" y="1"/>
                    <a:pt x="379" y="410"/>
                    <a:pt x="1" y="1041"/>
                  </a:cubicBezTo>
                  <a:cubicBezTo>
                    <a:pt x="1387" y="1482"/>
                    <a:pt x="2553" y="2458"/>
                    <a:pt x="3277" y="3687"/>
                  </a:cubicBezTo>
                  <a:cubicBezTo>
                    <a:pt x="3687" y="3277"/>
                    <a:pt x="3970" y="2710"/>
                    <a:pt x="3970" y="2112"/>
                  </a:cubicBezTo>
                  <a:cubicBezTo>
                    <a:pt x="3970" y="915"/>
                    <a:pt x="3025" y="1"/>
                    <a:pt x="18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1" name="Google Shape;9231;p99"/>
            <p:cNvSpPr/>
            <p:nvPr/>
          </p:nvSpPr>
          <p:spPr>
            <a:xfrm>
              <a:off x="-17102225" y="3817525"/>
              <a:ext cx="61475" cy="69650"/>
            </a:xfrm>
            <a:custGeom>
              <a:avLst/>
              <a:gdLst/>
              <a:ahLst/>
              <a:cxnLst/>
              <a:rect l="l" t="t" r="r" b="b"/>
              <a:pathLst>
                <a:path w="2459" h="2786" extrusionOk="0">
                  <a:moveTo>
                    <a:pt x="1293" y="1437"/>
                  </a:moveTo>
                  <a:cubicBezTo>
                    <a:pt x="1482" y="1437"/>
                    <a:pt x="1639" y="1594"/>
                    <a:pt x="1639" y="1783"/>
                  </a:cubicBezTo>
                  <a:cubicBezTo>
                    <a:pt x="1639" y="2004"/>
                    <a:pt x="1482" y="2161"/>
                    <a:pt x="1293" y="2161"/>
                  </a:cubicBezTo>
                  <a:cubicBezTo>
                    <a:pt x="1103" y="2161"/>
                    <a:pt x="946" y="2004"/>
                    <a:pt x="946" y="1783"/>
                  </a:cubicBezTo>
                  <a:cubicBezTo>
                    <a:pt x="946" y="1594"/>
                    <a:pt x="1103" y="1437"/>
                    <a:pt x="1293" y="1437"/>
                  </a:cubicBezTo>
                  <a:close/>
                  <a:moveTo>
                    <a:pt x="1452" y="0"/>
                  </a:moveTo>
                  <a:cubicBezTo>
                    <a:pt x="939" y="0"/>
                    <a:pt x="434" y="473"/>
                    <a:pt x="221" y="1059"/>
                  </a:cubicBezTo>
                  <a:cubicBezTo>
                    <a:pt x="1" y="1720"/>
                    <a:pt x="158" y="2539"/>
                    <a:pt x="725" y="2729"/>
                  </a:cubicBezTo>
                  <a:cubicBezTo>
                    <a:pt x="818" y="2768"/>
                    <a:pt x="916" y="2786"/>
                    <a:pt x="1017" y="2786"/>
                  </a:cubicBezTo>
                  <a:cubicBezTo>
                    <a:pt x="1157" y="2786"/>
                    <a:pt x="1304" y="2752"/>
                    <a:pt x="1450" y="2697"/>
                  </a:cubicBezTo>
                  <a:cubicBezTo>
                    <a:pt x="1576" y="2508"/>
                    <a:pt x="1734" y="2287"/>
                    <a:pt x="1923" y="2098"/>
                  </a:cubicBezTo>
                  <a:cubicBezTo>
                    <a:pt x="1986" y="2004"/>
                    <a:pt x="2112" y="1909"/>
                    <a:pt x="2206" y="1846"/>
                  </a:cubicBezTo>
                  <a:cubicBezTo>
                    <a:pt x="2458" y="1153"/>
                    <a:pt x="2364" y="271"/>
                    <a:pt x="1734" y="51"/>
                  </a:cubicBezTo>
                  <a:cubicBezTo>
                    <a:pt x="1641" y="16"/>
                    <a:pt x="1546" y="0"/>
                    <a:pt x="145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2" name="Google Shape;9232;p99"/>
            <p:cNvSpPr/>
            <p:nvPr/>
          </p:nvSpPr>
          <p:spPr>
            <a:xfrm>
              <a:off x="-17064400" y="3870925"/>
              <a:ext cx="93750" cy="106200"/>
            </a:xfrm>
            <a:custGeom>
              <a:avLst/>
              <a:gdLst/>
              <a:ahLst/>
              <a:cxnLst/>
              <a:rect l="l" t="t" r="r" b="b"/>
              <a:pathLst>
                <a:path w="3750" h="4248" extrusionOk="0">
                  <a:moveTo>
                    <a:pt x="1992" y="0"/>
                  </a:moveTo>
                  <a:cubicBezTo>
                    <a:pt x="1596" y="0"/>
                    <a:pt x="1195" y="152"/>
                    <a:pt x="945" y="435"/>
                  </a:cubicBezTo>
                  <a:cubicBezTo>
                    <a:pt x="221" y="1286"/>
                    <a:pt x="0" y="1727"/>
                    <a:pt x="284" y="4090"/>
                  </a:cubicBezTo>
                  <a:cubicBezTo>
                    <a:pt x="567" y="4216"/>
                    <a:pt x="914" y="4247"/>
                    <a:pt x="1229" y="4247"/>
                  </a:cubicBezTo>
                  <a:lnTo>
                    <a:pt x="1575" y="4247"/>
                  </a:lnTo>
                  <a:lnTo>
                    <a:pt x="1575" y="2609"/>
                  </a:lnTo>
                  <a:lnTo>
                    <a:pt x="1008" y="2010"/>
                  </a:lnTo>
                  <a:cubicBezTo>
                    <a:pt x="914" y="1947"/>
                    <a:pt x="882" y="1853"/>
                    <a:pt x="882" y="1790"/>
                  </a:cubicBezTo>
                  <a:cubicBezTo>
                    <a:pt x="882" y="1191"/>
                    <a:pt x="1355" y="719"/>
                    <a:pt x="1953" y="719"/>
                  </a:cubicBezTo>
                  <a:cubicBezTo>
                    <a:pt x="2552" y="719"/>
                    <a:pt x="3025" y="1191"/>
                    <a:pt x="3025" y="1790"/>
                  </a:cubicBezTo>
                  <a:cubicBezTo>
                    <a:pt x="3025" y="1853"/>
                    <a:pt x="2962" y="1979"/>
                    <a:pt x="2898" y="2010"/>
                  </a:cubicBezTo>
                  <a:lnTo>
                    <a:pt x="2300" y="2609"/>
                  </a:lnTo>
                  <a:lnTo>
                    <a:pt x="2300" y="4247"/>
                  </a:lnTo>
                  <a:lnTo>
                    <a:pt x="2489" y="4247"/>
                  </a:lnTo>
                  <a:cubicBezTo>
                    <a:pt x="2930" y="4247"/>
                    <a:pt x="3277" y="4216"/>
                    <a:pt x="3655" y="4090"/>
                  </a:cubicBezTo>
                  <a:cubicBezTo>
                    <a:pt x="3749" y="2483"/>
                    <a:pt x="3749" y="1664"/>
                    <a:pt x="3434" y="1065"/>
                  </a:cubicBezTo>
                  <a:cubicBezTo>
                    <a:pt x="3308" y="845"/>
                    <a:pt x="3119" y="593"/>
                    <a:pt x="2930" y="372"/>
                  </a:cubicBezTo>
                  <a:cubicBezTo>
                    <a:pt x="2693" y="120"/>
                    <a:pt x="2344" y="0"/>
                    <a:pt x="19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3" name="Google Shape;9233;p99"/>
            <p:cNvSpPr/>
            <p:nvPr/>
          </p:nvSpPr>
          <p:spPr>
            <a:xfrm>
              <a:off x="-17025025" y="3907200"/>
              <a:ext cx="15775" cy="13200"/>
            </a:xfrm>
            <a:custGeom>
              <a:avLst/>
              <a:gdLst/>
              <a:ahLst/>
              <a:cxnLst/>
              <a:rect l="l" t="t" r="r" b="b"/>
              <a:pathLst>
                <a:path w="631" h="528" extrusionOk="0">
                  <a:moveTo>
                    <a:pt x="327" y="0"/>
                  </a:moveTo>
                  <a:cubicBezTo>
                    <a:pt x="189" y="0"/>
                    <a:pt x="48" y="71"/>
                    <a:pt x="0" y="213"/>
                  </a:cubicBezTo>
                  <a:lnTo>
                    <a:pt x="315" y="528"/>
                  </a:lnTo>
                  <a:lnTo>
                    <a:pt x="630" y="213"/>
                  </a:lnTo>
                  <a:cubicBezTo>
                    <a:pt x="599" y="71"/>
                    <a:pt x="465" y="0"/>
                    <a:pt x="3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4" name="Google Shape;9234;p99"/>
            <p:cNvSpPr/>
            <p:nvPr/>
          </p:nvSpPr>
          <p:spPr>
            <a:xfrm>
              <a:off x="-16995100" y="3817825"/>
              <a:ext cx="63025" cy="69900"/>
            </a:xfrm>
            <a:custGeom>
              <a:avLst/>
              <a:gdLst/>
              <a:ahLst/>
              <a:cxnLst/>
              <a:rect l="l" t="t" r="r" b="b"/>
              <a:pathLst>
                <a:path w="2521" h="2796" extrusionOk="0">
                  <a:moveTo>
                    <a:pt x="1292" y="1425"/>
                  </a:moveTo>
                  <a:cubicBezTo>
                    <a:pt x="1481" y="1425"/>
                    <a:pt x="1670" y="1582"/>
                    <a:pt x="1670" y="1771"/>
                  </a:cubicBezTo>
                  <a:cubicBezTo>
                    <a:pt x="1639" y="1992"/>
                    <a:pt x="1481" y="2149"/>
                    <a:pt x="1292" y="2149"/>
                  </a:cubicBezTo>
                  <a:cubicBezTo>
                    <a:pt x="1103" y="2149"/>
                    <a:pt x="946" y="1992"/>
                    <a:pt x="946" y="1771"/>
                  </a:cubicBezTo>
                  <a:cubicBezTo>
                    <a:pt x="946" y="1582"/>
                    <a:pt x="1103" y="1425"/>
                    <a:pt x="1292" y="1425"/>
                  </a:cubicBezTo>
                  <a:close/>
                  <a:moveTo>
                    <a:pt x="1017" y="0"/>
                  </a:moveTo>
                  <a:cubicBezTo>
                    <a:pt x="931" y="0"/>
                    <a:pt x="844" y="12"/>
                    <a:pt x="757" y="39"/>
                  </a:cubicBezTo>
                  <a:cubicBezTo>
                    <a:pt x="158" y="259"/>
                    <a:pt x="0" y="1047"/>
                    <a:pt x="190" y="1708"/>
                  </a:cubicBezTo>
                  <a:cubicBezTo>
                    <a:pt x="347" y="1771"/>
                    <a:pt x="505" y="1897"/>
                    <a:pt x="631" y="2023"/>
                  </a:cubicBezTo>
                  <a:cubicBezTo>
                    <a:pt x="851" y="2244"/>
                    <a:pt x="1072" y="2496"/>
                    <a:pt x="1229" y="2748"/>
                  </a:cubicBezTo>
                  <a:cubicBezTo>
                    <a:pt x="1308" y="2780"/>
                    <a:pt x="1395" y="2795"/>
                    <a:pt x="1481" y="2795"/>
                  </a:cubicBezTo>
                  <a:cubicBezTo>
                    <a:pt x="1568" y="2795"/>
                    <a:pt x="1654" y="2780"/>
                    <a:pt x="1733" y="2748"/>
                  </a:cubicBezTo>
                  <a:cubicBezTo>
                    <a:pt x="2269" y="2527"/>
                    <a:pt x="2521" y="1771"/>
                    <a:pt x="2237" y="1047"/>
                  </a:cubicBezTo>
                  <a:cubicBezTo>
                    <a:pt x="2047" y="477"/>
                    <a:pt x="1553" y="0"/>
                    <a:pt x="101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5" name="Google Shape;9235;p99"/>
            <p:cNvSpPr/>
            <p:nvPr/>
          </p:nvSpPr>
          <p:spPr>
            <a:xfrm>
              <a:off x="-17150275" y="3728200"/>
              <a:ext cx="267825" cy="236300"/>
            </a:xfrm>
            <a:custGeom>
              <a:avLst/>
              <a:gdLst/>
              <a:ahLst/>
              <a:cxnLst/>
              <a:rect l="l" t="t" r="r" b="b"/>
              <a:pathLst>
                <a:path w="10713" h="9452" extrusionOk="0">
                  <a:moveTo>
                    <a:pt x="5325" y="1"/>
                  </a:moveTo>
                  <a:cubicBezTo>
                    <a:pt x="2395" y="1"/>
                    <a:pt x="1" y="2269"/>
                    <a:pt x="1" y="5010"/>
                  </a:cubicBezTo>
                  <a:cubicBezTo>
                    <a:pt x="1" y="6900"/>
                    <a:pt x="1135" y="8601"/>
                    <a:pt x="2899" y="9452"/>
                  </a:cubicBezTo>
                  <a:cubicBezTo>
                    <a:pt x="2773" y="8412"/>
                    <a:pt x="2773" y="7688"/>
                    <a:pt x="2994" y="7089"/>
                  </a:cubicBezTo>
                  <a:lnTo>
                    <a:pt x="2931" y="7089"/>
                  </a:lnTo>
                  <a:cubicBezTo>
                    <a:pt x="2742" y="7089"/>
                    <a:pt x="2584" y="7058"/>
                    <a:pt x="2427" y="7026"/>
                  </a:cubicBezTo>
                  <a:cubicBezTo>
                    <a:pt x="1482" y="6680"/>
                    <a:pt x="1104" y="5482"/>
                    <a:pt x="1482" y="4380"/>
                  </a:cubicBezTo>
                  <a:cubicBezTo>
                    <a:pt x="1822" y="3490"/>
                    <a:pt x="2596" y="2883"/>
                    <a:pt x="3390" y="2883"/>
                  </a:cubicBezTo>
                  <a:cubicBezTo>
                    <a:pt x="3553" y="2883"/>
                    <a:pt x="3716" y="2909"/>
                    <a:pt x="3876" y="2962"/>
                  </a:cubicBezTo>
                  <a:cubicBezTo>
                    <a:pt x="4601" y="3214"/>
                    <a:pt x="5105" y="4002"/>
                    <a:pt x="4947" y="5041"/>
                  </a:cubicBezTo>
                  <a:cubicBezTo>
                    <a:pt x="5073" y="5010"/>
                    <a:pt x="5231" y="5010"/>
                    <a:pt x="5388" y="5010"/>
                  </a:cubicBezTo>
                  <a:cubicBezTo>
                    <a:pt x="5451" y="5010"/>
                    <a:pt x="5546" y="5010"/>
                    <a:pt x="5672" y="5041"/>
                  </a:cubicBezTo>
                  <a:cubicBezTo>
                    <a:pt x="5546" y="4002"/>
                    <a:pt x="6018" y="3246"/>
                    <a:pt x="6712" y="2962"/>
                  </a:cubicBezTo>
                  <a:cubicBezTo>
                    <a:pt x="6883" y="2899"/>
                    <a:pt x="7058" y="2870"/>
                    <a:pt x="7233" y="2870"/>
                  </a:cubicBezTo>
                  <a:cubicBezTo>
                    <a:pt x="8023" y="2870"/>
                    <a:pt x="8802" y="3477"/>
                    <a:pt x="9137" y="4380"/>
                  </a:cubicBezTo>
                  <a:cubicBezTo>
                    <a:pt x="9515" y="5482"/>
                    <a:pt x="9074" y="6680"/>
                    <a:pt x="8161" y="7026"/>
                  </a:cubicBezTo>
                  <a:cubicBezTo>
                    <a:pt x="8003" y="7058"/>
                    <a:pt x="7877" y="7089"/>
                    <a:pt x="7751" y="7089"/>
                  </a:cubicBezTo>
                  <a:cubicBezTo>
                    <a:pt x="7909" y="7688"/>
                    <a:pt x="7909" y="8444"/>
                    <a:pt x="7783" y="9452"/>
                  </a:cubicBezTo>
                  <a:cubicBezTo>
                    <a:pt x="9547" y="8633"/>
                    <a:pt x="10713" y="6900"/>
                    <a:pt x="10713" y="5010"/>
                  </a:cubicBezTo>
                  <a:cubicBezTo>
                    <a:pt x="10681" y="2269"/>
                    <a:pt x="8287" y="1"/>
                    <a:pt x="53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6" name="Google Shape;9236;p99"/>
            <p:cNvSpPr/>
            <p:nvPr/>
          </p:nvSpPr>
          <p:spPr>
            <a:xfrm>
              <a:off x="-17168375" y="3692750"/>
              <a:ext cx="99250" cy="92975"/>
            </a:xfrm>
            <a:custGeom>
              <a:avLst/>
              <a:gdLst/>
              <a:ahLst/>
              <a:cxnLst/>
              <a:rect l="l" t="t" r="r" b="b"/>
              <a:pathLst>
                <a:path w="3970" h="3719" extrusionOk="0">
                  <a:moveTo>
                    <a:pt x="2111" y="1"/>
                  </a:moveTo>
                  <a:cubicBezTo>
                    <a:pt x="946" y="1"/>
                    <a:pt x="0" y="946"/>
                    <a:pt x="0" y="2143"/>
                  </a:cubicBezTo>
                  <a:cubicBezTo>
                    <a:pt x="0" y="2773"/>
                    <a:pt x="284" y="3309"/>
                    <a:pt x="693" y="3718"/>
                  </a:cubicBezTo>
                  <a:cubicBezTo>
                    <a:pt x="1418" y="2521"/>
                    <a:pt x="2552" y="1545"/>
                    <a:pt x="3970" y="1072"/>
                  </a:cubicBezTo>
                  <a:cubicBezTo>
                    <a:pt x="3623" y="442"/>
                    <a:pt x="2899" y="1"/>
                    <a:pt x="211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37" name="Google Shape;9237;p99"/>
          <p:cNvGrpSpPr/>
          <p:nvPr/>
        </p:nvGrpSpPr>
        <p:grpSpPr>
          <a:xfrm>
            <a:off x="6859491" y="2796852"/>
            <a:ext cx="456308" cy="449325"/>
            <a:chOff x="-17170750" y="4058800"/>
            <a:chExt cx="308775" cy="304050"/>
          </a:xfrm>
        </p:grpSpPr>
        <p:sp>
          <p:nvSpPr>
            <p:cNvPr id="9238" name="Google Shape;9238;p99"/>
            <p:cNvSpPr/>
            <p:nvPr/>
          </p:nvSpPr>
          <p:spPr>
            <a:xfrm>
              <a:off x="-17041575" y="4058800"/>
              <a:ext cx="49650" cy="49850"/>
            </a:xfrm>
            <a:custGeom>
              <a:avLst/>
              <a:gdLst/>
              <a:ahLst/>
              <a:cxnLst/>
              <a:rect l="l" t="t" r="r" b="b"/>
              <a:pathLst>
                <a:path w="1986" h="1994" extrusionOk="0">
                  <a:moveTo>
                    <a:pt x="989" y="1"/>
                  </a:moveTo>
                  <a:cubicBezTo>
                    <a:pt x="859" y="1"/>
                    <a:pt x="725" y="56"/>
                    <a:pt x="662" y="166"/>
                  </a:cubicBezTo>
                  <a:lnTo>
                    <a:pt x="1" y="1521"/>
                  </a:lnTo>
                  <a:lnTo>
                    <a:pt x="32" y="1521"/>
                  </a:lnTo>
                  <a:lnTo>
                    <a:pt x="977" y="1993"/>
                  </a:lnTo>
                  <a:lnTo>
                    <a:pt x="1954" y="1521"/>
                  </a:lnTo>
                  <a:lnTo>
                    <a:pt x="1985" y="1521"/>
                  </a:lnTo>
                  <a:lnTo>
                    <a:pt x="1292" y="166"/>
                  </a:lnTo>
                  <a:cubicBezTo>
                    <a:pt x="1245" y="56"/>
                    <a:pt x="1119" y="1"/>
                    <a:pt x="98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9" name="Google Shape;9239;p99"/>
            <p:cNvSpPr/>
            <p:nvPr/>
          </p:nvSpPr>
          <p:spPr>
            <a:xfrm>
              <a:off x="-17041575" y="4312625"/>
              <a:ext cx="49650" cy="50225"/>
            </a:xfrm>
            <a:custGeom>
              <a:avLst/>
              <a:gdLst/>
              <a:ahLst/>
              <a:cxnLst/>
              <a:rect l="l" t="t" r="r" b="b"/>
              <a:pathLst>
                <a:path w="1986" h="2009" extrusionOk="0">
                  <a:moveTo>
                    <a:pt x="977" y="0"/>
                  </a:moveTo>
                  <a:lnTo>
                    <a:pt x="32" y="473"/>
                  </a:lnTo>
                  <a:lnTo>
                    <a:pt x="1" y="473"/>
                  </a:lnTo>
                  <a:lnTo>
                    <a:pt x="662" y="1796"/>
                  </a:lnTo>
                  <a:cubicBezTo>
                    <a:pt x="757" y="1938"/>
                    <a:pt x="891" y="2009"/>
                    <a:pt x="1013" y="2009"/>
                  </a:cubicBezTo>
                  <a:cubicBezTo>
                    <a:pt x="1135" y="2009"/>
                    <a:pt x="1245" y="1938"/>
                    <a:pt x="1292" y="1796"/>
                  </a:cubicBezTo>
                  <a:lnTo>
                    <a:pt x="1985" y="473"/>
                  </a:lnTo>
                  <a:lnTo>
                    <a:pt x="1954" y="473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0" name="Google Shape;9240;p99"/>
            <p:cNvSpPr/>
            <p:nvPr/>
          </p:nvSpPr>
          <p:spPr>
            <a:xfrm>
              <a:off x="-17170750" y="4186600"/>
              <a:ext cx="52800" cy="48075"/>
            </a:xfrm>
            <a:custGeom>
              <a:avLst/>
              <a:gdLst/>
              <a:ahLst/>
              <a:cxnLst/>
              <a:rect l="l" t="t" r="r" b="b"/>
              <a:pathLst>
                <a:path w="2112" h="1923" extrusionOk="0">
                  <a:moveTo>
                    <a:pt x="1639" y="0"/>
                  </a:moveTo>
                  <a:lnTo>
                    <a:pt x="284" y="630"/>
                  </a:lnTo>
                  <a:cubicBezTo>
                    <a:pt x="1" y="788"/>
                    <a:pt x="1" y="1135"/>
                    <a:pt x="284" y="1261"/>
                  </a:cubicBezTo>
                  <a:lnTo>
                    <a:pt x="1639" y="1922"/>
                  </a:lnTo>
                  <a:lnTo>
                    <a:pt x="1639" y="1891"/>
                  </a:lnTo>
                  <a:lnTo>
                    <a:pt x="2112" y="946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1" name="Google Shape;9241;p99"/>
            <p:cNvSpPr/>
            <p:nvPr/>
          </p:nvSpPr>
          <p:spPr>
            <a:xfrm>
              <a:off x="-16914775" y="4185025"/>
              <a:ext cx="52800" cy="49650"/>
            </a:xfrm>
            <a:custGeom>
              <a:avLst/>
              <a:gdLst/>
              <a:ahLst/>
              <a:cxnLst/>
              <a:rect l="l" t="t" r="r" b="b"/>
              <a:pathLst>
                <a:path w="2112" h="1986" extrusionOk="0">
                  <a:moveTo>
                    <a:pt x="474" y="0"/>
                  </a:moveTo>
                  <a:lnTo>
                    <a:pt x="474" y="63"/>
                  </a:lnTo>
                  <a:lnTo>
                    <a:pt x="1" y="1009"/>
                  </a:lnTo>
                  <a:lnTo>
                    <a:pt x="474" y="1954"/>
                  </a:lnTo>
                  <a:lnTo>
                    <a:pt x="474" y="1985"/>
                  </a:lnTo>
                  <a:lnTo>
                    <a:pt x="1828" y="1324"/>
                  </a:lnTo>
                  <a:cubicBezTo>
                    <a:pt x="2112" y="1198"/>
                    <a:pt x="2112" y="851"/>
                    <a:pt x="1828" y="693"/>
                  </a:cubicBezTo>
                  <a:lnTo>
                    <a:pt x="47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2" name="Google Shape;9242;p99"/>
            <p:cNvSpPr/>
            <p:nvPr/>
          </p:nvSpPr>
          <p:spPr>
            <a:xfrm>
              <a:off x="-17127800" y="4273225"/>
              <a:ext cx="47650" cy="46500"/>
            </a:xfrm>
            <a:custGeom>
              <a:avLst/>
              <a:gdLst/>
              <a:ahLst/>
              <a:cxnLst/>
              <a:rect l="l" t="t" r="r" b="b"/>
              <a:pathLst>
                <a:path w="1906" h="1860" extrusionOk="0">
                  <a:moveTo>
                    <a:pt x="551" y="1"/>
                  </a:moveTo>
                  <a:lnTo>
                    <a:pt x="79" y="1419"/>
                  </a:lnTo>
                  <a:cubicBezTo>
                    <a:pt x="0" y="1628"/>
                    <a:pt x="183" y="1859"/>
                    <a:pt x="373" y="1859"/>
                  </a:cubicBezTo>
                  <a:cubicBezTo>
                    <a:pt x="412" y="1859"/>
                    <a:pt x="451" y="1850"/>
                    <a:pt x="488" y="1828"/>
                  </a:cubicBezTo>
                  <a:lnTo>
                    <a:pt x="1906" y="1356"/>
                  </a:lnTo>
                  <a:lnTo>
                    <a:pt x="1906" y="1324"/>
                  </a:lnTo>
                  <a:lnTo>
                    <a:pt x="1591" y="347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3" name="Google Shape;9243;p99"/>
            <p:cNvSpPr/>
            <p:nvPr/>
          </p:nvSpPr>
          <p:spPr>
            <a:xfrm>
              <a:off x="-16952575" y="4100775"/>
              <a:ext cx="47675" cy="47250"/>
            </a:xfrm>
            <a:custGeom>
              <a:avLst/>
              <a:gdLst/>
              <a:ahLst/>
              <a:cxnLst/>
              <a:rect l="l" t="t" r="r" b="b"/>
              <a:pathLst>
                <a:path w="1907" h="1890" extrusionOk="0">
                  <a:moveTo>
                    <a:pt x="1544" y="0"/>
                  </a:moveTo>
                  <a:cubicBezTo>
                    <a:pt x="1503" y="0"/>
                    <a:pt x="1461" y="10"/>
                    <a:pt x="1418" y="31"/>
                  </a:cubicBezTo>
                  <a:lnTo>
                    <a:pt x="1" y="503"/>
                  </a:lnTo>
                  <a:lnTo>
                    <a:pt x="1" y="535"/>
                  </a:lnTo>
                  <a:lnTo>
                    <a:pt x="316" y="1543"/>
                  </a:lnTo>
                  <a:lnTo>
                    <a:pt x="1324" y="1890"/>
                  </a:lnTo>
                  <a:lnTo>
                    <a:pt x="1355" y="1890"/>
                  </a:lnTo>
                  <a:lnTo>
                    <a:pt x="1828" y="472"/>
                  </a:lnTo>
                  <a:cubicBezTo>
                    <a:pt x="1907" y="236"/>
                    <a:pt x="1745" y="0"/>
                    <a:pt x="154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4" name="Google Shape;9244;p99"/>
            <p:cNvSpPr/>
            <p:nvPr/>
          </p:nvSpPr>
          <p:spPr>
            <a:xfrm>
              <a:off x="-16954150" y="4273225"/>
              <a:ext cx="49200" cy="47800"/>
            </a:xfrm>
            <a:custGeom>
              <a:avLst/>
              <a:gdLst/>
              <a:ahLst/>
              <a:cxnLst/>
              <a:rect l="l" t="t" r="r" b="b"/>
              <a:pathLst>
                <a:path w="1968" h="1912" extrusionOk="0">
                  <a:moveTo>
                    <a:pt x="1387" y="1"/>
                  </a:moveTo>
                  <a:lnTo>
                    <a:pt x="379" y="347"/>
                  </a:lnTo>
                  <a:lnTo>
                    <a:pt x="1" y="1356"/>
                  </a:lnTo>
                  <a:lnTo>
                    <a:pt x="1" y="1419"/>
                  </a:lnTo>
                  <a:lnTo>
                    <a:pt x="1418" y="1891"/>
                  </a:lnTo>
                  <a:cubicBezTo>
                    <a:pt x="1460" y="1905"/>
                    <a:pt x="1501" y="1911"/>
                    <a:pt x="1541" y="1911"/>
                  </a:cubicBezTo>
                  <a:cubicBezTo>
                    <a:pt x="1776" y="1911"/>
                    <a:pt x="1967" y="1692"/>
                    <a:pt x="1860" y="1450"/>
                  </a:cubicBezTo>
                  <a:lnTo>
                    <a:pt x="138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5" name="Google Shape;9245;p99"/>
            <p:cNvSpPr/>
            <p:nvPr/>
          </p:nvSpPr>
          <p:spPr>
            <a:xfrm>
              <a:off x="-17128625" y="4101275"/>
              <a:ext cx="48475" cy="46750"/>
            </a:xfrm>
            <a:custGeom>
              <a:avLst/>
              <a:gdLst/>
              <a:ahLst/>
              <a:cxnLst/>
              <a:rect l="l" t="t" r="r" b="b"/>
              <a:pathLst>
                <a:path w="1939" h="1870" extrusionOk="0">
                  <a:moveTo>
                    <a:pt x="433" y="0"/>
                  </a:moveTo>
                  <a:cubicBezTo>
                    <a:pt x="209" y="0"/>
                    <a:pt x="0" y="201"/>
                    <a:pt x="112" y="452"/>
                  </a:cubicBezTo>
                  <a:lnTo>
                    <a:pt x="584" y="1870"/>
                  </a:lnTo>
                  <a:lnTo>
                    <a:pt x="1592" y="1523"/>
                  </a:lnTo>
                  <a:lnTo>
                    <a:pt x="1939" y="483"/>
                  </a:lnTo>
                  <a:lnTo>
                    <a:pt x="521" y="11"/>
                  </a:lnTo>
                  <a:cubicBezTo>
                    <a:pt x="492" y="4"/>
                    <a:pt x="462" y="0"/>
                    <a:pt x="4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6" name="Google Shape;9246;p99"/>
            <p:cNvSpPr/>
            <p:nvPr/>
          </p:nvSpPr>
          <p:spPr>
            <a:xfrm>
              <a:off x="-17043150" y="41834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040" y="0"/>
                  </a:moveTo>
                  <a:cubicBezTo>
                    <a:pt x="473" y="0"/>
                    <a:pt x="1" y="473"/>
                    <a:pt x="1" y="1072"/>
                  </a:cubicBezTo>
                  <a:cubicBezTo>
                    <a:pt x="1" y="1639"/>
                    <a:pt x="473" y="2111"/>
                    <a:pt x="1040" y="2111"/>
                  </a:cubicBezTo>
                  <a:cubicBezTo>
                    <a:pt x="1639" y="2111"/>
                    <a:pt x="2112" y="1639"/>
                    <a:pt x="2112" y="1072"/>
                  </a:cubicBezTo>
                  <a:cubicBezTo>
                    <a:pt x="2112" y="504"/>
                    <a:pt x="1639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7" name="Google Shape;9247;p99"/>
            <p:cNvSpPr/>
            <p:nvPr/>
          </p:nvSpPr>
          <p:spPr>
            <a:xfrm>
              <a:off x="-17070725" y="4111975"/>
              <a:ext cx="44925" cy="60475"/>
            </a:xfrm>
            <a:custGeom>
              <a:avLst/>
              <a:gdLst/>
              <a:ahLst/>
              <a:cxnLst/>
              <a:rect l="l" t="t" r="r" b="b"/>
              <a:pathLst>
                <a:path w="1797" h="2419" extrusionOk="0">
                  <a:moveTo>
                    <a:pt x="722" y="0"/>
                  </a:moveTo>
                  <a:cubicBezTo>
                    <a:pt x="663" y="0"/>
                    <a:pt x="600" y="8"/>
                    <a:pt x="537" y="24"/>
                  </a:cubicBezTo>
                  <a:cubicBezTo>
                    <a:pt x="411" y="55"/>
                    <a:pt x="348" y="150"/>
                    <a:pt x="316" y="244"/>
                  </a:cubicBezTo>
                  <a:lnTo>
                    <a:pt x="1" y="1253"/>
                  </a:lnTo>
                  <a:lnTo>
                    <a:pt x="1167" y="2418"/>
                  </a:lnTo>
                  <a:cubicBezTo>
                    <a:pt x="1356" y="2355"/>
                    <a:pt x="1576" y="2229"/>
                    <a:pt x="1797" y="2198"/>
                  </a:cubicBezTo>
                  <a:lnTo>
                    <a:pt x="1797" y="496"/>
                  </a:lnTo>
                  <a:lnTo>
                    <a:pt x="883" y="24"/>
                  </a:lnTo>
                  <a:cubicBezTo>
                    <a:pt x="836" y="8"/>
                    <a:pt x="781" y="0"/>
                    <a:pt x="7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8" name="Google Shape;9248;p99"/>
            <p:cNvSpPr/>
            <p:nvPr/>
          </p:nvSpPr>
          <p:spPr>
            <a:xfrm>
              <a:off x="-16979350" y="4156675"/>
              <a:ext cx="60675" cy="45700"/>
            </a:xfrm>
            <a:custGeom>
              <a:avLst/>
              <a:gdLst/>
              <a:ahLst/>
              <a:cxnLst/>
              <a:rect l="l" t="t" r="r" b="b"/>
              <a:pathLst>
                <a:path w="2427" h="1828" extrusionOk="0">
                  <a:moveTo>
                    <a:pt x="1166" y="0"/>
                  </a:moveTo>
                  <a:lnTo>
                    <a:pt x="1" y="1166"/>
                  </a:lnTo>
                  <a:cubicBezTo>
                    <a:pt x="127" y="1386"/>
                    <a:pt x="190" y="1575"/>
                    <a:pt x="284" y="1827"/>
                  </a:cubicBezTo>
                  <a:lnTo>
                    <a:pt x="1954" y="1827"/>
                  </a:lnTo>
                  <a:lnTo>
                    <a:pt x="2426" y="914"/>
                  </a:lnTo>
                  <a:cubicBezTo>
                    <a:pt x="2426" y="756"/>
                    <a:pt x="2426" y="630"/>
                    <a:pt x="2395" y="567"/>
                  </a:cubicBezTo>
                  <a:cubicBezTo>
                    <a:pt x="2363" y="441"/>
                    <a:pt x="2269" y="347"/>
                    <a:pt x="2174" y="315"/>
                  </a:cubicBezTo>
                  <a:lnTo>
                    <a:pt x="116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9" name="Google Shape;9249;p99"/>
            <p:cNvSpPr/>
            <p:nvPr/>
          </p:nvSpPr>
          <p:spPr>
            <a:xfrm>
              <a:off x="-17116400" y="4155875"/>
              <a:ext cx="63050" cy="44125"/>
            </a:xfrm>
            <a:custGeom>
              <a:avLst/>
              <a:gdLst/>
              <a:ahLst/>
              <a:cxnLst/>
              <a:rect l="l" t="t" r="r" b="b"/>
              <a:pathLst>
                <a:path w="2522" h="1765" extrusionOk="0">
                  <a:moveTo>
                    <a:pt x="1292" y="1"/>
                  </a:moveTo>
                  <a:lnTo>
                    <a:pt x="316" y="316"/>
                  </a:lnTo>
                  <a:cubicBezTo>
                    <a:pt x="190" y="347"/>
                    <a:pt x="127" y="442"/>
                    <a:pt x="95" y="536"/>
                  </a:cubicBezTo>
                  <a:cubicBezTo>
                    <a:pt x="32" y="662"/>
                    <a:pt x="1" y="788"/>
                    <a:pt x="95" y="851"/>
                  </a:cubicBezTo>
                  <a:lnTo>
                    <a:pt x="568" y="1765"/>
                  </a:lnTo>
                  <a:lnTo>
                    <a:pt x="2238" y="1765"/>
                  </a:lnTo>
                  <a:cubicBezTo>
                    <a:pt x="2301" y="1544"/>
                    <a:pt x="2364" y="1324"/>
                    <a:pt x="2521" y="1135"/>
                  </a:cubicBezTo>
                  <a:lnTo>
                    <a:pt x="129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0" name="Google Shape;9250;p99"/>
            <p:cNvSpPr/>
            <p:nvPr/>
          </p:nvSpPr>
          <p:spPr>
            <a:xfrm>
              <a:off x="-17007700" y="4112450"/>
              <a:ext cx="44925" cy="60775"/>
            </a:xfrm>
            <a:custGeom>
              <a:avLst/>
              <a:gdLst/>
              <a:ahLst/>
              <a:cxnLst/>
              <a:rect l="l" t="t" r="r" b="b"/>
              <a:pathLst>
                <a:path w="1797" h="2431" extrusionOk="0">
                  <a:moveTo>
                    <a:pt x="1042" y="0"/>
                  </a:moveTo>
                  <a:cubicBezTo>
                    <a:pt x="989" y="0"/>
                    <a:pt x="936" y="10"/>
                    <a:pt x="883" y="36"/>
                  </a:cubicBezTo>
                  <a:lnTo>
                    <a:pt x="0" y="509"/>
                  </a:lnTo>
                  <a:lnTo>
                    <a:pt x="0" y="2179"/>
                  </a:lnTo>
                  <a:cubicBezTo>
                    <a:pt x="221" y="2210"/>
                    <a:pt x="410" y="2273"/>
                    <a:pt x="630" y="2431"/>
                  </a:cubicBezTo>
                  <a:lnTo>
                    <a:pt x="1796" y="1265"/>
                  </a:lnTo>
                  <a:lnTo>
                    <a:pt x="1481" y="288"/>
                  </a:lnTo>
                  <a:cubicBezTo>
                    <a:pt x="1450" y="162"/>
                    <a:pt x="1355" y="68"/>
                    <a:pt x="1261" y="36"/>
                  </a:cubicBezTo>
                  <a:cubicBezTo>
                    <a:pt x="1188" y="18"/>
                    <a:pt x="1115" y="0"/>
                    <a:pt x="104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1" name="Google Shape;9251;p99"/>
            <p:cNvSpPr/>
            <p:nvPr/>
          </p:nvSpPr>
          <p:spPr>
            <a:xfrm>
              <a:off x="-17007700" y="4248025"/>
              <a:ext cx="44925" cy="61475"/>
            </a:xfrm>
            <a:custGeom>
              <a:avLst/>
              <a:gdLst/>
              <a:ahLst/>
              <a:cxnLst/>
              <a:rect l="l" t="t" r="r" b="b"/>
              <a:pathLst>
                <a:path w="1797" h="2459" extrusionOk="0">
                  <a:moveTo>
                    <a:pt x="630" y="1"/>
                  </a:moveTo>
                  <a:cubicBezTo>
                    <a:pt x="473" y="95"/>
                    <a:pt x="221" y="221"/>
                    <a:pt x="0" y="253"/>
                  </a:cubicBezTo>
                  <a:lnTo>
                    <a:pt x="0" y="1954"/>
                  </a:lnTo>
                  <a:lnTo>
                    <a:pt x="883" y="2427"/>
                  </a:lnTo>
                  <a:cubicBezTo>
                    <a:pt x="946" y="2458"/>
                    <a:pt x="1009" y="2458"/>
                    <a:pt x="1040" y="2458"/>
                  </a:cubicBezTo>
                  <a:cubicBezTo>
                    <a:pt x="1135" y="2458"/>
                    <a:pt x="1198" y="2427"/>
                    <a:pt x="1261" y="2364"/>
                  </a:cubicBezTo>
                  <a:cubicBezTo>
                    <a:pt x="1324" y="2332"/>
                    <a:pt x="1450" y="2269"/>
                    <a:pt x="1481" y="2175"/>
                  </a:cubicBezTo>
                  <a:lnTo>
                    <a:pt x="1796" y="1198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2" name="Google Shape;9252;p99"/>
            <p:cNvSpPr/>
            <p:nvPr/>
          </p:nvSpPr>
          <p:spPr>
            <a:xfrm>
              <a:off x="-16980125" y="4219675"/>
              <a:ext cx="61450" cy="45700"/>
            </a:xfrm>
            <a:custGeom>
              <a:avLst/>
              <a:gdLst/>
              <a:ahLst/>
              <a:cxnLst/>
              <a:rect l="l" t="t" r="r" b="b"/>
              <a:pathLst>
                <a:path w="2458" h="1828" extrusionOk="0">
                  <a:moveTo>
                    <a:pt x="252" y="1"/>
                  </a:moveTo>
                  <a:cubicBezTo>
                    <a:pt x="221" y="253"/>
                    <a:pt x="158" y="442"/>
                    <a:pt x="0" y="631"/>
                  </a:cubicBezTo>
                  <a:lnTo>
                    <a:pt x="1166" y="1828"/>
                  </a:lnTo>
                  <a:lnTo>
                    <a:pt x="2142" y="1513"/>
                  </a:lnTo>
                  <a:cubicBezTo>
                    <a:pt x="2268" y="1450"/>
                    <a:pt x="2363" y="1387"/>
                    <a:pt x="2394" y="1261"/>
                  </a:cubicBezTo>
                  <a:cubicBezTo>
                    <a:pt x="2426" y="1135"/>
                    <a:pt x="2457" y="1009"/>
                    <a:pt x="2394" y="946"/>
                  </a:cubicBezTo>
                  <a:lnTo>
                    <a:pt x="195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3" name="Google Shape;9253;p99"/>
            <p:cNvSpPr/>
            <p:nvPr/>
          </p:nvSpPr>
          <p:spPr>
            <a:xfrm>
              <a:off x="-17070725" y="4247250"/>
              <a:ext cx="44925" cy="61300"/>
            </a:xfrm>
            <a:custGeom>
              <a:avLst/>
              <a:gdLst/>
              <a:ahLst/>
              <a:cxnLst/>
              <a:rect l="l" t="t" r="r" b="b"/>
              <a:pathLst>
                <a:path w="1797" h="2452" extrusionOk="0">
                  <a:moveTo>
                    <a:pt x="1167" y="0"/>
                  </a:moveTo>
                  <a:lnTo>
                    <a:pt x="1" y="1197"/>
                  </a:lnTo>
                  <a:lnTo>
                    <a:pt x="316" y="2174"/>
                  </a:lnTo>
                  <a:cubicBezTo>
                    <a:pt x="348" y="2300"/>
                    <a:pt x="411" y="2332"/>
                    <a:pt x="505" y="2363"/>
                  </a:cubicBezTo>
                  <a:cubicBezTo>
                    <a:pt x="578" y="2418"/>
                    <a:pt x="641" y="2452"/>
                    <a:pt x="711" y="2452"/>
                  </a:cubicBezTo>
                  <a:cubicBezTo>
                    <a:pt x="762" y="2452"/>
                    <a:pt x="817" y="2434"/>
                    <a:pt x="883" y="2395"/>
                  </a:cubicBezTo>
                  <a:lnTo>
                    <a:pt x="1797" y="1922"/>
                  </a:lnTo>
                  <a:lnTo>
                    <a:pt x="1797" y="284"/>
                  </a:lnTo>
                  <a:cubicBezTo>
                    <a:pt x="1576" y="221"/>
                    <a:pt x="1356" y="158"/>
                    <a:pt x="11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4" name="Google Shape;9254;p99"/>
            <p:cNvSpPr/>
            <p:nvPr/>
          </p:nvSpPr>
          <p:spPr>
            <a:xfrm>
              <a:off x="-17115600" y="4218900"/>
              <a:ext cx="61450" cy="44900"/>
            </a:xfrm>
            <a:custGeom>
              <a:avLst/>
              <a:gdLst/>
              <a:ahLst/>
              <a:cxnLst/>
              <a:rect l="l" t="t" r="r" b="b"/>
              <a:pathLst>
                <a:path w="2458" h="1796" extrusionOk="0">
                  <a:moveTo>
                    <a:pt x="536" y="0"/>
                  </a:moveTo>
                  <a:lnTo>
                    <a:pt x="536" y="32"/>
                  </a:lnTo>
                  <a:lnTo>
                    <a:pt x="63" y="945"/>
                  </a:lnTo>
                  <a:cubicBezTo>
                    <a:pt x="0" y="1071"/>
                    <a:pt x="0" y="1166"/>
                    <a:pt x="63" y="1260"/>
                  </a:cubicBezTo>
                  <a:cubicBezTo>
                    <a:pt x="95" y="1386"/>
                    <a:pt x="158" y="1449"/>
                    <a:pt x="284" y="1481"/>
                  </a:cubicBezTo>
                  <a:lnTo>
                    <a:pt x="1260" y="1796"/>
                  </a:lnTo>
                  <a:lnTo>
                    <a:pt x="2458" y="630"/>
                  </a:lnTo>
                  <a:cubicBezTo>
                    <a:pt x="2332" y="441"/>
                    <a:pt x="2269" y="221"/>
                    <a:pt x="217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5" name="Google Shape;9255;p99"/>
          <p:cNvGrpSpPr/>
          <p:nvPr/>
        </p:nvGrpSpPr>
        <p:grpSpPr>
          <a:xfrm>
            <a:off x="5721388" y="3343358"/>
            <a:ext cx="450470" cy="446998"/>
            <a:chOff x="-15688425" y="3707725"/>
            <a:chExt cx="304825" cy="302475"/>
          </a:xfrm>
        </p:grpSpPr>
        <p:sp>
          <p:nvSpPr>
            <p:cNvPr id="9256" name="Google Shape;9256;p99"/>
            <p:cNvSpPr/>
            <p:nvPr/>
          </p:nvSpPr>
          <p:spPr>
            <a:xfrm>
              <a:off x="-15687650" y="3884950"/>
              <a:ext cx="304050" cy="125250"/>
            </a:xfrm>
            <a:custGeom>
              <a:avLst/>
              <a:gdLst/>
              <a:ahLst/>
              <a:cxnLst/>
              <a:rect l="l" t="t" r="r" b="b"/>
              <a:pathLst>
                <a:path w="12162" h="5010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851" y="725"/>
                  </a:lnTo>
                  <a:lnTo>
                    <a:pt x="1481" y="1922"/>
                  </a:lnTo>
                  <a:cubicBezTo>
                    <a:pt x="1576" y="2048"/>
                    <a:pt x="1702" y="2142"/>
                    <a:pt x="1796" y="2142"/>
                  </a:cubicBezTo>
                  <a:lnTo>
                    <a:pt x="3057" y="2142"/>
                  </a:lnTo>
                  <a:lnTo>
                    <a:pt x="3624" y="2835"/>
                  </a:lnTo>
                  <a:lnTo>
                    <a:pt x="6113" y="2835"/>
                  </a:lnTo>
                  <a:cubicBezTo>
                    <a:pt x="6302" y="2835"/>
                    <a:pt x="6459" y="2993"/>
                    <a:pt x="6459" y="3182"/>
                  </a:cubicBezTo>
                  <a:cubicBezTo>
                    <a:pt x="6459" y="3403"/>
                    <a:pt x="6302" y="3560"/>
                    <a:pt x="6113" y="3560"/>
                  </a:cubicBezTo>
                  <a:lnTo>
                    <a:pt x="4128" y="3560"/>
                  </a:lnTo>
                  <a:lnTo>
                    <a:pt x="5073" y="4852"/>
                  </a:lnTo>
                  <a:cubicBezTo>
                    <a:pt x="5168" y="4915"/>
                    <a:pt x="5231" y="5009"/>
                    <a:pt x="5357" y="5009"/>
                  </a:cubicBezTo>
                  <a:lnTo>
                    <a:pt x="6774" y="5009"/>
                  </a:lnTo>
                  <a:cubicBezTo>
                    <a:pt x="6900" y="5009"/>
                    <a:pt x="7058" y="4915"/>
                    <a:pt x="7089" y="4820"/>
                  </a:cubicBezTo>
                  <a:lnTo>
                    <a:pt x="7719" y="3560"/>
                  </a:lnTo>
                  <a:lnTo>
                    <a:pt x="8948" y="3560"/>
                  </a:lnTo>
                  <a:cubicBezTo>
                    <a:pt x="9043" y="3560"/>
                    <a:pt x="9169" y="3497"/>
                    <a:pt x="9200" y="3403"/>
                  </a:cubicBezTo>
                  <a:lnTo>
                    <a:pt x="10145" y="2079"/>
                  </a:lnTo>
                  <a:lnTo>
                    <a:pt x="8948" y="2079"/>
                  </a:lnTo>
                  <a:lnTo>
                    <a:pt x="8948" y="2142"/>
                  </a:lnTo>
                  <a:cubicBezTo>
                    <a:pt x="8728" y="2142"/>
                    <a:pt x="8570" y="1985"/>
                    <a:pt x="8570" y="1764"/>
                  </a:cubicBezTo>
                  <a:cubicBezTo>
                    <a:pt x="8570" y="1575"/>
                    <a:pt x="8728" y="1418"/>
                    <a:pt x="8948" y="1418"/>
                  </a:cubicBezTo>
                  <a:lnTo>
                    <a:pt x="10712" y="1418"/>
                  </a:lnTo>
                  <a:lnTo>
                    <a:pt x="11248" y="725"/>
                  </a:lnTo>
                  <a:lnTo>
                    <a:pt x="11815" y="725"/>
                  </a:lnTo>
                  <a:cubicBezTo>
                    <a:pt x="12004" y="725"/>
                    <a:pt x="12162" y="567"/>
                    <a:pt x="12162" y="347"/>
                  </a:cubicBezTo>
                  <a:cubicBezTo>
                    <a:pt x="12162" y="158"/>
                    <a:pt x="12004" y="0"/>
                    <a:pt x="118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7" name="Google Shape;9257;p99"/>
            <p:cNvSpPr/>
            <p:nvPr/>
          </p:nvSpPr>
          <p:spPr>
            <a:xfrm>
              <a:off x="-15634875" y="3956600"/>
              <a:ext cx="49650" cy="18150"/>
            </a:xfrm>
            <a:custGeom>
              <a:avLst/>
              <a:gdLst/>
              <a:ahLst/>
              <a:cxnLst/>
              <a:rect l="l" t="t" r="r" b="b"/>
              <a:pathLst>
                <a:path w="1986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48"/>
                  </a:cubicBezTo>
                  <a:cubicBezTo>
                    <a:pt x="1" y="568"/>
                    <a:pt x="158" y="726"/>
                    <a:pt x="379" y="726"/>
                  </a:cubicBezTo>
                  <a:lnTo>
                    <a:pt x="1985" y="726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8" name="Google Shape;9258;p99"/>
            <p:cNvSpPr/>
            <p:nvPr/>
          </p:nvSpPr>
          <p:spPr>
            <a:xfrm>
              <a:off x="-15434025" y="3920375"/>
              <a:ext cx="31525" cy="18150"/>
            </a:xfrm>
            <a:custGeom>
              <a:avLst/>
              <a:gdLst/>
              <a:ahLst/>
              <a:cxnLst/>
              <a:rect l="l" t="t" r="r" b="b"/>
              <a:pathLst>
                <a:path w="1261" h="726" extrusionOk="0">
                  <a:moveTo>
                    <a:pt x="567" y="1"/>
                  </a:moveTo>
                  <a:lnTo>
                    <a:pt x="0" y="725"/>
                  </a:lnTo>
                  <a:lnTo>
                    <a:pt x="914" y="725"/>
                  </a:lnTo>
                  <a:cubicBezTo>
                    <a:pt x="1103" y="725"/>
                    <a:pt x="1261" y="568"/>
                    <a:pt x="1261" y="347"/>
                  </a:cubicBezTo>
                  <a:cubicBezTo>
                    <a:pt x="1261" y="158"/>
                    <a:pt x="1103" y="1"/>
                    <a:pt x="91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9" name="Google Shape;9259;p99"/>
            <p:cNvSpPr/>
            <p:nvPr/>
          </p:nvSpPr>
          <p:spPr>
            <a:xfrm>
              <a:off x="-15436400" y="3974725"/>
              <a:ext cx="52800" cy="17350"/>
            </a:xfrm>
            <a:custGeom>
              <a:avLst/>
              <a:gdLst/>
              <a:ahLst/>
              <a:cxnLst/>
              <a:rect l="l" t="t" r="r" b="b"/>
              <a:pathLst>
                <a:path w="2112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1765" y="694"/>
                  </a:lnTo>
                  <a:cubicBezTo>
                    <a:pt x="1954" y="694"/>
                    <a:pt x="2112" y="536"/>
                    <a:pt x="2112" y="347"/>
                  </a:cubicBez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0" name="Google Shape;9260;p99"/>
            <p:cNvSpPr/>
            <p:nvPr/>
          </p:nvSpPr>
          <p:spPr>
            <a:xfrm>
              <a:off x="-15688425" y="3992050"/>
              <a:ext cx="54350" cy="18150"/>
            </a:xfrm>
            <a:custGeom>
              <a:avLst/>
              <a:gdLst/>
              <a:ahLst/>
              <a:cxnLst/>
              <a:rect l="l" t="t" r="r" b="b"/>
              <a:pathLst>
                <a:path w="217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796" y="725"/>
                  </a:lnTo>
                  <a:cubicBezTo>
                    <a:pt x="1985" y="725"/>
                    <a:pt x="2174" y="568"/>
                    <a:pt x="2174" y="379"/>
                  </a:cubicBezTo>
                  <a:cubicBezTo>
                    <a:pt x="2174" y="158"/>
                    <a:pt x="1985" y="1"/>
                    <a:pt x="17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1" name="Google Shape;9261;p99"/>
            <p:cNvSpPr/>
            <p:nvPr/>
          </p:nvSpPr>
          <p:spPr>
            <a:xfrm>
              <a:off x="-15664800" y="3707725"/>
              <a:ext cx="252850" cy="161475"/>
            </a:xfrm>
            <a:custGeom>
              <a:avLst/>
              <a:gdLst/>
              <a:ahLst/>
              <a:cxnLst/>
              <a:rect l="l" t="t" r="r" b="b"/>
              <a:pathLst>
                <a:path w="10114" h="6459" extrusionOk="0">
                  <a:moveTo>
                    <a:pt x="4443" y="0"/>
                  </a:moveTo>
                  <a:cubicBezTo>
                    <a:pt x="4285" y="0"/>
                    <a:pt x="4159" y="95"/>
                    <a:pt x="4096" y="252"/>
                  </a:cubicBezTo>
                  <a:lnTo>
                    <a:pt x="3686" y="1450"/>
                  </a:lnTo>
                  <a:lnTo>
                    <a:pt x="5136" y="1450"/>
                  </a:lnTo>
                  <a:cubicBezTo>
                    <a:pt x="5356" y="1450"/>
                    <a:pt x="5514" y="1607"/>
                    <a:pt x="5514" y="1828"/>
                  </a:cubicBezTo>
                  <a:cubicBezTo>
                    <a:pt x="5514" y="2017"/>
                    <a:pt x="5356" y="2174"/>
                    <a:pt x="5136" y="2174"/>
                  </a:cubicBezTo>
                  <a:lnTo>
                    <a:pt x="2993" y="2174"/>
                  </a:lnTo>
                  <a:cubicBezTo>
                    <a:pt x="2867" y="2174"/>
                    <a:pt x="2710" y="2237"/>
                    <a:pt x="2678" y="2363"/>
                  </a:cubicBezTo>
                  <a:lnTo>
                    <a:pt x="1985" y="3718"/>
                  </a:lnTo>
                  <a:lnTo>
                    <a:pt x="662" y="4380"/>
                  </a:lnTo>
                  <a:cubicBezTo>
                    <a:pt x="567" y="4411"/>
                    <a:pt x="504" y="4506"/>
                    <a:pt x="473" y="4600"/>
                  </a:cubicBezTo>
                  <a:lnTo>
                    <a:pt x="0" y="6459"/>
                  </a:lnTo>
                  <a:lnTo>
                    <a:pt x="3497" y="6459"/>
                  </a:lnTo>
                  <a:lnTo>
                    <a:pt x="4096" y="3813"/>
                  </a:lnTo>
                  <a:cubicBezTo>
                    <a:pt x="4122" y="3657"/>
                    <a:pt x="4255" y="3544"/>
                    <a:pt x="4406" y="3544"/>
                  </a:cubicBezTo>
                  <a:cubicBezTo>
                    <a:pt x="4439" y="3544"/>
                    <a:pt x="4472" y="3549"/>
                    <a:pt x="4506" y="3560"/>
                  </a:cubicBezTo>
                  <a:cubicBezTo>
                    <a:pt x="4726" y="3592"/>
                    <a:pt x="4821" y="3781"/>
                    <a:pt x="4789" y="3970"/>
                  </a:cubicBezTo>
                  <a:lnTo>
                    <a:pt x="4317" y="6427"/>
                  </a:lnTo>
                  <a:lnTo>
                    <a:pt x="5860" y="6427"/>
                  </a:lnTo>
                  <a:lnTo>
                    <a:pt x="5545" y="5482"/>
                  </a:lnTo>
                  <a:cubicBezTo>
                    <a:pt x="5451" y="5293"/>
                    <a:pt x="5577" y="5073"/>
                    <a:pt x="5766" y="5041"/>
                  </a:cubicBezTo>
                  <a:cubicBezTo>
                    <a:pt x="5811" y="5028"/>
                    <a:pt x="5855" y="5022"/>
                    <a:pt x="5896" y="5022"/>
                  </a:cubicBezTo>
                  <a:cubicBezTo>
                    <a:pt x="6057" y="5022"/>
                    <a:pt x="6182" y="5118"/>
                    <a:pt x="6207" y="5293"/>
                  </a:cubicBezTo>
                  <a:lnTo>
                    <a:pt x="6616" y="6459"/>
                  </a:lnTo>
                  <a:lnTo>
                    <a:pt x="10113" y="6459"/>
                  </a:lnTo>
                  <a:lnTo>
                    <a:pt x="9042" y="3813"/>
                  </a:lnTo>
                  <a:cubicBezTo>
                    <a:pt x="9011" y="3750"/>
                    <a:pt x="8979" y="3655"/>
                    <a:pt x="8885" y="3623"/>
                  </a:cubicBezTo>
                  <a:lnTo>
                    <a:pt x="7562" y="2962"/>
                  </a:lnTo>
                  <a:lnTo>
                    <a:pt x="6175" y="189"/>
                  </a:lnTo>
                  <a:cubicBezTo>
                    <a:pt x="6081" y="95"/>
                    <a:pt x="5986" y="0"/>
                    <a:pt x="586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2" name="Google Shape;9262;p99"/>
          <p:cNvGrpSpPr/>
          <p:nvPr/>
        </p:nvGrpSpPr>
        <p:grpSpPr>
          <a:xfrm>
            <a:off x="1865544" y="1690441"/>
            <a:ext cx="451653" cy="447589"/>
            <a:chOff x="-20572500" y="3319025"/>
            <a:chExt cx="305625" cy="302875"/>
          </a:xfrm>
        </p:grpSpPr>
        <p:sp>
          <p:nvSpPr>
            <p:cNvPr id="9263" name="Google Shape;9263;p99"/>
            <p:cNvSpPr/>
            <p:nvPr/>
          </p:nvSpPr>
          <p:spPr>
            <a:xfrm>
              <a:off x="-20429150" y="3569900"/>
              <a:ext cx="18150" cy="52000"/>
            </a:xfrm>
            <a:custGeom>
              <a:avLst/>
              <a:gdLst/>
              <a:ahLst/>
              <a:cxnLst/>
              <a:rect l="l" t="t" r="r" b="b"/>
              <a:pathLst>
                <a:path w="726" h="2080" extrusionOk="0">
                  <a:moveTo>
                    <a:pt x="347" y="0"/>
                  </a:moveTo>
                  <a:lnTo>
                    <a:pt x="1" y="126"/>
                  </a:lnTo>
                  <a:lnTo>
                    <a:pt x="1" y="1733"/>
                  </a:lnTo>
                  <a:cubicBezTo>
                    <a:pt x="1" y="1922"/>
                    <a:pt x="158" y="2079"/>
                    <a:pt x="347" y="2079"/>
                  </a:cubicBezTo>
                  <a:cubicBezTo>
                    <a:pt x="568" y="2079"/>
                    <a:pt x="725" y="1922"/>
                    <a:pt x="725" y="1733"/>
                  </a:cubicBezTo>
                  <a:lnTo>
                    <a:pt x="725" y="126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4" name="Google Shape;9264;p99"/>
            <p:cNvSpPr/>
            <p:nvPr/>
          </p:nvSpPr>
          <p:spPr>
            <a:xfrm>
              <a:off x="-20572500" y="3319025"/>
              <a:ext cx="305625" cy="267350"/>
            </a:xfrm>
            <a:custGeom>
              <a:avLst/>
              <a:gdLst/>
              <a:ahLst/>
              <a:cxnLst/>
              <a:rect l="l" t="t" r="r" b="b"/>
              <a:pathLst>
                <a:path w="12225" h="10694" extrusionOk="0">
                  <a:moveTo>
                    <a:pt x="6097" y="1"/>
                  </a:moveTo>
                  <a:cubicBezTo>
                    <a:pt x="5979" y="1"/>
                    <a:pt x="5861" y="48"/>
                    <a:pt x="5798" y="143"/>
                  </a:cubicBezTo>
                  <a:lnTo>
                    <a:pt x="5168" y="1119"/>
                  </a:lnTo>
                  <a:cubicBezTo>
                    <a:pt x="4758" y="1749"/>
                    <a:pt x="4034" y="2159"/>
                    <a:pt x="3246" y="2159"/>
                  </a:cubicBezTo>
                  <a:cubicBezTo>
                    <a:pt x="2931" y="2159"/>
                    <a:pt x="2773" y="2537"/>
                    <a:pt x="3025" y="2757"/>
                  </a:cubicBezTo>
                  <a:cubicBezTo>
                    <a:pt x="3593" y="3388"/>
                    <a:pt x="3813" y="4900"/>
                    <a:pt x="3403" y="5813"/>
                  </a:cubicBezTo>
                  <a:cubicBezTo>
                    <a:pt x="2931" y="5656"/>
                    <a:pt x="2490" y="5372"/>
                    <a:pt x="2143" y="5057"/>
                  </a:cubicBezTo>
                  <a:cubicBezTo>
                    <a:pt x="2080" y="4994"/>
                    <a:pt x="2006" y="4966"/>
                    <a:pt x="1932" y="4966"/>
                  </a:cubicBezTo>
                  <a:cubicBezTo>
                    <a:pt x="1823" y="4966"/>
                    <a:pt x="1714" y="5026"/>
                    <a:pt x="1639" y="5120"/>
                  </a:cubicBezTo>
                  <a:cubicBezTo>
                    <a:pt x="1293" y="5624"/>
                    <a:pt x="789" y="6034"/>
                    <a:pt x="221" y="6286"/>
                  </a:cubicBezTo>
                  <a:cubicBezTo>
                    <a:pt x="64" y="6381"/>
                    <a:pt x="1" y="6570"/>
                    <a:pt x="64" y="6759"/>
                  </a:cubicBezTo>
                  <a:cubicBezTo>
                    <a:pt x="284" y="7326"/>
                    <a:pt x="411" y="7956"/>
                    <a:pt x="379" y="8523"/>
                  </a:cubicBezTo>
                  <a:cubicBezTo>
                    <a:pt x="379" y="8743"/>
                    <a:pt x="537" y="8932"/>
                    <a:pt x="726" y="8932"/>
                  </a:cubicBezTo>
                  <a:lnTo>
                    <a:pt x="883" y="8932"/>
                  </a:lnTo>
                  <a:cubicBezTo>
                    <a:pt x="1293" y="8932"/>
                    <a:pt x="1671" y="8964"/>
                    <a:pt x="2049" y="9121"/>
                  </a:cubicBezTo>
                  <a:lnTo>
                    <a:pt x="1482" y="10193"/>
                  </a:lnTo>
                  <a:cubicBezTo>
                    <a:pt x="1349" y="10432"/>
                    <a:pt x="1530" y="10694"/>
                    <a:pt x="1779" y="10694"/>
                  </a:cubicBezTo>
                  <a:cubicBezTo>
                    <a:pt x="1825" y="10694"/>
                    <a:pt x="1874" y="10685"/>
                    <a:pt x="1923" y="10665"/>
                  </a:cubicBezTo>
                  <a:lnTo>
                    <a:pt x="5735" y="9405"/>
                  </a:lnTo>
                  <a:lnTo>
                    <a:pt x="5735" y="9153"/>
                  </a:lnTo>
                  <a:lnTo>
                    <a:pt x="2395" y="7830"/>
                  </a:lnTo>
                  <a:cubicBezTo>
                    <a:pt x="2206" y="7735"/>
                    <a:pt x="2112" y="7546"/>
                    <a:pt x="2206" y="7357"/>
                  </a:cubicBezTo>
                  <a:cubicBezTo>
                    <a:pt x="2252" y="7219"/>
                    <a:pt x="2366" y="7131"/>
                    <a:pt x="2498" y="7131"/>
                  </a:cubicBezTo>
                  <a:cubicBezTo>
                    <a:pt x="2546" y="7131"/>
                    <a:pt x="2597" y="7143"/>
                    <a:pt x="2647" y="7168"/>
                  </a:cubicBezTo>
                  <a:lnTo>
                    <a:pt x="5735" y="8397"/>
                  </a:lnTo>
                  <a:lnTo>
                    <a:pt x="5735" y="3923"/>
                  </a:lnTo>
                  <a:cubicBezTo>
                    <a:pt x="5735" y="3734"/>
                    <a:pt x="5892" y="3577"/>
                    <a:pt x="6081" y="3577"/>
                  </a:cubicBezTo>
                  <a:cubicBezTo>
                    <a:pt x="6302" y="3577"/>
                    <a:pt x="6459" y="3734"/>
                    <a:pt x="6459" y="3923"/>
                  </a:cubicBezTo>
                  <a:lnTo>
                    <a:pt x="6459" y="8397"/>
                  </a:lnTo>
                  <a:lnTo>
                    <a:pt x="9515" y="7168"/>
                  </a:lnTo>
                  <a:cubicBezTo>
                    <a:pt x="9566" y="7143"/>
                    <a:pt x="9619" y="7131"/>
                    <a:pt x="9671" y="7131"/>
                  </a:cubicBezTo>
                  <a:cubicBezTo>
                    <a:pt x="9811" y="7131"/>
                    <a:pt x="9942" y="7219"/>
                    <a:pt x="9988" y="7357"/>
                  </a:cubicBezTo>
                  <a:cubicBezTo>
                    <a:pt x="10083" y="7546"/>
                    <a:pt x="9988" y="7735"/>
                    <a:pt x="9799" y="7830"/>
                  </a:cubicBezTo>
                  <a:lnTo>
                    <a:pt x="6459" y="9153"/>
                  </a:lnTo>
                  <a:lnTo>
                    <a:pt x="6459" y="9405"/>
                  </a:lnTo>
                  <a:lnTo>
                    <a:pt x="10272" y="10665"/>
                  </a:lnTo>
                  <a:cubicBezTo>
                    <a:pt x="10311" y="10685"/>
                    <a:pt x="10352" y="10694"/>
                    <a:pt x="10394" y="10694"/>
                  </a:cubicBezTo>
                  <a:cubicBezTo>
                    <a:pt x="10619" y="10694"/>
                    <a:pt x="10841" y="10432"/>
                    <a:pt x="10681" y="10193"/>
                  </a:cubicBezTo>
                  <a:lnTo>
                    <a:pt x="10146" y="9121"/>
                  </a:lnTo>
                  <a:cubicBezTo>
                    <a:pt x="10492" y="8995"/>
                    <a:pt x="10902" y="8932"/>
                    <a:pt x="11280" y="8932"/>
                  </a:cubicBezTo>
                  <a:lnTo>
                    <a:pt x="11437" y="8932"/>
                  </a:lnTo>
                  <a:cubicBezTo>
                    <a:pt x="11658" y="8932"/>
                    <a:pt x="11847" y="8806"/>
                    <a:pt x="11847" y="8523"/>
                  </a:cubicBezTo>
                  <a:cubicBezTo>
                    <a:pt x="11815" y="7956"/>
                    <a:pt x="11910" y="7326"/>
                    <a:pt x="12162" y="6759"/>
                  </a:cubicBezTo>
                  <a:cubicBezTo>
                    <a:pt x="12225" y="6570"/>
                    <a:pt x="12162" y="6381"/>
                    <a:pt x="12004" y="6286"/>
                  </a:cubicBezTo>
                  <a:cubicBezTo>
                    <a:pt x="11437" y="6034"/>
                    <a:pt x="10933" y="5624"/>
                    <a:pt x="10587" y="5120"/>
                  </a:cubicBezTo>
                  <a:cubicBezTo>
                    <a:pt x="10518" y="5001"/>
                    <a:pt x="10404" y="4946"/>
                    <a:pt x="10293" y="4946"/>
                  </a:cubicBezTo>
                  <a:cubicBezTo>
                    <a:pt x="10200" y="4946"/>
                    <a:pt x="10109" y="4985"/>
                    <a:pt x="10051" y="5057"/>
                  </a:cubicBezTo>
                  <a:cubicBezTo>
                    <a:pt x="9704" y="5372"/>
                    <a:pt x="9263" y="5656"/>
                    <a:pt x="8791" y="5813"/>
                  </a:cubicBezTo>
                  <a:cubicBezTo>
                    <a:pt x="8413" y="4900"/>
                    <a:pt x="8602" y="3325"/>
                    <a:pt x="9200" y="2757"/>
                  </a:cubicBezTo>
                  <a:cubicBezTo>
                    <a:pt x="9421" y="2537"/>
                    <a:pt x="9263" y="2159"/>
                    <a:pt x="8948" y="2159"/>
                  </a:cubicBezTo>
                  <a:cubicBezTo>
                    <a:pt x="8161" y="2159"/>
                    <a:pt x="7468" y="1749"/>
                    <a:pt x="7027" y="1119"/>
                  </a:cubicBezTo>
                  <a:lnTo>
                    <a:pt x="6396" y="143"/>
                  </a:lnTo>
                  <a:cubicBezTo>
                    <a:pt x="6333" y="48"/>
                    <a:pt x="6215" y="1"/>
                    <a:pt x="60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5" name="Google Shape;9265;p99"/>
          <p:cNvGrpSpPr/>
          <p:nvPr/>
        </p:nvGrpSpPr>
        <p:grpSpPr>
          <a:xfrm>
            <a:off x="1866708" y="2305410"/>
            <a:ext cx="449325" cy="325670"/>
            <a:chOff x="-20571700" y="3722875"/>
            <a:chExt cx="304050" cy="220375"/>
          </a:xfrm>
        </p:grpSpPr>
        <p:sp>
          <p:nvSpPr>
            <p:cNvPr id="9266" name="Google Shape;9266;p99"/>
            <p:cNvSpPr/>
            <p:nvPr/>
          </p:nvSpPr>
          <p:spPr>
            <a:xfrm>
              <a:off x="-20333850" y="3728200"/>
              <a:ext cx="66200" cy="35475"/>
            </a:xfrm>
            <a:custGeom>
              <a:avLst/>
              <a:gdLst/>
              <a:ahLst/>
              <a:cxnLst/>
              <a:rect l="l" t="t" r="r" b="b"/>
              <a:pathLst>
                <a:path w="2648" h="1419" extrusionOk="0">
                  <a:moveTo>
                    <a:pt x="2301" y="1"/>
                  </a:moveTo>
                  <a:cubicBezTo>
                    <a:pt x="1324" y="1"/>
                    <a:pt x="411" y="599"/>
                    <a:pt x="1" y="1418"/>
                  </a:cubicBezTo>
                  <a:lnTo>
                    <a:pt x="820" y="1418"/>
                  </a:lnTo>
                  <a:cubicBezTo>
                    <a:pt x="1135" y="1040"/>
                    <a:pt x="1702" y="725"/>
                    <a:pt x="2301" y="725"/>
                  </a:cubicBezTo>
                  <a:cubicBezTo>
                    <a:pt x="2490" y="725"/>
                    <a:pt x="2647" y="568"/>
                    <a:pt x="2647" y="379"/>
                  </a:cubicBezTo>
                  <a:cubicBezTo>
                    <a:pt x="2647" y="158"/>
                    <a:pt x="2490" y="1"/>
                    <a:pt x="230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7" name="Google Shape;9267;p99"/>
            <p:cNvSpPr/>
            <p:nvPr/>
          </p:nvSpPr>
          <p:spPr>
            <a:xfrm>
              <a:off x="-20571700" y="3782550"/>
              <a:ext cx="49650" cy="51225"/>
            </a:xfrm>
            <a:custGeom>
              <a:avLst/>
              <a:gdLst/>
              <a:ahLst/>
              <a:cxnLst/>
              <a:rect l="l" t="t" r="r" b="b"/>
              <a:pathLst>
                <a:path w="1986" h="2049" extrusionOk="0">
                  <a:moveTo>
                    <a:pt x="379" y="0"/>
                  </a:moveTo>
                  <a:cubicBezTo>
                    <a:pt x="189" y="0"/>
                    <a:pt x="32" y="158"/>
                    <a:pt x="32" y="347"/>
                  </a:cubicBezTo>
                  <a:cubicBezTo>
                    <a:pt x="0" y="473"/>
                    <a:pt x="0" y="599"/>
                    <a:pt x="32" y="725"/>
                  </a:cubicBezTo>
                  <a:cubicBezTo>
                    <a:pt x="158" y="1355"/>
                    <a:pt x="662" y="1891"/>
                    <a:pt x="1292" y="2048"/>
                  </a:cubicBezTo>
                  <a:lnTo>
                    <a:pt x="198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8" name="Google Shape;9268;p99"/>
            <p:cNvSpPr/>
            <p:nvPr/>
          </p:nvSpPr>
          <p:spPr>
            <a:xfrm>
              <a:off x="-20320450" y="37825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040" y="0"/>
                  </a:moveTo>
                  <a:cubicBezTo>
                    <a:pt x="442" y="0"/>
                    <a:pt x="1" y="473"/>
                    <a:pt x="1" y="1072"/>
                  </a:cubicBezTo>
                  <a:cubicBezTo>
                    <a:pt x="1" y="1670"/>
                    <a:pt x="442" y="2111"/>
                    <a:pt x="1040" y="2111"/>
                  </a:cubicBezTo>
                  <a:cubicBezTo>
                    <a:pt x="1639" y="2111"/>
                    <a:pt x="2111" y="1670"/>
                    <a:pt x="2111" y="1072"/>
                  </a:cubicBezTo>
                  <a:cubicBezTo>
                    <a:pt x="2111" y="473"/>
                    <a:pt x="1639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9" name="Google Shape;9269;p99"/>
            <p:cNvSpPr/>
            <p:nvPr/>
          </p:nvSpPr>
          <p:spPr>
            <a:xfrm>
              <a:off x="-20571700" y="3722875"/>
              <a:ext cx="178025" cy="220375"/>
            </a:xfrm>
            <a:custGeom>
              <a:avLst/>
              <a:gdLst/>
              <a:ahLst/>
              <a:cxnLst/>
              <a:rect l="l" t="t" r="r" b="b"/>
              <a:pathLst>
                <a:path w="7121" h="8815" extrusionOk="0">
                  <a:moveTo>
                    <a:pt x="4017" y="1"/>
                  </a:moveTo>
                  <a:cubicBezTo>
                    <a:pt x="3729" y="1"/>
                    <a:pt x="3444" y="168"/>
                    <a:pt x="3340" y="497"/>
                  </a:cubicBezTo>
                  <a:lnTo>
                    <a:pt x="820" y="8090"/>
                  </a:lnTo>
                  <a:lnTo>
                    <a:pt x="347" y="8090"/>
                  </a:lnTo>
                  <a:cubicBezTo>
                    <a:pt x="158" y="8090"/>
                    <a:pt x="0" y="8247"/>
                    <a:pt x="0" y="8436"/>
                  </a:cubicBezTo>
                  <a:cubicBezTo>
                    <a:pt x="0" y="8657"/>
                    <a:pt x="158" y="8814"/>
                    <a:pt x="347" y="8814"/>
                  </a:cubicBezTo>
                  <a:lnTo>
                    <a:pt x="1040" y="8814"/>
                  </a:lnTo>
                  <a:cubicBezTo>
                    <a:pt x="1198" y="8814"/>
                    <a:pt x="1324" y="8720"/>
                    <a:pt x="1418" y="8562"/>
                  </a:cubicBezTo>
                  <a:lnTo>
                    <a:pt x="3781" y="1442"/>
                  </a:lnTo>
                  <a:lnTo>
                    <a:pt x="4285" y="5002"/>
                  </a:lnTo>
                  <a:cubicBezTo>
                    <a:pt x="4348" y="5664"/>
                    <a:pt x="4884" y="6199"/>
                    <a:pt x="5545" y="6294"/>
                  </a:cubicBezTo>
                  <a:cubicBezTo>
                    <a:pt x="5583" y="6297"/>
                    <a:pt x="5620" y="6298"/>
                    <a:pt x="5657" y="6298"/>
                  </a:cubicBezTo>
                  <a:cubicBezTo>
                    <a:pt x="6459" y="6298"/>
                    <a:pt x="7121" y="5659"/>
                    <a:pt x="7121" y="4876"/>
                  </a:cubicBezTo>
                  <a:cubicBezTo>
                    <a:pt x="7121" y="4593"/>
                    <a:pt x="7026" y="4372"/>
                    <a:pt x="6932" y="4120"/>
                  </a:cubicBezTo>
                  <a:lnTo>
                    <a:pt x="4632" y="340"/>
                  </a:lnTo>
                  <a:cubicBezTo>
                    <a:pt x="4490" y="113"/>
                    <a:pt x="4252" y="1"/>
                    <a:pt x="401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0" name="Google Shape;9270;p99"/>
            <p:cNvSpPr/>
            <p:nvPr/>
          </p:nvSpPr>
          <p:spPr>
            <a:xfrm>
              <a:off x="-20404725" y="3782550"/>
              <a:ext cx="28375" cy="41775"/>
            </a:xfrm>
            <a:custGeom>
              <a:avLst/>
              <a:gdLst/>
              <a:ahLst/>
              <a:cxnLst/>
              <a:rect l="l" t="t" r="r" b="b"/>
              <a:pathLst>
                <a:path w="1135" h="1671" extrusionOk="0">
                  <a:moveTo>
                    <a:pt x="0" y="0"/>
                  </a:moveTo>
                  <a:lnTo>
                    <a:pt x="820" y="1387"/>
                  </a:lnTo>
                  <a:cubicBezTo>
                    <a:pt x="914" y="1450"/>
                    <a:pt x="914" y="1576"/>
                    <a:pt x="946" y="1670"/>
                  </a:cubicBezTo>
                  <a:cubicBezTo>
                    <a:pt x="1072" y="1513"/>
                    <a:pt x="1135" y="1292"/>
                    <a:pt x="1135" y="1072"/>
                  </a:cubicBezTo>
                  <a:lnTo>
                    <a:pt x="113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1" name="Google Shape;9271;p99"/>
            <p:cNvSpPr/>
            <p:nvPr/>
          </p:nvSpPr>
          <p:spPr>
            <a:xfrm>
              <a:off x="-20502400" y="3887300"/>
              <a:ext cx="1600" cy="25"/>
            </a:xfrm>
            <a:custGeom>
              <a:avLst/>
              <a:gdLst/>
              <a:ahLst/>
              <a:cxnLst/>
              <a:rect l="l" t="t" r="r" b="b"/>
              <a:pathLst>
                <a:path w="64" h="1" extrusionOk="0">
                  <a:moveTo>
                    <a:pt x="64" y="1"/>
                  </a:moveTo>
                  <a:cubicBezTo>
                    <a:pt x="1" y="1"/>
                    <a:pt x="1" y="1"/>
                    <a:pt x="6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2" name="Google Shape;9272;p99"/>
            <p:cNvSpPr/>
            <p:nvPr/>
          </p:nvSpPr>
          <p:spPr>
            <a:xfrm>
              <a:off x="-20500825" y="3782550"/>
              <a:ext cx="220575" cy="159125"/>
            </a:xfrm>
            <a:custGeom>
              <a:avLst/>
              <a:gdLst/>
              <a:ahLst/>
              <a:cxnLst/>
              <a:rect l="l" t="t" r="r" b="b"/>
              <a:pathLst>
                <a:path w="8823" h="6365" extrusionOk="0">
                  <a:moveTo>
                    <a:pt x="5703" y="0"/>
                  </a:moveTo>
                  <a:lnTo>
                    <a:pt x="5703" y="1072"/>
                  </a:lnTo>
                  <a:cubicBezTo>
                    <a:pt x="5703" y="1670"/>
                    <a:pt x="5420" y="2174"/>
                    <a:pt x="4979" y="2489"/>
                  </a:cubicBezTo>
                  <a:cubicBezTo>
                    <a:pt x="4979" y="3655"/>
                    <a:pt x="4034" y="4600"/>
                    <a:pt x="2868" y="4600"/>
                  </a:cubicBezTo>
                  <a:cubicBezTo>
                    <a:pt x="1828" y="4600"/>
                    <a:pt x="946" y="3875"/>
                    <a:pt x="789" y="2836"/>
                  </a:cubicBezTo>
                  <a:cubicBezTo>
                    <a:pt x="694" y="2489"/>
                    <a:pt x="694" y="2395"/>
                    <a:pt x="662" y="2111"/>
                  </a:cubicBezTo>
                  <a:cubicBezTo>
                    <a:pt x="631" y="2206"/>
                    <a:pt x="32" y="4065"/>
                    <a:pt x="1" y="4159"/>
                  </a:cubicBezTo>
                  <a:cubicBezTo>
                    <a:pt x="473" y="4632"/>
                    <a:pt x="1104" y="4947"/>
                    <a:pt x="1797" y="4947"/>
                  </a:cubicBezTo>
                  <a:lnTo>
                    <a:pt x="3971" y="4947"/>
                  </a:lnTo>
                  <a:lnTo>
                    <a:pt x="3687" y="5671"/>
                  </a:lnTo>
                  <a:lnTo>
                    <a:pt x="3214" y="5671"/>
                  </a:lnTo>
                  <a:cubicBezTo>
                    <a:pt x="3025" y="5671"/>
                    <a:pt x="2868" y="5829"/>
                    <a:pt x="2868" y="6018"/>
                  </a:cubicBezTo>
                  <a:cubicBezTo>
                    <a:pt x="2868" y="6207"/>
                    <a:pt x="3025" y="6364"/>
                    <a:pt x="3214" y="6364"/>
                  </a:cubicBezTo>
                  <a:lnTo>
                    <a:pt x="3939" y="6364"/>
                  </a:lnTo>
                  <a:cubicBezTo>
                    <a:pt x="4097" y="6364"/>
                    <a:pt x="4191" y="6301"/>
                    <a:pt x="4254" y="6144"/>
                  </a:cubicBezTo>
                  <a:lnTo>
                    <a:pt x="4727" y="4915"/>
                  </a:lnTo>
                  <a:lnTo>
                    <a:pt x="5924" y="4915"/>
                  </a:lnTo>
                  <a:lnTo>
                    <a:pt x="6396" y="6144"/>
                  </a:lnTo>
                  <a:cubicBezTo>
                    <a:pt x="6459" y="6270"/>
                    <a:pt x="6617" y="6364"/>
                    <a:pt x="6711" y="6364"/>
                  </a:cubicBezTo>
                  <a:lnTo>
                    <a:pt x="7436" y="6364"/>
                  </a:lnTo>
                  <a:cubicBezTo>
                    <a:pt x="7625" y="6364"/>
                    <a:pt x="7783" y="6207"/>
                    <a:pt x="7783" y="6018"/>
                  </a:cubicBezTo>
                  <a:cubicBezTo>
                    <a:pt x="7783" y="5829"/>
                    <a:pt x="7625" y="5671"/>
                    <a:pt x="7436" y="5671"/>
                  </a:cubicBezTo>
                  <a:lnTo>
                    <a:pt x="6963" y="5671"/>
                  </a:lnTo>
                  <a:lnTo>
                    <a:pt x="6680" y="4947"/>
                  </a:lnTo>
                  <a:lnTo>
                    <a:pt x="6743" y="4947"/>
                  </a:lnTo>
                  <a:cubicBezTo>
                    <a:pt x="7310" y="4947"/>
                    <a:pt x="7846" y="4632"/>
                    <a:pt x="8066" y="4128"/>
                  </a:cubicBezTo>
                  <a:lnTo>
                    <a:pt x="8822" y="2710"/>
                  </a:lnTo>
                  <a:lnTo>
                    <a:pt x="8822" y="2710"/>
                  </a:lnTo>
                  <a:cubicBezTo>
                    <a:pt x="8633" y="2804"/>
                    <a:pt x="8381" y="2836"/>
                    <a:pt x="8192" y="2836"/>
                  </a:cubicBezTo>
                  <a:cubicBezTo>
                    <a:pt x="7279" y="2836"/>
                    <a:pt x="6491" y="2048"/>
                    <a:pt x="6491" y="1072"/>
                  </a:cubicBezTo>
                  <a:cubicBezTo>
                    <a:pt x="6491" y="662"/>
                    <a:pt x="6648" y="284"/>
                    <a:pt x="683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73" name="Google Shape;9273;p99"/>
          <p:cNvGrpSpPr/>
          <p:nvPr/>
        </p:nvGrpSpPr>
        <p:grpSpPr>
          <a:xfrm>
            <a:off x="1866135" y="2796278"/>
            <a:ext cx="450470" cy="450470"/>
            <a:chOff x="-20571700" y="4066875"/>
            <a:chExt cx="304825" cy="304825"/>
          </a:xfrm>
        </p:grpSpPr>
        <p:sp>
          <p:nvSpPr>
            <p:cNvPr id="9274" name="Google Shape;9274;p99"/>
            <p:cNvSpPr/>
            <p:nvPr/>
          </p:nvSpPr>
          <p:spPr>
            <a:xfrm>
              <a:off x="-20385825" y="4211025"/>
              <a:ext cx="118950" cy="160675"/>
            </a:xfrm>
            <a:custGeom>
              <a:avLst/>
              <a:gdLst/>
              <a:ahLst/>
              <a:cxnLst/>
              <a:rect l="l" t="t" r="r" b="b"/>
              <a:pathLst>
                <a:path w="4758" h="6427" extrusionOk="0">
                  <a:moveTo>
                    <a:pt x="757" y="0"/>
                  </a:moveTo>
                  <a:cubicBezTo>
                    <a:pt x="473" y="0"/>
                    <a:pt x="221" y="63"/>
                    <a:pt x="1" y="189"/>
                  </a:cubicBezTo>
                  <a:lnTo>
                    <a:pt x="2836" y="6427"/>
                  </a:lnTo>
                  <a:lnTo>
                    <a:pt x="4380" y="6427"/>
                  </a:lnTo>
                  <a:cubicBezTo>
                    <a:pt x="4474" y="6427"/>
                    <a:pt x="4600" y="6332"/>
                    <a:pt x="4695" y="6269"/>
                  </a:cubicBezTo>
                  <a:cubicBezTo>
                    <a:pt x="4758" y="6143"/>
                    <a:pt x="4758" y="6017"/>
                    <a:pt x="4695" y="5891"/>
                  </a:cubicBezTo>
                  <a:lnTo>
                    <a:pt x="2111" y="819"/>
                  </a:lnTo>
                  <a:cubicBezTo>
                    <a:pt x="1891" y="315"/>
                    <a:pt x="1387" y="0"/>
                    <a:pt x="75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5" name="Google Shape;9275;p99"/>
            <p:cNvSpPr/>
            <p:nvPr/>
          </p:nvSpPr>
          <p:spPr>
            <a:xfrm>
              <a:off x="-20412600" y="4084875"/>
              <a:ext cx="109500" cy="89925"/>
            </a:xfrm>
            <a:custGeom>
              <a:avLst/>
              <a:gdLst/>
              <a:ahLst/>
              <a:cxnLst/>
              <a:rect l="l" t="t" r="r" b="b"/>
              <a:pathLst>
                <a:path w="4380" h="3597" extrusionOk="0">
                  <a:moveTo>
                    <a:pt x="2203" y="0"/>
                  </a:moveTo>
                  <a:cubicBezTo>
                    <a:pt x="2118" y="0"/>
                    <a:pt x="2029" y="10"/>
                    <a:pt x="1922" y="37"/>
                  </a:cubicBezTo>
                  <a:cubicBezTo>
                    <a:pt x="1261" y="194"/>
                    <a:pt x="788" y="824"/>
                    <a:pt x="788" y="1486"/>
                  </a:cubicBezTo>
                  <a:cubicBezTo>
                    <a:pt x="284" y="1707"/>
                    <a:pt x="0" y="2211"/>
                    <a:pt x="126" y="2715"/>
                  </a:cubicBezTo>
                  <a:cubicBezTo>
                    <a:pt x="252" y="3219"/>
                    <a:pt x="694" y="3597"/>
                    <a:pt x="1198" y="3597"/>
                  </a:cubicBezTo>
                  <a:lnTo>
                    <a:pt x="3308" y="3597"/>
                  </a:lnTo>
                  <a:cubicBezTo>
                    <a:pt x="3876" y="3597"/>
                    <a:pt x="4380" y="3124"/>
                    <a:pt x="4380" y="2526"/>
                  </a:cubicBezTo>
                  <a:cubicBezTo>
                    <a:pt x="4380" y="2179"/>
                    <a:pt x="4222" y="1801"/>
                    <a:pt x="3813" y="1580"/>
                  </a:cubicBezTo>
                  <a:cubicBezTo>
                    <a:pt x="3718" y="1549"/>
                    <a:pt x="3655" y="1423"/>
                    <a:pt x="3624" y="1297"/>
                  </a:cubicBezTo>
                  <a:cubicBezTo>
                    <a:pt x="3561" y="635"/>
                    <a:pt x="3119" y="194"/>
                    <a:pt x="2552" y="37"/>
                  </a:cubicBezTo>
                  <a:cubicBezTo>
                    <a:pt x="2425" y="19"/>
                    <a:pt x="2319" y="0"/>
                    <a:pt x="220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6" name="Google Shape;9276;p99"/>
            <p:cNvSpPr/>
            <p:nvPr/>
          </p:nvSpPr>
          <p:spPr>
            <a:xfrm>
              <a:off x="-20332275" y="4066875"/>
              <a:ext cx="64625" cy="80375"/>
            </a:xfrm>
            <a:custGeom>
              <a:avLst/>
              <a:gdLst/>
              <a:ahLst/>
              <a:cxnLst/>
              <a:rect l="l" t="t" r="r" b="b"/>
              <a:pathLst>
                <a:path w="2585" h="3215" extrusionOk="0">
                  <a:moveTo>
                    <a:pt x="820" y="1"/>
                  </a:moveTo>
                  <a:cubicBezTo>
                    <a:pt x="505" y="1"/>
                    <a:pt x="221" y="95"/>
                    <a:pt x="1" y="253"/>
                  </a:cubicBezTo>
                  <a:cubicBezTo>
                    <a:pt x="253" y="379"/>
                    <a:pt x="505" y="568"/>
                    <a:pt x="726" y="851"/>
                  </a:cubicBezTo>
                  <a:cubicBezTo>
                    <a:pt x="915" y="1103"/>
                    <a:pt x="1072" y="1418"/>
                    <a:pt x="1135" y="1733"/>
                  </a:cubicBezTo>
                  <a:cubicBezTo>
                    <a:pt x="1356" y="1891"/>
                    <a:pt x="1608" y="2174"/>
                    <a:pt x="1702" y="2490"/>
                  </a:cubicBezTo>
                  <a:cubicBezTo>
                    <a:pt x="1797" y="2679"/>
                    <a:pt x="1860" y="2962"/>
                    <a:pt x="1860" y="3214"/>
                  </a:cubicBezTo>
                  <a:cubicBezTo>
                    <a:pt x="2301" y="2899"/>
                    <a:pt x="2584" y="2363"/>
                    <a:pt x="2584" y="1796"/>
                  </a:cubicBezTo>
                  <a:cubicBezTo>
                    <a:pt x="2584" y="788"/>
                    <a:pt x="1797" y="1"/>
                    <a:pt x="8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7" name="Google Shape;9277;p99"/>
            <p:cNvSpPr/>
            <p:nvPr/>
          </p:nvSpPr>
          <p:spPr>
            <a:xfrm>
              <a:off x="-20553575" y="4103900"/>
              <a:ext cx="107925" cy="89025"/>
            </a:xfrm>
            <a:custGeom>
              <a:avLst/>
              <a:gdLst/>
              <a:ahLst/>
              <a:cxnLst/>
              <a:rect l="l" t="t" r="r" b="b"/>
              <a:pathLst>
                <a:path w="4317" h="3561" extrusionOk="0">
                  <a:moveTo>
                    <a:pt x="2174" y="0"/>
                  </a:moveTo>
                  <a:cubicBezTo>
                    <a:pt x="1386" y="0"/>
                    <a:pt x="756" y="630"/>
                    <a:pt x="756" y="1418"/>
                  </a:cubicBezTo>
                  <a:lnTo>
                    <a:pt x="756" y="1481"/>
                  </a:lnTo>
                  <a:cubicBezTo>
                    <a:pt x="284" y="1639"/>
                    <a:pt x="63" y="2048"/>
                    <a:pt x="63" y="2458"/>
                  </a:cubicBezTo>
                  <a:cubicBezTo>
                    <a:pt x="0" y="3088"/>
                    <a:pt x="473" y="3560"/>
                    <a:pt x="1071" y="3560"/>
                  </a:cubicBezTo>
                  <a:lnTo>
                    <a:pt x="3214" y="3560"/>
                  </a:lnTo>
                  <a:cubicBezTo>
                    <a:pt x="3686" y="3560"/>
                    <a:pt x="4159" y="3214"/>
                    <a:pt x="4253" y="2710"/>
                  </a:cubicBezTo>
                  <a:cubicBezTo>
                    <a:pt x="4253" y="2615"/>
                    <a:pt x="4316" y="2552"/>
                    <a:pt x="4316" y="2521"/>
                  </a:cubicBezTo>
                  <a:cubicBezTo>
                    <a:pt x="4316" y="2080"/>
                    <a:pt x="4033" y="1670"/>
                    <a:pt x="3592" y="1481"/>
                  </a:cubicBezTo>
                  <a:cubicBezTo>
                    <a:pt x="3592" y="1135"/>
                    <a:pt x="3529" y="819"/>
                    <a:pt x="3308" y="536"/>
                  </a:cubicBezTo>
                  <a:cubicBezTo>
                    <a:pt x="3056" y="189"/>
                    <a:pt x="2646" y="0"/>
                    <a:pt x="217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8" name="Google Shape;9278;p99"/>
            <p:cNvSpPr/>
            <p:nvPr/>
          </p:nvSpPr>
          <p:spPr>
            <a:xfrm>
              <a:off x="-20515000" y="4168475"/>
              <a:ext cx="119750" cy="91400"/>
            </a:xfrm>
            <a:custGeom>
              <a:avLst/>
              <a:gdLst/>
              <a:ahLst/>
              <a:cxnLst/>
              <a:rect l="l" t="t" r="r" b="b"/>
              <a:pathLst>
                <a:path w="4790" h="3656" extrusionOk="0">
                  <a:moveTo>
                    <a:pt x="3435" y="1"/>
                  </a:moveTo>
                  <a:cubicBezTo>
                    <a:pt x="3435" y="316"/>
                    <a:pt x="3372" y="599"/>
                    <a:pt x="3151" y="914"/>
                  </a:cubicBezTo>
                  <a:cubicBezTo>
                    <a:pt x="2773" y="1450"/>
                    <a:pt x="2206" y="1702"/>
                    <a:pt x="1671" y="1702"/>
                  </a:cubicBezTo>
                  <a:lnTo>
                    <a:pt x="473" y="1702"/>
                  </a:lnTo>
                  <a:lnTo>
                    <a:pt x="1" y="2710"/>
                  </a:lnTo>
                  <a:lnTo>
                    <a:pt x="946" y="3655"/>
                  </a:lnTo>
                  <a:lnTo>
                    <a:pt x="2143" y="2490"/>
                  </a:lnTo>
                  <a:cubicBezTo>
                    <a:pt x="2222" y="2411"/>
                    <a:pt x="2309" y="2371"/>
                    <a:pt x="2395" y="2371"/>
                  </a:cubicBezTo>
                  <a:cubicBezTo>
                    <a:pt x="2482" y="2371"/>
                    <a:pt x="2568" y="2411"/>
                    <a:pt x="2647" y="2490"/>
                  </a:cubicBezTo>
                  <a:lnTo>
                    <a:pt x="3844" y="3655"/>
                  </a:lnTo>
                  <a:lnTo>
                    <a:pt x="4790" y="2710"/>
                  </a:lnTo>
                  <a:lnTo>
                    <a:pt x="3718" y="410"/>
                  </a:lnTo>
                  <a:cubicBezTo>
                    <a:pt x="3624" y="253"/>
                    <a:pt x="3561" y="127"/>
                    <a:pt x="343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9" name="Google Shape;9279;p99"/>
            <p:cNvSpPr/>
            <p:nvPr/>
          </p:nvSpPr>
          <p:spPr>
            <a:xfrm>
              <a:off x="-20571700" y="4250400"/>
              <a:ext cx="233950" cy="120525"/>
            </a:xfrm>
            <a:custGeom>
              <a:avLst/>
              <a:gdLst/>
              <a:ahLst/>
              <a:cxnLst/>
              <a:rect l="l" t="t" r="r" b="b"/>
              <a:pathLst>
                <a:path w="9358" h="4821" extrusionOk="0">
                  <a:moveTo>
                    <a:pt x="4695" y="0"/>
                  </a:moveTo>
                  <a:lnTo>
                    <a:pt x="3497" y="1166"/>
                  </a:lnTo>
                  <a:cubicBezTo>
                    <a:pt x="3419" y="1245"/>
                    <a:pt x="3332" y="1284"/>
                    <a:pt x="3245" y="1284"/>
                  </a:cubicBezTo>
                  <a:cubicBezTo>
                    <a:pt x="3159" y="1284"/>
                    <a:pt x="3072" y="1245"/>
                    <a:pt x="2993" y="1166"/>
                  </a:cubicBezTo>
                  <a:lnTo>
                    <a:pt x="1954" y="158"/>
                  </a:lnTo>
                  <a:lnTo>
                    <a:pt x="32" y="4316"/>
                  </a:lnTo>
                  <a:cubicBezTo>
                    <a:pt x="0" y="4442"/>
                    <a:pt x="0" y="4568"/>
                    <a:pt x="63" y="4694"/>
                  </a:cubicBezTo>
                  <a:cubicBezTo>
                    <a:pt x="158" y="4789"/>
                    <a:pt x="252" y="4820"/>
                    <a:pt x="379" y="4820"/>
                  </a:cubicBezTo>
                  <a:lnTo>
                    <a:pt x="8979" y="4820"/>
                  </a:lnTo>
                  <a:cubicBezTo>
                    <a:pt x="9105" y="4820"/>
                    <a:pt x="9200" y="4757"/>
                    <a:pt x="9294" y="4694"/>
                  </a:cubicBezTo>
                  <a:cubicBezTo>
                    <a:pt x="9357" y="4568"/>
                    <a:pt x="9357" y="4442"/>
                    <a:pt x="9326" y="4316"/>
                  </a:cubicBezTo>
                  <a:lnTo>
                    <a:pt x="7341" y="158"/>
                  </a:lnTo>
                  <a:lnTo>
                    <a:pt x="6333" y="1166"/>
                  </a:lnTo>
                  <a:cubicBezTo>
                    <a:pt x="6270" y="1260"/>
                    <a:pt x="6175" y="1292"/>
                    <a:pt x="6112" y="1292"/>
                  </a:cubicBezTo>
                  <a:cubicBezTo>
                    <a:pt x="6018" y="1292"/>
                    <a:pt x="5892" y="1260"/>
                    <a:pt x="5860" y="1166"/>
                  </a:cubicBezTo>
                  <a:lnTo>
                    <a:pt x="469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0" name="Google Shape;9280;p99"/>
          <p:cNvGrpSpPr/>
          <p:nvPr/>
        </p:nvGrpSpPr>
        <p:grpSpPr>
          <a:xfrm>
            <a:off x="4632837" y="1688259"/>
            <a:ext cx="453980" cy="451948"/>
            <a:chOff x="-18645175" y="3334200"/>
            <a:chExt cx="307200" cy="305825"/>
          </a:xfrm>
        </p:grpSpPr>
        <p:sp>
          <p:nvSpPr>
            <p:cNvPr id="9281" name="Google Shape;9281;p99"/>
            <p:cNvSpPr/>
            <p:nvPr/>
          </p:nvSpPr>
          <p:spPr>
            <a:xfrm>
              <a:off x="-18627850" y="3424975"/>
              <a:ext cx="289875" cy="215050"/>
            </a:xfrm>
            <a:custGeom>
              <a:avLst/>
              <a:gdLst/>
              <a:ahLst/>
              <a:cxnLst/>
              <a:rect l="l" t="t" r="r" b="b"/>
              <a:pathLst>
                <a:path w="11595" h="8602" extrusionOk="0">
                  <a:moveTo>
                    <a:pt x="7530" y="2111"/>
                  </a:moveTo>
                  <a:cubicBezTo>
                    <a:pt x="7719" y="2111"/>
                    <a:pt x="7877" y="2269"/>
                    <a:pt x="7877" y="2458"/>
                  </a:cubicBezTo>
                  <a:lnTo>
                    <a:pt x="7877" y="4568"/>
                  </a:lnTo>
                  <a:cubicBezTo>
                    <a:pt x="7877" y="4789"/>
                    <a:pt x="7719" y="4946"/>
                    <a:pt x="7530" y="4946"/>
                  </a:cubicBezTo>
                  <a:cubicBezTo>
                    <a:pt x="7341" y="4946"/>
                    <a:pt x="7184" y="4789"/>
                    <a:pt x="7184" y="4568"/>
                  </a:cubicBezTo>
                  <a:lnTo>
                    <a:pt x="7184" y="2458"/>
                  </a:lnTo>
                  <a:cubicBezTo>
                    <a:pt x="7184" y="2269"/>
                    <a:pt x="7341" y="2111"/>
                    <a:pt x="7530" y="2111"/>
                  </a:cubicBezTo>
                  <a:close/>
                  <a:moveTo>
                    <a:pt x="2584" y="0"/>
                  </a:moveTo>
                  <a:cubicBezTo>
                    <a:pt x="2364" y="0"/>
                    <a:pt x="2206" y="158"/>
                    <a:pt x="2206" y="347"/>
                  </a:cubicBezTo>
                  <a:lnTo>
                    <a:pt x="2206" y="1764"/>
                  </a:lnTo>
                  <a:lnTo>
                    <a:pt x="2206" y="2489"/>
                  </a:lnTo>
                  <a:cubicBezTo>
                    <a:pt x="2206" y="2678"/>
                    <a:pt x="2364" y="2836"/>
                    <a:pt x="2584" y="2836"/>
                  </a:cubicBezTo>
                  <a:lnTo>
                    <a:pt x="3624" y="2836"/>
                  </a:lnTo>
                  <a:cubicBezTo>
                    <a:pt x="4821" y="2836"/>
                    <a:pt x="5766" y="3781"/>
                    <a:pt x="5766" y="4978"/>
                  </a:cubicBezTo>
                  <a:cubicBezTo>
                    <a:pt x="5766" y="6144"/>
                    <a:pt x="4821" y="7089"/>
                    <a:pt x="3624" y="7089"/>
                  </a:cubicBezTo>
                  <a:lnTo>
                    <a:pt x="3277" y="7089"/>
                  </a:lnTo>
                  <a:cubicBezTo>
                    <a:pt x="2616" y="7089"/>
                    <a:pt x="1986" y="6931"/>
                    <a:pt x="1387" y="6711"/>
                  </a:cubicBezTo>
                  <a:cubicBezTo>
                    <a:pt x="1072" y="7183"/>
                    <a:pt x="694" y="7593"/>
                    <a:pt x="221" y="7908"/>
                  </a:cubicBezTo>
                  <a:cubicBezTo>
                    <a:pt x="95" y="8002"/>
                    <a:pt x="1" y="8160"/>
                    <a:pt x="64" y="8317"/>
                  </a:cubicBezTo>
                  <a:cubicBezTo>
                    <a:pt x="95" y="8475"/>
                    <a:pt x="253" y="8538"/>
                    <a:pt x="410" y="8538"/>
                  </a:cubicBezTo>
                  <a:lnTo>
                    <a:pt x="3624" y="8538"/>
                  </a:lnTo>
                  <a:lnTo>
                    <a:pt x="3624" y="8191"/>
                  </a:lnTo>
                  <a:cubicBezTo>
                    <a:pt x="3624" y="8002"/>
                    <a:pt x="3781" y="7845"/>
                    <a:pt x="4002" y="7845"/>
                  </a:cubicBezTo>
                  <a:cubicBezTo>
                    <a:pt x="4191" y="7845"/>
                    <a:pt x="4348" y="8002"/>
                    <a:pt x="4348" y="8191"/>
                  </a:cubicBezTo>
                  <a:lnTo>
                    <a:pt x="4348" y="8538"/>
                  </a:lnTo>
                  <a:lnTo>
                    <a:pt x="6522" y="8538"/>
                  </a:lnTo>
                  <a:lnTo>
                    <a:pt x="6522" y="6049"/>
                  </a:lnTo>
                  <a:cubicBezTo>
                    <a:pt x="6522" y="5829"/>
                    <a:pt x="6680" y="5671"/>
                    <a:pt x="6869" y="5671"/>
                  </a:cubicBezTo>
                  <a:cubicBezTo>
                    <a:pt x="7058" y="5671"/>
                    <a:pt x="7215" y="5829"/>
                    <a:pt x="7215" y="6049"/>
                  </a:cubicBezTo>
                  <a:lnTo>
                    <a:pt x="7215" y="8601"/>
                  </a:lnTo>
                  <a:lnTo>
                    <a:pt x="11153" y="8601"/>
                  </a:lnTo>
                  <a:cubicBezTo>
                    <a:pt x="11468" y="8538"/>
                    <a:pt x="11595" y="8128"/>
                    <a:pt x="11311" y="7939"/>
                  </a:cubicBezTo>
                  <a:cubicBezTo>
                    <a:pt x="10208" y="7215"/>
                    <a:pt x="9547" y="5986"/>
                    <a:pt x="9389" y="4726"/>
                  </a:cubicBezTo>
                  <a:lnTo>
                    <a:pt x="10681" y="3434"/>
                  </a:lnTo>
                  <a:cubicBezTo>
                    <a:pt x="10775" y="3371"/>
                    <a:pt x="10807" y="3277"/>
                    <a:pt x="10807" y="3182"/>
                  </a:cubicBezTo>
                  <a:lnTo>
                    <a:pt x="10807" y="1764"/>
                  </a:lnTo>
                  <a:cubicBezTo>
                    <a:pt x="10807" y="1563"/>
                    <a:pt x="10625" y="1422"/>
                    <a:pt x="10440" y="1422"/>
                  </a:cubicBezTo>
                  <a:cubicBezTo>
                    <a:pt x="10394" y="1422"/>
                    <a:pt x="10347" y="1431"/>
                    <a:pt x="10303" y="1449"/>
                  </a:cubicBezTo>
                  <a:lnTo>
                    <a:pt x="9389" y="1922"/>
                  </a:lnTo>
                  <a:lnTo>
                    <a:pt x="9389" y="347"/>
                  </a:lnTo>
                  <a:cubicBezTo>
                    <a:pt x="9389" y="158"/>
                    <a:pt x="9232" y="0"/>
                    <a:pt x="9043" y="0"/>
                  </a:cubicBezTo>
                  <a:lnTo>
                    <a:pt x="6522" y="0"/>
                  </a:lnTo>
                  <a:lnTo>
                    <a:pt x="6522" y="3245"/>
                  </a:lnTo>
                  <a:cubicBezTo>
                    <a:pt x="6522" y="3434"/>
                    <a:pt x="6365" y="3592"/>
                    <a:pt x="6144" y="3592"/>
                  </a:cubicBezTo>
                  <a:cubicBezTo>
                    <a:pt x="5955" y="3592"/>
                    <a:pt x="5798" y="3434"/>
                    <a:pt x="5798" y="3245"/>
                  </a:cubicBezTo>
                  <a:lnTo>
                    <a:pt x="5798" y="0"/>
                  </a:lnTo>
                  <a:lnTo>
                    <a:pt x="4348" y="0"/>
                  </a:lnTo>
                  <a:lnTo>
                    <a:pt x="4348" y="1764"/>
                  </a:lnTo>
                  <a:cubicBezTo>
                    <a:pt x="4348" y="1985"/>
                    <a:pt x="4191" y="2143"/>
                    <a:pt x="4002" y="2143"/>
                  </a:cubicBezTo>
                  <a:cubicBezTo>
                    <a:pt x="3781" y="2143"/>
                    <a:pt x="3624" y="1985"/>
                    <a:pt x="3624" y="1764"/>
                  </a:cubicBezTo>
                  <a:lnTo>
                    <a:pt x="362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2" name="Google Shape;9282;p99"/>
            <p:cNvSpPr/>
            <p:nvPr/>
          </p:nvSpPr>
          <p:spPr>
            <a:xfrm>
              <a:off x="-18645175" y="3424975"/>
              <a:ext cx="141800" cy="159900"/>
            </a:xfrm>
            <a:custGeom>
              <a:avLst/>
              <a:gdLst/>
              <a:ahLst/>
              <a:cxnLst/>
              <a:rect l="l" t="t" r="r" b="b"/>
              <a:pathLst>
                <a:path w="5672" h="6396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2489"/>
                  </a:lnTo>
                  <a:cubicBezTo>
                    <a:pt x="1" y="4600"/>
                    <a:pt x="1733" y="6396"/>
                    <a:pt x="3907" y="6396"/>
                  </a:cubicBezTo>
                  <a:lnTo>
                    <a:pt x="4254" y="6396"/>
                  </a:lnTo>
                  <a:cubicBezTo>
                    <a:pt x="5041" y="6396"/>
                    <a:pt x="5671" y="5766"/>
                    <a:pt x="5671" y="4978"/>
                  </a:cubicBezTo>
                  <a:cubicBezTo>
                    <a:pt x="5671" y="4190"/>
                    <a:pt x="5041" y="3560"/>
                    <a:pt x="4254" y="3560"/>
                  </a:cubicBezTo>
                  <a:lnTo>
                    <a:pt x="3183" y="3560"/>
                  </a:lnTo>
                  <a:cubicBezTo>
                    <a:pt x="2584" y="3560"/>
                    <a:pt x="2111" y="3088"/>
                    <a:pt x="2111" y="2489"/>
                  </a:cubicBezTo>
                  <a:lnTo>
                    <a:pt x="2111" y="1764"/>
                  </a:lnTo>
                  <a:cubicBezTo>
                    <a:pt x="2111" y="788"/>
                    <a:pt x="1324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3" name="Google Shape;9283;p99"/>
            <p:cNvSpPr/>
            <p:nvPr/>
          </p:nvSpPr>
          <p:spPr>
            <a:xfrm>
              <a:off x="-18466375" y="3334200"/>
              <a:ext cx="54350" cy="71100"/>
            </a:xfrm>
            <a:custGeom>
              <a:avLst/>
              <a:gdLst/>
              <a:ahLst/>
              <a:cxnLst/>
              <a:rect l="l" t="t" r="r" b="b"/>
              <a:pathLst>
                <a:path w="2174" h="2844" extrusionOk="0">
                  <a:moveTo>
                    <a:pt x="1449" y="0"/>
                  </a:moveTo>
                  <a:cubicBezTo>
                    <a:pt x="1371" y="0"/>
                    <a:pt x="1292" y="24"/>
                    <a:pt x="1229" y="71"/>
                  </a:cubicBezTo>
                  <a:cubicBezTo>
                    <a:pt x="1197" y="103"/>
                    <a:pt x="0" y="953"/>
                    <a:pt x="0" y="2150"/>
                  </a:cubicBezTo>
                  <a:cubicBezTo>
                    <a:pt x="0" y="2403"/>
                    <a:pt x="95" y="2623"/>
                    <a:pt x="158" y="2844"/>
                  </a:cubicBezTo>
                  <a:lnTo>
                    <a:pt x="756" y="2844"/>
                  </a:lnTo>
                  <a:cubicBezTo>
                    <a:pt x="882" y="1898"/>
                    <a:pt x="1386" y="1048"/>
                    <a:pt x="2174" y="544"/>
                  </a:cubicBezTo>
                  <a:cubicBezTo>
                    <a:pt x="1954" y="260"/>
                    <a:pt x="1701" y="71"/>
                    <a:pt x="1670" y="71"/>
                  </a:cubicBezTo>
                  <a:cubicBezTo>
                    <a:pt x="1607" y="24"/>
                    <a:pt x="1528" y="0"/>
                    <a:pt x="144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4" name="Google Shape;9284;p99"/>
            <p:cNvSpPr/>
            <p:nvPr/>
          </p:nvSpPr>
          <p:spPr>
            <a:xfrm>
              <a:off x="-18428575" y="3352500"/>
              <a:ext cx="87450" cy="82725"/>
            </a:xfrm>
            <a:custGeom>
              <a:avLst/>
              <a:gdLst/>
              <a:ahLst/>
              <a:cxnLst/>
              <a:rect l="l" t="t" r="r" b="b"/>
              <a:pathLst>
                <a:path w="3498" h="3309" extrusionOk="0">
                  <a:moveTo>
                    <a:pt x="2426" y="1"/>
                  </a:moveTo>
                  <a:cubicBezTo>
                    <a:pt x="1166" y="1"/>
                    <a:pt x="158" y="946"/>
                    <a:pt x="0" y="2112"/>
                  </a:cubicBezTo>
                  <a:lnTo>
                    <a:pt x="1009" y="2112"/>
                  </a:lnTo>
                  <a:cubicBezTo>
                    <a:pt x="1607" y="2112"/>
                    <a:pt x="2080" y="2584"/>
                    <a:pt x="2080" y="3183"/>
                  </a:cubicBezTo>
                  <a:lnTo>
                    <a:pt x="2080" y="3309"/>
                  </a:lnTo>
                  <a:cubicBezTo>
                    <a:pt x="2899" y="2899"/>
                    <a:pt x="3497" y="2049"/>
                    <a:pt x="3497" y="1072"/>
                  </a:cubicBezTo>
                  <a:lnTo>
                    <a:pt x="3497" y="347"/>
                  </a:lnTo>
                  <a:cubicBezTo>
                    <a:pt x="3497" y="158"/>
                    <a:pt x="3340" y="1"/>
                    <a:pt x="315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5" name="Google Shape;9285;p99"/>
            <p:cNvSpPr/>
            <p:nvPr/>
          </p:nvSpPr>
          <p:spPr>
            <a:xfrm>
              <a:off x="-18645175" y="3334400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765" y="0"/>
                  </a:moveTo>
                  <a:cubicBezTo>
                    <a:pt x="788" y="0"/>
                    <a:pt x="1" y="788"/>
                    <a:pt x="1" y="1796"/>
                  </a:cubicBezTo>
                  <a:lnTo>
                    <a:pt x="1" y="2489"/>
                  </a:lnTo>
                  <a:cubicBezTo>
                    <a:pt x="1" y="2678"/>
                    <a:pt x="158" y="2836"/>
                    <a:pt x="347" y="2836"/>
                  </a:cubicBezTo>
                  <a:lnTo>
                    <a:pt x="1072" y="2836"/>
                  </a:lnTo>
                  <a:cubicBezTo>
                    <a:pt x="2048" y="2836"/>
                    <a:pt x="2836" y="2048"/>
                    <a:pt x="2836" y="1071"/>
                  </a:cubicBezTo>
                  <a:lnTo>
                    <a:pt x="2836" y="347"/>
                  </a:lnTo>
                  <a:cubicBezTo>
                    <a:pt x="2836" y="158"/>
                    <a:pt x="2679" y="0"/>
                    <a:pt x="248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6" name="Google Shape;9286;p99"/>
          <p:cNvGrpSpPr/>
          <p:nvPr/>
        </p:nvGrpSpPr>
        <p:grpSpPr>
          <a:xfrm>
            <a:off x="4633429" y="2242989"/>
            <a:ext cx="452798" cy="450507"/>
            <a:chOff x="-18645175" y="3708500"/>
            <a:chExt cx="306400" cy="304850"/>
          </a:xfrm>
        </p:grpSpPr>
        <p:sp>
          <p:nvSpPr>
            <p:cNvPr id="9287" name="Google Shape;9287;p99"/>
            <p:cNvSpPr/>
            <p:nvPr/>
          </p:nvSpPr>
          <p:spPr>
            <a:xfrm>
              <a:off x="-18555375" y="38172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8" name="Google Shape;9288;p99"/>
            <p:cNvSpPr/>
            <p:nvPr/>
          </p:nvSpPr>
          <p:spPr>
            <a:xfrm>
              <a:off x="-18501825" y="3894000"/>
              <a:ext cx="18150" cy="16950"/>
            </a:xfrm>
            <a:custGeom>
              <a:avLst/>
              <a:gdLst/>
              <a:ahLst/>
              <a:cxnLst/>
              <a:rect l="l" t="t" r="r" b="b"/>
              <a:pathLst>
                <a:path w="726" h="678" extrusionOk="0">
                  <a:moveTo>
                    <a:pt x="351" y="0"/>
                  </a:moveTo>
                  <a:cubicBezTo>
                    <a:pt x="197" y="0"/>
                    <a:pt x="48" y="79"/>
                    <a:pt x="0" y="237"/>
                  </a:cubicBezTo>
                  <a:lnTo>
                    <a:pt x="379" y="678"/>
                  </a:lnTo>
                  <a:lnTo>
                    <a:pt x="725" y="237"/>
                  </a:lnTo>
                  <a:cubicBezTo>
                    <a:pt x="662" y="79"/>
                    <a:pt x="505" y="0"/>
                    <a:pt x="3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9" name="Google Shape;9289;p99"/>
            <p:cNvSpPr/>
            <p:nvPr/>
          </p:nvSpPr>
          <p:spPr>
            <a:xfrm>
              <a:off x="-18546725" y="3835325"/>
              <a:ext cx="108725" cy="124450"/>
            </a:xfrm>
            <a:custGeom>
              <a:avLst/>
              <a:gdLst/>
              <a:ahLst/>
              <a:cxnLst/>
              <a:rect l="l" t="t" r="r" b="b"/>
              <a:pathLst>
                <a:path w="4349" h="4978" extrusionOk="0">
                  <a:moveTo>
                    <a:pt x="2175" y="0"/>
                  </a:moveTo>
                  <a:cubicBezTo>
                    <a:pt x="1481" y="0"/>
                    <a:pt x="914" y="473"/>
                    <a:pt x="757" y="1134"/>
                  </a:cubicBezTo>
                  <a:lnTo>
                    <a:pt x="221" y="3151"/>
                  </a:lnTo>
                  <a:cubicBezTo>
                    <a:pt x="1" y="4096"/>
                    <a:pt x="725" y="4978"/>
                    <a:pt x="1639" y="4978"/>
                  </a:cubicBezTo>
                  <a:lnTo>
                    <a:pt x="1796" y="4978"/>
                  </a:lnTo>
                  <a:lnTo>
                    <a:pt x="1796" y="3686"/>
                  </a:lnTo>
                  <a:lnTo>
                    <a:pt x="1198" y="2899"/>
                  </a:lnTo>
                  <a:cubicBezTo>
                    <a:pt x="1135" y="2804"/>
                    <a:pt x="1103" y="2741"/>
                    <a:pt x="1103" y="2647"/>
                  </a:cubicBezTo>
                  <a:cubicBezTo>
                    <a:pt x="1103" y="2048"/>
                    <a:pt x="1576" y="1575"/>
                    <a:pt x="2175" y="1575"/>
                  </a:cubicBezTo>
                  <a:cubicBezTo>
                    <a:pt x="2773" y="1575"/>
                    <a:pt x="3246" y="2048"/>
                    <a:pt x="3246" y="2647"/>
                  </a:cubicBezTo>
                  <a:cubicBezTo>
                    <a:pt x="3246" y="2741"/>
                    <a:pt x="3183" y="2804"/>
                    <a:pt x="3151" y="2899"/>
                  </a:cubicBezTo>
                  <a:lnTo>
                    <a:pt x="2521" y="3686"/>
                  </a:lnTo>
                  <a:lnTo>
                    <a:pt x="2521" y="4978"/>
                  </a:lnTo>
                  <a:lnTo>
                    <a:pt x="2679" y="4978"/>
                  </a:lnTo>
                  <a:cubicBezTo>
                    <a:pt x="3624" y="4978"/>
                    <a:pt x="4348" y="4064"/>
                    <a:pt x="4096" y="3151"/>
                  </a:cubicBezTo>
                  <a:lnTo>
                    <a:pt x="3592" y="1134"/>
                  </a:lnTo>
                  <a:cubicBezTo>
                    <a:pt x="3435" y="441"/>
                    <a:pt x="2836" y="0"/>
                    <a:pt x="217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0" name="Google Shape;9290;p99"/>
            <p:cNvSpPr/>
            <p:nvPr/>
          </p:nvSpPr>
          <p:spPr>
            <a:xfrm>
              <a:off x="-18644375" y="3728200"/>
              <a:ext cx="305600" cy="285150"/>
            </a:xfrm>
            <a:custGeom>
              <a:avLst/>
              <a:gdLst/>
              <a:ahLst/>
              <a:cxnLst/>
              <a:rect l="l" t="t" r="r" b="b"/>
              <a:pathLst>
                <a:path w="12224" h="11406" extrusionOk="0">
                  <a:moveTo>
                    <a:pt x="8128" y="2836"/>
                  </a:moveTo>
                  <a:cubicBezTo>
                    <a:pt x="8695" y="2836"/>
                    <a:pt x="9168" y="3309"/>
                    <a:pt x="9168" y="3907"/>
                  </a:cubicBezTo>
                  <a:cubicBezTo>
                    <a:pt x="9257" y="4501"/>
                    <a:pt x="8814" y="4984"/>
                    <a:pt x="8182" y="4984"/>
                  </a:cubicBezTo>
                  <a:cubicBezTo>
                    <a:pt x="8143" y="4984"/>
                    <a:pt x="8105" y="4982"/>
                    <a:pt x="8065" y="4978"/>
                  </a:cubicBezTo>
                  <a:lnTo>
                    <a:pt x="8065" y="4978"/>
                  </a:lnTo>
                  <a:cubicBezTo>
                    <a:pt x="8128" y="5041"/>
                    <a:pt x="8160" y="5136"/>
                    <a:pt x="8160" y="5199"/>
                  </a:cubicBezTo>
                  <a:lnTo>
                    <a:pt x="8664" y="7247"/>
                  </a:lnTo>
                  <a:cubicBezTo>
                    <a:pt x="9011" y="8633"/>
                    <a:pt x="7971" y="9988"/>
                    <a:pt x="6553" y="9988"/>
                  </a:cubicBezTo>
                  <a:lnTo>
                    <a:pt x="5513" y="9988"/>
                  </a:lnTo>
                  <a:cubicBezTo>
                    <a:pt x="4096" y="9988"/>
                    <a:pt x="3025" y="8633"/>
                    <a:pt x="3403" y="7247"/>
                  </a:cubicBezTo>
                  <a:lnTo>
                    <a:pt x="3907" y="5199"/>
                  </a:lnTo>
                  <a:cubicBezTo>
                    <a:pt x="3938" y="5136"/>
                    <a:pt x="3938" y="5041"/>
                    <a:pt x="3970" y="4978"/>
                  </a:cubicBezTo>
                  <a:lnTo>
                    <a:pt x="3970" y="4978"/>
                  </a:lnTo>
                  <a:cubicBezTo>
                    <a:pt x="3934" y="4982"/>
                    <a:pt x="3899" y="4983"/>
                    <a:pt x="3864" y="4983"/>
                  </a:cubicBezTo>
                  <a:cubicBezTo>
                    <a:pt x="3255" y="4983"/>
                    <a:pt x="2804" y="4473"/>
                    <a:pt x="2804" y="3907"/>
                  </a:cubicBezTo>
                  <a:cubicBezTo>
                    <a:pt x="2804" y="3309"/>
                    <a:pt x="3277" y="2836"/>
                    <a:pt x="3875" y="2836"/>
                  </a:cubicBezTo>
                  <a:cubicBezTo>
                    <a:pt x="4411" y="2836"/>
                    <a:pt x="4883" y="3277"/>
                    <a:pt x="4915" y="3844"/>
                  </a:cubicBezTo>
                  <a:cubicBezTo>
                    <a:pt x="5230" y="3624"/>
                    <a:pt x="5608" y="3561"/>
                    <a:pt x="5986" y="3561"/>
                  </a:cubicBezTo>
                  <a:cubicBezTo>
                    <a:pt x="6396" y="3561"/>
                    <a:pt x="6742" y="3687"/>
                    <a:pt x="7057" y="3844"/>
                  </a:cubicBezTo>
                  <a:cubicBezTo>
                    <a:pt x="7089" y="3277"/>
                    <a:pt x="7561" y="2836"/>
                    <a:pt x="8128" y="2836"/>
                  </a:cubicBezTo>
                  <a:close/>
                  <a:moveTo>
                    <a:pt x="4285" y="1"/>
                  </a:moveTo>
                  <a:cubicBezTo>
                    <a:pt x="2710" y="1"/>
                    <a:pt x="1449" y="946"/>
                    <a:pt x="1449" y="2143"/>
                  </a:cubicBezTo>
                  <a:lnTo>
                    <a:pt x="1449" y="2773"/>
                  </a:lnTo>
                  <a:cubicBezTo>
                    <a:pt x="1449" y="4380"/>
                    <a:pt x="945" y="5955"/>
                    <a:pt x="95" y="7310"/>
                  </a:cubicBezTo>
                  <a:cubicBezTo>
                    <a:pt x="0" y="7373"/>
                    <a:pt x="0" y="7530"/>
                    <a:pt x="32" y="7625"/>
                  </a:cubicBezTo>
                  <a:cubicBezTo>
                    <a:pt x="945" y="9893"/>
                    <a:pt x="3182" y="11405"/>
                    <a:pt x="5671" y="11405"/>
                  </a:cubicBezTo>
                  <a:lnTo>
                    <a:pt x="6553" y="11405"/>
                  </a:lnTo>
                  <a:cubicBezTo>
                    <a:pt x="9011" y="11405"/>
                    <a:pt x="11216" y="9893"/>
                    <a:pt x="12161" y="7625"/>
                  </a:cubicBezTo>
                  <a:cubicBezTo>
                    <a:pt x="12224" y="7499"/>
                    <a:pt x="12224" y="7373"/>
                    <a:pt x="12129" y="7310"/>
                  </a:cubicBezTo>
                  <a:cubicBezTo>
                    <a:pt x="11184" y="5955"/>
                    <a:pt x="10680" y="4380"/>
                    <a:pt x="10680" y="2773"/>
                  </a:cubicBezTo>
                  <a:lnTo>
                    <a:pt x="10680" y="2143"/>
                  </a:lnTo>
                  <a:cubicBezTo>
                    <a:pt x="10680" y="946"/>
                    <a:pt x="9420" y="1"/>
                    <a:pt x="7845" y="1"/>
                  </a:cubicBezTo>
                  <a:cubicBezTo>
                    <a:pt x="7183" y="1"/>
                    <a:pt x="6553" y="158"/>
                    <a:pt x="6081" y="473"/>
                  </a:cubicBezTo>
                  <a:cubicBezTo>
                    <a:pt x="5545" y="158"/>
                    <a:pt x="4915" y="1"/>
                    <a:pt x="42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1" name="Google Shape;9291;p99"/>
            <p:cNvSpPr/>
            <p:nvPr/>
          </p:nvSpPr>
          <p:spPr>
            <a:xfrm>
              <a:off x="-18448275" y="38172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725" y="536"/>
                    <a:pt x="725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2" name="Google Shape;9292;p99"/>
            <p:cNvSpPr/>
            <p:nvPr/>
          </p:nvSpPr>
          <p:spPr>
            <a:xfrm>
              <a:off x="-18645175" y="3708500"/>
              <a:ext cx="74050" cy="91400"/>
            </a:xfrm>
            <a:custGeom>
              <a:avLst/>
              <a:gdLst/>
              <a:ahLst/>
              <a:cxnLst/>
              <a:rect l="l" t="t" r="r" b="b"/>
              <a:pathLst>
                <a:path w="2962" h="3656" extrusionOk="0">
                  <a:moveTo>
                    <a:pt x="2111" y="1"/>
                  </a:moveTo>
                  <a:cubicBezTo>
                    <a:pt x="946" y="1"/>
                    <a:pt x="1" y="946"/>
                    <a:pt x="1" y="2143"/>
                  </a:cubicBezTo>
                  <a:cubicBezTo>
                    <a:pt x="1" y="2710"/>
                    <a:pt x="221" y="3277"/>
                    <a:pt x="631" y="3656"/>
                  </a:cubicBezTo>
                  <a:lnTo>
                    <a:pt x="631" y="3498"/>
                  </a:lnTo>
                  <a:lnTo>
                    <a:pt x="631" y="2868"/>
                  </a:lnTo>
                  <a:cubicBezTo>
                    <a:pt x="631" y="1608"/>
                    <a:pt x="1576" y="600"/>
                    <a:pt x="2962" y="190"/>
                  </a:cubicBezTo>
                  <a:cubicBezTo>
                    <a:pt x="2679" y="95"/>
                    <a:pt x="2395" y="1"/>
                    <a:pt x="211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3" name="Google Shape;9293;p99"/>
            <p:cNvSpPr/>
            <p:nvPr/>
          </p:nvSpPr>
          <p:spPr>
            <a:xfrm>
              <a:off x="-18415975" y="3710075"/>
              <a:ext cx="74850" cy="92975"/>
            </a:xfrm>
            <a:custGeom>
              <a:avLst/>
              <a:gdLst/>
              <a:ahLst/>
              <a:cxnLst/>
              <a:rect l="l" t="t" r="r" b="b"/>
              <a:pathLst>
                <a:path w="2994" h="3719" extrusionOk="0">
                  <a:moveTo>
                    <a:pt x="883" y="1"/>
                  </a:moveTo>
                  <a:cubicBezTo>
                    <a:pt x="568" y="1"/>
                    <a:pt x="284" y="64"/>
                    <a:pt x="1" y="190"/>
                  </a:cubicBezTo>
                  <a:cubicBezTo>
                    <a:pt x="1292" y="568"/>
                    <a:pt x="2206" y="1608"/>
                    <a:pt x="2206" y="2836"/>
                  </a:cubicBezTo>
                  <a:lnTo>
                    <a:pt x="2206" y="3466"/>
                  </a:lnTo>
                  <a:cubicBezTo>
                    <a:pt x="2206" y="3529"/>
                    <a:pt x="2206" y="3656"/>
                    <a:pt x="2237" y="3719"/>
                  </a:cubicBezTo>
                  <a:cubicBezTo>
                    <a:pt x="2710" y="3340"/>
                    <a:pt x="2993" y="2742"/>
                    <a:pt x="2993" y="2112"/>
                  </a:cubicBezTo>
                  <a:cubicBezTo>
                    <a:pt x="2993" y="946"/>
                    <a:pt x="2048" y="1"/>
                    <a:pt x="88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94" name="Google Shape;9294;p99"/>
          <p:cNvGrpSpPr/>
          <p:nvPr/>
        </p:nvGrpSpPr>
        <p:grpSpPr>
          <a:xfrm>
            <a:off x="4631101" y="2795630"/>
            <a:ext cx="457453" cy="451763"/>
            <a:chOff x="-18647525" y="4082625"/>
            <a:chExt cx="309550" cy="305700"/>
          </a:xfrm>
        </p:grpSpPr>
        <p:sp>
          <p:nvSpPr>
            <p:cNvPr id="9295" name="Google Shape;9295;p99"/>
            <p:cNvSpPr/>
            <p:nvPr/>
          </p:nvSpPr>
          <p:spPr>
            <a:xfrm>
              <a:off x="-18609725" y="4082625"/>
              <a:ext cx="123675" cy="61475"/>
            </a:xfrm>
            <a:custGeom>
              <a:avLst/>
              <a:gdLst/>
              <a:ahLst/>
              <a:cxnLst/>
              <a:rect l="l" t="t" r="r" b="b"/>
              <a:pathLst>
                <a:path w="4947" h="2459" extrusionOk="0">
                  <a:moveTo>
                    <a:pt x="2473" y="1"/>
                  </a:moveTo>
                  <a:cubicBezTo>
                    <a:pt x="2387" y="1"/>
                    <a:pt x="2300" y="32"/>
                    <a:pt x="2237" y="95"/>
                  </a:cubicBezTo>
                  <a:cubicBezTo>
                    <a:pt x="2206" y="127"/>
                    <a:pt x="1576" y="694"/>
                    <a:pt x="1450" y="1481"/>
                  </a:cubicBezTo>
                  <a:cubicBezTo>
                    <a:pt x="1324" y="1418"/>
                    <a:pt x="1166" y="1418"/>
                    <a:pt x="1071" y="1418"/>
                  </a:cubicBezTo>
                  <a:lnTo>
                    <a:pt x="347" y="1418"/>
                  </a:lnTo>
                  <a:cubicBezTo>
                    <a:pt x="158" y="1418"/>
                    <a:pt x="0" y="1576"/>
                    <a:pt x="0" y="1797"/>
                  </a:cubicBezTo>
                  <a:cubicBezTo>
                    <a:pt x="0" y="2017"/>
                    <a:pt x="32" y="2206"/>
                    <a:pt x="126" y="2427"/>
                  </a:cubicBezTo>
                  <a:cubicBezTo>
                    <a:pt x="1008" y="2175"/>
                    <a:pt x="1922" y="2175"/>
                    <a:pt x="2489" y="2175"/>
                  </a:cubicBezTo>
                  <a:cubicBezTo>
                    <a:pt x="3277" y="2175"/>
                    <a:pt x="4096" y="2206"/>
                    <a:pt x="4852" y="2458"/>
                  </a:cubicBezTo>
                  <a:cubicBezTo>
                    <a:pt x="4915" y="2269"/>
                    <a:pt x="4947" y="2017"/>
                    <a:pt x="4947" y="1797"/>
                  </a:cubicBezTo>
                  <a:cubicBezTo>
                    <a:pt x="4947" y="1576"/>
                    <a:pt x="4789" y="1418"/>
                    <a:pt x="4600" y="1418"/>
                  </a:cubicBezTo>
                  <a:lnTo>
                    <a:pt x="3907" y="1418"/>
                  </a:lnTo>
                  <a:cubicBezTo>
                    <a:pt x="3781" y="1418"/>
                    <a:pt x="3623" y="1418"/>
                    <a:pt x="3497" y="1481"/>
                  </a:cubicBezTo>
                  <a:cubicBezTo>
                    <a:pt x="3340" y="694"/>
                    <a:pt x="2710" y="127"/>
                    <a:pt x="2710" y="95"/>
                  </a:cubicBezTo>
                  <a:cubicBezTo>
                    <a:pt x="2647" y="32"/>
                    <a:pt x="2560" y="1"/>
                    <a:pt x="247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6" name="Google Shape;9296;p99"/>
            <p:cNvSpPr/>
            <p:nvPr/>
          </p:nvSpPr>
          <p:spPr>
            <a:xfrm>
              <a:off x="-18647525" y="4155875"/>
              <a:ext cx="148075" cy="195350"/>
            </a:xfrm>
            <a:custGeom>
              <a:avLst/>
              <a:gdLst/>
              <a:ahLst/>
              <a:cxnLst/>
              <a:rect l="l" t="t" r="r" b="b"/>
              <a:pathLst>
                <a:path w="5923" h="7814" extrusionOk="0">
                  <a:moveTo>
                    <a:pt x="1859" y="2836"/>
                  </a:moveTo>
                  <a:cubicBezTo>
                    <a:pt x="2048" y="2836"/>
                    <a:pt x="2205" y="2994"/>
                    <a:pt x="2205" y="3183"/>
                  </a:cubicBezTo>
                  <a:lnTo>
                    <a:pt x="2205" y="3907"/>
                  </a:lnTo>
                  <a:cubicBezTo>
                    <a:pt x="2205" y="4096"/>
                    <a:pt x="2048" y="4254"/>
                    <a:pt x="1859" y="4254"/>
                  </a:cubicBezTo>
                  <a:cubicBezTo>
                    <a:pt x="1670" y="4254"/>
                    <a:pt x="1512" y="4096"/>
                    <a:pt x="1512" y="3907"/>
                  </a:cubicBezTo>
                  <a:lnTo>
                    <a:pt x="1512" y="3183"/>
                  </a:lnTo>
                  <a:cubicBezTo>
                    <a:pt x="1512" y="2994"/>
                    <a:pt x="1670" y="2836"/>
                    <a:pt x="1859" y="2836"/>
                  </a:cubicBezTo>
                  <a:close/>
                  <a:moveTo>
                    <a:pt x="3938" y="1"/>
                  </a:moveTo>
                  <a:cubicBezTo>
                    <a:pt x="2678" y="1"/>
                    <a:pt x="0" y="1"/>
                    <a:pt x="0" y="2836"/>
                  </a:cubicBezTo>
                  <a:cubicBezTo>
                    <a:pt x="0" y="4569"/>
                    <a:pt x="914" y="6774"/>
                    <a:pt x="2205" y="7814"/>
                  </a:cubicBezTo>
                  <a:cubicBezTo>
                    <a:pt x="2016" y="6995"/>
                    <a:pt x="1985" y="6018"/>
                    <a:pt x="2268" y="4915"/>
                  </a:cubicBezTo>
                  <a:cubicBezTo>
                    <a:pt x="2457" y="4222"/>
                    <a:pt x="2741" y="3466"/>
                    <a:pt x="3088" y="2805"/>
                  </a:cubicBezTo>
                  <a:cubicBezTo>
                    <a:pt x="2962" y="2710"/>
                    <a:pt x="2899" y="2647"/>
                    <a:pt x="2899" y="2490"/>
                  </a:cubicBezTo>
                  <a:lnTo>
                    <a:pt x="2899" y="1765"/>
                  </a:lnTo>
                  <a:cubicBezTo>
                    <a:pt x="2899" y="1576"/>
                    <a:pt x="3056" y="1418"/>
                    <a:pt x="3245" y="1418"/>
                  </a:cubicBezTo>
                  <a:cubicBezTo>
                    <a:pt x="3434" y="1418"/>
                    <a:pt x="3592" y="1576"/>
                    <a:pt x="3592" y="1765"/>
                  </a:cubicBezTo>
                  <a:lnTo>
                    <a:pt x="3592" y="1954"/>
                  </a:lnTo>
                  <a:cubicBezTo>
                    <a:pt x="3781" y="1702"/>
                    <a:pt x="4033" y="1450"/>
                    <a:pt x="4222" y="1229"/>
                  </a:cubicBezTo>
                  <a:cubicBezTo>
                    <a:pt x="4726" y="694"/>
                    <a:pt x="5324" y="347"/>
                    <a:pt x="5923" y="190"/>
                  </a:cubicBezTo>
                  <a:cubicBezTo>
                    <a:pt x="5293" y="32"/>
                    <a:pt x="4631" y="1"/>
                    <a:pt x="393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7" name="Google Shape;9297;p99"/>
            <p:cNvSpPr/>
            <p:nvPr/>
          </p:nvSpPr>
          <p:spPr>
            <a:xfrm>
              <a:off x="-18442750" y="4150575"/>
              <a:ext cx="102400" cy="100625"/>
            </a:xfrm>
            <a:custGeom>
              <a:avLst/>
              <a:gdLst/>
              <a:ahLst/>
              <a:cxnLst/>
              <a:rect l="l" t="t" r="r" b="b"/>
              <a:pathLst>
                <a:path w="4096" h="4025" extrusionOk="0">
                  <a:moveTo>
                    <a:pt x="630" y="0"/>
                  </a:moveTo>
                  <a:cubicBezTo>
                    <a:pt x="544" y="0"/>
                    <a:pt x="457" y="39"/>
                    <a:pt x="378" y="118"/>
                  </a:cubicBezTo>
                  <a:cubicBezTo>
                    <a:pt x="221" y="276"/>
                    <a:pt x="95" y="496"/>
                    <a:pt x="0" y="685"/>
                  </a:cubicBezTo>
                  <a:cubicBezTo>
                    <a:pt x="851" y="1063"/>
                    <a:pt x="1481" y="1725"/>
                    <a:pt x="1891" y="2134"/>
                  </a:cubicBezTo>
                  <a:cubicBezTo>
                    <a:pt x="2300" y="2513"/>
                    <a:pt x="2962" y="3206"/>
                    <a:pt x="3371" y="4025"/>
                  </a:cubicBezTo>
                  <a:cubicBezTo>
                    <a:pt x="3560" y="3962"/>
                    <a:pt x="3749" y="3836"/>
                    <a:pt x="3907" y="3647"/>
                  </a:cubicBezTo>
                  <a:cubicBezTo>
                    <a:pt x="4096" y="3552"/>
                    <a:pt x="4096" y="3332"/>
                    <a:pt x="3938" y="3206"/>
                  </a:cubicBezTo>
                  <a:lnTo>
                    <a:pt x="3434" y="2702"/>
                  </a:lnTo>
                  <a:cubicBezTo>
                    <a:pt x="3371" y="2607"/>
                    <a:pt x="3245" y="2544"/>
                    <a:pt x="3119" y="2450"/>
                  </a:cubicBezTo>
                  <a:cubicBezTo>
                    <a:pt x="3560" y="1788"/>
                    <a:pt x="3529" y="937"/>
                    <a:pt x="3529" y="906"/>
                  </a:cubicBezTo>
                  <a:cubicBezTo>
                    <a:pt x="3529" y="717"/>
                    <a:pt x="3371" y="591"/>
                    <a:pt x="3151" y="559"/>
                  </a:cubicBezTo>
                  <a:cubicBezTo>
                    <a:pt x="3147" y="559"/>
                    <a:pt x="3130" y="559"/>
                    <a:pt x="3103" y="559"/>
                  </a:cubicBezTo>
                  <a:cubicBezTo>
                    <a:pt x="2910" y="559"/>
                    <a:pt x="2190" y="583"/>
                    <a:pt x="1639" y="969"/>
                  </a:cubicBezTo>
                  <a:cubicBezTo>
                    <a:pt x="1544" y="843"/>
                    <a:pt x="1481" y="748"/>
                    <a:pt x="1387" y="654"/>
                  </a:cubicBezTo>
                  <a:lnTo>
                    <a:pt x="882" y="118"/>
                  </a:lnTo>
                  <a:cubicBezTo>
                    <a:pt x="804" y="39"/>
                    <a:pt x="717" y="0"/>
                    <a:pt x="6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8" name="Google Shape;9298;p99"/>
            <p:cNvSpPr/>
            <p:nvPr/>
          </p:nvSpPr>
          <p:spPr>
            <a:xfrm>
              <a:off x="-18581375" y="4176775"/>
              <a:ext cx="243400" cy="211550"/>
            </a:xfrm>
            <a:custGeom>
              <a:avLst/>
              <a:gdLst/>
              <a:ahLst/>
              <a:cxnLst/>
              <a:rect l="l" t="t" r="r" b="b"/>
              <a:pathLst>
                <a:path w="9736" h="8462" extrusionOk="0">
                  <a:moveTo>
                    <a:pt x="4191" y="1000"/>
                  </a:moveTo>
                  <a:cubicBezTo>
                    <a:pt x="4277" y="1000"/>
                    <a:pt x="4364" y="1039"/>
                    <a:pt x="4443" y="1118"/>
                  </a:cubicBezTo>
                  <a:cubicBezTo>
                    <a:pt x="4600" y="1275"/>
                    <a:pt x="4600" y="1465"/>
                    <a:pt x="4443" y="1654"/>
                  </a:cubicBezTo>
                  <a:lnTo>
                    <a:pt x="3939" y="2158"/>
                  </a:lnTo>
                  <a:cubicBezTo>
                    <a:pt x="3860" y="2236"/>
                    <a:pt x="3765" y="2276"/>
                    <a:pt x="3675" y="2276"/>
                  </a:cubicBezTo>
                  <a:cubicBezTo>
                    <a:pt x="3584" y="2276"/>
                    <a:pt x="3498" y="2236"/>
                    <a:pt x="3435" y="2158"/>
                  </a:cubicBezTo>
                  <a:cubicBezTo>
                    <a:pt x="3277" y="2000"/>
                    <a:pt x="3277" y="1811"/>
                    <a:pt x="3435" y="1654"/>
                  </a:cubicBezTo>
                  <a:lnTo>
                    <a:pt x="3939" y="1118"/>
                  </a:lnTo>
                  <a:cubicBezTo>
                    <a:pt x="4017" y="1039"/>
                    <a:pt x="4104" y="1000"/>
                    <a:pt x="4191" y="1000"/>
                  </a:cubicBezTo>
                  <a:close/>
                  <a:moveTo>
                    <a:pt x="5230" y="3048"/>
                  </a:moveTo>
                  <a:cubicBezTo>
                    <a:pt x="5317" y="3048"/>
                    <a:pt x="5404" y="3087"/>
                    <a:pt x="5482" y="3166"/>
                  </a:cubicBezTo>
                  <a:cubicBezTo>
                    <a:pt x="5640" y="3323"/>
                    <a:pt x="5640" y="3512"/>
                    <a:pt x="5482" y="3701"/>
                  </a:cubicBezTo>
                  <a:lnTo>
                    <a:pt x="4978" y="4205"/>
                  </a:lnTo>
                  <a:cubicBezTo>
                    <a:pt x="4900" y="4284"/>
                    <a:pt x="4805" y="4324"/>
                    <a:pt x="4710" y="4324"/>
                  </a:cubicBezTo>
                  <a:cubicBezTo>
                    <a:pt x="4616" y="4324"/>
                    <a:pt x="4521" y="4284"/>
                    <a:pt x="4443" y="4205"/>
                  </a:cubicBezTo>
                  <a:cubicBezTo>
                    <a:pt x="4285" y="4048"/>
                    <a:pt x="4285" y="3796"/>
                    <a:pt x="4443" y="3701"/>
                  </a:cubicBezTo>
                  <a:lnTo>
                    <a:pt x="4978" y="3166"/>
                  </a:lnTo>
                  <a:cubicBezTo>
                    <a:pt x="5057" y="3087"/>
                    <a:pt x="5144" y="3048"/>
                    <a:pt x="5230" y="3048"/>
                  </a:cubicBezTo>
                  <a:close/>
                  <a:moveTo>
                    <a:pt x="2674" y="3583"/>
                  </a:moveTo>
                  <a:cubicBezTo>
                    <a:pt x="2765" y="3583"/>
                    <a:pt x="2852" y="3623"/>
                    <a:pt x="2930" y="3701"/>
                  </a:cubicBezTo>
                  <a:cubicBezTo>
                    <a:pt x="3088" y="3796"/>
                    <a:pt x="3088" y="4048"/>
                    <a:pt x="2930" y="4205"/>
                  </a:cubicBezTo>
                  <a:lnTo>
                    <a:pt x="2395" y="4710"/>
                  </a:lnTo>
                  <a:cubicBezTo>
                    <a:pt x="2316" y="4788"/>
                    <a:pt x="2229" y="4828"/>
                    <a:pt x="2143" y="4828"/>
                  </a:cubicBezTo>
                  <a:cubicBezTo>
                    <a:pt x="2056" y="4828"/>
                    <a:pt x="1970" y="4788"/>
                    <a:pt x="1891" y="4710"/>
                  </a:cubicBezTo>
                  <a:cubicBezTo>
                    <a:pt x="1733" y="4552"/>
                    <a:pt x="1733" y="4363"/>
                    <a:pt x="1891" y="4205"/>
                  </a:cubicBezTo>
                  <a:lnTo>
                    <a:pt x="2395" y="3701"/>
                  </a:lnTo>
                  <a:cubicBezTo>
                    <a:pt x="2489" y="3623"/>
                    <a:pt x="2584" y="3583"/>
                    <a:pt x="2674" y="3583"/>
                  </a:cubicBezTo>
                  <a:close/>
                  <a:moveTo>
                    <a:pt x="7207" y="4087"/>
                  </a:moveTo>
                  <a:cubicBezTo>
                    <a:pt x="7302" y="4087"/>
                    <a:pt x="7388" y="4127"/>
                    <a:pt x="7436" y="4205"/>
                  </a:cubicBezTo>
                  <a:cubicBezTo>
                    <a:pt x="7625" y="4363"/>
                    <a:pt x="7625" y="4552"/>
                    <a:pt x="7436" y="4710"/>
                  </a:cubicBezTo>
                  <a:lnTo>
                    <a:pt x="6932" y="5214"/>
                  </a:lnTo>
                  <a:cubicBezTo>
                    <a:pt x="6853" y="5292"/>
                    <a:pt x="6766" y="5332"/>
                    <a:pt x="6680" y="5332"/>
                  </a:cubicBezTo>
                  <a:cubicBezTo>
                    <a:pt x="6593" y="5332"/>
                    <a:pt x="6506" y="5292"/>
                    <a:pt x="6427" y="5214"/>
                  </a:cubicBezTo>
                  <a:cubicBezTo>
                    <a:pt x="6270" y="5056"/>
                    <a:pt x="6270" y="4867"/>
                    <a:pt x="6427" y="4710"/>
                  </a:cubicBezTo>
                  <a:lnTo>
                    <a:pt x="6932" y="4205"/>
                  </a:lnTo>
                  <a:cubicBezTo>
                    <a:pt x="7010" y="4127"/>
                    <a:pt x="7113" y="4087"/>
                    <a:pt x="7207" y="4087"/>
                  </a:cubicBezTo>
                  <a:close/>
                  <a:moveTo>
                    <a:pt x="5388" y="4875"/>
                  </a:moveTo>
                  <a:cubicBezTo>
                    <a:pt x="5474" y="4875"/>
                    <a:pt x="5561" y="4914"/>
                    <a:pt x="5640" y="4993"/>
                  </a:cubicBezTo>
                  <a:cubicBezTo>
                    <a:pt x="5797" y="5151"/>
                    <a:pt x="5797" y="5340"/>
                    <a:pt x="5640" y="5497"/>
                  </a:cubicBezTo>
                  <a:lnTo>
                    <a:pt x="5136" y="6001"/>
                  </a:lnTo>
                  <a:cubicBezTo>
                    <a:pt x="5057" y="6080"/>
                    <a:pt x="4963" y="6119"/>
                    <a:pt x="4868" y="6119"/>
                  </a:cubicBezTo>
                  <a:cubicBezTo>
                    <a:pt x="4773" y="6119"/>
                    <a:pt x="4679" y="6080"/>
                    <a:pt x="4600" y="6001"/>
                  </a:cubicBezTo>
                  <a:cubicBezTo>
                    <a:pt x="4443" y="5844"/>
                    <a:pt x="4443" y="5655"/>
                    <a:pt x="4600" y="5497"/>
                  </a:cubicBezTo>
                  <a:lnTo>
                    <a:pt x="5136" y="4993"/>
                  </a:lnTo>
                  <a:cubicBezTo>
                    <a:pt x="5215" y="4914"/>
                    <a:pt x="5301" y="4875"/>
                    <a:pt x="5388" y="4875"/>
                  </a:cubicBezTo>
                  <a:close/>
                  <a:moveTo>
                    <a:pt x="2674" y="5568"/>
                  </a:moveTo>
                  <a:cubicBezTo>
                    <a:pt x="2765" y="5568"/>
                    <a:pt x="2852" y="5607"/>
                    <a:pt x="2930" y="5686"/>
                  </a:cubicBezTo>
                  <a:cubicBezTo>
                    <a:pt x="3088" y="5844"/>
                    <a:pt x="3088" y="6064"/>
                    <a:pt x="2930" y="6222"/>
                  </a:cubicBezTo>
                  <a:lnTo>
                    <a:pt x="2395" y="6726"/>
                  </a:lnTo>
                  <a:cubicBezTo>
                    <a:pt x="2316" y="6805"/>
                    <a:pt x="2229" y="6844"/>
                    <a:pt x="2143" y="6844"/>
                  </a:cubicBezTo>
                  <a:cubicBezTo>
                    <a:pt x="2056" y="6844"/>
                    <a:pt x="1970" y="6805"/>
                    <a:pt x="1891" y="6726"/>
                  </a:cubicBezTo>
                  <a:cubicBezTo>
                    <a:pt x="1733" y="6568"/>
                    <a:pt x="1733" y="6379"/>
                    <a:pt x="1891" y="6222"/>
                  </a:cubicBezTo>
                  <a:lnTo>
                    <a:pt x="2395" y="5686"/>
                  </a:lnTo>
                  <a:cubicBezTo>
                    <a:pt x="2489" y="5607"/>
                    <a:pt x="2584" y="5568"/>
                    <a:pt x="2674" y="5568"/>
                  </a:cubicBezTo>
                  <a:close/>
                  <a:moveTo>
                    <a:pt x="4065" y="1"/>
                  </a:moveTo>
                  <a:cubicBezTo>
                    <a:pt x="3468" y="1"/>
                    <a:pt x="2828" y="244"/>
                    <a:pt x="2174" y="897"/>
                  </a:cubicBezTo>
                  <a:cubicBezTo>
                    <a:pt x="1355" y="1717"/>
                    <a:pt x="662" y="2977"/>
                    <a:pt x="347" y="4268"/>
                  </a:cubicBezTo>
                  <a:cubicBezTo>
                    <a:pt x="0" y="5781"/>
                    <a:pt x="190" y="7009"/>
                    <a:pt x="914" y="7702"/>
                  </a:cubicBezTo>
                  <a:cubicBezTo>
                    <a:pt x="1466" y="8255"/>
                    <a:pt x="2204" y="8461"/>
                    <a:pt x="2972" y="8461"/>
                  </a:cubicBezTo>
                  <a:cubicBezTo>
                    <a:pt x="3430" y="8461"/>
                    <a:pt x="3900" y="8387"/>
                    <a:pt x="4348" y="8270"/>
                  </a:cubicBezTo>
                  <a:cubicBezTo>
                    <a:pt x="5608" y="7955"/>
                    <a:pt x="6900" y="7230"/>
                    <a:pt x="7719" y="6442"/>
                  </a:cubicBezTo>
                  <a:cubicBezTo>
                    <a:pt x="9736" y="4426"/>
                    <a:pt x="7845" y="2536"/>
                    <a:pt x="6963" y="1654"/>
                  </a:cubicBezTo>
                  <a:cubicBezTo>
                    <a:pt x="6367" y="1057"/>
                    <a:pt x="5310" y="1"/>
                    <a:pt x="40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99" name="Google Shape;9299;p99"/>
          <p:cNvGrpSpPr/>
          <p:nvPr/>
        </p:nvGrpSpPr>
        <p:grpSpPr>
          <a:xfrm>
            <a:off x="7441485" y="1689592"/>
            <a:ext cx="395755" cy="449288"/>
            <a:chOff x="-16775350" y="3309200"/>
            <a:chExt cx="267800" cy="304025"/>
          </a:xfrm>
        </p:grpSpPr>
        <p:sp>
          <p:nvSpPr>
            <p:cNvPr id="9300" name="Google Shape;9300;p99"/>
            <p:cNvSpPr/>
            <p:nvPr/>
          </p:nvSpPr>
          <p:spPr>
            <a:xfrm>
              <a:off x="-16775350" y="3309200"/>
              <a:ext cx="267800" cy="160675"/>
            </a:xfrm>
            <a:custGeom>
              <a:avLst/>
              <a:gdLst/>
              <a:ahLst/>
              <a:cxnLst/>
              <a:rect l="l" t="t" r="r" b="b"/>
              <a:pathLst>
                <a:path w="10712" h="6427" extrusionOk="0">
                  <a:moveTo>
                    <a:pt x="4978" y="1418"/>
                  </a:moveTo>
                  <a:cubicBezTo>
                    <a:pt x="5388" y="1418"/>
                    <a:pt x="5703" y="1733"/>
                    <a:pt x="5703" y="2111"/>
                  </a:cubicBezTo>
                  <a:cubicBezTo>
                    <a:pt x="5703" y="2520"/>
                    <a:pt x="5388" y="2835"/>
                    <a:pt x="4978" y="2835"/>
                  </a:cubicBezTo>
                  <a:cubicBezTo>
                    <a:pt x="4600" y="2835"/>
                    <a:pt x="4285" y="2520"/>
                    <a:pt x="4285" y="2111"/>
                  </a:cubicBezTo>
                  <a:cubicBezTo>
                    <a:pt x="4285" y="1733"/>
                    <a:pt x="4600" y="1418"/>
                    <a:pt x="4978" y="1418"/>
                  </a:cubicBezTo>
                  <a:close/>
                  <a:moveTo>
                    <a:pt x="3182" y="2867"/>
                  </a:moveTo>
                  <a:cubicBezTo>
                    <a:pt x="3781" y="2867"/>
                    <a:pt x="4254" y="3340"/>
                    <a:pt x="4254" y="3938"/>
                  </a:cubicBezTo>
                  <a:cubicBezTo>
                    <a:pt x="4285" y="4505"/>
                    <a:pt x="3781" y="5009"/>
                    <a:pt x="3182" y="5009"/>
                  </a:cubicBezTo>
                  <a:cubicBezTo>
                    <a:pt x="2584" y="5009"/>
                    <a:pt x="2111" y="4537"/>
                    <a:pt x="2111" y="3938"/>
                  </a:cubicBezTo>
                  <a:cubicBezTo>
                    <a:pt x="2111" y="3340"/>
                    <a:pt x="2584" y="2867"/>
                    <a:pt x="3182" y="2867"/>
                  </a:cubicBezTo>
                  <a:close/>
                  <a:moveTo>
                    <a:pt x="5356" y="0"/>
                  </a:moveTo>
                  <a:cubicBezTo>
                    <a:pt x="2395" y="0"/>
                    <a:pt x="0" y="2394"/>
                    <a:pt x="0" y="5356"/>
                  </a:cubicBezTo>
                  <a:cubicBezTo>
                    <a:pt x="0" y="5954"/>
                    <a:pt x="473" y="6427"/>
                    <a:pt x="1040" y="6427"/>
                  </a:cubicBezTo>
                  <a:lnTo>
                    <a:pt x="9609" y="6427"/>
                  </a:lnTo>
                  <a:cubicBezTo>
                    <a:pt x="10208" y="6427"/>
                    <a:pt x="10681" y="5954"/>
                    <a:pt x="10681" y="5356"/>
                  </a:cubicBezTo>
                  <a:cubicBezTo>
                    <a:pt x="10712" y="2394"/>
                    <a:pt x="8286" y="0"/>
                    <a:pt x="535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1" name="Google Shape;9301;p99"/>
            <p:cNvSpPr/>
            <p:nvPr/>
          </p:nvSpPr>
          <p:spPr>
            <a:xfrm>
              <a:off x="-16704475" y="33989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27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27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2" name="Google Shape;9302;p99"/>
            <p:cNvSpPr/>
            <p:nvPr/>
          </p:nvSpPr>
          <p:spPr>
            <a:xfrm>
              <a:off x="-16707625" y="3487200"/>
              <a:ext cx="129200" cy="126025"/>
            </a:xfrm>
            <a:custGeom>
              <a:avLst/>
              <a:gdLst/>
              <a:ahLst/>
              <a:cxnLst/>
              <a:rect l="l" t="t" r="r" b="b"/>
              <a:pathLst>
                <a:path w="5168" h="5041" extrusionOk="0">
                  <a:moveTo>
                    <a:pt x="1135" y="0"/>
                  </a:moveTo>
                  <a:cubicBezTo>
                    <a:pt x="1072" y="725"/>
                    <a:pt x="914" y="1449"/>
                    <a:pt x="631" y="2079"/>
                  </a:cubicBezTo>
                  <a:cubicBezTo>
                    <a:pt x="1" y="3592"/>
                    <a:pt x="1103" y="5041"/>
                    <a:pt x="2584" y="5041"/>
                  </a:cubicBezTo>
                  <a:cubicBezTo>
                    <a:pt x="3939" y="5041"/>
                    <a:pt x="5168" y="3875"/>
                    <a:pt x="4632" y="2237"/>
                  </a:cubicBezTo>
                  <a:cubicBezTo>
                    <a:pt x="4411" y="1449"/>
                    <a:pt x="4222" y="725"/>
                    <a:pt x="40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03" name="Google Shape;9303;p99"/>
          <p:cNvGrpSpPr/>
          <p:nvPr/>
        </p:nvGrpSpPr>
        <p:grpSpPr>
          <a:xfrm>
            <a:off x="7441485" y="2241827"/>
            <a:ext cx="395755" cy="452835"/>
            <a:chOff x="-16775350" y="3683300"/>
            <a:chExt cx="267800" cy="306425"/>
          </a:xfrm>
        </p:grpSpPr>
        <p:sp>
          <p:nvSpPr>
            <p:cNvPr id="9304" name="Google Shape;9304;p99"/>
            <p:cNvSpPr/>
            <p:nvPr/>
          </p:nvSpPr>
          <p:spPr>
            <a:xfrm>
              <a:off x="-16775350" y="3683300"/>
              <a:ext cx="267800" cy="306425"/>
            </a:xfrm>
            <a:custGeom>
              <a:avLst/>
              <a:gdLst/>
              <a:ahLst/>
              <a:cxnLst/>
              <a:rect l="l" t="t" r="r" b="b"/>
              <a:pathLst>
                <a:path w="10712" h="12257" extrusionOk="0">
                  <a:moveTo>
                    <a:pt x="5356" y="1"/>
                  </a:moveTo>
                  <a:cubicBezTo>
                    <a:pt x="2395" y="1"/>
                    <a:pt x="0" y="2395"/>
                    <a:pt x="0" y="5357"/>
                  </a:cubicBezTo>
                  <a:lnTo>
                    <a:pt x="0" y="11847"/>
                  </a:lnTo>
                  <a:cubicBezTo>
                    <a:pt x="0" y="12036"/>
                    <a:pt x="158" y="12193"/>
                    <a:pt x="347" y="12193"/>
                  </a:cubicBezTo>
                  <a:lnTo>
                    <a:pt x="1418" y="12193"/>
                  </a:lnTo>
                  <a:lnTo>
                    <a:pt x="1418" y="11153"/>
                  </a:lnTo>
                  <a:cubicBezTo>
                    <a:pt x="1418" y="10303"/>
                    <a:pt x="1702" y="9578"/>
                    <a:pt x="2206" y="8917"/>
                  </a:cubicBezTo>
                  <a:lnTo>
                    <a:pt x="2741" y="8224"/>
                  </a:lnTo>
                  <a:lnTo>
                    <a:pt x="2017" y="7121"/>
                  </a:lnTo>
                  <a:cubicBezTo>
                    <a:pt x="1607" y="6522"/>
                    <a:pt x="1418" y="5829"/>
                    <a:pt x="1418" y="5136"/>
                  </a:cubicBezTo>
                  <a:cubicBezTo>
                    <a:pt x="1418" y="4128"/>
                    <a:pt x="2080" y="3183"/>
                    <a:pt x="3025" y="2994"/>
                  </a:cubicBezTo>
                  <a:cubicBezTo>
                    <a:pt x="3197" y="2953"/>
                    <a:pt x="3371" y="2933"/>
                    <a:pt x="3544" y="2933"/>
                  </a:cubicBezTo>
                  <a:cubicBezTo>
                    <a:pt x="4034" y="2933"/>
                    <a:pt x="4511" y="3092"/>
                    <a:pt x="4884" y="3372"/>
                  </a:cubicBezTo>
                  <a:cubicBezTo>
                    <a:pt x="5041" y="3529"/>
                    <a:pt x="5199" y="3687"/>
                    <a:pt x="5293" y="3844"/>
                  </a:cubicBezTo>
                  <a:cubicBezTo>
                    <a:pt x="5388" y="3687"/>
                    <a:pt x="5514" y="3561"/>
                    <a:pt x="5671" y="3466"/>
                  </a:cubicBezTo>
                  <a:cubicBezTo>
                    <a:pt x="6052" y="3086"/>
                    <a:pt x="6649" y="2896"/>
                    <a:pt x="7187" y="2896"/>
                  </a:cubicBezTo>
                  <a:cubicBezTo>
                    <a:pt x="7228" y="2896"/>
                    <a:pt x="7269" y="2897"/>
                    <a:pt x="7310" y="2899"/>
                  </a:cubicBezTo>
                  <a:cubicBezTo>
                    <a:pt x="8412" y="3025"/>
                    <a:pt x="9263" y="4002"/>
                    <a:pt x="9263" y="5136"/>
                  </a:cubicBezTo>
                  <a:cubicBezTo>
                    <a:pt x="9263" y="5735"/>
                    <a:pt x="9137" y="6302"/>
                    <a:pt x="8885" y="6837"/>
                  </a:cubicBezTo>
                  <a:cubicBezTo>
                    <a:pt x="8664" y="7404"/>
                    <a:pt x="8349" y="7877"/>
                    <a:pt x="7940" y="8255"/>
                  </a:cubicBezTo>
                  <a:cubicBezTo>
                    <a:pt x="8349" y="8665"/>
                    <a:pt x="8664" y="9137"/>
                    <a:pt x="8885" y="9673"/>
                  </a:cubicBezTo>
                  <a:cubicBezTo>
                    <a:pt x="9137" y="10240"/>
                    <a:pt x="9263" y="10775"/>
                    <a:pt x="9263" y="11374"/>
                  </a:cubicBezTo>
                  <a:lnTo>
                    <a:pt x="9263" y="12256"/>
                  </a:lnTo>
                  <a:lnTo>
                    <a:pt x="10302" y="12256"/>
                  </a:lnTo>
                  <a:cubicBezTo>
                    <a:pt x="10523" y="12256"/>
                    <a:pt x="10681" y="12099"/>
                    <a:pt x="10681" y="11878"/>
                  </a:cubicBezTo>
                  <a:lnTo>
                    <a:pt x="10681" y="5420"/>
                  </a:lnTo>
                  <a:cubicBezTo>
                    <a:pt x="10712" y="2395"/>
                    <a:pt x="8286" y="1"/>
                    <a:pt x="53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5" name="Google Shape;9305;p99"/>
            <p:cNvSpPr/>
            <p:nvPr/>
          </p:nvSpPr>
          <p:spPr>
            <a:xfrm>
              <a:off x="-16648550" y="3847925"/>
              <a:ext cx="13425" cy="21275"/>
            </a:xfrm>
            <a:custGeom>
              <a:avLst/>
              <a:gdLst/>
              <a:ahLst/>
              <a:cxnLst/>
              <a:rect l="l" t="t" r="r" b="b"/>
              <a:pathLst>
                <a:path w="537" h="851" extrusionOk="0">
                  <a:moveTo>
                    <a:pt x="284" y="0"/>
                  </a:moveTo>
                  <a:lnTo>
                    <a:pt x="1" y="252"/>
                  </a:lnTo>
                  <a:lnTo>
                    <a:pt x="284" y="851"/>
                  </a:lnTo>
                  <a:lnTo>
                    <a:pt x="536" y="252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6" name="Google Shape;9306;p99"/>
            <p:cNvSpPr/>
            <p:nvPr/>
          </p:nvSpPr>
          <p:spPr>
            <a:xfrm>
              <a:off x="-16722575" y="3771400"/>
              <a:ext cx="161475" cy="215950"/>
            </a:xfrm>
            <a:custGeom>
              <a:avLst/>
              <a:gdLst/>
              <a:ahLst/>
              <a:cxnLst/>
              <a:rect l="l" t="t" r="r" b="b"/>
              <a:pathLst>
                <a:path w="6459" h="8638" extrusionOk="0">
                  <a:moveTo>
                    <a:pt x="1827" y="1486"/>
                  </a:moveTo>
                  <a:cubicBezTo>
                    <a:pt x="2017" y="1486"/>
                    <a:pt x="2174" y="1644"/>
                    <a:pt x="2174" y="1833"/>
                  </a:cubicBezTo>
                  <a:cubicBezTo>
                    <a:pt x="2174" y="2022"/>
                    <a:pt x="2017" y="2179"/>
                    <a:pt x="1827" y="2179"/>
                  </a:cubicBezTo>
                  <a:cubicBezTo>
                    <a:pt x="1607" y="2179"/>
                    <a:pt x="1449" y="2022"/>
                    <a:pt x="1449" y="1833"/>
                  </a:cubicBezTo>
                  <a:cubicBezTo>
                    <a:pt x="1449" y="1644"/>
                    <a:pt x="1607" y="1486"/>
                    <a:pt x="1827" y="1486"/>
                  </a:cubicBezTo>
                  <a:close/>
                  <a:moveTo>
                    <a:pt x="4663" y="1486"/>
                  </a:moveTo>
                  <a:cubicBezTo>
                    <a:pt x="4852" y="1486"/>
                    <a:pt x="5009" y="1644"/>
                    <a:pt x="5009" y="1833"/>
                  </a:cubicBezTo>
                  <a:cubicBezTo>
                    <a:pt x="5009" y="2022"/>
                    <a:pt x="4852" y="2179"/>
                    <a:pt x="4663" y="2179"/>
                  </a:cubicBezTo>
                  <a:cubicBezTo>
                    <a:pt x="4442" y="2179"/>
                    <a:pt x="4285" y="2022"/>
                    <a:pt x="4285" y="1833"/>
                  </a:cubicBezTo>
                  <a:cubicBezTo>
                    <a:pt x="4285" y="1644"/>
                    <a:pt x="4442" y="1486"/>
                    <a:pt x="4663" y="1486"/>
                  </a:cubicBezTo>
                  <a:close/>
                  <a:moveTo>
                    <a:pt x="3257" y="2219"/>
                  </a:moveTo>
                  <a:cubicBezTo>
                    <a:pt x="3348" y="2219"/>
                    <a:pt x="3434" y="2258"/>
                    <a:pt x="3497" y="2337"/>
                  </a:cubicBezTo>
                  <a:lnTo>
                    <a:pt x="4222" y="3061"/>
                  </a:lnTo>
                  <a:cubicBezTo>
                    <a:pt x="4285" y="3124"/>
                    <a:pt x="4348" y="3282"/>
                    <a:pt x="4253" y="3439"/>
                  </a:cubicBezTo>
                  <a:lnTo>
                    <a:pt x="3560" y="4857"/>
                  </a:lnTo>
                  <a:cubicBezTo>
                    <a:pt x="3466" y="4983"/>
                    <a:pt x="3340" y="5046"/>
                    <a:pt x="3245" y="5046"/>
                  </a:cubicBezTo>
                  <a:cubicBezTo>
                    <a:pt x="3119" y="5046"/>
                    <a:pt x="2962" y="4983"/>
                    <a:pt x="2930" y="4857"/>
                  </a:cubicBezTo>
                  <a:lnTo>
                    <a:pt x="2206" y="3439"/>
                  </a:lnTo>
                  <a:cubicBezTo>
                    <a:pt x="2143" y="3313"/>
                    <a:pt x="2174" y="3124"/>
                    <a:pt x="2300" y="3061"/>
                  </a:cubicBezTo>
                  <a:lnTo>
                    <a:pt x="2993" y="2337"/>
                  </a:lnTo>
                  <a:cubicBezTo>
                    <a:pt x="3072" y="2258"/>
                    <a:pt x="3166" y="2219"/>
                    <a:pt x="3257" y="2219"/>
                  </a:cubicBezTo>
                  <a:close/>
                  <a:moveTo>
                    <a:pt x="5044" y="1"/>
                  </a:moveTo>
                  <a:cubicBezTo>
                    <a:pt x="4682" y="1"/>
                    <a:pt x="4348" y="125"/>
                    <a:pt x="4064" y="352"/>
                  </a:cubicBezTo>
                  <a:cubicBezTo>
                    <a:pt x="3749" y="635"/>
                    <a:pt x="3592" y="1045"/>
                    <a:pt x="3592" y="1423"/>
                  </a:cubicBezTo>
                  <a:cubicBezTo>
                    <a:pt x="3592" y="1612"/>
                    <a:pt x="3434" y="1770"/>
                    <a:pt x="3245" y="1770"/>
                  </a:cubicBezTo>
                  <a:cubicBezTo>
                    <a:pt x="3025" y="1770"/>
                    <a:pt x="2867" y="1612"/>
                    <a:pt x="2867" y="1423"/>
                  </a:cubicBezTo>
                  <a:cubicBezTo>
                    <a:pt x="2867" y="982"/>
                    <a:pt x="2678" y="604"/>
                    <a:pt x="2332" y="320"/>
                  </a:cubicBezTo>
                  <a:cubicBezTo>
                    <a:pt x="2072" y="108"/>
                    <a:pt x="1759" y="1"/>
                    <a:pt x="1419" y="1"/>
                  </a:cubicBezTo>
                  <a:cubicBezTo>
                    <a:pt x="1306" y="1"/>
                    <a:pt x="1190" y="13"/>
                    <a:pt x="1071" y="37"/>
                  </a:cubicBezTo>
                  <a:cubicBezTo>
                    <a:pt x="410" y="194"/>
                    <a:pt x="0" y="887"/>
                    <a:pt x="0" y="1549"/>
                  </a:cubicBezTo>
                  <a:cubicBezTo>
                    <a:pt x="0" y="2085"/>
                    <a:pt x="158" y="2652"/>
                    <a:pt x="473" y="3124"/>
                  </a:cubicBezTo>
                  <a:lnTo>
                    <a:pt x="1386" y="4448"/>
                  </a:lnTo>
                  <a:cubicBezTo>
                    <a:pt x="1449" y="4574"/>
                    <a:pt x="1449" y="4763"/>
                    <a:pt x="1386" y="4889"/>
                  </a:cubicBezTo>
                  <a:lnTo>
                    <a:pt x="662" y="5802"/>
                  </a:lnTo>
                  <a:cubicBezTo>
                    <a:pt x="284" y="6275"/>
                    <a:pt x="32" y="6905"/>
                    <a:pt x="32" y="7566"/>
                  </a:cubicBezTo>
                  <a:lnTo>
                    <a:pt x="32" y="8638"/>
                  </a:lnTo>
                  <a:lnTo>
                    <a:pt x="6459" y="8638"/>
                  </a:lnTo>
                  <a:lnTo>
                    <a:pt x="6459" y="7756"/>
                  </a:lnTo>
                  <a:cubicBezTo>
                    <a:pt x="6459" y="7283"/>
                    <a:pt x="6396" y="6779"/>
                    <a:pt x="6175" y="6338"/>
                  </a:cubicBezTo>
                  <a:cubicBezTo>
                    <a:pt x="5860" y="5708"/>
                    <a:pt x="5545" y="5424"/>
                    <a:pt x="5136" y="4920"/>
                  </a:cubicBezTo>
                  <a:cubicBezTo>
                    <a:pt x="4978" y="4794"/>
                    <a:pt x="4978" y="4574"/>
                    <a:pt x="5136" y="4416"/>
                  </a:cubicBezTo>
                  <a:cubicBezTo>
                    <a:pt x="5608" y="3943"/>
                    <a:pt x="5860" y="3691"/>
                    <a:pt x="6144" y="2967"/>
                  </a:cubicBezTo>
                  <a:cubicBezTo>
                    <a:pt x="6333" y="2526"/>
                    <a:pt x="6427" y="2022"/>
                    <a:pt x="6427" y="1549"/>
                  </a:cubicBezTo>
                  <a:cubicBezTo>
                    <a:pt x="6427" y="793"/>
                    <a:pt x="5860" y="100"/>
                    <a:pt x="5167" y="5"/>
                  </a:cubicBezTo>
                  <a:cubicBezTo>
                    <a:pt x="5126" y="2"/>
                    <a:pt x="5085" y="1"/>
                    <a:pt x="504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07" name="Google Shape;9307;p99"/>
          <p:cNvGrpSpPr/>
          <p:nvPr/>
        </p:nvGrpSpPr>
        <p:grpSpPr>
          <a:xfrm>
            <a:off x="7413536" y="2796870"/>
            <a:ext cx="451653" cy="449288"/>
            <a:chOff x="-16794250" y="4058225"/>
            <a:chExt cx="305625" cy="304025"/>
          </a:xfrm>
        </p:grpSpPr>
        <p:sp>
          <p:nvSpPr>
            <p:cNvPr id="9308" name="Google Shape;9308;p99"/>
            <p:cNvSpPr/>
            <p:nvPr/>
          </p:nvSpPr>
          <p:spPr>
            <a:xfrm>
              <a:off x="-16793475" y="4309475"/>
              <a:ext cx="70925" cy="17350"/>
            </a:xfrm>
            <a:custGeom>
              <a:avLst/>
              <a:gdLst/>
              <a:ahLst/>
              <a:cxnLst/>
              <a:rect l="l" t="t" r="r" b="b"/>
              <a:pathLst>
                <a:path w="2837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2490" y="693"/>
                  </a:lnTo>
                  <a:cubicBezTo>
                    <a:pt x="2679" y="693"/>
                    <a:pt x="2836" y="536"/>
                    <a:pt x="2836" y="347"/>
                  </a:cubicBezTo>
                  <a:cubicBezTo>
                    <a:pt x="2836" y="158"/>
                    <a:pt x="2679" y="0"/>
                    <a:pt x="249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9" name="Google Shape;9309;p99"/>
            <p:cNvSpPr/>
            <p:nvPr/>
          </p:nvSpPr>
          <p:spPr>
            <a:xfrm>
              <a:off x="-16758025" y="4344900"/>
              <a:ext cx="89800" cy="17350"/>
            </a:xfrm>
            <a:custGeom>
              <a:avLst/>
              <a:gdLst/>
              <a:ahLst/>
              <a:cxnLst/>
              <a:rect l="l" t="t" r="r" b="b"/>
              <a:pathLst>
                <a:path w="3592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3245" y="694"/>
                  </a:lnTo>
                  <a:cubicBezTo>
                    <a:pt x="3435" y="694"/>
                    <a:pt x="3592" y="536"/>
                    <a:pt x="3592" y="347"/>
                  </a:cubicBezTo>
                  <a:cubicBezTo>
                    <a:pt x="3592" y="158"/>
                    <a:pt x="3435" y="1"/>
                    <a:pt x="324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0" name="Google Shape;9310;p99"/>
            <p:cNvSpPr/>
            <p:nvPr/>
          </p:nvSpPr>
          <p:spPr>
            <a:xfrm>
              <a:off x="-16615475" y="4344900"/>
              <a:ext cx="89825" cy="17350"/>
            </a:xfrm>
            <a:custGeom>
              <a:avLst/>
              <a:gdLst/>
              <a:ahLst/>
              <a:cxnLst/>
              <a:rect l="l" t="t" r="r" b="b"/>
              <a:pathLst>
                <a:path w="3593" h="694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3246" y="694"/>
                  </a:lnTo>
                  <a:cubicBezTo>
                    <a:pt x="3435" y="694"/>
                    <a:pt x="3592" y="536"/>
                    <a:pt x="3592" y="347"/>
                  </a:cubicBezTo>
                  <a:cubicBezTo>
                    <a:pt x="3592" y="158"/>
                    <a:pt x="3435" y="1"/>
                    <a:pt x="324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1" name="Google Shape;9311;p99"/>
            <p:cNvSpPr/>
            <p:nvPr/>
          </p:nvSpPr>
          <p:spPr>
            <a:xfrm>
              <a:off x="-16561900" y="4309475"/>
              <a:ext cx="71700" cy="17350"/>
            </a:xfrm>
            <a:custGeom>
              <a:avLst/>
              <a:gdLst/>
              <a:ahLst/>
              <a:cxnLst/>
              <a:rect l="l" t="t" r="r" b="b"/>
              <a:pathLst>
                <a:path w="286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2521" y="693"/>
                  </a:lnTo>
                  <a:cubicBezTo>
                    <a:pt x="2710" y="693"/>
                    <a:pt x="2867" y="536"/>
                    <a:pt x="2867" y="347"/>
                  </a:cubicBezTo>
                  <a:cubicBezTo>
                    <a:pt x="2867" y="158"/>
                    <a:pt x="2710" y="0"/>
                    <a:pt x="252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2" name="Google Shape;9312;p99"/>
            <p:cNvSpPr/>
            <p:nvPr/>
          </p:nvSpPr>
          <p:spPr>
            <a:xfrm>
              <a:off x="-16704475" y="4309475"/>
              <a:ext cx="125275" cy="17350"/>
            </a:xfrm>
            <a:custGeom>
              <a:avLst/>
              <a:gdLst/>
              <a:ahLst/>
              <a:cxnLst/>
              <a:rect l="l" t="t" r="r" b="b"/>
              <a:pathLst>
                <a:path w="501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632" y="693"/>
                  </a:lnTo>
                  <a:cubicBezTo>
                    <a:pt x="4821" y="693"/>
                    <a:pt x="5010" y="536"/>
                    <a:pt x="5010" y="347"/>
                  </a:cubicBezTo>
                  <a:cubicBezTo>
                    <a:pt x="5010" y="158"/>
                    <a:pt x="4821" y="0"/>
                    <a:pt x="46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3" name="Google Shape;9313;p99"/>
            <p:cNvSpPr/>
            <p:nvPr/>
          </p:nvSpPr>
          <p:spPr>
            <a:xfrm>
              <a:off x="-16704475" y="4074750"/>
              <a:ext cx="126050" cy="165425"/>
            </a:xfrm>
            <a:custGeom>
              <a:avLst/>
              <a:gdLst/>
              <a:ahLst/>
              <a:cxnLst/>
              <a:rect l="l" t="t" r="r" b="b"/>
              <a:pathLst>
                <a:path w="5042" h="6617" extrusionOk="0">
                  <a:moveTo>
                    <a:pt x="1072" y="2931"/>
                  </a:moveTo>
                  <a:cubicBezTo>
                    <a:pt x="1261" y="2931"/>
                    <a:pt x="1419" y="3088"/>
                    <a:pt x="1419" y="3277"/>
                  </a:cubicBezTo>
                  <a:lnTo>
                    <a:pt x="1419" y="5483"/>
                  </a:lnTo>
                  <a:cubicBezTo>
                    <a:pt x="1419" y="5672"/>
                    <a:pt x="1261" y="5829"/>
                    <a:pt x="1072" y="5829"/>
                  </a:cubicBezTo>
                  <a:cubicBezTo>
                    <a:pt x="851" y="5829"/>
                    <a:pt x="694" y="5672"/>
                    <a:pt x="694" y="5483"/>
                  </a:cubicBezTo>
                  <a:lnTo>
                    <a:pt x="694" y="3277"/>
                  </a:lnTo>
                  <a:cubicBezTo>
                    <a:pt x="694" y="3088"/>
                    <a:pt x="851" y="2931"/>
                    <a:pt x="1072" y="2931"/>
                  </a:cubicBezTo>
                  <a:close/>
                  <a:moveTo>
                    <a:pt x="3939" y="2931"/>
                  </a:moveTo>
                  <a:cubicBezTo>
                    <a:pt x="4128" y="2931"/>
                    <a:pt x="4285" y="3088"/>
                    <a:pt x="4285" y="3277"/>
                  </a:cubicBezTo>
                  <a:lnTo>
                    <a:pt x="4285" y="5483"/>
                  </a:lnTo>
                  <a:cubicBezTo>
                    <a:pt x="4285" y="5672"/>
                    <a:pt x="4128" y="5829"/>
                    <a:pt x="3939" y="5829"/>
                  </a:cubicBezTo>
                  <a:cubicBezTo>
                    <a:pt x="3718" y="5829"/>
                    <a:pt x="3561" y="5672"/>
                    <a:pt x="3561" y="5483"/>
                  </a:cubicBezTo>
                  <a:lnTo>
                    <a:pt x="3561" y="3277"/>
                  </a:lnTo>
                  <a:cubicBezTo>
                    <a:pt x="3561" y="3088"/>
                    <a:pt x="3718" y="2931"/>
                    <a:pt x="3939" y="2931"/>
                  </a:cubicBezTo>
                  <a:close/>
                  <a:moveTo>
                    <a:pt x="1" y="1"/>
                  </a:moveTo>
                  <a:lnTo>
                    <a:pt x="1" y="6554"/>
                  </a:lnTo>
                  <a:cubicBezTo>
                    <a:pt x="116" y="6542"/>
                    <a:pt x="240" y="6535"/>
                    <a:pt x="366" y="6535"/>
                  </a:cubicBezTo>
                  <a:cubicBezTo>
                    <a:pt x="584" y="6535"/>
                    <a:pt x="809" y="6557"/>
                    <a:pt x="1009" y="6617"/>
                  </a:cubicBezTo>
                  <a:cubicBezTo>
                    <a:pt x="1293" y="6207"/>
                    <a:pt x="1671" y="5924"/>
                    <a:pt x="2143" y="5829"/>
                  </a:cubicBezTo>
                  <a:lnTo>
                    <a:pt x="2143" y="3939"/>
                  </a:lnTo>
                  <a:cubicBezTo>
                    <a:pt x="2143" y="3750"/>
                    <a:pt x="2332" y="3592"/>
                    <a:pt x="2521" y="3592"/>
                  </a:cubicBezTo>
                  <a:cubicBezTo>
                    <a:pt x="2710" y="3592"/>
                    <a:pt x="2868" y="3750"/>
                    <a:pt x="2868" y="3939"/>
                  </a:cubicBezTo>
                  <a:lnTo>
                    <a:pt x="2868" y="5829"/>
                  </a:lnTo>
                  <a:cubicBezTo>
                    <a:pt x="3340" y="5955"/>
                    <a:pt x="3750" y="6239"/>
                    <a:pt x="4002" y="6617"/>
                  </a:cubicBezTo>
                  <a:cubicBezTo>
                    <a:pt x="4207" y="6555"/>
                    <a:pt x="4439" y="6507"/>
                    <a:pt x="4672" y="6507"/>
                  </a:cubicBezTo>
                  <a:cubicBezTo>
                    <a:pt x="4796" y="6507"/>
                    <a:pt x="4921" y="6521"/>
                    <a:pt x="5042" y="6554"/>
                  </a:cubicBezTo>
                  <a:lnTo>
                    <a:pt x="5042" y="1"/>
                  </a:lnTo>
                  <a:lnTo>
                    <a:pt x="4285" y="1"/>
                  </a:lnTo>
                  <a:lnTo>
                    <a:pt x="4285" y="1796"/>
                  </a:lnTo>
                  <a:cubicBezTo>
                    <a:pt x="4285" y="1985"/>
                    <a:pt x="4128" y="2143"/>
                    <a:pt x="3939" y="2143"/>
                  </a:cubicBezTo>
                  <a:cubicBezTo>
                    <a:pt x="3718" y="2143"/>
                    <a:pt x="3561" y="1985"/>
                    <a:pt x="3561" y="1796"/>
                  </a:cubicBezTo>
                  <a:lnTo>
                    <a:pt x="3561" y="1"/>
                  </a:lnTo>
                  <a:lnTo>
                    <a:pt x="2868" y="1"/>
                  </a:lnTo>
                  <a:lnTo>
                    <a:pt x="2868" y="2490"/>
                  </a:lnTo>
                  <a:cubicBezTo>
                    <a:pt x="2868" y="2679"/>
                    <a:pt x="2710" y="2836"/>
                    <a:pt x="2521" y="2836"/>
                  </a:cubicBezTo>
                  <a:cubicBezTo>
                    <a:pt x="2301" y="2836"/>
                    <a:pt x="2143" y="2679"/>
                    <a:pt x="2143" y="2490"/>
                  </a:cubicBezTo>
                  <a:lnTo>
                    <a:pt x="2143" y="1"/>
                  </a:lnTo>
                  <a:lnTo>
                    <a:pt x="1450" y="1"/>
                  </a:lnTo>
                  <a:lnTo>
                    <a:pt x="1450" y="1796"/>
                  </a:lnTo>
                  <a:cubicBezTo>
                    <a:pt x="1450" y="1985"/>
                    <a:pt x="1293" y="2143"/>
                    <a:pt x="1103" y="2143"/>
                  </a:cubicBezTo>
                  <a:cubicBezTo>
                    <a:pt x="883" y="2143"/>
                    <a:pt x="725" y="1985"/>
                    <a:pt x="725" y="1796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4" name="Google Shape;9314;p99"/>
            <p:cNvSpPr/>
            <p:nvPr/>
          </p:nvSpPr>
          <p:spPr>
            <a:xfrm>
              <a:off x="-16725725" y="4237800"/>
              <a:ext cx="164625" cy="53575"/>
            </a:xfrm>
            <a:custGeom>
              <a:avLst/>
              <a:gdLst/>
              <a:ahLst/>
              <a:cxnLst/>
              <a:rect l="l" t="t" r="r" b="b"/>
              <a:pathLst>
                <a:path w="6585" h="2143" extrusionOk="0">
                  <a:moveTo>
                    <a:pt x="3308" y="0"/>
                  </a:moveTo>
                  <a:cubicBezTo>
                    <a:pt x="2867" y="0"/>
                    <a:pt x="2458" y="252"/>
                    <a:pt x="2300" y="693"/>
                  </a:cubicBezTo>
                  <a:cubicBezTo>
                    <a:pt x="2232" y="830"/>
                    <a:pt x="2082" y="933"/>
                    <a:pt x="1921" y="933"/>
                  </a:cubicBezTo>
                  <a:cubicBezTo>
                    <a:pt x="1859" y="933"/>
                    <a:pt x="1795" y="917"/>
                    <a:pt x="1733" y="882"/>
                  </a:cubicBezTo>
                  <a:cubicBezTo>
                    <a:pt x="1570" y="774"/>
                    <a:pt x="1377" y="721"/>
                    <a:pt x="1181" y="721"/>
                  </a:cubicBezTo>
                  <a:cubicBezTo>
                    <a:pt x="809" y="721"/>
                    <a:pt x="427" y="910"/>
                    <a:pt x="221" y="1260"/>
                  </a:cubicBezTo>
                  <a:cubicBezTo>
                    <a:pt x="63" y="1512"/>
                    <a:pt x="0" y="1827"/>
                    <a:pt x="126" y="2143"/>
                  </a:cubicBezTo>
                  <a:lnTo>
                    <a:pt x="6522" y="2143"/>
                  </a:lnTo>
                  <a:cubicBezTo>
                    <a:pt x="6585" y="1890"/>
                    <a:pt x="6585" y="1575"/>
                    <a:pt x="6459" y="1292"/>
                  </a:cubicBezTo>
                  <a:cubicBezTo>
                    <a:pt x="6292" y="918"/>
                    <a:pt x="5893" y="708"/>
                    <a:pt x="5487" y="708"/>
                  </a:cubicBezTo>
                  <a:cubicBezTo>
                    <a:pt x="5278" y="708"/>
                    <a:pt x="5066" y="764"/>
                    <a:pt x="4883" y="882"/>
                  </a:cubicBezTo>
                  <a:cubicBezTo>
                    <a:pt x="4820" y="924"/>
                    <a:pt x="4747" y="945"/>
                    <a:pt x="4675" y="945"/>
                  </a:cubicBezTo>
                  <a:cubicBezTo>
                    <a:pt x="4530" y="945"/>
                    <a:pt x="4390" y="861"/>
                    <a:pt x="4348" y="693"/>
                  </a:cubicBezTo>
                  <a:cubicBezTo>
                    <a:pt x="4190" y="252"/>
                    <a:pt x="3781" y="0"/>
                    <a:pt x="330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5" name="Google Shape;9315;p99"/>
            <p:cNvSpPr/>
            <p:nvPr/>
          </p:nvSpPr>
          <p:spPr>
            <a:xfrm>
              <a:off x="-16559550" y="4058225"/>
              <a:ext cx="70925" cy="233150"/>
            </a:xfrm>
            <a:custGeom>
              <a:avLst/>
              <a:gdLst/>
              <a:ahLst/>
              <a:cxnLst/>
              <a:rect l="l" t="t" r="r" b="b"/>
              <a:pathLst>
                <a:path w="2837" h="9326" extrusionOk="0">
                  <a:moveTo>
                    <a:pt x="694" y="0"/>
                  </a:moveTo>
                  <a:cubicBezTo>
                    <a:pt x="284" y="0"/>
                    <a:pt x="1" y="315"/>
                    <a:pt x="1" y="725"/>
                  </a:cubicBezTo>
                  <a:lnTo>
                    <a:pt x="1" y="7530"/>
                  </a:lnTo>
                  <a:cubicBezTo>
                    <a:pt x="127" y="7719"/>
                    <a:pt x="347" y="7908"/>
                    <a:pt x="442" y="8160"/>
                  </a:cubicBezTo>
                  <a:cubicBezTo>
                    <a:pt x="662" y="8506"/>
                    <a:pt x="694" y="8947"/>
                    <a:pt x="599" y="9326"/>
                  </a:cubicBezTo>
                  <a:lnTo>
                    <a:pt x="2458" y="9326"/>
                  </a:lnTo>
                  <a:cubicBezTo>
                    <a:pt x="2647" y="9326"/>
                    <a:pt x="2836" y="9168"/>
                    <a:pt x="2836" y="8979"/>
                  </a:cubicBezTo>
                  <a:lnTo>
                    <a:pt x="2836" y="2520"/>
                  </a:lnTo>
                  <a:cubicBezTo>
                    <a:pt x="2836" y="2048"/>
                    <a:pt x="2521" y="1670"/>
                    <a:pt x="2112" y="1512"/>
                  </a:cubicBezTo>
                  <a:lnTo>
                    <a:pt x="2112" y="6112"/>
                  </a:lnTo>
                  <a:cubicBezTo>
                    <a:pt x="2112" y="6301"/>
                    <a:pt x="1954" y="6459"/>
                    <a:pt x="1765" y="6459"/>
                  </a:cubicBezTo>
                  <a:cubicBezTo>
                    <a:pt x="1576" y="6459"/>
                    <a:pt x="1387" y="6301"/>
                    <a:pt x="1387" y="6112"/>
                  </a:cubicBezTo>
                  <a:lnTo>
                    <a:pt x="1387" y="725"/>
                  </a:lnTo>
                  <a:cubicBezTo>
                    <a:pt x="1387" y="315"/>
                    <a:pt x="1040" y="0"/>
                    <a:pt x="69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6" name="Google Shape;9316;p99"/>
            <p:cNvSpPr/>
            <p:nvPr/>
          </p:nvSpPr>
          <p:spPr>
            <a:xfrm>
              <a:off x="-16794250" y="4059000"/>
              <a:ext cx="70900" cy="232375"/>
            </a:xfrm>
            <a:custGeom>
              <a:avLst/>
              <a:gdLst/>
              <a:ahLst/>
              <a:cxnLst/>
              <a:rect l="l" t="t" r="r" b="b"/>
              <a:pathLst>
                <a:path w="2836" h="9295" extrusionOk="0">
                  <a:moveTo>
                    <a:pt x="2111" y="1"/>
                  </a:moveTo>
                  <a:cubicBezTo>
                    <a:pt x="1733" y="1"/>
                    <a:pt x="1418" y="316"/>
                    <a:pt x="1418" y="725"/>
                  </a:cubicBezTo>
                  <a:lnTo>
                    <a:pt x="1418" y="6113"/>
                  </a:lnTo>
                  <a:cubicBezTo>
                    <a:pt x="1418" y="6302"/>
                    <a:pt x="1260" y="6459"/>
                    <a:pt x="1071" y="6459"/>
                  </a:cubicBezTo>
                  <a:cubicBezTo>
                    <a:pt x="851" y="6459"/>
                    <a:pt x="693" y="6302"/>
                    <a:pt x="693" y="6113"/>
                  </a:cubicBezTo>
                  <a:lnTo>
                    <a:pt x="693" y="1513"/>
                  </a:lnTo>
                  <a:cubicBezTo>
                    <a:pt x="284" y="1670"/>
                    <a:pt x="0" y="2048"/>
                    <a:pt x="0" y="2521"/>
                  </a:cubicBezTo>
                  <a:lnTo>
                    <a:pt x="0" y="8979"/>
                  </a:lnTo>
                  <a:cubicBezTo>
                    <a:pt x="0" y="9137"/>
                    <a:pt x="158" y="9295"/>
                    <a:pt x="347" y="9295"/>
                  </a:cubicBezTo>
                  <a:lnTo>
                    <a:pt x="2174" y="9295"/>
                  </a:lnTo>
                  <a:cubicBezTo>
                    <a:pt x="2080" y="8885"/>
                    <a:pt x="2111" y="8444"/>
                    <a:pt x="2363" y="8034"/>
                  </a:cubicBezTo>
                  <a:cubicBezTo>
                    <a:pt x="2489" y="7845"/>
                    <a:pt x="2647" y="7688"/>
                    <a:pt x="2836" y="7530"/>
                  </a:cubicBezTo>
                  <a:lnTo>
                    <a:pt x="2836" y="725"/>
                  </a:lnTo>
                  <a:cubicBezTo>
                    <a:pt x="2836" y="316"/>
                    <a:pt x="2489" y="1"/>
                    <a:pt x="211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17" name="Google Shape;9317;p99"/>
          <p:cNvSpPr/>
          <p:nvPr/>
        </p:nvSpPr>
        <p:spPr>
          <a:xfrm>
            <a:off x="7992205" y="1689084"/>
            <a:ext cx="452798" cy="450470"/>
          </a:xfrm>
          <a:custGeom>
            <a:avLst/>
            <a:gdLst/>
            <a:ahLst/>
            <a:cxnLst/>
            <a:rect l="l" t="t" r="r" b="b"/>
            <a:pathLst>
              <a:path w="12256" h="12193" extrusionOk="0">
                <a:moveTo>
                  <a:pt x="5324" y="2899"/>
                </a:moveTo>
                <a:cubicBezTo>
                  <a:pt x="5513" y="2899"/>
                  <a:pt x="5671" y="3056"/>
                  <a:pt x="5671" y="3245"/>
                </a:cubicBezTo>
                <a:lnTo>
                  <a:pt x="5671" y="3970"/>
                </a:lnTo>
                <a:cubicBezTo>
                  <a:pt x="5671" y="4159"/>
                  <a:pt x="5513" y="4316"/>
                  <a:pt x="5324" y="4316"/>
                </a:cubicBezTo>
                <a:cubicBezTo>
                  <a:pt x="5104" y="4316"/>
                  <a:pt x="4946" y="4159"/>
                  <a:pt x="4946" y="3970"/>
                </a:cubicBezTo>
                <a:lnTo>
                  <a:pt x="4946" y="3245"/>
                </a:lnTo>
                <a:cubicBezTo>
                  <a:pt x="4946" y="3056"/>
                  <a:pt x="5104" y="2899"/>
                  <a:pt x="5324" y="2899"/>
                </a:cubicBezTo>
                <a:close/>
                <a:moveTo>
                  <a:pt x="6742" y="2899"/>
                </a:moveTo>
                <a:cubicBezTo>
                  <a:pt x="6931" y="2899"/>
                  <a:pt x="7089" y="3056"/>
                  <a:pt x="7089" y="3245"/>
                </a:cubicBezTo>
                <a:lnTo>
                  <a:pt x="7089" y="3970"/>
                </a:lnTo>
                <a:cubicBezTo>
                  <a:pt x="7089" y="4159"/>
                  <a:pt x="6931" y="4316"/>
                  <a:pt x="6742" y="4316"/>
                </a:cubicBezTo>
                <a:cubicBezTo>
                  <a:pt x="6522" y="4316"/>
                  <a:pt x="6364" y="4159"/>
                  <a:pt x="6364" y="3970"/>
                </a:cubicBezTo>
                <a:lnTo>
                  <a:pt x="6364" y="3245"/>
                </a:lnTo>
                <a:cubicBezTo>
                  <a:pt x="6364" y="3056"/>
                  <a:pt x="6522" y="2899"/>
                  <a:pt x="6742" y="2899"/>
                </a:cubicBezTo>
                <a:close/>
                <a:moveTo>
                  <a:pt x="6017" y="5041"/>
                </a:moveTo>
                <a:cubicBezTo>
                  <a:pt x="6206" y="5041"/>
                  <a:pt x="6364" y="5198"/>
                  <a:pt x="6364" y="5387"/>
                </a:cubicBezTo>
                <a:lnTo>
                  <a:pt x="6364" y="6081"/>
                </a:lnTo>
                <a:cubicBezTo>
                  <a:pt x="6364" y="6301"/>
                  <a:pt x="6206" y="6427"/>
                  <a:pt x="6017" y="6427"/>
                </a:cubicBezTo>
                <a:cubicBezTo>
                  <a:pt x="5828" y="6427"/>
                  <a:pt x="5671" y="6301"/>
                  <a:pt x="5671" y="6081"/>
                </a:cubicBezTo>
                <a:lnTo>
                  <a:pt x="5671" y="5387"/>
                </a:lnTo>
                <a:cubicBezTo>
                  <a:pt x="5671" y="5198"/>
                  <a:pt x="5828" y="5041"/>
                  <a:pt x="6017" y="5041"/>
                </a:cubicBezTo>
                <a:close/>
                <a:moveTo>
                  <a:pt x="5324" y="7183"/>
                </a:moveTo>
                <a:cubicBezTo>
                  <a:pt x="5513" y="7183"/>
                  <a:pt x="5671" y="7341"/>
                  <a:pt x="5671" y="7561"/>
                </a:cubicBezTo>
                <a:lnTo>
                  <a:pt x="5671" y="8254"/>
                </a:lnTo>
                <a:cubicBezTo>
                  <a:pt x="5671" y="8443"/>
                  <a:pt x="5513" y="8601"/>
                  <a:pt x="5324" y="8601"/>
                </a:cubicBezTo>
                <a:cubicBezTo>
                  <a:pt x="5104" y="8601"/>
                  <a:pt x="4946" y="8443"/>
                  <a:pt x="4946" y="8254"/>
                </a:cubicBezTo>
                <a:lnTo>
                  <a:pt x="4946" y="7561"/>
                </a:lnTo>
                <a:cubicBezTo>
                  <a:pt x="4946" y="7341"/>
                  <a:pt x="5104" y="7183"/>
                  <a:pt x="5324" y="7183"/>
                </a:cubicBezTo>
                <a:close/>
                <a:moveTo>
                  <a:pt x="6742" y="7183"/>
                </a:moveTo>
                <a:cubicBezTo>
                  <a:pt x="6931" y="7183"/>
                  <a:pt x="7089" y="7341"/>
                  <a:pt x="7089" y="7561"/>
                </a:cubicBezTo>
                <a:lnTo>
                  <a:pt x="7089" y="8254"/>
                </a:lnTo>
                <a:cubicBezTo>
                  <a:pt x="7089" y="8443"/>
                  <a:pt x="6931" y="8601"/>
                  <a:pt x="6742" y="8601"/>
                </a:cubicBezTo>
                <a:cubicBezTo>
                  <a:pt x="6522" y="8601"/>
                  <a:pt x="6364" y="8443"/>
                  <a:pt x="6364" y="8254"/>
                </a:cubicBezTo>
                <a:lnTo>
                  <a:pt x="6364" y="7561"/>
                </a:lnTo>
                <a:cubicBezTo>
                  <a:pt x="6364" y="7341"/>
                  <a:pt x="6522" y="7183"/>
                  <a:pt x="6742" y="7183"/>
                </a:cubicBezTo>
                <a:close/>
                <a:moveTo>
                  <a:pt x="6017" y="9326"/>
                </a:moveTo>
                <a:cubicBezTo>
                  <a:pt x="6206" y="9326"/>
                  <a:pt x="6364" y="9483"/>
                  <a:pt x="6364" y="9672"/>
                </a:cubicBezTo>
                <a:lnTo>
                  <a:pt x="6364" y="10397"/>
                </a:lnTo>
                <a:cubicBezTo>
                  <a:pt x="6364" y="10586"/>
                  <a:pt x="6206" y="10743"/>
                  <a:pt x="6017" y="10743"/>
                </a:cubicBezTo>
                <a:cubicBezTo>
                  <a:pt x="5828" y="10743"/>
                  <a:pt x="5671" y="10586"/>
                  <a:pt x="5671" y="10397"/>
                </a:cubicBezTo>
                <a:lnTo>
                  <a:pt x="5671" y="9672"/>
                </a:lnTo>
                <a:cubicBezTo>
                  <a:pt x="5671" y="9483"/>
                  <a:pt x="5828" y="9326"/>
                  <a:pt x="6017" y="9326"/>
                </a:cubicBezTo>
                <a:close/>
                <a:moveTo>
                  <a:pt x="1418" y="0"/>
                </a:moveTo>
                <a:cubicBezTo>
                  <a:pt x="630" y="0"/>
                  <a:pt x="0" y="630"/>
                  <a:pt x="0" y="1418"/>
                </a:cubicBezTo>
                <a:lnTo>
                  <a:pt x="0" y="4631"/>
                </a:lnTo>
                <a:cubicBezTo>
                  <a:pt x="0" y="6396"/>
                  <a:pt x="1449" y="7876"/>
                  <a:pt x="3245" y="7876"/>
                </a:cubicBezTo>
                <a:lnTo>
                  <a:pt x="3623" y="7876"/>
                </a:lnTo>
                <a:lnTo>
                  <a:pt x="3623" y="11499"/>
                </a:lnTo>
                <a:lnTo>
                  <a:pt x="2552" y="11499"/>
                </a:lnTo>
                <a:cubicBezTo>
                  <a:pt x="2363" y="11499"/>
                  <a:pt x="2205" y="11657"/>
                  <a:pt x="2205" y="11846"/>
                </a:cubicBezTo>
                <a:cubicBezTo>
                  <a:pt x="2205" y="12035"/>
                  <a:pt x="2363" y="12193"/>
                  <a:pt x="2552" y="12193"/>
                </a:cubicBezTo>
                <a:lnTo>
                  <a:pt x="9704" y="12193"/>
                </a:lnTo>
                <a:cubicBezTo>
                  <a:pt x="9893" y="12193"/>
                  <a:pt x="10050" y="12035"/>
                  <a:pt x="10050" y="11846"/>
                </a:cubicBezTo>
                <a:cubicBezTo>
                  <a:pt x="10050" y="11657"/>
                  <a:pt x="9893" y="11499"/>
                  <a:pt x="9704" y="11499"/>
                </a:cubicBezTo>
                <a:lnTo>
                  <a:pt x="8632" y="11499"/>
                </a:lnTo>
                <a:lnTo>
                  <a:pt x="8632" y="10743"/>
                </a:lnTo>
                <a:lnTo>
                  <a:pt x="9010" y="10743"/>
                </a:lnTo>
                <a:cubicBezTo>
                  <a:pt x="10775" y="10743"/>
                  <a:pt x="12255" y="9294"/>
                  <a:pt x="12255" y="7498"/>
                </a:cubicBezTo>
                <a:lnTo>
                  <a:pt x="12255" y="5041"/>
                </a:lnTo>
                <a:cubicBezTo>
                  <a:pt x="12129" y="4253"/>
                  <a:pt x="11499" y="3623"/>
                  <a:pt x="10712" y="3623"/>
                </a:cubicBezTo>
                <a:cubicBezTo>
                  <a:pt x="9924" y="3623"/>
                  <a:pt x="9294" y="4253"/>
                  <a:pt x="9294" y="5041"/>
                </a:cubicBezTo>
                <a:lnTo>
                  <a:pt x="9294" y="7498"/>
                </a:lnTo>
                <a:cubicBezTo>
                  <a:pt x="9294" y="7719"/>
                  <a:pt x="9136" y="7876"/>
                  <a:pt x="8947" y="7876"/>
                </a:cubicBezTo>
                <a:lnTo>
                  <a:pt x="8538" y="7876"/>
                </a:lnTo>
                <a:lnTo>
                  <a:pt x="8538" y="3214"/>
                </a:lnTo>
                <a:cubicBezTo>
                  <a:pt x="8538" y="1827"/>
                  <a:pt x="7435" y="725"/>
                  <a:pt x="6049" y="725"/>
                </a:cubicBezTo>
                <a:cubicBezTo>
                  <a:pt x="4694" y="725"/>
                  <a:pt x="3592" y="1827"/>
                  <a:pt x="3592" y="3214"/>
                </a:cubicBezTo>
                <a:lnTo>
                  <a:pt x="3592" y="4978"/>
                </a:lnTo>
                <a:lnTo>
                  <a:pt x="3182" y="4978"/>
                </a:lnTo>
                <a:cubicBezTo>
                  <a:pt x="2993" y="4978"/>
                  <a:pt x="2835" y="4820"/>
                  <a:pt x="2835" y="4631"/>
                </a:cubicBezTo>
                <a:lnTo>
                  <a:pt x="2835" y="1418"/>
                </a:lnTo>
                <a:cubicBezTo>
                  <a:pt x="2835" y="630"/>
                  <a:pt x="2205" y="0"/>
                  <a:pt x="1418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18" name="Google Shape;9318;p99"/>
          <p:cNvGrpSpPr/>
          <p:nvPr/>
        </p:nvGrpSpPr>
        <p:grpSpPr>
          <a:xfrm>
            <a:off x="2414953" y="1689573"/>
            <a:ext cx="457453" cy="449325"/>
            <a:chOff x="-20199150" y="3317850"/>
            <a:chExt cx="309550" cy="304050"/>
          </a:xfrm>
        </p:grpSpPr>
        <p:sp>
          <p:nvSpPr>
            <p:cNvPr id="9319" name="Google Shape;9319;p99"/>
            <p:cNvSpPr/>
            <p:nvPr/>
          </p:nvSpPr>
          <p:spPr>
            <a:xfrm>
              <a:off x="-20161350" y="3507675"/>
              <a:ext cx="68550" cy="43325"/>
            </a:xfrm>
            <a:custGeom>
              <a:avLst/>
              <a:gdLst/>
              <a:ahLst/>
              <a:cxnLst/>
              <a:rect l="l" t="t" r="r" b="b"/>
              <a:pathLst>
                <a:path w="2742" h="1733" extrusionOk="0">
                  <a:moveTo>
                    <a:pt x="2647" y="0"/>
                  </a:moveTo>
                  <a:cubicBezTo>
                    <a:pt x="2174" y="158"/>
                    <a:pt x="1639" y="284"/>
                    <a:pt x="1072" y="284"/>
                  </a:cubicBezTo>
                  <a:cubicBezTo>
                    <a:pt x="788" y="284"/>
                    <a:pt x="505" y="252"/>
                    <a:pt x="221" y="221"/>
                  </a:cubicBezTo>
                  <a:cubicBezTo>
                    <a:pt x="64" y="567"/>
                    <a:pt x="1" y="945"/>
                    <a:pt x="1" y="1386"/>
                  </a:cubicBezTo>
                  <a:cubicBezTo>
                    <a:pt x="1" y="1575"/>
                    <a:pt x="158" y="1733"/>
                    <a:pt x="347" y="1733"/>
                  </a:cubicBezTo>
                  <a:cubicBezTo>
                    <a:pt x="1292" y="1733"/>
                    <a:pt x="2174" y="1292"/>
                    <a:pt x="2741" y="630"/>
                  </a:cubicBezTo>
                  <a:cubicBezTo>
                    <a:pt x="2710" y="441"/>
                    <a:pt x="2678" y="189"/>
                    <a:pt x="26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0" name="Google Shape;9320;p99"/>
            <p:cNvSpPr/>
            <p:nvPr/>
          </p:nvSpPr>
          <p:spPr>
            <a:xfrm>
              <a:off x="-20161350" y="3389525"/>
              <a:ext cx="68550" cy="43350"/>
            </a:xfrm>
            <a:custGeom>
              <a:avLst/>
              <a:gdLst/>
              <a:ahLst/>
              <a:cxnLst/>
              <a:rect l="l" t="t" r="r" b="b"/>
              <a:pathLst>
                <a:path w="2742" h="1734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757"/>
                    <a:pt x="64" y="1166"/>
                    <a:pt x="221" y="1544"/>
                  </a:cubicBezTo>
                  <a:cubicBezTo>
                    <a:pt x="505" y="1513"/>
                    <a:pt x="788" y="1481"/>
                    <a:pt x="1072" y="1481"/>
                  </a:cubicBezTo>
                  <a:cubicBezTo>
                    <a:pt x="1639" y="1481"/>
                    <a:pt x="2174" y="1576"/>
                    <a:pt x="2647" y="1733"/>
                  </a:cubicBezTo>
                  <a:cubicBezTo>
                    <a:pt x="2678" y="1544"/>
                    <a:pt x="2741" y="1292"/>
                    <a:pt x="2741" y="1103"/>
                  </a:cubicBezTo>
                  <a:cubicBezTo>
                    <a:pt x="2174" y="442"/>
                    <a:pt x="1292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1" name="Google Shape;9321;p99"/>
            <p:cNvSpPr/>
            <p:nvPr/>
          </p:nvSpPr>
          <p:spPr>
            <a:xfrm>
              <a:off x="-20199150" y="3443075"/>
              <a:ext cx="97675" cy="53225"/>
            </a:xfrm>
            <a:custGeom>
              <a:avLst/>
              <a:gdLst/>
              <a:ahLst/>
              <a:cxnLst/>
              <a:rect l="l" t="t" r="r" b="b"/>
              <a:pathLst>
                <a:path w="3907" h="2129" extrusionOk="0">
                  <a:moveTo>
                    <a:pt x="2584" y="1"/>
                  </a:moveTo>
                  <a:cubicBezTo>
                    <a:pt x="1260" y="1"/>
                    <a:pt x="252" y="725"/>
                    <a:pt x="221" y="788"/>
                  </a:cubicBezTo>
                  <a:cubicBezTo>
                    <a:pt x="0" y="914"/>
                    <a:pt x="0" y="1230"/>
                    <a:pt x="221" y="1324"/>
                  </a:cubicBezTo>
                  <a:cubicBezTo>
                    <a:pt x="252" y="1387"/>
                    <a:pt x="1260" y="2112"/>
                    <a:pt x="2584" y="2112"/>
                  </a:cubicBezTo>
                  <a:cubicBezTo>
                    <a:pt x="2669" y="2123"/>
                    <a:pt x="2754" y="2128"/>
                    <a:pt x="2839" y="2128"/>
                  </a:cubicBezTo>
                  <a:cubicBezTo>
                    <a:pt x="3224" y="2128"/>
                    <a:pt x="3597" y="2020"/>
                    <a:pt x="3907" y="1891"/>
                  </a:cubicBezTo>
                  <a:cubicBezTo>
                    <a:pt x="3844" y="1639"/>
                    <a:pt x="3718" y="1450"/>
                    <a:pt x="3592" y="1230"/>
                  </a:cubicBezTo>
                  <a:cubicBezTo>
                    <a:pt x="3560" y="1103"/>
                    <a:pt x="3560" y="1009"/>
                    <a:pt x="3592" y="914"/>
                  </a:cubicBezTo>
                  <a:cubicBezTo>
                    <a:pt x="3718" y="662"/>
                    <a:pt x="3844" y="473"/>
                    <a:pt x="3907" y="221"/>
                  </a:cubicBezTo>
                  <a:cubicBezTo>
                    <a:pt x="3529" y="127"/>
                    <a:pt x="3088" y="1"/>
                    <a:pt x="258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2" name="Google Shape;9322;p99"/>
            <p:cNvSpPr/>
            <p:nvPr/>
          </p:nvSpPr>
          <p:spPr>
            <a:xfrm>
              <a:off x="-20091250" y="3479325"/>
              <a:ext cx="92175" cy="142575"/>
            </a:xfrm>
            <a:custGeom>
              <a:avLst/>
              <a:gdLst/>
              <a:ahLst/>
              <a:cxnLst/>
              <a:rect l="l" t="t" r="r" b="b"/>
              <a:pathLst>
                <a:path w="3687" h="5703" extrusionOk="0">
                  <a:moveTo>
                    <a:pt x="190" y="0"/>
                  </a:moveTo>
                  <a:cubicBezTo>
                    <a:pt x="946" y="1638"/>
                    <a:pt x="883" y="3592"/>
                    <a:pt x="95" y="5198"/>
                  </a:cubicBezTo>
                  <a:cubicBezTo>
                    <a:pt x="0" y="5450"/>
                    <a:pt x="158" y="5702"/>
                    <a:pt x="442" y="5702"/>
                  </a:cubicBezTo>
                  <a:lnTo>
                    <a:pt x="3245" y="5702"/>
                  </a:lnTo>
                  <a:cubicBezTo>
                    <a:pt x="3529" y="5702"/>
                    <a:pt x="3687" y="5450"/>
                    <a:pt x="3592" y="5198"/>
                  </a:cubicBezTo>
                  <a:cubicBezTo>
                    <a:pt x="2741" y="3592"/>
                    <a:pt x="2741" y="1607"/>
                    <a:pt x="34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3" name="Google Shape;9323;p99"/>
            <p:cNvSpPr/>
            <p:nvPr/>
          </p:nvSpPr>
          <p:spPr>
            <a:xfrm>
              <a:off x="-20090475" y="3317850"/>
              <a:ext cx="91400" cy="142575"/>
            </a:xfrm>
            <a:custGeom>
              <a:avLst/>
              <a:gdLst/>
              <a:ahLst/>
              <a:cxnLst/>
              <a:rect l="l" t="t" r="r" b="b"/>
              <a:pathLst>
                <a:path w="3656" h="5703" extrusionOk="0">
                  <a:moveTo>
                    <a:pt x="411" y="1"/>
                  </a:moveTo>
                  <a:cubicBezTo>
                    <a:pt x="285" y="1"/>
                    <a:pt x="159" y="95"/>
                    <a:pt x="64" y="158"/>
                  </a:cubicBezTo>
                  <a:cubicBezTo>
                    <a:pt x="1" y="284"/>
                    <a:pt x="1" y="410"/>
                    <a:pt x="64" y="505"/>
                  </a:cubicBezTo>
                  <a:cubicBezTo>
                    <a:pt x="915" y="2143"/>
                    <a:pt x="915" y="4096"/>
                    <a:pt x="159" y="5703"/>
                  </a:cubicBezTo>
                  <a:lnTo>
                    <a:pt x="3467" y="5703"/>
                  </a:lnTo>
                  <a:cubicBezTo>
                    <a:pt x="2710" y="4065"/>
                    <a:pt x="2710" y="2143"/>
                    <a:pt x="3530" y="505"/>
                  </a:cubicBezTo>
                  <a:cubicBezTo>
                    <a:pt x="3656" y="284"/>
                    <a:pt x="3467" y="1"/>
                    <a:pt x="321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4" name="Google Shape;9324;p99"/>
            <p:cNvSpPr/>
            <p:nvPr/>
          </p:nvSpPr>
          <p:spPr>
            <a:xfrm>
              <a:off x="-19984925" y="3389525"/>
              <a:ext cx="94550" cy="107925"/>
            </a:xfrm>
            <a:custGeom>
              <a:avLst/>
              <a:gdLst/>
              <a:ahLst/>
              <a:cxnLst/>
              <a:rect l="l" t="t" r="r" b="b"/>
              <a:pathLst>
                <a:path w="3782" h="4317" extrusionOk="0">
                  <a:moveTo>
                    <a:pt x="473" y="1"/>
                  </a:moveTo>
                  <a:cubicBezTo>
                    <a:pt x="190" y="1"/>
                    <a:pt x="1" y="316"/>
                    <a:pt x="158" y="568"/>
                  </a:cubicBezTo>
                  <a:cubicBezTo>
                    <a:pt x="946" y="1702"/>
                    <a:pt x="946" y="3119"/>
                    <a:pt x="253" y="4317"/>
                  </a:cubicBezTo>
                  <a:lnTo>
                    <a:pt x="3529" y="4317"/>
                  </a:lnTo>
                  <a:cubicBezTo>
                    <a:pt x="2868" y="3151"/>
                    <a:pt x="2868" y="1702"/>
                    <a:pt x="3624" y="568"/>
                  </a:cubicBezTo>
                  <a:cubicBezTo>
                    <a:pt x="3781" y="316"/>
                    <a:pt x="3624" y="1"/>
                    <a:pt x="33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5" name="Google Shape;9325;p99"/>
            <p:cNvSpPr/>
            <p:nvPr/>
          </p:nvSpPr>
          <p:spPr>
            <a:xfrm>
              <a:off x="-19984125" y="3514750"/>
              <a:ext cx="94525" cy="107150"/>
            </a:xfrm>
            <a:custGeom>
              <a:avLst/>
              <a:gdLst/>
              <a:ahLst/>
              <a:cxnLst/>
              <a:rect l="l" t="t" r="r" b="b"/>
              <a:pathLst>
                <a:path w="3781" h="4286" extrusionOk="0">
                  <a:moveTo>
                    <a:pt x="221" y="1"/>
                  </a:moveTo>
                  <a:cubicBezTo>
                    <a:pt x="914" y="1135"/>
                    <a:pt x="914" y="2647"/>
                    <a:pt x="158" y="3750"/>
                  </a:cubicBezTo>
                  <a:cubicBezTo>
                    <a:pt x="0" y="3970"/>
                    <a:pt x="158" y="4285"/>
                    <a:pt x="473" y="4285"/>
                  </a:cubicBezTo>
                  <a:lnTo>
                    <a:pt x="3308" y="4285"/>
                  </a:lnTo>
                  <a:cubicBezTo>
                    <a:pt x="3592" y="4285"/>
                    <a:pt x="3781" y="3970"/>
                    <a:pt x="3623" y="3750"/>
                  </a:cubicBezTo>
                  <a:cubicBezTo>
                    <a:pt x="2836" y="2584"/>
                    <a:pt x="2804" y="1135"/>
                    <a:pt x="34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26" name="Google Shape;9326;p99"/>
          <p:cNvGrpSpPr/>
          <p:nvPr/>
        </p:nvGrpSpPr>
        <p:grpSpPr>
          <a:xfrm>
            <a:off x="2417281" y="2242861"/>
            <a:ext cx="452798" cy="450766"/>
            <a:chOff x="-20199150" y="3693150"/>
            <a:chExt cx="306400" cy="305025"/>
          </a:xfrm>
        </p:grpSpPr>
        <p:sp>
          <p:nvSpPr>
            <p:cNvPr id="9327" name="Google Shape;9327;p99"/>
            <p:cNvSpPr/>
            <p:nvPr/>
          </p:nvSpPr>
          <p:spPr>
            <a:xfrm>
              <a:off x="-20182625" y="3762250"/>
              <a:ext cx="227650" cy="212650"/>
            </a:xfrm>
            <a:custGeom>
              <a:avLst/>
              <a:gdLst/>
              <a:ahLst/>
              <a:cxnLst/>
              <a:rect l="l" t="t" r="r" b="b"/>
              <a:pathLst>
                <a:path w="9106" h="8506" extrusionOk="0">
                  <a:moveTo>
                    <a:pt x="1862" y="1"/>
                  </a:moveTo>
                  <a:cubicBezTo>
                    <a:pt x="1462" y="1"/>
                    <a:pt x="1056" y="148"/>
                    <a:pt x="726" y="466"/>
                  </a:cubicBezTo>
                  <a:cubicBezTo>
                    <a:pt x="1" y="1222"/>
                    <a:pt x="158" y="2514"/>
                    <a:pt x="1104" y="3018"/>
                  </a:cubicBezTo>
                  <a:lnTo>
                    <a:pt x="4097" y="4687"/>
                  </a:lnTo>
                  <a:lnTo>
                    <a:pt x="5735" y="7680"/>
                  </a:lnTo>
                  <a:cubicBezTo>
                    <a:pt x="6024" y="8223"/>
                    <a:pt x="6562" y="8506"/>
                    <a:pt x="7117" y="8506"/>
                  </a:cubicBezTo>
                  <a:cubicBezTo>
                    <a:pt x="7529" y="8506"/>
                    <a:pt x="7951" y="8349"/>
                    <a:pt x="8287" y="8027"/>
                  </a:cubicBezTo>
                  <a:cubicBezTo>
                    <a:pt x="9106" y="7239"/>
                    <a:pt x="8854" y="5853"/>
                    <a:pt x="7783" y="5412"/>
                  </a:cubicBezTo>
                  <a:lnTo>
                    <a:pt x="4632" y="4152"/>
                  </a:lnTo>
                  <a:lnTo>
                    <a:pt x="3372" y="1001"/>
                  </a:lnTo>
                  <a:cubicBezTo>
                    <a:pt x="3102" y="366"/>
                    <a:pt x="2491" y="1"/>
                    <a:pt x="186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8" name="Google Shape;9328;p99"/>
            <p:cNvSpPr/>
            <p:nvPr/>
          </p:nvSpPr>
          <p:spPr>
            <a:xfrm>
              <a:off x="-20077075" y="3785225"/>
              <a:ext cx="97700" cy="91075"/>
            </a:xfrm>
            <a:custGeom>
              <a:avLst/>
              <a:gdLst/>
              <a:ahLst/>
              <a:cxnLst/>
              <a:rect l="l" t="t" r="r" b="b"/>
              <a:pathLst>
                <a:path w="3908" h="3643" extrusionOk="0">
                  <a:moveTo>
                    <a:pt x="1187" y="1"/>
                  </a:moveTo>
                  <a:cubicBezTo>
                    <a:pt x="799" y="1"/>
                    <a:pt x="395" y="94"/>
                    <a:pt x="1" y="303"/>
                  </a:cubicBezTo>
                  <a:lnTo>
                    <a:pt x="946" y="2697"/>
                  </a:lnTo>
                  <a:lnTo>
                    <a:pt x="3372" y="3642"/>
                  </a:lnTo>
                  <a:cubicBezTo>
                    <a:pt x="3907" y="2571"/>
                    <a:pt x="3624" y="1469"/>
                    <a:pt x="2931" y="713"/>
                  </a:cubicBezTo>
                  <a:cubicBezTo>
                    <a:pt x="2473" y="275"/>
                    <a:pt x="1852" y="1"/>
                    <a:pt x="11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9" name="Google Shape;9329;p99"/>
            <p:cNvSpPr/>
            <p:nvPr/>
          </p:nvSpPr>
          <p:spPr>
            <a:xfrm>
              <a:off x="-20051875" y="3693150"/>
              <a:ext cx="159125" cy="176850"/>
            </a:xfrm>
            <a:custGeom>
              <a:avLst/>
              <a:gdLst/>
              <a:ahLst/>
              <a:cxnLst/>
              <a:rect l="l" t="t" r="r" b="b"/>
              <a:pathLst>
                <a:path w="6365" h="7074" extrusionOk="0">
                  <a:moveTo>
                    <a:pt x="3159" y="1"/>
                  </a:moveTo>
                  <a:cubicBezTo>
                    <a:pt x="3104" y="1"/>
                    <a:pt x="3057" y="16"/>
                    <a:pt x="3025" y="48"/>
                  </a:cubicBezTo>
                  <a:lnTo>
                    <a:pt x="190" y="1466"/>
                  </a:lnTo>
                  <a:cubicBezTo>
                    <a:pt x="64" y="1529"/>
                    <a:pt x="1" y="1655"/>
                    <a:pt x="1" y="1781"/>
                  </a:cubicBezTo>
                  <a:lnTo>
                    <a:pt x="1" y="2978"/>
                  </a:lnTo>
                  <a:cubicBezTo>
                    <a:pt x="54" y="2975"/>
                    <a:pt x="107" y="2974"/>
                    <a:pt x="159" y="2974"/>
                  </a:cubicBezTo>
                  <a:cubicBezTo>
                    <a:pt x="727" y="2974"/>
                    <a:pt x="1246" y="3128"/>
                    <a:pt x="1765" y="3387"/>
                  </a:cubicBezTo>
                  <a:lnTo>
                    <a:pt x="2206" y="2631"/>
                  </a:lnTo>
                  <a:cubicBezTo>
                    <a:pt x="2249" y="2524"/>
                    <a:pt x="2379" y="2461"/>
                    <a:pt x="2507" y="2461"/>
                  </a:cubicBezTo>
                  <a:cubicBezTo>
                    <a:pt x="2568" y="2461"/>
                    <a:pt x="2628" y="2475"/>
                    <a:pt x="2679" y="2505"/>
                  </a:cubicBezTo>
                  <a:cubicBezTo>
                    <a:pt x="2836" y="2600"/>
                    <a:pt x="2899" y="2820"/>
                    <a:pt x="2773" y="2978"/>
                  </a:cubicBezTo>
                  <a:lnTo>
                    <a:pt x="2301" y="3828"/>
                  </a:lnTo>
                  <a:cubicBezTo>
                    <a:pt x="2553" y="4017"/>
                    <a:pt x="2679" y="4080"/>
                    <a:pt x="2899" y="4490"/>
                  </a:cubicBezTo>
                  <a:lnTo>
                    <a:pt x="3813" y="4238"/>
                  </a:lnTo>
                  <a:cubicBezTo>
                    <a:pt x="3832" y="4235"/>
                    <a:pt x="3852" y="4233"/>
                    <a:pt x="3872" y="4233"/>
                  </a:cubicBezTo>
                  <a:cubicBezTo>
                    <a:pt x="4045" y="4233"/>
                    <a:pt x="4226" y="4352"/>
                    <a:pt x="4254" y="4522"/>
                  </a:cubicBezTo>
                  <a:cubicBezTo>
                    <a:pt x="4285" y="4711"/>
                    <a:pt x="4159" y="4931"/>
                    <a:pt x="3970" y="4963"/>
                  </a:cubicBezTo>
                  <a:lnTo>
                    <a:pt x="3183" y="5152"/>
                  </a:lnTo>
                  <a:cubicBezTo>
                    <a:pt x="3372" y="5750"/>
                    <a:pt x="3435" y="6412"/>
                    <a:pt x="3214" y="7073"/>
                  </a:cubicBezTo>
                  <a:cubicBezTo>
                    <a:pt x="3340" y="7042"/>
                    <a:pt x="6050" y="5719"/>
                    <a:pt x="6176" y="5624"/>
                  </a:cubicBezTo>
                  <a:cubicBezTo>
                    <a:pt x="6302" y="5561"/>
                    <a:pt x="6365" y="5435"/>
                    <a:pt x="6365" y="5309"/>
                  </a:cubicBezTo>
                  <a:lnTo>
                    <a:pt x="6365" y="1718"/>
                  </a:lnTo>
                  <a:cubicBezTo>
                    <a:pt x="6365" y="1623"/>
                    <a:pt x="6302" y="1497"/>
                    <a:pt x="6176" y="1466"/>
                  </a:cubicBezTo>
                  <a:lnTo>
                    <a:pt x="3340" y="48"/>
                  </a:lnTo>
                  <a:cubicBezTo>
                    <a:pt x="3277" y="16"/>
                    <a:pt x="3214" y="1"/>
                    <a:pt x="31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0" name="Google Shape;9330;p99"/>
            <p:cNvSpPr/>
            <p:nvPr/>
          </p:nvSpPr>
          <p:spPr>
            <a:xfrm>
              <a:off x="-20155825" y="3861300"/>
              <a:ext cx="92950" cy="92175"/>
            </a:xfrm>
            <a:custGeom>
              <a:avLst/>
              <a:gdLst/>
              <a:ahLst/>
              <a:cxnLst/>
              <a:rect l="l" t="t" r="r" b="b"/>
              <a:pathLst>
                <a:path w="3718" h="3687" extrusionOk="0">
                  <a:moveTo>
                    <a:pt x="221" y="1"/>
                  </a:moveTo>
                  <a:lnTo>
                    <a:pt x="63" y="158"/>
                  </a:lnTo>
                  <a:lnTo>
                    <a:pt x="0" y="190"/>
                  </a:lnTo>
                  <a:lnTo>
                    <a:pt x="3529" y="3687"/>
                  </a:lnTo>
                  <a:lnTo>
                    <a:pt x="3560" y="3655"/>
                  </a:lnTo>
                  <a:lnTo>
                    <a:pt x="3718" y="3498"/>
                  </a:lnTo>
                  <a:lnTo>
                    <a:pt x="2457" y="1230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1" name="Google Shape;9331;p99"/>
            <p:cNvSpPr/>
            <p:nvPr/>
          </p:nvSpPr>
          <p:spPr>
            <a:xfrm>
              <a:off x="-20199150" y="3918025"/>
              <a:ext cx="81150" cy="80150"/>
            </a:xfrm>
            <a:custGeom>
              <a:avLst/>
              <a:gdLst/>
              <a:ahLst/>
              <a:cxnLst/>
              <a:rect l="l" t="t" r="r" b="b"/>
              <a:pathLst>
                <a:path w="3246" h="3206" extrusionOk="0">
                  <a:moveTo>
                    <a:pt x="851" y="0"/>
                  </a:moveTo>
                  <a:lnTo>
                    <a:pt x="851" y="0"/>
                  </a:lnTo>
                  <a:cubicBezTo>
                    <a:pt x="756" y="536"/>
                    <a:pt x="851" y="1134"/>
                    <a:pt x="1071" y="1670"/>
                  </a:cubicBezTo>
                  <a:lnTo>
                    <a:pt x="158" y="2584"/>
                  </a:lnTo>
                  <a:cubicBezTo>
                    <a:pt x="0" y="2741"/>
                    <a:pt x="0" y="2930"/>
                    <a:pt x="158" y="3088"/>
                  </a:cubicBezTo>
                  <a:cubicBezTo>
                    <a:pt x="237" y="3166"/>
                    <a:pt x="331" y="3206"/>
                    <a:pt x="426" y="3206"/>
                  </a:cubicBezTo>
                  <a:cubicBezTo>
                    <a:pt x="520" y="3206"/>
                    <a:pt x="615" y="3166"/>
                    <a:pt x="693" y="3088"/>
                  </a:cubicBezTo>
                  <a:lnTo>
                    <a:pt x="1607" y="2174"/>
                  </a:lnTo>
                  <a:cubicBezTo>
                    <a:pt x="2017" y="2332"/>
                    <a:pt x="2458" y="2458"/>
                    <a:pt x="2899" y="2458"/>
                  </a:cubicBezTo>
                  <a:cubicBezTo>
                    <a:pt x="3025" y="2458"/>
                    <a:pt x="3119" y="2426"/>
                    <a:pt x="3245" y="2426"/>
                  </a:cubicBezTo>
                  <a:lnTo>
                    <a:pt x="85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2" name="Google Shape;9332;p99"/>
            <p:cNvSpPr/>
            <p:nvPr/>
          </p:nvSpPr>
          <p:spPr>
            <a:xfrm>
              <a:off x="-20173950" y="3880200"/>
              <a:ext cx="92175" cy="92200"/>
            </a:xfrm>
            <a:custGeom>
              <a:avLst/>
              <a:gdLst/>
              <a:ahLst/>
              <a:cxnLst/>
              <a:rect l="l" t="t" r="r" b="b"/>
              <a:pathLst>
                <a:path w="3687" h="3688" extrusionOk="0">
                  <a:moveTo>
                    <a:pt x="316" y="1"/>
                  </a:moveTo>
                  <a:cubicBezTo>
                    <a:pt x="189" y="222"/>
                    <a:pt x="63" y="442"/>
                    <a:pt x="0" y="663"/>
                  </a:cubicBezTo>
                  <a:lnTo>
                    <a:pt x="3025" y="3687"/>
                  </a:lnTo>
                  <a:cubicBezTo>
                    <a:pt x="3245" y="3624"/>
                    <a:pt x="3498" y="3498"/>
                    <a:pt x="3687" y="3372"/>
                  </a:cubicBezTo>
                  <a:lnTo>
                    <a:pt x="31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33" name="Google Shape;9333;p99"/>
          <p:cNvGrpSpPr/>
          <p:nvPr/>
        </p:nvGrpSpPr>
        <p:grpSpPr>
          <a:xfrm>
            <a:off x="2417854" y="2795687"/>
            <a:ext cx="451653" cy="451653"/>
            <a:chOff x="-20197575" y="4066875"/>
            <a:chExt cx="305625" cy="305625"/>
          </a:xfrm>
        </p:grpSpPr>
        <p:sp>
          <p:nvSpPr>
            <p:cNvPr id="9334" name="Google Shape;9334;p99"/>
            <p:cNvSpPr/>
            <p:nvPr/>
          </p:nvSpPr>
          <p:spPr>
            <a:xfrm>
              <a:off x="-20089675" y="4066875"/>
              <a:ext cx="89025" cy="92175"/>
            </a:xfrm>
            <a:custGeom>
              <a:avLst/>
              <a:gdLst/>
              <a:ahLst/>
              <a:cxnLst/>
              <a:rect l="l" t="t" r="r" b="b"/>
              <a:pathLst>
                <a:path w="3561" h="3687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946" y="725"/>
                    <a:pt x="1418" y="1229"/>
                    <a:pt x="1418" y="1828"/>
                  </a:cubicBezTo>
                  <a:lnTo>
                    <a:pt x="1418" y="3687"/>
                  </a:lnTo>
                  <a:cubicBezTo>
                    <a:pt x="1544" y="3624"/>
                    <a:pt x="1670" y="3592"/>
                    <a:pt x="1765" y="3592"/>
                  </a:cubicBezTo>
                  <a:cubicBezTo>
                    <a:pt x="1891" y="3592"/>
                    <a:pt x="2017" y="3624"/>
                    <a:pt x="2143" y="3687"/>
                  </a:cubicBezTo>
                  <a:lnTo>
                    <a:pt x="2143" y="1828"/>
                  </a:lnTo>
                  <a:cubicBezTo>
                    <a:pt x="2143" y="1229"/>
                    <a:pt x="2615" y="725"/>
                    <a:pt x="3182" y="725"/>
                  </a:cubicBezTo>
                  <a:cubicBezTo>
                    <a:pt x="3403" y="725"/>
                    <a:pt x="3561" y="568"/>
                    <a:pt x="3561" y="379"/>
                  </a:cubicBezTo>
                  <a:cubicBezTo>
                    <a:pt x="3561" y="158"/>
                    <a:pt x="3403" y="1"/>
                    <a:pt x="3182" y="1"/>
                  </a:cubicBezTo>
                  <a:cubicBezTo>
                    <a:pt x="2615" y="1"/>
                    <a:pt x="2080" y="284"/>
                    <a:pt x="1765" y="725"/>
                  </a:cubicBezTo>
                  <a:cubicBezTo>
                    <a:pt x="1450" y="284"/>
                    <a:pt x="94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5" name="Google Shape;9335;p99"/>
            <p:cNvSpPr/>
            <p:nvPr/>
          </p:nvSpPr>
          <p:spPr>
            <a:xfrm>
              <a:off x="-20024300" y="4085775"/>
              <a:ext cx="132350" cy="125250"/>
            </a:xfrm>
            <a:custGeom>
              <a:avLst/>
              <a:gdLst/>
              <a:ahLst/>
              <a:cxnLst/>
              <a:rect l="l" t="t" r="r" b="b"/>
              <a:pathLst>
                <a:path w="5294" h="5010" extrusionOk="0">
                  <a:moveTo>
                    <a:pt x="2741" y="2175"/>
                  </a:moveTo>
                  <a:cubicBezTo>
                    <a:pt x="2930" y="2175"/>
                    <a:pt x="3119" y="2332"/>
                    <a:pt x="3119" y="2521"/>
                  </a:cubicBezTo>
                  <a:cubicBezTo>
                    <a:pt x="3119" y="2710"/>
                    <a:pt x="2930" y="2868"/>
                    <a:pt x="2741" y="2868"/>
                  </a:cubicBezTo>
                  <a:cubicBezTo>
                    <a:pt x="2552" y="2868"/>
                    <a:pt x="2395" y="2710"/>
                    <a:pt x="2395" y="2521"/>
                  </a:cubicBezTo>
                  <a:cubicBezTo>
                    <a:pt x="2395" y="2332"/>
                    <a:pt x="2552" y="2175"/>
                    <a:pt x="2741" y="2175"/>
                  </a:cubicBezTo>
                  <a:close/>
                  <a:moveTo>
                    <a:pt x="1985" y="3592"/>
                  </a:moveTo>
                  <a:cubicBezTo>
                    <a:pt x="2206" y="3592"/>
                    <a:pt x="2363" y="3750"/>
                    <a:pt x="2363" y="3939"/>
                  </a:cubicBezTo>
                  <a:cubicBezTo>
                    <a:pt x="2395" y="4128"/>
                    <a:pt x="2206" y="4285"/>
                    <a:pt x="1985" y="4285"/>
                  </a:cubicBezTo>
                  <a:cubicBezTo>
                    <a:pt x="1796" y="4285"/>
                    <a:pt x="1639" y="4128"/>
                    <a:pt x="1639" y="3939"/>
                  </a:cubicBezTo>
                  <a:cubicBezTo>
                    <a:pt x="1639" y="3750"/>
                    <a:pt x="1796" y="3592"/>
                    <a:pt x="1985" y="3592"/>
                  </a:cubicBezTo>
                  <a:close/>
                  <a:moveTo>
                    <a:pt x="4915" y="1"/>
                  </a:moveTo>
                  <a:cubicBezTo>
                    <a:pt x="2710" y="1"/>
                    <a:pt x="820" y="1355"/>
                    <a:pt x="0" y="3246"/>
                  </a:cubicBezTo>
                  <a:cubicBezTo>
                    <a:pt x="158" y="3435"/>
                    <a:pt x="252" y="3655"/>
                    <a:pt x="252" y="3939"/>
                  </a:cubicBezTo>
                  <a:lnTo>
                    <a:pt x="252" y="5010"/>
                  </a:lnTo>
                  <a:lnTo>
                    <a:pt x="2899" y="5010"/>
                  </a:lnTo>
                  <a:cubicBezTo>
                    <a:pt x="3340" y="5010"/>
                    <a:pt x="3718" y="4695"/>
                    <a:pt x="3812" y="4254"/>
                  </a:cubicBezTo>
                  <a:cubicBezTo>
                    <a:pt x="4632" y="4096"/>
                    <a:pt x="5293" y="3403"/>
                    <a:pt x="5293" y="2490"/>
                  </a:cubicBezTo>
                  <a:lnTo>
                    <a:pt x="5293" y="347"/>
                  </a:lnTo>
                  <a:cubicBezTo>
                    <a:pt x="5262" y="158"/>
                    <a:pt x="5104" y="1"/>
                    <a:pt x="491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6" name="Google Shape;9336;p99"/>
            <p:cNvSpPr/>
            <p:nvPr/>
          </p:nvSpPr>
          <p:spPr>
            <a:xfrm>
              <a:off x="-19983350" y="4263775"/>
              <a:ext cx="18925" cy="18150"/>
            </a:xfrm>
            <a:custGeom>
              <a:avLst/>
              <a:gdLst/>
              <a:ahLst/>
              <a:cxnLst/>
              <a:rect l="l" t="t" r="r" b="b"/>
              <a:pathLst>
                <a:path w="757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725" y="568"/>
                    <a:pt x="725" y="347"/>
                  </a:cubicBezTo>
                  <a:cubicBezTo>
                    <a:pt x="757" y="221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7" name="Google Shape;9337;p99"/>
            <p:cNvSpPr/>
            <p:nvPr/>
          </p:nvSpPr>
          <p:spPr>
            <a:xfrm>
              <a:off x="-20035325" y="4228350"/>
              <a:ext cx="125250" cy="143350"/>
            </a:xfrm>
            <a:custGeom>
              <a:avLst/>
              <a:gdLst/>
              <a:ahLst/>
              <a:cxnLst/>
              <a:rect l="l" t="t" r="r" b="b"/>
              <a:pathLst>
                <a:path w="5010" h="5734" extrusionOk="0">
                  <a:moveTo>
                    <a:pt x="2426" y="756"/>
                  </a:moveTo>
                  <a:cubicBezTo>
                    <a:pt x="3025" y="756"/>
                    <a:pt x="3497" y="1229"/>
                    <a:pt x="3497" y="1827"/>
                  </a:cubicBezTo>
                  <a:cubicBezTo>
                    <a:pt x="3560" y="2363"/>
                    <a:pt x="3025" y="2899"/>
                    <a:pt x="2426" y="2899"/>
                  </a:cubicBezTo>
                  <a:cubicBezTo>
                    <a:pt x="1859" y="2899"/>
                    <a:pt x="1387" y="2426"/>
                    <a:pt x="1387" y="1827"/>
                  </a:cubicBezTo>
                  <a:cubicBezTo>
                    <a:pt x="1387" y="1229"/>
                    <a:pt x="1859" y="756"/>
                    <a:pt x="2426" y="756"/>
                  </a:cubicBezTo>
                  <a:close/>
                  <a:moveTo>
                    <a:pt x="693" y="0"/>
                  </a:moveTo>
                  <a:lnTo>
                    <a:pt x="693" y="2489"/>
                  </a:lnTo>
                  <a:cubicBezTo>
                    <a:pt x="693" y="2962"/>
                    <a:pt x="378" y="3371"/>
                    <a:pt x="0" y="3529"/>
                  </a:cubicBezTo>
                  <a:lnTo>
                    <a:pt x="0" y="4663"/>
                  </a:lnTo>
                  <a:cubicBezTo>
                    <a:pt x="0" y="5261"/>
                    <a:pt x="473" y="5734"/>
                    <a:pt x="1071" y="5734"/>
                  </a:cubicBezTo>
                  <a:cubicBezTo>
                    <a:pt x="1639" y="5734"/>
                    <a:pt x="2111" y="5261"/>
                    <a:pt x="2111" y="4663"/>
                  </a:cubicBezTo>
                  <a:cubicBezTo>
                    <a:pt x="2111" y="4474"/>
                    <a:pt x="2269" y="4316"/>
                    <a:pt x="2489" y="4316"/>
                  </a:cubicBezTo>
                  <a:cubicBezTo>
                    <a:pt x="3182" y="4316"/>
                    <a:pt x="3812" y="4033"/>
                    <a:pt x="4285" y="3529"/>
                  </a:cubicBezTo>
                  <a:cubicBezTo>
                    <a:pt x="4758" y="2993"/>
                    <a:pt x="5010" y="2331"/>
                    <a:pt x="4947" y="1670"/>
                  </a:cubicBezTo>
                  <a:cubicBezTo>
                    <a:pt x="4884" y="725"/>
                    <a:pt x="4127" y="0"/>
                    <a:pt x="321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8" name="Google Shape;9338;p99"/>
            <p:cNvSpPr/>
            <p:nvPr/>
          </p:nvSpPr>
          <p:spPr>
            <a:xfrm>
              <a:off x="-20054225" y="4175575"/>
              <a:ext cx="18125" cy="125250"/>
            </a:xfrm>
            <a:custGeom>
              <a:avLst/>
              <a:gdLst/>
              <a:ahLst/>
              <a:cxnLst/>
              <a:rect l="l" t="t" r="r" b="b"/>
              <a:pathLst>
                <a:path w="725" h="5010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4632"/>
                  </a:lnTo>
                  <a:cubicBezTo>
                    <a:pt x="0" y="4852"/>
                    <a:pt x="158" y="5010"/>
                    <a:pt x="347" y="5010"/>
                  </a:cubicBezTo>
                  <a:cubicBezTo>
                    <a:pt x="567" y="5010"/>
                    <a:pt x="725" y="4852"/>
                    <a:pt x="725" y="4632"/>
                  </a:cubicBezTo>
                  <a:lnTo>
                    <a:pt x="725" y="347"/>
                  </a:ln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9" name="Google Shape;9339;p99"/>
            <p:cNvSpPr/>
            <p:nvPr/>
          </p:nvSpPr>
          <p:spPr>
            <a:xfrm>
              <a:off x="-20197575" y="4085775"/>
              <a:ext cx="132350" cy="125250"/>
            </a:xfrm>
            <a:custGeom>
              <a:avLst/>
              <a:gdLst/>
              <a:ahLst/>
              <a:cxnLst/>
              <a:rect l="l" t="t" r="r" b="b"/>
              <a:pathLst>
                <a:path w="5294" h="5010" extrusionOk="0">
                  <a:moveTo>
                    <a:pt x="2521" y="2175"/>
                  </a:moveTo>
                  <a:cubicBezTo>
                    <a:pt x="2710" y="2175"/>
                    <a:pt x="2867" y="2332"/>
                    <a:pt x="2867" y="2521"/>
                  </a:cubicBezTo>
                  <a:cubicBezTo>
                    <a:pt x="2867" y="2710"/>
                    <a:pt x="2710" y="2868"/>
                    <a:pt x="2521" y="2868"/>
                  </a:cubicBezTo>
                  <a:cubicBezTo>
                    <a:pt x="2300" y="2868"/>
                    <a:pt x="2143" y="2710"/>
                    <a:pt x="2143" y="2521"/>
                  </a:cubicBezTo>
                  <a:cubicBezTo>
                    <a:pt x="2174" y="2332"/>
                    <a:pt x="2300" y="2175"/>
                    <a:pt x="2521" y="2175"/>
                  </a:cubicBezTo>
                  <a:close/>
                  <a:moveTo>
                    <a:pt x="3245" y="3592"/>
                  </a:moveTo>
                  <a:cubicBezTo>
                    <a:pt x="3466" y="3592"/>
                    <a:pt x="3623" y="3750"/>
                    <a:pt x="3623" y="3939"/>
                  </a:cubicBezTo>
                  <a:cubicBezTo>
                    <a:pt x="3623" y="4128"/>
                    <a:pt x="3466" y="4285"/>
                    <a:pt x="3245" y="4285"/>
                  </a:cubicBezTo>
                  <a:cubicBezTo>
                    <a:pt x="3056" y="4285"/>
                    <a:pt x="2899" y="4128"/>
                    <a:pt x="2899" y="3939"/>
                  </a:cubicBezTo>
                  <a:cubicBezTo>
                    <a:pt x="2867" y="3750"/>
                    <a:pt x="3056" y="3592"/>
                    <a:pt x="3245" y="3592"/>
                  </a:cubicBezTo>
                  <a:close/>
                  <a:moveTo>
                    <a:pt x="378" y="1"/>
                  </a:moveTo>
                  <a:cubicBezTo>
                    <a:pt x="189" y="1"/>
                    <a:pt x="32" y="158"/>
                    <a:pt x="32" y="347"/>
                  </a:cubicBezTo>
                  <a:lnTo>
                    <a:pt x="32" y="2490"/>
                  </a:lnTo>
                  <a:cubicBezTo>
                    <a:pt x="0" y="3403"/>
                    <a:pt x="662" y="4096"/>
                    <a:pt x="1481" y="4254"/>
                  </a:cubicBezTo>
                  <a:cubicBezTo>
                    <a:pt x="1576" y="4695"/>
                    <a:pt x="1954" y="5010"/>
                    <a:pt x="2395" y="5010"/>
                  </a:cubicBezTo>
                  <a:lnTo>
                    <a:pt x="5041" y="5010"/>
                  </a:lnTo>
                  <a:lnTo>
                    <a:pt x="5041" y="3939"/>
                  </a:lnTo>
                  <a:cubicBezTo>
                    <a:pt x="5041" y="3655"/>
                    <a:pt x="5136" y="3435"/>
                    <a:pt x="5293" y="3246"/>
                  </a:cubicBezTo>
                  <a:cubicBezTo>
                    <a:pt x="4474" y="1355"/>
                    <a:pt x="2584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0" name="Google Shape;9340;p99"/>
            <p:cNvSpPr/>
            <p:nvPr/>
          </p:nvSpPr>
          <p:spPr>
            <a:xfrm>
              <a:off x="-20179475" y="4229925"/>
              <a:ext cx="125275" cy="142575"/>
            </a:xfrm>
            <a:custGeom>
              <a:avLst/>
              <a:gdLst/>
              <a:ahLst/>
              <a:cxnLst/>
              <a:rect l="l" t="t" r="r" b="b"/>
              <a:pathLst>
                <a:path w="5011" h="5703" extrusionOk="0">
                  <a:moveTo>
                    <a:pt x="2521" y="693"/>
                  </a:moveTo>
                  <a:cubicBezTo>
                    <a:pt x="3120" y="693"/>
                    <a:pt x="3592" y="1166"/>
                    <a:pt x="3592" y="1764"/>
                  </a:cubicBezTo>
                  <a:cubicBezTo>
                    <a:pt x="3592" y="2300"/>
                    <a:pt x="3120" y="2836"/>
                    <a:pt x="2521" y="2836"/>
                  </a:cubicBezTo>
                  <a:cubicBezTo>
                    <a:pt x="1954" y="2836"/>
                    <a:pt x="1482" y="2363"/>
                    <a:pt x="1482" y="1764"/>
                  </a:cubicBezTo>
                  <a:cubicBezTo>
                    <a:pt x="1482" y="1166"/>
                    <a:pt x="1954" y="693"/>
                    <a:pt x="2521" y="693"/>
                  </a:cubicBezTo>
                  <a:close/>
                  <a:moveTo>
                    <a:pt x="1797" y="0"/>
                  </a:moveTo>
                  <a:cubicBezTo>
                    <a:pt x="883" y="0"/>
                    <a:pt x="95" y="693"/>
                    <a:pt x="64" y="1638"/>
                  </a:cubicBezTo>
                  <a:cubicBezTo>
                    <a:pt x="1" y="2363"/>
                    <a:pt x="253" y="2962"/>
                    <a:pt x="726" y="3497"/>
                  </a:cubicBezTo>
                  <a:cubicBezTo>
                    <a:pt x="1198" y="4001"/>
                    <a:pt x="1828" y="4285"/>
                    <a:pt x="2521" y="4285"/>
                  </a:cubicBezTo>
                  <a:cubicBezTo>
                    <a:pt x="2742" y="4285"/>
                    <a:pt x="2899" y="4442"/>
                    <a:pt x="2899" y="4631"/>
                  </a:cubicBezTo>
                  <a:cubicBezTo>
                    <a:pt x="2899" y="5230"/>
                    <a:pt x="3372" y="5702"/>
                    <a:pt x="3939" y="5702"/>
                  </a:cubicBezTo>
                  <a:cubicBezTo>
                    <a:pt x="4538" y="5702"/>
                    <a:pt x="5010" y="5230"/>
                    <a:pt x="5010" y="4631"/>
                  </a:cubicBezTo>
                  <a:lnTo>
                    <a:pt x="5010" y="3497"/>
                  </a:lnTo>
                  <a:cubicBezTo>
                    <a:pt x="4601" y="3340"/>
                    <a:pt x="4317" y="2899"/>
                    <a:pt x="4317" y="2458"/>
                  </a:cubicBezTo>
                  <a:lnTo>
                    <a:pt x="431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1" name="Google Shape;9341;p99"/>
            <p:cNvSpPr/>
            <p:nvPr/>
          </p:nvSpPr>
          <p:spPr>
            <a:xfrm>
              <a:off x="-20125125" y="4263775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725" y="568"/>
                    <a:pt x="725" y="347"/>
                  </a:cubicBezTo>
                  <a:cubicBezTo>
                    <a:pt x="725" y="221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42" name="Google Shape;9342;p99"/>
          <p:cNvGrpSpPr/>
          <p:nvPr/>
        </p:nvGrpSpPr>
        <p:grpSpPr>
          <a:xfrm>
            <a:off x="5200071" y="1687520"/>
            <a:ext cx="449325" cy="453426"/>
            <a:chOff x="-18271050" y="3333200"/>
            <a:chExt cx="304050" cy="306825"/>
          </a:xfrm>
        </p:grpSpPr>
        <p:sp>
          <p:nvSpPr>
            <p:cNvPr id="9343" name="Google Shape;9343;p99"/>
            <p:cNvSpPr/>
            <p:nvPr/>
          </p:nvSpPr>
          <p:spPr>
            <a:xfrm>
              <a:off x="-18271050" y="3407650"/>
              <a:ext cx="63025" cy="79575"/>
            </a:xfrm>
            <a:custGeom>
              <a:avLst/>
              <a:gdLst/>
              <a:ahLst/>
              <a:cxnLst/>
              <a:rect l="l" t="t" r="r" b="b"/>
              <a:pathLst>
                <a:path w="2521" h="3183" extrusionOk="0">
                  <a:moveTo>
                    <a:pt x="1765" y="0"/>
                  </a:moveTo>
                  <a:cubicBezTo>
                    <a:pt x="788" y="0"/>
                    <a:pt x="0" y="788"/>
                    <a:pt x="0" y="1764"/>
                  </a:cubicBezTo>
                  <a:cubicBezTo>
                    <a:pt x="0" y="2363"/>
                    <a:pt x="284" y="2867"/>
                    <a:pt x="694" y="3182"/>
                  </a:cubicBezTo>
                  <a:cubicBezTo>
                    <a:pt x="694" y="1733"/>
                    <a:pt x="1544" y="567"/>
                    <a:pt x="2521" y="158"/>
                  </a:cubicBezTo>
                  <a:cubicBezTo>
                    <a:pt x="2300" y="32"/>
                    <a:pt x="2048" y="0"/>
                    <a:pt x="17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4" name="Google Shape;9344;p99"/>
            <p:cNvSpPr/>
            <p:nvPr/>
          </p:nvSpPr>
          <p:spPr>
            <a:xfrm>
              <a:off x="-18030050" y="3406850"/>
              <a:ext cx="63050" cy="79575"/>
            </a:xfrm>
            <a:custGeom>
              <a:avLst/>
              <a:gdLst/>
              <a:ahLst/>
              <a:cxnLst/>
              <a:rect l="l" t="t" r="r" b="b"/>
              <a:pathLst>
                <a:path w="2522" h="3183" extrusionOk="0">
                  <a:moveTo>
                    <a:pt x="757" y="1"/>
                  </a:moveTo>
                  <a:cubicBezTo>
                    <a:pt x="474" y="1"/>
                    <a:pt x="253" y="64"/>
                    <a:pt x="1" y="158"/>
                  </a:cubicBezTo>
                  <a:cubicBezTo>
                    <a:pt x="978" y="568"/>
                    <a:pt x="1828" y="1733"/>
                    <a:pt x="1828" y="3183"/>
                  </a:cubicBezTo>
                  <a:cubicBezTo>
                    <a:pt x="2238" y="2868"/>
                    <a:pt x="2521" y="2332"/>
                    <a:pt x="2521" y="1765"/>
                  </a:cubicBezTo>
                  <a:cubicBezTo>
                    <a:pt x="2521" y="788"/>
                    <a:pt x="1734" y="1"/>
                    <a:pt x="7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5" name="Google Shape;9345;p99"/>
            <p:cNvSpPr/>
            <p:nvPr/>
          </p:nvSpPr>
          <p:spPr>
            <a:xfrm>
              <a:off x="-18136375" y="3549400"/>
              <a:ext cx="35475" cy="32325"/>
            </a:xfrm>
            <a:custGeom>
              <a:avLst/>
              <a:gdLst/>
              <a:ahLst/>
              <a:cxnLst/>
              <a:rect l="l" t="t" r="r" b="b"/>
              <a:pathLst>
                <a:path w="1419" h="1293" extrusionOk="0">
                  <a:moveTo>
                    <a:pt x="725" y="1"/>
                  </a:moveTo>
                  <a:cubicBezTo>
                    <a:pt x="347" y="1"/>
                    <a:pt x="95" y="222"/>
                    <a:pt x="1" y="600"/>
                  </a:cubicBezTo>
                  <a:lnTo>
                    <a:pt x="725" y="1293"/>
                  </a:lnTo>
                  <a:lnTo>
                    <a:pt x="1419" y="600"/>
                  </a:lnTo>
                  <a:cubicBezTo>
                    <a:pt x="1355" y="285"/>
                    <a:pt x="1072" y="1"/>
                    <a:pt x="7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6" name="Google Shape;9346;p99"/>
            <p:cNvSpPr/>
            <p:nvPr/>
          </p:nvSpPr>
          <p:spPr>
            <a:xfrm>
              <a:off x="-18233250" y="3423625"/>
              <a:ext cx="230800" cy="216400"/>
            </a:xfrm>
            <a:custGeom>
              <a:avLst/>
              <a:gdLst/>
              <a:ahLst/>
              <a:cxnLst/>
              <a:rect l="l" t="t" r="r" b="b"/>
              <a:pathLst>
                <a:path w="9232" h="8656" extrusionOk="0">
                  <a:moveTo>
                    <a:pt x="2427" y="2890"/>
                  </a:moveTo>
                  <a:cubicBezTo>
                    <a:pt x="2616" y="2890"/>
                    <a:pt x="2773" y="3047"/>
                    <a:pt x="2773" y="3268"/>
                  </a:cubicBezTo>
                  <a:cubicBezTo>
                    <a:pt x="2773" y="3457"/>
                    <a:pt x="2616" y="3614"/>
                    <a:pt x="2427" y="3614"/>
                  </a:cubicBezTo>
                  <a:cubicBezTo>
                    <a:pt x="2238" y="3614"/>
                    <a:pt x="2080" y="3457"/>
                    <a:pt x="2080" y="3268"/>
                  </a:cubicBezTo>
                  <a:cubicBezTo>
                    <a:pt x="2080" y="3047"/>
                    <a:pt x="2238" y="2890"/>
                    <a:pt x="2427" y="2890"/>
                  </a:cubicBezTo>
                  <a:close/>
                  <a:moveTo>
                    <a:pt x="6711" y="2890"/>
                  </a:moveTo>
                  <a:cubicBezTo>
                    <a:pt x="6900" y="2890"/>
                    <a:pt x="7089" y="3047"/>
                    <a:pt x="7089" y="3268"/>
                  </a:cubicBezTo>
                  <a:cubicBezTo>
                    <a:pt x="7058" y="3457"/>
                    <a:pt x="6900" y="3614"/>
                    <a:pt x="6711" y="3614"/>
                  </a:cubicBezTo>
                  <a:cubicBezTo>
                    <a:pt x="6522" y="3614"/>
                    <a:pt x="6365" y="3457"/>
                    <a:pt x="6365" y="3268"/>
                  </a:cubicBezTo>
                  <a:cubicBezTo>
                    <a:pt x="6365" y="3047"/>
                    <a:pt x="6522" y="2890"/>
                    <a:pt x="6711" y="2890"/>
                  </a:cubicBezTo>
                  <a:close/>
                  <a:moveTo>
                    <a:pt x="2066" y="0"/>
                  </a:moveTo>
                  <a:cubicBezTo>
                    <a:pt x="1647" y="0"/>
                    <a:pt x="1224" y="147"/>
                    <a:pt x="883" y="464"/>
                  </a:cubicBezTo>
                  <a:cubicBezTo>
                    <a:pt x="316" y="999"/>
                    <a:pt x="1" y="1724"/>
                    <a:pt x="1" y="2543"/>
                  </a:cubicBezTo>
                  <a:cubicBezTo>
                    <a:pt x="1" y="4528"/>
                    <a:pt x="1765" y="8308"/>
                    <a:pt x="4285" y="8655"/>
                  </a:cubicBezTo>
                  <a:lnTo>
                    <a:pt x="4285" y="6985"/>
                  </a:lnTo>
                  <a:lnTo>
                    <a:pt x="3372" y="6103"/>
                  </a:lnTo>
                  <a:lnTo>
                    <a:pt x="3340" y="6040"/>
                  </a:lnTo>
                  <a:cubicBezTo>
                    <a:pt x="3246" y="5977"/>
                    <a:pt x="3214" y="5883"/>
                    <a:pt x="3214" y="5820"/>
                  </a:cubicBezTo>
                  <a:cubicBezTo>
                    <a:pt x="3214" y="5032"/>
                    <a:pt x="3844" y="4402"/>
                    <a:pt x="4632" y="4402"/>
                  </a:cubicBezTo>
                  <a:cubicBezTo>
                    <a:pt x="5420" y="4402"/>
                    <a:pt x="6050" y="5032"/>
                    <a:pt x="6050" y="5820"/>
                  </a:cubicBezTo>
                  <a:cubicBezTo>
                    <a:pt x="6050" y="5883"/>
                    <a:pt x="6018" y="6009"/>
                    <a:pt x="5924" y="6040"/>
                  </a:cubicBezTo>
                  <a:lnTo>
                    <a:pt x="4947" y="6985"/>
                  </a:lnTo>
                  <a:lnTo>
                    <a:pt x="4947" y="8655"/>
                  </a:lnTo>
                  <a:cubicBezTo>
                    <a:pt x="7436" y="8340"/>
                    <a:pt x="9232" y="4559"/>
                    <a:pt x="9232" y="2543"/>
                  </a:cubicBezTo>
                  <a:cubicBezTo>
                    <a:pt x="9232" y="1724"/>
                    <a:pt x="8917" y="999"/>
                    <a:pt x="8349" y="464"/>
                  </a:cubicBezTo>
                  <a:cubicBezTo>
                    <a:pt x="7984" y="157"/>
                    <a:pt x="7553" y="14"/>
                    <a:pt x="7131" y="14"/>
                  </a:cubicBezTo>
                  <a:cubicBezTo>
                    <a:pt x="6425" y="14"/>
                    <a:pt x="5747" y="415"/>
                    <a:pt x="5451" y="1125"/>
                  </a:cubicBezTo>
                  <a:lnTo>
                    <a:pt x="5230" y="1755"/>
                  </a:lnTo>
                  <a:cubicBezTo>
                    <a:pt x="5104" y="2039"/>
                    <a:pt x="4852" y="2197"/>
                    <a:pt x="4600" y="2197"/>
                  </a:cubicBezTo>
                  <a:cubicBezTo>
                    <a:pt x="4317" y="2197"/>
                    <a:pt x="4033" y="2039"/>
                    <a:pt x="3970" y="1755"/>
                  </a:cubicBezTo>
                  <a:lnTo>
                    <a:pt x="3718" y="1125"/>
                  </a:lnTo>
                  <a:cubicBezTo>
                    <a:pt x="3461" y="414"/>
                    <a:pt x="2771" y="0"/>
                    <a:pt x="206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7" name="Google Shape;9347;p99"/>
            <p:cNvSpPr/>
            <p:nvPr/>
          </p:nvSpPr>
          <p:spPr>
            <a:xfrm>
              <a:off x="-18231675" y="3333200"/>
              <a:ext cx="220575" cy="125650"/>
            </a:xfrm>
            <a:custGeom>
              <a:avLst/>
              <a:gdLst/>
              <a:ahLst/>
              <a:cxnLst/>
              <a:rect l="l" t="t" r="r" b="b"/>
              <a:pathLst>
                <a:path w="8823" h="5026" extrusionOk="0">
                  <a:moveTo>
                    <a:pt x="3088" y="1088"/>
                  </a:moveTo>
                  <a:cubicBezTo>
                    <a:pt x="3277" y="1088"/>
                    <a:pt x="3435" y="1245"/>
                    <a:pt x="3435" y="1434"/>
                  </a:cubicBezTo>
                  <a:lnTo>
                    <a:pt x="3435" y="2159"/>
                  </a:lnTo>
                  <a:cubicBezTo>
                    <a:pt x="3435" y="2348"/>
                    <a:pt x="3277" y="2506"/>
                    <a:pt x="3088" y="2506"/>
                  </a:cubicBezTo>
                  <a:cubicBezTo>
                    <a:pt x="2868" y="2506"/>
                    <a:pt x="2710" y="2348"/>
                    <a:pt x="2710" y="2159"/>
                  </a:cubicBezTo>
                  <a:lnTo>
                    <a:pt x="2710" y="1434"/>
                  </a:lnTo>
                  <a:cubicBezTo>
                    <a:pt x="2710" y="1245"/>
                    <a:pt x="2868" y="1088"/>
                    <a:pt x="3088" y="1088"/>
                  </a:cubicBezTo>
                  <a:close/>
                  <a:moveTo>
                    <a:pt x="5955" y="1088"/>
                  </a:moveTo>
                  <a:cubicBezTo>
                    <a:pt x="6144" y="1088"/>
                    <a:pt x="6302" y="1245"/>
                    <a:pt x="6302" y="1434"/>
                  </a:cubicBezTo>
                  <a:lnTo>
                    <a:pt x="6302" y="2159"/>
                  </a:lnTo>
                  <a:cubicBezTo>
                    <a:pt x="6302" y="2348"/>
                    <a:pt x="6144" y="2506"/>
                    <a:pt x="5955" y="2506"/>
                  </a:cubicBezTo>
                  <a:cubicBezTo>
                    <a:pt x="5735" y="2506"/>
                    <a:pt x="5577" y="2348"/>
                    <a:pt x="5577" y="2159"/>
                  </a:cubicBezTo>
                  <a:lnTo>
                    <a:pt x="5577" y="1434"/>
                  </a:lnTo>
                  <a:cubicBezTo>
                    <a:pt x="5577" y="1245"/>
                    <a:pt x="5735" y="1088"/>
                    <a:pt x="5955" y="1088"/>
                  </a:cubicBezTo>
                  <a:close/>
                  <a:moveTo>
                    <a:pt x="4537" y="1781"/>
                  </a:moveTo>
                  <a:cubicBezTo>
                    <a:pt x="4726" y="1781"/>
                    <a:pt x="4884" y="1938"/>
                    <a:pt x="4884" y="2159"/>
                  </a:cubicBezTo>
                  <a:lnTo>
                    <a:pt x="4884" y="2852"/>
                  </a:lnTo>
                  <a:cubicBezTo>
                    <a:pt x="4884" y="3041"/>
                    <a:pt x="4726" y="3199"/>
                    <a:pt x="4537" y="3199"/>
                  </a:cubicBezTo>
                  <a:cubicBezTo>
                    <a:pt x="4317" y="3199"/>
                    <a:pt x="4159" y="3041"/>
                    <a:pt x="4159" y="2852"/>
                  </a:cubicBezTo>
                  <a:lnTo>
                    <a:pt x="4159" y="2159"/>
                  </a:lnTo>
                  <a:cubicBezTo>
                    <a:pt x="4159" y="1938"/>
                    <a:pt x="4317" y="1781"/>
                    <a:pt x="4537" y="1781"/>
                  </a:cubicBezTo>
                  <a:close/>
                  <a:moveTo>
                    <a:pt x="4427" y="1"/>
                  </a:moveTo>
                  <a:cubicBezTo>
                    <a:pt x="4372" y="1"/>
                    <a:pt x="4317" y="17"/>
                    <a:pt x="4254" y="48"/>
                  </a:cubicBezTo>
                  <a:lnTo>
                    <a:pt x="3655" y="395"/>
                  </a:lnTo>
                  <a:lnTo>
                    <a:pt x="2994" y="237"/>
                  </a:lnTo>
                  <a:cubicBezTo>
                    <a:pt x="2964" y="230"/>
                    <a:pt x="2934" y="226"/>
                    <a:pt x="2905" y="226"/>
                  </a:cubicBezTo>
                  <a:cubicBezTo>
                    <a:pt x="2810" y="226"/>
                    <a:pt x="2719" y="267"/>
                    <a:pt x="2647" y="363"/>
                  </a:cubicBezTo>
                  <a:lnTo>
                    <a:pt x="2175" y="836"/>
                  </a:lnTo>
                  <a:lnTo>
                    <a:pt x="1481" y="867"/>
                  </a:lnTo>
                  <a:cubicBezTo>
                    <a:pt x="1387" y="867"/>
                    <a:pt x="1261" y="962"/>
                    <a:pt x="1166" y="1088"/>
                  </a:cubicBezTo>
                  <a:lnTo>
                    <a:pt x="851" y="1655"/>
                  </a:lnTo>
                  <a:cubicBezTo>
                    <a:pt x="599" y="1749"/>
                    <a:pt x="127" y="1875"/>
                    <a:pt x="1" y="2096"/>
                  </a:cubicBezTo>
                  <a:cubicBezTo>
                    <a:pt x="851" y="2159"/>
                    <a:pt x="1450" y="2380"/>
                    <a:pt x="1922" y="2821"/>
                  </a:cubicBezTo>
                  <a:cubicBezTo>
                    <a:pt x="2994" y="2821"/>
                    <a:pt x="3907" y="3451"/>
                    <a:pt x="4285" y="4396"/>
                  </a:cubicBezTo>
                  <a:lnTo>
                    <a:pt x="4537" y="5026"/>
                  </a:lnTo>
                  <a:lnTo>
                    <a:pt x="4726" y="4396"/>
                  </a:lnTo>
                  <a:cubicBezTo>
                    <a:pt x="5104" y="3451"/>
                    <a:pt x="6018" y="2821"/>
                    <a:pt x="7058" y="2821"/>
                  </a:cubicBezTo>
                  <a:cubicBezTo>
                    <a:pt x="7486" y="2421"/>
                    <a:pt x="7992" y="2150"/>
                    <a:pt x="8623" y="2150"/>
                  </a:cubicBezTo>
                  <a:cubicBezTo>
                    <a:pt x="8688" y="2150"/>
                    <a:pt x="8754" y="2153"/>
                    <a:pt x="8822" y="2159"/>
                  </a:cubicBezTo>
                  <a:cubicBezTo>
                    <a:pt x="8791" y="2033"/>
                    <a:pt x="8696" y="1938"/>
                    <a:pt x="8633" y="1907"/>
                  </a:cubicBezTo>
                  <a:lnTo>
                    <a:pt x="8003" y="1655"/>
                  </a:lnTo>
                  <a:lnTo>
                    <a:pt x="7688" y="1088"/>
                  </a:lnTo>
                  <a:cubicBezTo>
                    <a:pt x="7656" y="962"/>
                    <a:pt x="7530" y="867"/>
                    <a:pt x="7373" y="867"/>
                  </a:cubicBezTo>
                  <a:lnTo>
                    <a:pt x="6711" y="836"/>
                  </a:lnTo>
                  <a:lnTo>
                    <a:pt x="6239" y="363"/>
                  </a:lnTo>
                  <a:cubicBezTo>
                    <a:pt x="6144" y="300"/>
                    <a:pt x="5987" y="237"/>
                    <a:pt x="5861" y="237"/>
                  </a:cubicBezTo>
                  <a:lnTo>
                    <a:pt x="5199" y="395"/>
                  </a:lnTo>
                  <a:lnTo>
                    <a:pt x="4600" y="48"/>
                  </a:lnTo>
                  <a:cubicBezTo>
                    <a:pt x="4537" y="17"/>
                    <a:pt x="4482" y="1"/>
                    <a:pt x="442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48" name="Google Shape;9348;p99"/>
          <p:cNvGrpSpPr/>
          <p:nvPr/>
        </p:nvGrpSpPr>
        <p:grpSpPr>
          <a:xfrm>
            <a:off x="5200644" y="2244171"/>
            <a:ext cx="448180" cy="448143"/>
            <a:chOff x="-18270275" y="3710875"/>
            <a:chExt cx="303275" cy="303250"/>
          </a:xfrm>
        </p:grpSpPr>
        <p:sp>
          <p:nvSpPr>
            <p:cNvPr id="9349" name="Google Shape;9349;p99"/>
            <p:cNvSpPr/>
            <p:nvPr/>
          </p:nvSpPr>
          <p:spPr>
            <a:xfrm>
              <a:off x="-18240325" y="3896975"/>
              <a:ext cx="59875" cy="71475"/>
            </a:xfrm>
            <a:custGeom>
              <a:avLst/>
              <a:gdLst/>
              <a:ahLst/>
              <a:cxnLst/>
              <a:rect l="l" t="t" r="r" b="b"/>
              <a:pathLst>
                <a:path w="2395" h="2859" extrusionOk="0">
                  <a:moveTo>
                    <a:pt x="1520" y="0"/>
                  </a:moveTo>
                  <a:cubicBezTo>
                    <a:pt x="1300" y="0"/>
                    <a:pt x="1085" y="84"/>
                    <a:pt x="945" y="244"/>
                  </a:cubicBezTo>
                  <a:lnTo>
                    <a:pt x="0" y="1189"/>
                  </a:lnTo>
                  <a:cubicBezTo>
                    <a:pt x="725" y="1220"/>
                    <a:pt x="1418" y="1567"/>
                    <a:pt x="1827" y="2165"/>
                  </a:cubicBezTo>
                  <a:cubicBezTo>
                    <a:pt x="1827" y="2165"/>
                    <a:pt x="2048" y="2386"/>
                    <a:pt x="2395" y="2859"/>
                  </a:cubicBezTo>
                  <a:cubicBezTo>
                    <a:pt x="2395" y="2670"/>
                    <a:pt x="2363" y="2512"/>
                    <a:pt x="2363" y="2354"/>
                  </a:cubicBezTo>
                  <a:lnTo>
                    <a:pt x="2363" y="811"/>
                  </a:lnTo>
                  <a:cubicBezTo>
                    <a:pt x="2363" y="496"/>
                    <a:pt x="2205" y="244"/>
                    <a:pt x="1890" y="86"/>
                  </a:cubicBezTo>
                  <a:cubicBezTo>
                    <a:pt x="1775" y="28"/>
                    <a:pt x="1647" y="0"/>
                    <a:pt x="152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0" name="Google Shape;9350;p99"/>
            <p:cNvSpPr/>
            <p:nvPr/>
          </p:nvSpPr>
          <p:spPr>
            <a:xfrm>
              <a:off x="-18254500" y="3765100"/>
              <a:ext cx="267800" cy="249025"/>
            </a:xfrm>
            <a:custGeom>
              <a:avLst/>
              <a:gdLst/>
              <a:ahLst/>
              <a:cxnLst/>
              <a:rect l="l" t="t" r="r" b="b"/>
              <a:pathLst>
                <a:path w="10712" h="9961" extrusionOk="0">
                  <a:moveTo>
                    <a:pt x="2583" y="2880"/>
                  </a:moveTo>
                  <a:cubicBezTo>
                    <a:pt x="2670" y="2880"/>
                    <a:pt x="2757" y="2919"/>
                    <a:pt x="2835" y="2998"/>
                  </a:cubicBezTo>
                  <a:lnTo>
                    <a:pt x="3560" y="3691"/>
                  </a:lnTo>
                  <a:cubicBezTo>
                    <a:pt x="3718" y="3849"/>
                    <a:pt x="3718" y="4038"/>
                    <a:pt x="3560" y="4195"/>
                  </a:cubicBezTo>
                  <a:cubicBezTo>
                    <a:pt x="3466" y="4290"/>
                    <a:pt x="3403" y="4321"/>
                    <a:pt x="3308" y="4321"/>
                  </a:cubicBezTo>
                  <a:cubicBezTo>
                    <a:pt x="3245" y="4321"/>
                    <a:pt x="3119" y="4290"/>
                    <a:pt x="3088" y="4195"/>
                  </a:cubicBezTo>
                  <a:lnTo>
                    <a:pt x="2363" y="3502"/>
                  </a:lnTo>
                  <a:cubicBezTo>
                    <a:pt x="2174" y="3345"/>
                    <a:pt x="2174" y="3093"/>
                    <a:pt x="2331" y="2998"/>
                  </a:cubicBezTo>
                  <a:cubicBezTo>
                    <a:pt x="2410" y="2919"/>
                    <a:pt x="2497" y="2880"/>
                    <a:pt x="2583" y="2880"/>
                  </a:cubicBezTo>
                  <a:close/>
                  <a:moveTo>
                    <a:pt x="8286" y="2880"/>
                  </a:moveTo>
                  <a:cubicBezTo>
                    <a:pt x="8372" y="2880"/>
                    <a:pt x="8459" y="2919"/>
                    <a:pt x="8538" y="2998"/>
                  </a:cubicBezTo>
                  <a:cubicBezTo>
                    <a:pt x="8695" y="3156"/>
                    <a:pt x="8695" y="3345"/>
                    <a:pt x="8538" y="3502"/>
                  </a:cubicBezTo>
                  <a:lnTo>
                    <a:pt x="7845" y="4195"/>
                  </a:lnTo>
                  <a:cubicBezTo>
                    <a:pt x="7750" y="4290"/>
                    <a:pt x="7687" y="4321"/>
                    <a:pt x="7593" y="4321"/>
                  </a:cubicBezTo>
                  <a:cubicBezTo>
                    <a:pt x="7530" y="4321"/>
                    <a:pt x="7404" y="4290"/>
                    <a:pt x="7372" y="4195"/>
                  </a:cubicBezTo>
                  <a:cubicBezTo>
                    <a:pt x="7183" y="4038"/>
                    <a:pt x="7183" y="3817"/>
                    <a:pt x="7341" y="3691"/>
                  </a:cubicBezTo>
                  <a:lnTo>
                    <a:pt x="8034" y="2998"/>
                  </a:lnTo>
                  <a:cubicBezTo>
                    <a:pt x="8113" y="2919"/>
                    <a:pt x="8199" y="2880"/>
                    <a:pt x="8286" y="2880"/>
                  </a:cubicBezTo>
                  <a:close/>
                  <a:moveTo>
                    <a:pt x="5272" y="0"/>
                  </a:moveTo>
                  <a:cubicBezTo>
                    <a:pt x="3911" y="0"/>
                    <a:pt x="2618" y="504"/>
                    <a:pt x="1607" y="1486"/>
                  </a:cubicBezTo>
                  <a:cubicBezTo>
                    <a:pt x="567" y="2526"/>
                    <a:pt x="0" y="3849"/>
                    <a:pt x="0" y="5361"/>
                  </a:cubicBezTo>
                  <a:lnTo>
                    <a:pt x="0" y="5897"/>
                  </a:lnTo>
                  <a:lnTo>
                    <a:pt x="977" y="4983"/>
                  </a:lnTo>
                  <a:cubicBezTo>
                    <a:pt x="1267" y="4693"/>
                    <a:pt x="1651" y="4534"/>
                    <a:pt x="2044" y="4534"/>
                  </a:cubicBezTo>
                  <a:cubicBezTo>
                    <a:pt x="2291" y="4534"/>
                    <a:pt x="2541" y="4597"/>
                    <a:pt x="2772" y="4731"/>
                  </a:cubicBezTo>
                  <a:cubicBezTo>
                    <a:pt x="3277" y="4983"/>
                    <a:pt x="3623" y="5519"/>
                    <a:pt x="3623" y="6086"/>
                  </a:cubicBezTo>
                  <a:lnTo>
                    <a:pt x="3623" y="7629"/>
                  </a:lnTo>
                  <a:cubicBezTo>
                    <a:pt x="3623" y="8575"/>
                    <a:pt x="4190" y="9709"/>
                    <a:pt x="5041" y="9961"/>
                  </a:cubicBezTo>
                  <a:lnTo>
                    <a:pt x="5041" y="8701"/>
                  </a:lnTo>
                  <a:lnTo>
                    <a:pt x="4411" y="7913"/>
                  </a:lnTo>
                  <a:cubicBezTo>
                    <a:pt x="4379" y="7818"/>
                    <a:pt x="4348" y="7755"/>
                    <a:pt x="4348" y="7661"/>
                  </a:cubicBezTo>
                  <a:cubicBezTo>
                    <a:pt x="4348" y="7062"/>
                    <a:pt x="4820" y="6590"/>
                    <a:pt x="5387" y="6590"/>
                  </a:cubicBezTo>
                  <a:cubicBezTo>
                    <a:pt x="5986" y="6590"/>
                    <a:pt x="6459" y="7062"/>
                    <a:pt x="6459" y="7661"/>
                  </a:cubicBezTo>
                  <a:cubicBezTo>
                    <a:pt x="6459" y="7755"/>
                    <a:pt x="6427" y="7818"/>
                    <a:pt x="6396" y="7913"/>
                  </a:cubicBezTo>
                  <a:lnTo>
                    <a:pt x="5765" y="8701"/>
                  </a:lnTo>
                  <a:lnTo>
                    <a:pt x="5765" y="9961"/>
                  </a:lnTo>
                  <a:cubicBezTo>
                    <a:pt x="6616" y="9709"/>
                    <a:pt x="7183" y="8575"/>
                    <a:pt x="7183" y="7629"/>
                  </a:cubicBezTo>
                  <a:lnTo>
                    <a:pt x="7183" y="6086"/>
                  </a:lnTo>
                  <a:cubicBezTo>
                    <a:pt x="7183" y="5519"/>
                    <a:pt x="7498" y="4983"/>
                    <a:pt x="8034" y="4731"/>
                  </a:cubicBezTo>
                  <a:cubicBezTo>
                    <a:pt x="8265" y="4597"/>
                    <a:pt x="8511" y="4534"/>
                    <a:pt x="8752" y="4534"/>
                  </a:cubicBezTo>
                  <a:cubicBezTo>
                    <a:pt x="9135" y="4534"/>
                    <a:pt x="9508" y="4693"/>
                    <a:pt x="9798" y="4983"/>
                  </a:cubicBezTo>
                  <a:lnTo>
                    <a:pt x="10712" y="5897"/>
                  </a:lnTo>
                  <a:lnTo>
                    <a:pt x="10712" y="5550"/>
                  </a:lnTo>
                  <a:cubicBezTo>
                    <a:pt x="10712" y="2557"/>
                    <a:pt x="8380" y="68"/>
                    <a:pt x="5513" y="5"/>
                  </a:cubicBezTo>
                  <a:cubicBezTo>
                    <a:pt x="5433" y="2"/>
                    <a:pt x="5352" y="0"/>
                    <a:pt x="52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1" name="Google Shape;9351;p99"/>
            <p:cNvSpPr/>
            <p:nvPr/>
          </p:nvSpPr>
          <p:spPr>
            <a:xfrm>
              <a:off x="-18057600" y="3896625"/>
              <a:ext cx="61450" cy="71825"/>
            </a:xfrm>
            <a:custGeom>
              <a:avLst/>
              <a:gdLst/>
              <a:ahLst/>
              <a:cxnLst/>
              <a:rect l="l" t="t" r="r" b="b"/>
              <a:pathLst>
                <a:path w="2458" h="2873" extrusionOk="0">
                  <a:moveTo>
                    <a:pt x="885" y="0"/>
                  </a:moveTo>
                  <a:cubicBezTo>
                    <a:pt x="760" y="0"/>
                    <a:pt x="630" y="32"/>
                    <a:pt x="504" y="100"/>
                  </a:cubicBezTo>
                  <a:cubicBezTo>
                    <a:pt x="252" y="258"/>
                    <a:pt x="32" y="510"/>
                    <a:pt x="32" y="825"/>
                  </a:cubicBezTo>
                  <a:lnTo>
                    <a:pt x="32" y="2368"/>
                  </a:lnTo>
                  <a:cubicBezTo>
                    <a:pt x="32" y="2526"/>
                    <a:pt x="32" y="2684"/>
                    <a:pt x="0" y="2873"/>
                  </a:cubicBezTo>
                  <a:lnTo>
                    <a:pt x="32" y="2841"/>
                  </a:lnTo>
                  <a:lnTo>
                    <a:pt x="567" y="2179"/>
                  </a:lnTo>
                  <a:cubicBezTo>
                    <a:pt x="630" y="2053"/>
                    <a:pt x="725" y="1959"/>
                    <a:pt x="819" y="1864"/>
                  </a:cubicBezTo>
                  <a:cubicBezTo>
                    <a:pt x="1260" y="1455"/>
                    <a:pt x="1828" y="1171"/>
                    <a:pt x="2458" y="1171"/>
                  </a:cubicBezTo>
                  <a:lnTo>
                    <a:pt x="1450" y="258"/>
                  </a:lnTo>
                  <a:cubicBezTo>
                    <a:pt x="1309" y="97"/>
                    <a:pt x="1104" y="0"/>
                    <a:pt x="88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2" name="Google Shape;9352;p99"/>
            <p:cNvSpPr/>
            <p:nvPr/>
          </p:nvSpPr>
          <p:spPr>
            <a:xfrm>
              <a:off x="-18127700" y="3949125"/>
              <a:ext cx="18125" cy="16975"/>
            </a:xfrm>
            <a:custGeom>
              <a:avLst/>
              <a:gdLst/>
              <a:ahLst/>
              <a:cxnLst/>
              <a:rect l="l" t="t" r="r" b="b"/>
              <a:pathLst>
                <a:path w="725" h="679" extrusionOk="0">
                  <a:moveTo>
                    <a:pt x="351" y="1"/>
                  </a:moveTo>
                  <a:cubicBezTo>
                    <a:pt x="197" y="1"/>
                    <a:pt x="48" y="79"/>
                    <a:pt x="0" y="237"/>
                  </a:cubicBezTo>
                  <a:lnTo>
                    <a:pt x="378" y="678"/>
                  </a:lnTo>
                  <a:lnTo>
                    <a:pt x="725" y="237"/>
                  </a:lnTo>
                  <a:cubicBezTo>
                    <a:pt x="662" y="79"/>
                    <a:pt x="504" y="1"/>
                    <a:pt x="35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3" name="Google Shape;9353;p99"/>
            <p:cNvSpPr/>
            <p:nvPr/>
          </p:nvSpPr>
          <p:spPr>
            <a:xfrm>
              <a:off x="-18270275" y="3710875"/>
              <a:ext cx="107150" cy="98475"/>
            </a:xfrm>
            <a:custGeom>
              <a:avLst/>
              <a:gdLst/>
              <a:ahLst/>
              <a:cxnLst/>
              <a:rect l="l" t="t" r="r" b="b"/>
              <a:pathLst>
                <a:path w="4286" h="3939" extrusionOk="0">
                  <a:moveTo>
                    <a:pt x="347" y="0"/>
                  </a:moveTo>
                  <a:cubicBezTo>
                    <a:pt x="158" y="0"/>
                    <a:pt x="32" y="189"/>
                    <a:pt x="32" y="379"/>
                  </a:cubicBezTo>
                  <a:lnTo>
                    <a:pt x="1" y="1103"/>
                  </a:lnTo>
                  <a:cubicBezTo>
                    <a:pt x="1" y="2174"/>
                    <a:pt x="474" y="3214"/>
                    <a:pt x="1230" y="3939"/>
                  </a:cubicBezTo>
                  <a:cubicBezTo>
                    <a:pt x="1387" y="3655"/>
                    <a:pt x="1576" y="3403"/>
                    <a:pt x="1860" y="3182"/>
                  </a:cubicBezTo>
                  <a:cubicBezTo>
                    <a:pt x="2553" y="2521"/>
                    <a:pt x="3403" y="2017"/>
                    <a:pt x="4286" y="1733"/>
                  </a:cubicBezTo>
                  <a:cubicBezTo>
                    <a:pt x="3593" y="694"/>
                    <a:pt x="2364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4" name="Google Shape;9354;p99"/>
            <p:cNvSpPr/>
            <p:nvPr/>
          </p:nvSpPr>
          <p:spPr>
            <a:xfrm>
              <a:off x="-18074925" y="3710875"/>
              <a:ext cx="107925" cy="99275"/>
            </a:xfrm>
            <a:custGeom>
              <a:avLst/>
              <a:gdLst/>
              <a:ahLst/>
              <a:cxnLst/>
              <a:rect l="l" t="t" r="r" b="b"/>
              <a:pathLst>
                <a:path w="4317" h="3971" extrusionOk="0">
                  <a:moveTo>
                    <a:pt x="3245" y="0"/>
                  </a:moveTo>
                  <a:cubicBezTo>
                    <a:pt x="1953" y="0"/>
                    <a:pt x="725" y="662"/>
                    <a:pt x="0" y="1733"/>
                  </a:cubicBezTo>
                  <a:cubicBezTo>
                    <a:pt x="1197" y="2111"/>
                    <a:pt x="2269" y="2899"/>
                    <a:pt x="3056" y="3970"/>
                  </a:cubicBezTo>
                  <a:cubicBezTo>
                    <a:pt x="3844" y="3214"/>
                    <a:pt x="4316" y="2206"/>
                    <a:pt x="4316" y="1103"/>
                  </a:cubicBezTo>
                  <a:lnTo>
                    <a:pt x="4316" y="379"/>
                  </a:lnTo>
                  <a:cubicBezTo>
                    <a:pt x="4316" y="189"/>
                    <a:pt x="4159" y="0"/>
                    <a:pt x="39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5" name="Google Shape;9355;p99"/>
          <p:cNvGrpSpPr/>
          <p:nvPr/>
        </p:nvGrpSpPr>
        <p:grpSpPr>
          <a:xfrm>
            <a:off x="5254196" y="2797422"/>
            <a:ext cx="341076" cy="448180"/>
            <a:chOff x="-18234025" y="4084200"/>
            <a:chExt cx="230800" cy="303275"/>
          </a:xfrm>
        </p:grpSpPr>
        <p:sp>
          <p:nvSpPr>
            <p:cNvPr id="9356" name="Google Shape;9356;p99"/>
            <p:cNvSpPr/>
            <p:nvPr/>
          </p:nvSpPr>
          <p:spPr>
            <a:xfrm>
              <a:off x="-18234025" y="4246450"/>
              <a:ext cx="230800" cy="141025"/>
            </a:xfrm>
            <a:custGeom>
              <a:avLst/>
              <a:gdLst/>
              <a:ahLst/>
              <a:cxnLst/>
              <a:rect l="l" t="t" r="r" b="b"/>
              <a:pathLst>
                <a:path w="9232" h="5641" extrusionOk="0">
                  <a:moveTo>
                    <a:pt x="1796" y="1"/>
                  </a:moveTo>
                  <a:lnTo>
                    <a:pt x="0" y="851"/>
                  </a:lnTo>
                  <a:cubicBezTo>
                    <a:pt x="221" y="3687"/>
                    <a:pt x="2048" y="5640"/>
                    <a:pt x="4631" y="5640"/>
                  </a:cubicBezTo>
                  <a:cubicBezTo>
                    <a:pt x="7183" y="5640"/>
                    <a:pt x="9042" y="3687"/>
                    <a:pt x="9231" y="851"/>
                  </a:cubicBezTo>
                  <a:lnTo>
                    <a:pt x="7467" y="1"/>
                  </a:lnTo>
                  <a:lnTo>
                    <a:pt x="6207" y="631"/>
                  </a:lnTo>
                  <a:cubicBezTo>
                    <a:pt x="6144" y="647"/>
                    <a:pt x="6081" y="654"/>
                    <a:pt x="6025" y="654"/>
                  </a:cubicBezTo>
                  <a:cubicBezTo>
                    <a:pt x="5970" y="654"/>
                    <a:pt x="5923" y="647"/>
                    <a:pt x="5892" y="631"/>
                  </a:cubicBezTo>
                  <a:lnTo>
                    <a:pt x="4631" y="1"/>
                  </a:lnTo>
                  <a:lnTo>
                    <a:pt x="3371" y="631"/>
                  </a:lnTo>
                  <a:cubicBezTo>
                    <a:pt x="3308" y="647"/>
                    <a:pt x="3245" y="654"/>
                    <a:pt x="3190" y="654"/>
                  </a:cubicBezTo>
                  <a:cubicBezTo>
                    <a:pt x="3135" y="654"/>
                    <a:pt x="3088" y="647"/>
                    <a:pt x="3056" y="631"/>
                  </a:cubicBezTo>
                  <a:lnTo>
                    <a:pt x="179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7" name="Google Shape;9357;p99"/>
            <p:cNvSpPr/>
            <p:nvPr/>
          </p:nvSpPr>
          <p:spPr>
            <a:xfrm>
              <a:off x="-18200175" y="4156675"/>
              <a:ext cx="161500" cy="87450"/>
            </a:xfrm>
            <a:custGeom>
              <a:avLst/>
              <a:gdLst/>
              <a:ahLst/>
              <a:cxnLst/>
              <a:rect l="l" t="t" r="r" b="b"/>
              <a:pathLst>
                <a:path w="6460" h="3498" extrusionOk="0">
                  <a:moveTo>
                    <a:pt x="2206" y="1040"/>
                  </a:moveTo>
                  <a:cubicBezTo>
                    <a:pt x="2395" y="1040"/>
                    <a:pt x="2553" y="1197"/>
                    <a:pt x="2553" y="1386"/>
                  </a:cubicBezTo>
                  <a:cubicBezTo>
                    <a:pt x="2553" y="1575"/>
                    <a:pt x="2395" y="1733"/>
                    <a:pt x="2206" y="1733"/>
                  </a:cubicBezTo>
                  <a:cubicBezTo>
                    <a:pt x="2017" y="1733"/>
                    <a:pt x="1860" y="1575"/>
                    <a:pt x="1860" y="1386"/>
                  </a:cubicBezTo>
                  <a:cubicBezTo>
                    <a:pt x="1860" y="1197"/>
                    <a:pt x="2017" y="1040"/>
                    <a:pt x="2206" y="1040"/>
                  </a:cubicBezTo>
                  <a:close/>
                  <a:moveTo>
                    <a:pt x="4317" y="1040"/>
                  </a:moveTo>
                  <a:cubicBezTo>
                    <a:pt x="4538" y="1040"/>
                    <a:pt x="4695" y="1197"/>
                    <a:pt x="4695" y="1386"/>
                  </a:cubicBezTo>
                  <a:cubicBezTo>
                    <a:pt x="4695" y="1575"/>
                    <a:pt x="4538" y="1733"/>
                    <a:pt x="4317" y="1733"/>
                  </a:cubicBezTo>
                  <a:cubicBezTo>
                    <a:pt x="4128" y="1733"/>
                    <a:pt x="3971" y="1575"/>
                    <a:pt x="3971" y="1386"/>
                  </a:cubicBezTo>
                  <a:cubicBezTo>
                    <a:pt x="3971" y="1197"/>
                    <a:pt x="4128" y="1040"/>
                    <a:pt x="4317" y="1040"/>
                  </a:cubicBezTo>
                  <a:close/>
                  <a:moveTo>
                    <a:pt x="1765" y="0"/>
                  </a:moveTo>
                  <a:lnTo>
                    <a:pt x="284" y="504"/>
                  </a:lnTo>
                  <a:cubicBezTo>
                    <a:pt x="127" y="914"/>
                    <a:pt x="1" y="1355"/>
                    <a:pt x="1" y="1764"/>
                  </a:cubicBezTo>
                  <a:cubicBezTo>
                    <a:pt x="1" y="2174"/>
                    <a:pt x="64" y="2521"/>
                    <a:pt x="190" y="2867"/>
                  </a:cubicBezTo>
                  <a:cubicBezTo>
                    <a:pt x="253" y="2851"/>
                    <a:pt x="300" y="2843"/>
                    <a:pt x="347" y="2843"/>
                  </a:cubicBezTo>
                  <a:cubicBezTo>
                    <a:pt x="395" y="2843"/>
                    <a:pt x="442" y="2851"/>
                    <a:pt x="505" y="2867"/>
                  </a:cubicBezTo>
                  <a:lnTo>
                    <a:pt x="1765" y="3497"/>
                  </a:lnTo>
                  <a:lnTo>
                    <a:pt x="2836" y="2962"/>
                  </a:lnTo>
                  <a:lnTo>
                    <a:pt x="2836" y="2458"/>
                  </a:lnTo>
                  <a:cubicBezTo>
                    <a:pt x="2836" y="2237"/>
                    <a:pt x="2994" y="2079"/>
                    <a:pt x="3183" y="2079"/>
                  </a:cubicBezTo>
                  <a:cubicBezTo>
                    <a:pt x="3403" y="2079"/>
                    <a:pt x="3561" y="2237"/>
                    <a:pt x="3561" y="2458"/>
                  </a:cubicBezTo>
                  <a:lnTo>
                    <a:pt x="3561" y="2962"/>
                  </a:lnTo>
                  <a:lnTo>
                    <a:pt x="4695" y="3497"/>
                  </a:lnTo>
                  <a:lnTo>
                    <a:pt x="5955" y="2867"/>
                  </a:lnTo>
                  <a:cubicBezTo>
                    <a:pt x="6003" y="2851"/>
                    <a:pt x="6050" y="2843"/>
                    <a:pt x="6101" y="2843"/>
                  </a:cubicBezTo>
                  <a:cubicBezTo>
                    <a:pt x="6152" y="2843"/>
                    <a:pt x="6207" y="2851"/>
                    <a:pt x="6270" y="2867"/>
                  </a:cubicBezTo>
                  <a:cubicBezTo>
                    <a:pt x="6365" y="2521"/>
                    <a:pt x="6459" y="2174"/>
                    <a:pt x="6459" y="1764"/>
                  </a:cubicBezTo>
                  <a:cubicBezTo>
                    <a:pt x="6459" y="1323"/>
                    <a:pt x="6365" y="914"/>
                    <a:pt x="6176" y="504"/>
                  </a:cubicBezTo>
                  <a:lnTo>
                    <a:pt x="4695" y="0"/>
                  </a:lnTo>
                  <a:lnTo>
                    <a:pt x="3372" y="630"/>
                  </a:lnTo>
                  <a:cubicBezTo>
                    <a:pt x="3325" y="646"/>
                    <a:pt x="3270" y="654"/>
                    <a:pt x="3214" y="654"/>
                  </a:cubicBezTo>
                  <a:cubicBezTo>
                    <a:pt x="3159" y="654"/>
                    <a:pt x="3104" y="646"/>
                    <a:pt x="3057" y="630"/>
                  </a:cubicBezTo>
                  <a:lnTo>
                    <a:pt x="176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8" name="Google Shape;9358;p99"/>
            <p:cNvSpPr/>
            <p:nvPr/>
          </p:nvSpPr>
          <p:spPr>
            <a:xfrm>
              <a:off x="-18211200" y="4084200"/>
              <a:ext cx="185125" cy="71700"/>
            </a:xfrm>
            <a:custGeom>
              <a:avLst/>
              <a:gdLst/>
              <a:ahLst/>
              <a:cxnLst/>
              <a:rect l="l" t="t" r="r" b="b"/>
              <a:pathLst>
                <a:path w="7405" h="2868" extrusionOk="0">
                  <a:moveTo>
                    <a:pt x="3718" y="1"/>
                  </a:moveTo>
                  <a:cubicBezTo>
                    <a:pt x="2301" y="1"/>
                    <a:pt x="914" y="1040"/>
                    <a:pt x="1" y="2868"/>
                  </a:cubicBezTo>
                  <a:lnTo>
                    <a:pt x="2175" y="2143"/>
                  </a:lnTo>
                  <a:cubicBezTo>
                    <a:pt x="2206" y="2127"/>
                    <a:pt x="2246" y="2119"/>
                    <a:pt x="2293" y="2119"/>
                  </a:cubicBezTo>
                  <a:cubicBezTo>
                    <a:pt x="2340" y="2119"/>
                    <a:pt x="2395" y="2127"/>
                    <a:pt x="2458" y="2143"/>
                  </a:cubicBezTo>
                  <a:lnTo>
                    <a:pt x="3718" y="2773"/>
                  </a:lnTo>
                  <a:lnTo>
                    <a:pt x="4979" y="2143"/>
                  </a:lnTo>
                  <a:cubicBezTo>
                    <a:pt x="5010" y="2127"/>
                    <a:pt x="5057" y="2119"/>
                    <a:pt x="5105" y="2119"/>
                  </a:cubicBezTo>
                  <a:cubicBezTo>
                    <a:pt x="5152" y="2119"/>
                    <a:pt x="5199" y="2127"/>
                    <a:pt x="5231" y="2143"/>
                  </a:cubicBezTo>
                  <a:lnTo>
                    <a:pt x="7404" y="2868"/>
                  </a:lnTo>
                  <a:cubicBezTo>
                    <a:pt x="6491" y="1040"/>
                    <a:pt x="5136" y="1"/>
                    <a:pt x="37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9" name="Google Shape;9359;p99"/>
          <p:cNvGrpSpPr/>
          <p:nvPr/>
        </p:nvGrpSpPr>
        <p:grpSpPr>
          <a:xfrm>
            <a:off x="2366751" y="3341641"/>
            <a:ext cx="449325" cy="450470"/>
            <a:chOff x="-16419350" y="3308400"/>
            <a:chExt cx="304050" cy="304825"/>
          </a:xfrm>
        </p:grpSpPr>
        <p:sp>
          <p:nvSpPr>
            <p:cNvPr id="9360" name="Google Shape;9360;p99"/>
            <p:cNvSpPr/>
            <p:nvPr/>
          </p:nvSpPr>
          <p:spPr>
            <a:xfrm>
              <a:off x="-16222450" y="3344625"/>
              <a:ext cx="53600" cy="67775"/>
            </a:xfrm>
            <a:custGeom>
              <a:avLst/>
              <a:gdLst/>
              <a:ahLst/>
              <a:cxnLst/>
              <a:rect l="l" t="t" r="r" b="b"/>
              <a:pathLst>
                <a:path w="2144" h="2711" extrusionOk="0">
                  <a:moveTo>
                    <a:pt x="1072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576"/>
                    <a:pt x="284" y="1954"/>
                    <a:pt x="725" y="2112"/>
                  </a:cubicBezTo>
                  <a:lnTo>
                    <a:pt x="725" y="2710"/>
                  </a:lnTo>
                  <a:cubicBezTo>
                    <a:pt x="946" y="2584"/>
                    <a:pt x="1198" y="2521"/>
                    <a:pt x="1419" y="2427"/>
                  </a:cubicBezTo>
                  <a:lnTo>
                    <a:pt x="1419" y="2080"/>
                  </a:lnTo>
                  <a:cubicBezTo>
                    <a:pt x="1860" y="1923"/>
                    <a:pt x="2143" y="1544"/>
                    <a:pt x="2143" y="1072"/>
                  </a:cubicBezTo>
                  <a:cubicBezTo>
                    <a:pt x="2143" y="473"/>
                    <a:pt x="1671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1" name="Google Shape;9361;p99"/>
            <p:cNvSpPr/>
            <p:nvPr/>
          </p:nvSpPr>
          <p:spPr>
            <a:xfrm>
              <a:off x="-16365000" y="3346200"/>
              <a:ext cx="52800" cy="66975"/>
            </a:xfrm>
            <a:custGeom>
              <a:avLst/>
              <a:gdLst/>
              <a:ahLst/>
              <a:cxnLst/>
              <a:rect l="l" t="t" r="r" b="b"/>
              <a:pathLst>
                <a:path w="2112" h="2679" extrusionOk="0">
                  <a:moveTo>
                    <a:pt x="1072" y="1"/>
                  </a:moveTo>
                  <a:cubicBezTo>
                    <a:pt x="473" y="1"/>
                    <a:pt x="0" y="473"/>
                    <a:pt x="0" y="1072"/>
                  </a:cubicBezTo>
                  <a:cubicBezTo>
                    <a:pt x="0" y="1513"/>
                    <a:pt x="284" y="1891"/>
                    <a:pt x="694" y="2049"/>
                  </a:cubicBezTo>
                  <a:lnTo>
                    <a:pt x="694" y="2395"/>
                  </a:lnTo>
                  <a:cubicBezTo>
                    <a:pt x="946" y="2490"/>
                    <a:pt x="1166" y="2553"/>
                    <a:pt x="1418" y="2679"/>
                  </a:cubicBezTo>
                  <a:lnTo>
                    <a:pt x="1418" y="2080"/>
                  </a:lnTo>
                  <a:cubicBezTo>
                    <a:pt x="1859" y="1923"/>
                    <a:pt x="2111" y="1544"/>
                    <a:pt x="2111" y="1072"/>
                  </a:cubicBezTo>
                  <a:cubicBezTo>
                    <a:pt x="2111" y="473"/>
                    <a:pt x="1639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2" name="Google Shape;9362;p99"/>
            <p:cNvSpPr/>
            <p:nvPr/>
          </p:nvSpPr>
          <p:spPr>
            <a:xfrm>
              <a:off x="-16419350" y="3417100"/>
              <a:ext cx="142575" cy="160700"/>
            </a:xfrm>
            <a:custGeom>
              <a:avLst/>
              <a:gdLst/>
              <a:ahLst/>
              <a:cxnLst/>
              <a:rect l="l" t="t" r="r" b="b"/>
              <a:pathLst>
                <a:path w="5703" h="642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71"/>
                  </a:lnTo>
                  <a:cubicBezTo>
                    <a:pt x="1" y="4033"/>
                    <a:pt x="2395" y="6427"/>
                    <a:pt x="5356" y="6427"/>
                  </a:cubicBezTo>
                  <a:lnTo>
                    <a:pt x="5703" y="6427"/>
                  </a:lnTo>
                  <a:lnTo>
                    <a:pt x="5703" y="4001"/>
                  </a:lnTo>
                  <a:cubicBezTo>
                    <a:pt x="5703" y="2773"/>
                    <a:pt x="5073" y="1575"/>
                    <a:pt x="4065" y="914"/>
                  </a:cubicBezTo>
                  <a:cubicBezTo>
                    <a:pt x="3277" y="378"/>
                    <a:pt x="2206" y="0"/>
                    <a:pt x="110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3" name="Google Shape;9363;p99"/>
            <p:cNvSpPr/>
            <p:nvPr/>
          </p:nvSpPr>
          <p:spPr>
            <a:xfrm>
              <a:off x="-16258675" y="3417100"/>
              <a:ext cx="143375" cy="161475"/>
            </a:xfrm>
            <a:custGeom>
              <a:avLst/>
              <a:gdLst/>
              <a:ahLst/>
              <a:cxnLst/>
              <a:rect l="l" t="t" r="r" b="b"/>
              <a:pathLst>
                <a:path w="5735" h="6459" extrusionOk="0">
                  <a:moveTo>
                    <a:pt x="4632" y="0"/>
                  </a:moveTo>
                  <a:cubicBezTo>
                    <a:pt x="3529" y="0"/>
                    <a:pt x="2521" y="347"/>
                    <a:pt x="1702" y="914"/>
                  </a:cubicBezTo>
                  <a:cubicBezTo>
                    <a:pt x="631" y="1575"/>
                    <a:pt x="1" y="2773"/>
                    <a:pt x="1" y="4033"/>
                  </a:cubicBezTo>
                  <a:lnTo>
                    <a:pt x="1" y="6459"/>
                  </a:lnTo>
                  <a:lnTo>
                    <a:pt x="347" y="6459"/>
                  </a:lnTo>
                  <a:cubicBezTo>
                    <a:pt x="3309" y="6459"/>
                    <a:pt x="5703" y="4064"/>
                    <a:pt x="5703" y="1103"/>
                  </a:cubicBezTo>
                  <a:lnTo>
                    <a:pt x="5703" y="410"/>
                  </a:lnTo>
                  <a:cubicBezTo>
                    <a:pt x="5735" y="158"/>
                    <a:pt x="5577" y="0"/>
                    <a:pt x="53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4" name="Google Shape;9364;p99"/>
            <p:cNvSpPr/>
            <p:nvPr/>
          </p:nvSpPr>
          <p:spPr>
            <a:xfrm>
              <a:off x="-16310650" y="3308400"/>
              <a:ext cx="86650" cy="155975"/>
            </a:xfrm>
            <a:custGeom>
              <a:avLst/>
              <a:gdLst/>
              <a:ahLst/>
              <a:cxnLst/>
              <a:rect l="l" t="t" r="r" b="b"/>
              <a:pathLst>
                <a:path w="3466" h="6239" extrusionOk="0">
                  <a:moveTo>
                    <a:pt x="1733" y="1"/>
                  </a:moveTo>
                  <a:cubicBezTo>
                    <a:pt x="1134" y="1"/>
                    <a:pt x="662" y="473"/>
                    <a:pt x="662" y="1040"/>
                  </a:cubicBezTo>
                  <a:cubicBezTo>
                    <a:pt x="662" y="1513"/>
                    <a:pt x="977" y="1922"/>
                    <a:pt x="1355" y="2080"/>
                  </a:cubicBezTo>
                  <a:lnTo>
                    <a:pt x="1355" y="3088"/>
                  </a:lnTo>
                  <a:cubicBezTo>
                    <a:pt x="1103" y="3340"/>
                    <a:pt x="504" y="3844"/>
                    <a:pt x="0" y="4600"/>
                  </a:cubicBezTo>
                  <a:cubicBezTo>
                    <a:pt x="662" y="5041"/>
                    <a:pt x="1260" y="5577"/>
                    <a:pt x="1733" y="6238"/>
                  </a:cubicBezTo>
                  <a:cubicBezTo>
                    <a:pt x="2206" y="5577"/>
                    <a:pt x="2773" y="5041"/>
                    <a:pt x="3466" y="4600"/>
                  </a:cubicBezTo>
                  <a:cubicBezTo>
                    <a:pt x="2930" y="3844"/>
                    <a:pt x="2363" y="3340"/>
                    <a:pt x="2080" y="3088"/>
                  </a:cubicBezTo>
                  <a:lnTo>
                    <a:pt x="2080" y="2080"/>
                  </a:lnTo>
                  <a:cubicBezTo>
                    <a:pt x="2521" y="1922"/>
                    <a:pt x="2773" y="1513"/>
                    <a:pt x="2773" y="1040"/>
                  </a:cubicBezTo>
                  <a:cubicBezTo>
                    <a:pt x="2773" y="473"/>
                    <a:pt x="2300" y="1"/>
                    <a:pt x="17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5" name="Google Shape;9365;p99"/>
            <p:cNvSpPr/>
            <p:nvPr/>
          </p:nvSpPr>
          <p:spPr>
            <a:xfrm>
              <a:off x="-16327975" y="3589575"/>
              <a:ext cx="51200" cy="23650"/>
            </a:xfrm>
            <a:custGeom>
              <a:avLst/>
              <a:gdLst/>
              <a:ahLst/>
              <a:cxnLst/>
              <a:rect l="l" t="t" r="r" b="b"/>
              <a:pathLst>
                <a:path w="2048" h="946" extrusionOk="0">
                  <a:moveTo>
                    <a:pt x="0" y="1"/>
                  </a:moveTo>
                  <a:lnTo>
                    <a:pt x="0" y="1"/>
                  </a:lnTo>
                  <a:cubicBezTo>
                    <a:pt x="221" y="536"/>
                    <a:pt x="725" y="946"/>
                    <a:pt x="1355" y="946"/>
                  </a:cubicBezTo>
                  <a:lnTo>
                    <a:pt x="1481" y="946"/>
                  </a:lnTo>
                  <a:cubicBezTo>
                    <a:pt x="1827" y="914"/>
                    <a:pt x="2048" y="631"/>
                    <a:pt x="2048" y="316"/>
                  </a:cubicBezTo>
                  <a:lnTo>
                    <a:pt x="2048" y="253"/>
                  </a:lnTo>
                  <a:lnTo>
                    <a:pt x="1701" y="253"/>
                  </a:lnTo>
                  <a:cubicBezTo>
                    <a:pt x="1103" y="253"/>
                    <a:pt x="567" y="158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6" name="Google Shape;9366;p99"/>
            <p:cNvSpPr/>
            <p:nvPr/>
          </p:nvSpPr>
          <p:spPr>
            <a:xfrm>
              <a:off x="-16258675" y="3589575"/>
              <a:ext cx="51225" cy="23650"/>
            </a:xfrm>
            <a:custGeom>
              <a:avLst/>
              <a:gdLst/>
              <a:ahLst/>
              <a:cxnLst/>
              <a:rect l="l" t="t" r="r" b="b"/>
              <a:pathLst>
                <a:path w="2049" h="946" extrusionOk="0">
                  <a:moveTo>
                    <a:pt x="2048" y="1"/>
                  </a:moveTo>
                  <a:lnTo>
                    <a:pt x="2048" y="1"/>
                  </a:lnTo>
                  <a:cubicBezTo>
                    <a:pt x="1481" y="158"/>
                    <a:pt x="946" y="253"/>
                    <a:pt x="347" y="253"/>
                  </a:cubicBezTo>
                  <a:lnTo>
                    <a:pt x="1" y="253"/>
                  </a:lnTo>
                  <a:cubicBezTo>
                    <a:pt x="1" y="631"/>
                    <a:pt x="284" y="946"/>
                    <a:pt x="662" y="946"/>
                  </a:cubicBezTo>
                  <a:lnTo>
                    <a:pt x="694" y="946"/>
                  </a:lnTo>
                  <a:cubicBezTo>
                    <a:pt x="1324" y="946"/>
                    <a:pt x="1859" y="568"/>
                    <a:pt x="20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7" name="Google Shape;9367;p99"/>
          <p:cNvGrpSpPr/>
          <p:nvPr/>
        </p:nvGrpSpPr>
        <p:grpSpPr>
          <a:xfrm>
            <a:off x="4638306" y="3340423"/>
            <a:ext cx="395755" cy="452872"/>
            <a:chOff x="-16401225" y="3683275"/>
            <a:chExt cx="267800" cy="306450"/>
          </a:xfrm>
        </p:grpSpPr>
        <p:sp>
          <p:nvSpPr>
            <p:cNvPr id="9368" name="Google Shape;9368;p99"/>
            <p:cNvSpPr/>
            <p:nvPr/>
          </p:nvSpPr>
          <p:spPr>
            <a:xfrm>
              <a:off x="-16257875" y="3826650"/>
              <a:ext cx="70900" cy="72500"/>
            </a:xfrm>
            <a:custGeom>
              <a:avLst/>
              <a:gdLst/>
              <a:ahLst/>
              <a:cxnLst/>
              <a:rect l="l" t="t" r="r" b="b"/>
              <a:pathLst>
                <a:path w="2836" h="2900" extrusionOk="0">
                  <a:moveTo>
                    <a:pt x="567" y="1"/>
                  </a:moveTo>
                  <a:cubicBezTo>
                    <a:pt x="630" y="158"/>
                    <a:pt x="725" y="347"/>
                    <a:pt x="725" y="568"/>
                  </a:cubicBezTo>
                  <a:cubicBezTo>
                    <a:pt x="725" y="631"/>
                    <a:pt x="662" y="725"/>
                    <a:pt x="630" y="788"/>
                  </a:cubicBezTo>
                  <a:lnTo>
                    <a:pt x="0" y="1576"/>
                  </a:lnTo>
                  <a:cubicBezTo>
                    <a:pt x="32" y="2332"/>
                    <a:pt x="662" y="2899"/>
                    <a:pt x="1418" y="2899"/>
                  </a:cubicBezTo>
                  <a:cubicBezTo>
                    <a:pt x="2205" y="2899"/>
                    <a:pt x="2836" y="2269"/>
                    <a:pt x="2836" y="1481"/>
                  </a:cubicBezTo>
                  <a:cubicBezTo>
                    <a:pt x="2836" y="631"/>
                    <a:pt x="2205" y="1"/>
                    <a:pt x="1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9" name="Google Shape;9369;p99"/>
            <p:cNvSpPr/>
            <p:nvPr/>
          </p:nvSpPr>
          <p:spPr>
            <a:xfrm>
              <a:off x="-16275200" y="3832375"/>
              <a:ext cx="16550" cy="16350"/>
            </a:xfrm>
            <a:custGeom>
              <a:avLst/>
              <a:gdLst/>
              <a:ahLst/>
              <a:cxnLst/>
              <a:rect l="l" t="t" r="r" b="b"/>
              <a:pathLst>
                <a:path w="662" h="654" extrusionOk="0">
                  <a:moveTo>
                    <a:pt x="319" y="0"/>
                  </a:moveTo>
                  <a:cubicBezTo>
                    <a:pt x="173" y="0"/>
                    <a:pt x="32" y="71"/>
                    <a:pt x="0" y="213"/>
                  </a:cubicBezTo>
                  <a:lnTo>
                    <a:pt x="347" y="654"/>
                  </a:lnTo>
                  <a:lnTo>
                    <a:pt x="662" y="213"/>
                  </a:lnTo>
                  <a:cubicBezTo>
                    <a:pt x="614" y="71"/>
                    <a:pt x="465" y="0"/>
                    <a:pt x="3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0" name="Google Shape;9370;p99"/>
            <p:cNvSpPr/>
            <p:nvPr/>
          </p:nvSpPr>
          <p:spPr>
            <a:xfrm>
              <a:off x="-16347675" y="382587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18" y="0"/>
                  </a:moveTo>
                  <a:cubicBezTo>
                    <a:pt x="631" y="0"/>
                    <a:pt x="1" y="630"/>
                    <a:pt x="1" y="1418"/>
                  </a:cubicBezTo>
                  <a:cubicBezTo>
                    <a:pt x="1" y="2205"/>
                    <a:pt x="631" y="2836"/>
                    <a:pt x="1418" y="2836"/>
                  </a:cubicBezTo>
                  <a:cubicBezTo>
                    <a:pt x="2174" y="2836"/>
                    <a:pt x="2773" y="2237"/>
                    <a:pt x="2836" y="1544"/>
                  </a:cubicBezTo>
                  <a:lnTo>
                    <a:pt x="2206" y="788"/>
                  </a:lnTo>
                  <a:cubicBezTo>
                    <a:pt x="2174" y="725"/>
                    <a:pt x="2143" y="630"/>
                    <a:pt x="2143" y="536"/>
                  </a:cubicBezTo>
                  <a:cubicBezTo>
                    <a:pt x="2143" y="347"/>
                    <a:pt x="2174" y="158"/>
                    <a:pt x="230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1" name="Google Shape;9371;p99"/>
            <p:cNvSpPr/>
            <p:nvPr/>
          </p:nvSpPr>
          <p:spPr>
            <a:xfrm>
              <a:off x="-16338225" y="3907775"/>
              <a:ext cx="35475" cy="81950"/>
            </a:xfrm>
            <a:custGeom>
              <a:avLst/>
              <a:gdLst/>
              <a:ahLst/>
              <a:cxnLst/>
              <a:rect l="l" t="t" r="r" b="b"/>
              <a:pathLst>
                <a:path w="1419" h="3278" extrusionOk="0">
                  <a:moveTo>
                    <a:pt x="1" y="1"/>
                  </a:moveTo>
                  <a:lnTo>
                    <a:pt x="1" y="1796"/>
                  </a:lnTo>
                  <a:cubicBezTo>
                    <a:pt x="1" y="2206"/>
                    <a:pt x="158" y="2553"/>
                    <a:pt x="410" y="2836"/>
                  </a:cubicBezTo>
                  <a:cubicBezTo>
                    <a:pt x="694" y="3120"/>
                    <a:pt x="1040" y="3277"/>
                    <a:pt x="1418" y="3277"/>
                  </a:cubicBezTo>
                  <a:lnTo>
                    <a:pt x="1418" y="347"/>
                  </a:lnTo>
                  <a:cubicBezTo>
                    <a:pt x="1292" y="379"/>
                    <a:pt x="1166" y="379"/>
                    <a:pt x="1103" y="379"/>
                  </a:cubicBezTo>
                  <a:cubicBezTo>
                    <a:pt x="662" y="316"/>
                    <a:pt x="253" y="190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2" name="Google Shape;9372;p99"/>
            <p:cNvSpPr/>
            <p:nvPr/>
          </p:nvSpPr>
          <p:spPr>
            <a:xfrm>
              <a:off x="-16231900" y="3906200"/>
              <a:ext cx="35475" cy="81150"/>
            </a:xfrm>
            <a:custGeom>
              <a:avLst/>
              <a:gdLst/>
              <a:ahLst/>
              <a:cxnLst/>
              <a:rect l="l" t="t" r="r" b="b"/>
              <a:pathLst>
                <a:path w="1419" h="3246" extrusionOk="0">
                  <a:moveTo>
                    <a:pt x="1419" y="1"/>
                  </a:moveTo>
                  <a:cubicBezTo>
                    <a:pt x="1135" y="253"/>
                    <a:pt x="725" y="379"/>
                    <a:pt x="347" y="379"/>
                  </a:cubicBezTo>
                  <a:cubicBezTo>
                    <a:pt x="221" y="379"/>
                    <a:pt x="95" y="379"/>
                    <a:pt x="1" y="316"/>
                  </a:cubicBezTo>
                  <a:lnTo>
                    <a:pt x="1" y="3246"/>
                  </a:lnTo>
                  <a:cubicBezTo>
                    <a:pt x="788" y="3246"/>
                    <a:pt x="1419" y="2584"/>
                    <a:pt x="1419" y="1796"/>
                  </a:cubicBezTo>
                  <a:lnTo>
                    <a:pt x="141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3" name="Google Shape;9373;p99"/>
            <p:cNvSpPr/>
            <p:nvPr/>
          </p:nvSpPr>
          <p:spPr>
            <a:xfrm>
              <a:off x="-16285450" y="3891250"/>
              <a:ext cx="35475" cy="59875"/>
            </a:xfrm>
            <a:custGeom>
              <a:avLst/>
              <a:gdLst/>
              <a:ahLst/>
              <a:cxnLst/>
              <a:rect l="l" t="t" r="r" b="b"/>
              <a:pathLst>
                <a:path w="1419" h="2395" extrusionOk="0">
                  <a:moveTo>
                    <a:pt x="725" y="0"/>
                  </a:moveTo>
                  <a:cubicBezTo>
                    <a:pt x="505" y="252"/>
                    <a:pt x="284" y="504"/>
                    <a:pt x="0" y="662"/>
                  </a:cubicBezTo>
                  <a:lnTo>
                    <a:pt x="0" y="2268"/>
                  </a:lnTo>
                  <a:cubicBezTo>
                    <a:pt x="252" y="2363"/>
                    <a:pt x="473" y="2394"/>
                    <a:pt x="725" y="2394"/>
                  </a:cubicBezTo>
                  <a:cubicBezTo>
                    <a:pt x="946" y="2394"/>
                    <a:pt x="1198" y="2363"/>
                    <a:pt x="1418" y="2268"/>
                  </a:cubicBezTo>
                  <a:lnTo>
                    <a:pt x="1418" y="662"/>
                  </a:lnTo>
                  <a:cubicBezTo>
                    <a:pt x="1135" y="504"/>
                    <a:pt x="914" y="315"/>
                    <a:pt x="72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4" name="Google Shape;9374;p99"/>
            <p:cNvSpPr/>
            <p:nvPr/>
          </p:nvSpPr>
          <p:spPr>
            <a:xfrm>
              <a:off x="-16401225" y="3683275"/>
              <a:ext cx="267800" cy="249725"/>
            </a:xfrm>
            <a:custGeom>
              <a:avLst/>
              <a:gdLst/>
              <a:ahLst/>
              <a:cxnLst/>
              <a:rect l="l" t="t" r="r" b="b"/>
              <a:pathLst>
                <a:path w="10712" h="9989" extrusionOk="0">
                  <a:moveTo>
                    <a:pt x="3214" y="2900"/>
                  </a:moveTo>
                  <a:cubicBezTo>
                    <a:pt x="3403" y="2900"/>
                    <a:pt x="3560" y="3058"/>
                    <a:pt x="3560" y="3278"/>
                  </a:cubicBezTo>
                  <a:cubicBezTo>
                    <a:pt x="3560" y="3467"/>
                    <a:pt x="3403" y="3625"/>
                    <a:pt x="3214" y="3625"/>
                  </a:cubicBezTo>
                  <a:cubicBezTo>
                    <a:pt x="3025" y="3625"/>
                    <a:pt x="2867" y="3467"/>
                    <a:pt x="2867" y="3278"/>
                  </a:cubicBezTo>
                  <a:cubicBezTo>
                    <a:pt x="2867" y="3058"/>
                    <a:pt x="3025" y="2900"/>
                    <a:pt x="3214" y="2900"/>
                  </a:cubicBezTo>
                  <a:close/>
                  <a:moveTo>
                    <a:pt x="7498" y="2900"/>
                  </a:moveTo>
                  <a:cubicBezTo>
                    <a:pt x="7719" y="2900"/>
                    <a:pt x="7876" y="3058"/>
                    <a:pt x="7876" y="3278"/>
                  </a:cubicBezTo>
                  <a:cubicBezTo>
                    <a:pt x="7876" y="3467"/>
                    <a:pt x="7719" y="3625"/>
                    <a:pt x="7498" y="3625"/>
                  </a:cubicBezTo>
                  <a:cubicBezTo>
                    <a:pt x="7309" y="3625"/>
                    <a:pt x="7152" y="3467"/>
                    <a:pt x="7152" y="3278"/>
                  </a:cubicBezTo>
                  <a:cubicBezTo>
                    <a:pt x="7152" y="3058"/>
                    <a:pt x="7309" y="2900"/>
                    <a:pt x="7498" y="2900"/>
                  </a:cubicBezTo>
                  <a:close/>
                  <a:moveTo>
                    <a:pt x="5322" y="0"/>
                  </a:moveTo>
                  <a:cubicBezTo>
                    <a:pt x="5281" y="0"/>
                    <a:pt x="5240" y="1"/>
                    <a:pt x="5199" y="2"/>
                  </a:cubicBezTo>
                  <a:cubicBezTo>
                    <a:pt x="2300" y="65"/>
                    <a:pt x="0" y="2585"/>
                    <a:pt x="0" y="5578"/>
                  </a:cubicBezTo>
                  <a:lnTo>
                    <a:pt x="0" y="8225"/>
                  </a:lnTo>
                  <a:cubicBezTo>
                    <a:pt x="0" y="9201"/>
                    <a:pt x="788" y="9989"/>
                    <a:pt x="1764" y="9989"/>
                  </a:cubicBezTo>
                  <a:lnTo>
                    <a:pt x="1764" y="8319"/>
                  </a:lnTo>
                  <a:cubicBezTo>
                    <a:pt x="1512" y="7941"/>
                    <a:pt x="1418" y="7563"/>
                    <a:pt x="1418" y="7122"/>
                  </a:cubicBezTo>
                  <a:cubicBezTo>
                    <a:pt x="1418" y="5956"/>
                    <a:pt x="2363" y="5011"/>
                    <a:pt x="3529" y="5011"/>
                  </a:cubicBezTo>
                  <a:lnTo>
                    <a:pt x="7089" y="5011"/>
                  </a:lnTo>
                  <a:cubicBezTo>
                    <a:pt x="8255" y="5011"/>
                    <a:pt x="9200" y="5956"/>
                    <a:pt x="9200" y="7122"/>
                  </a:cubicBezTo>
                  <a:cubicBezTo>
                    <a:pt x="9200" y="7563"/>
                    <a:pt x="9074" y="7941"/>
                    <a:pt x="8853" y="8319"/>
                  </a:cubicBezTo>
                  <a:lnTo>
                    <a:pt x="8853" y="9989"/>
                  </a:lnTo>
                  <a:cubicBezTo>
                    <a:pt x="9830" y="9989"/>
                    <a:pt x="10617" y="9201"/>
                    <a:pt x="10617" y="8225"/>
                  </a:cubicBezTo>
                  <a:lnTo>
                    <a:pt x="10617" y="5389"/>
                  </a:lnTo>
                  <a:cubicBezTo>
                    <a:pt x="10712" y="3940"/>
                    <a:pt x="10113" y="2554"/>
                    <a:pt x="9074" y="1546"/>
                  </a:cubicBezTo>
                  <a:cubicBezTo>
                    <a:pt x="8063" y="535"/>
                    <a:pt x="6754" y="0"/>
                    <a:pt x="53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75" name="Google Shape;9375;p99"/>
          <p:cNvGrpSpPr/>
          <p:nvPr/>
        </p:nvGrpSpPr>
        <p:grpSpPr>
          <a:xfrm>
            <a:off x="8003755" y="2797062"/>
            <a:ext cx="450470" cy="448180"/>
            <a:chOff x="-16419350" y="4058200"/>
            <a:chExt cx="304825" cy="303275"/>
          </a:xfrm>
        </p:grpSpPr>
        <p:sp>
          <p:nvSpPr>
            <p:cNvPr id="9376" name="Google Shape;9376;p99"/>
            <p:cNvSpPr/>
            <p:nvPr/>
          </p:nvSpPr>
          <p:spPr>
            <a:xfrm>
              <a:off x="-16347675" y="420235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7" name="Google Shape;9377;p99"/>
            <p:cNvSpPr/>
            <p:nvPr/>
          </p:nvSpPr>
          <p:spPr>
            <a:xfrm>
              <a:off x="-16400450" y="41669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694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1" y="1103"/>
                    <a:pt x="316" y="1418"/>
                    <a:pt x="694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69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8" name="Google Shape;9378;p99"/>
            <p:cNvSpPr/>
            <p:nvPr/>
          </p:nvSpPr>
          <p:spPr>
            <a:xfrm>
              <a:off x="-16389425" y="4058200"/>
              <a:ext cx="220575" cy="106950"/>
            </a:xfrm>
            <a:custGeom>
              <a:avLst/>
              <a:gdLst/>
              <a:ahLst/>
              <a:cxnLst/>
              <a:rect l="l" t="t" r="r" b="b"/>
              <a:pathLst>
                <a:path w="8823" h="4278" extrusionOk="0">
                  <a:moveTo>
                    <a:pt x="6621" y="0"/>
                  </a:moveTo>
                  <a:cubicBezTo>
                    <a:pt x="6312" y="0"/>
                    <a:pt x="6008" y="97"/>
                    <a:pt x="5766" y="285"/>
                  </a:cubicBezTo>
                  <a:cubicBezTo>
                    <a:pt x="5703" y="348"/>
                    <a:pt x="5609" y="411"/>
                    <a:pt x="5546" y="474"/>
                  </a:cubicBezTo>
                  <a:cubicBezTo>
                    <a:pt x="5451" y="411"/>
                    <a:pt x="5388" y="316"/>
                    <a:pt x="5294" y="285"/>
                  </a:cubicBezTo>
                  <a:cubicBezTo>
                    <a:pt x="5057" y="111"/>
                    <a:pt x="4758" y="25"/>
                    <a:pt x="4459" y="25"/>
                  </a:cubicBezTo>
                  <a:cubicBezTo>
                    <a:pt x="4159" y="25"/>
                    <a:pt x="3860" y="111"/>
                    <a:pt x="3624" y="285"/>
                  </a:cubicBezTo>
                  <a:cubicBezTo>
                    <a:pt x="3529" y="348"/>
                    <a:pt x="3466" y="411"/>
                    <a:pt x="3372" y="474"/>
                  </a:cubicBezTo>
                  <a:cubicBezTo>
                    <a:pt x="3309" y="411"/>
                    <a:pt x="3214" y="316"/>
                    <a:pt x="3151" y="285"/>
                  </a:cubicBezTo>
                  <a:cubicBezTo>
                    <a:pt x="2915" y="101"/>
                    <a:pt x="2618" y="10"/>
                    <a:pt x="2316" y="10"/>
                  </a:cubicBezTo>
                  <a:cubicBezTo>
                    <a:pt x="1894" y="10"/>
                    <a:pt x="1460" y="188"/>
                    <a:pt x="1166" y="537"/>
                  </a:cubicBezTo>
                  <a:cubicBezTo>
                    <a:pt x="1103" y="631"/>
                    <a:pt x="1072" y="757"/>
                    <a:pt x="977" y="820"/>
                  </a:cubicBezTo>
                  <a:cubicBezTo>
                    <a:pt x="1" y="1356"/>
                    <a:pt x="1" y="2931"/>
                    <a:pt x="1103" y="3435"/>
                  </a:cubicBezTo>
                  <a:cubicBezTo>
                    <a:pt x="1166" y="3624"/>
                    <a:pt x="1356" y="3876"/>
                    <a:pt x="1513" y="3971"/>
                  </a:cubicBezTo>
                  <a:cubicBezTo>
                    <a:pt x="1781" y="4144"/>
                    <a:pt x="2088" y="4231"/>
                    <a:pt x="2387" y="4231"/>
                  </a:cubicBezTo>
                  <a:cubicBezTo>
                    <a:pt x="2687" y="4231"/>
                    <a:pt x="2978" y="4144"/>
                    <a:pt x="3214" y="3971"/>
                  </a:cubicBezTo>
                  <a:cubicBezTo>
                    <a:pt x="3277" y="3939"/>
                    <a:pt x="3356" y="3923"/>
                    <a:pt x="3435" y="3923"/>
                  </a:cubicBezTo>
                  <a:cubicBezTo>
                    <a:pt x="3514" y="3923"/>
                    <a:pt x="3592" y="3939"/>
                    <a:pt x="3655" y="3971"/>
                  </a:cubicBezTo>
                  <a:cubicBezTo>
                    <a:pt x="3907" y="4175"/>
                    <a:pt x="4215" y="4278"/>
                    <a:pt x="4518" y="4278"/>
                  </a:cubicBezTo>
                  <a:cubicBezTo>
                    <a:pt x="4821" y="4278"/>
                    <a:pt x="5120" y="4175"/>
                    <a:pt x="5357" y="3971"/>
                  </a:cubicBezTo>
                  <a:cubicBezTo>
                    <a:pt x="5404" y="3939"/>
                    <a:pt x="5483" y="3923"/>
                    <a:pt x="5561" y="3923"/>
                  </a:cubicBezTo>
                  <a:cubicBezTo>
                    <a:pt x="5640" y="3923"/>
                    <a:pt x="5719" y="3939"/>
                    <a:pt x="5766" y="3971"/>
                  </a:cubicBezTo>
                  <a:cubicBezTo>
                    <a:pt x="6018" y="4166"/>
                    <a:pt x="6312" y="4256"/>
                    <a:pt x="6604" y="4256"/>
                  </a:cubicBezTo>
                  <a:cubicBezTo>
                    <a:pt x="7114" y="4256"/>
                    <a:pt x="7616" y="3979"/>
                    <a:pt x="7877" y="3498"/>
                  </a:cubicBezTo>
                  <a:cubicBezTo>
                    <a:pt x="7909" y="3435"/>
                    <a:pt x="7940" y="3404"/>
                    <a:pt x="8035" y="3341"/>
                  </a:cubicBezTo>
                  <a:cubicBezTo>
                    <a:pt x="8507" y="3120"/>
                    <a:pt x="8822" y="2616"/>
                    <a:pt x="8728" y="1986"/>
                  </a:cubicBezTo>
                  <a:cubicBezTo>
                    <a:pt x="8696" y="1576"/>
                    <a:pt x="8507" y="1198"/>
                    <a:pt x="8129" y="946"/>
                  </a:cubicBezTo>
                  <a:cubicBezTo>
                    <a:pt x="8066" y="915"/>
                    <a:pt x="8035" y="883"/>
                    <a:pt x="7940" y="820"/>
                  </a:cubicBezTo>
                  <a:cubicBezTo>
                    <a:pt x="7909" y="694"/>
                    <a:pt x="7814" y="631"/>
                    <a:pt x="7751" y="537"/>
                  </a:cubicBezTo>
                  <a:cubicBezTo>
                    <a:pt x="7462" y="175"/>
                    <a:pt x="7038" y="0"/>
                    <a:pt x="662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9" name="Google Shape;9379;p99"/>
            <p:cNvSpPr/>
            <p:nvPr/>
          </p:nvSpPr>
          <p:spPr>
            <a:xfrm>
              <a:off x="-16298850" y="4178725"/>
              <a:ext cx="41000" cy="47275"/>
            </a:xfrm>
            <a:custGeom>
              <a:avLst/>
              <a:gdLst/>
              <a:ahLst/>
              <a:cxnLst/>
              <a:rect l="l" t="t" r="r" b="b"/>
              <a:pathLst>
                <a:path w="1640" h="1891" extrusionOk="0">
                  <a:moveTo>
                    <a:pt x="1" y="0"/>
                  </a:moveTo>
                  <a:cubicBezTo>
                    <a:pt x="158" y="252"/>
                    <a:pt x="221" y="630"/>
                    <a:pt x="221" y="945"/>
                  </a:cubicBezTo>
                  <a:cubicBezTo>
                    <a:pt x="221" y="1292"/>
                    <a:pt x="158" y="1607"/>
                    <a:pt x="1" y="1891"/>
                  </a:cubicBezTo>
                  <a:cubicBezTo>
                    <a:pt x="473" y="1733"/>
                    <a:pt x="946" y="1670"/>
                    <a:pt x="1419" y="1670"/>
                  </a:cubicBezTo>
                  <a:cubicBezTo>
                    <a:pt x="1576" y="1450"/>
                    <a:pt x="1639" y="1197"/>
                    <a:pt x="1639" y="945"/>
                  </a:cubicBezTo>
                  <a:cubicBezTo>
                    <a:pt x="1639" y="662"/>
                    <a:pt x="1576" y="378"/>
                    <a:pt x="1419" y="158"/>
                  </a:cubicBezTo>
                  <a:cubicBezTo>
                    <a:pt x="1272" y="187"/>
                    <a:pt x="1120" y="201"/>
                    <a:pt x="967" y="201"/>
                  </a:cubicBezTo>
                  <a:cubicBezTo>
                    <a:pt x="626" y="201"/>
                    <a:pt x="284" y="131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0" name="Google Shape;9380;p99"/>
            <p:cNvSpPr/>
            <p:nvPr/>
          </p:nvSpPr>
          <p:spPr>
            <a:xfrm>
              <a:off x="-16246075" y="4178725"/>
              <a:ext cx="41775" cy="55150"/>
            </a:xfrm>
            <a:custGeom>
              <a:avLst/>
              <a:gdLst/>
              <a:ahLst/>
              <a:cxnLst/>
              <a:rect l="l" t="t" r="r" b="b"/>
              <a:pathLst>
                <a:path w="1671" h="2206" extrusionOk="0">
                  <a:moveTo>
                    <a:pt x="1" y="0"/>
                  </a:moveTo>
                  <a:lnTo>
                    <a:pt x="1" y="0"/>
                  </a:lnTo>
                  <a:cubicBezTo>
                    <a:pt x="158" y="252"/>
                    <a:pt x="253" y="630"/>
                    <a:pt x="253" y="945"/>
                  </a:cubicBezTo>
                  <a:cubicBezTo>
                    <a:pt x="253" y="1197"/>
                    <a:pt x="190" y="1481"/>
                    <a:pt x="95" y="1765"/>
                  </a:cubicBezTo>
                  <a:cubicBezTo>
                    <a:pt x="505" y="1828"/>
                    <a:pt x="914" y="1954"/>
                    <a:pt x="1292" y="2206"/>
                  </a:cubicBezTo>
                  <a:cubicBezTo>
                    <a:pt x="1576" y="1891"/>
                    <a:pt x="1670" y="1355"/>
                    <a:pt x="1670" y="945"/>
                  </a:cubicBezTo>
                  <a:cubicBezTo>
                    <a:pt x="1670" y="662"/>
                    <a:pt x="1576" y="378"/>
                    <a:pt x="1418" y="158"/>
                  </a:cubicBezTo>
                  <a:cubicBezTo>
                    <a:pt x="1261" y="189"/>
                    <a:pt x="1103" y="221"/>
                    <a:pt x="946" y="221"/>
                  </a:cubicBezTo>
                  <a:cubicBezTo>
                    <a:pt x="631" y="221"/>
                    <a:pt x="316" y="158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1" name="Google Shape;9381;p99"/>
            <p:cNvSpPr/>
            <p:nvPr/>
          </p:nvSpPr>
          <p:spPr>
            <a:xfrm>
              <a:off x="-16419350" y="4122000"/>
              <a:ext cx="304050" cy="188725"/>
            </a:xfrm>
            <a:custGeom>
              <a:avLst/>
              <a:gdLst/>
              <a:ahLst/>
              <a:cxnLst/>
              <a:rect l="l" t="t" r="r" b="b"/>
              <a:pathLst>
                <a:path w="12162" h="7549" extrusionOk="0">
                  <a:moveTo>
                    <a:pt x="10712" y="1"/>
                  </a:moveTo>
                  <a:cubicBezTo>
                    <a:pt x="10586" y="600"/>
                    <a:pt x="10271" y="1135"/>
                    <a:pt x="9736" y="1450"/>
                  </a:cubicBezTo>
                  <a:cubicBezTo>
                    <a:pt x="9578" y="1734"/>
                    <a:pt x="9326" y="1986"/>
                    <a:pt x="9074" y="2143"/>
                  </a:cubicBezTo>
                  <a:cubicBezTo>
                    <a:pt x="9263" y="2458"/>
                    <a:pt x="9326" y="2805"/>
                    <a:pt x="9326" y="3183"/>
                  </a:cubicBezTo>
                  <a:cubicBezTo>
                    <a:pt x="9326" y="4065"/>
                    <a:pt x="9011" y="4821"/>
                    <a:pt x="8507" y="5168"/>
                  </a:cubicBezTo>
                  <a:cubicBezTo>
                    <a:pt x="8444" y="5199"/>
                    <a:pt x="8373" y="5215"/>
                    <a:pt x="8306" y="5215"/>
                  </a:cubicBezTo>
                  <a:cubicBezTo>
                    <a:pt x="8239" y="5215"/>
                    <a:pt x="8176" y="5199"/>
                    <a:pt x="8129" y="5168"/>
                  </a:cubicBezTo>
                  <a:cubicBezTo>
                    <a:pt x="7515" y="4805"/>
                    <a:pt x="6814" y="4624"/>
                    <a:pt x="6124" y="4624"/>
                  </a:cubicBezTo>
                  <a:cubicBezTo>
                    <a:pt x="5435" y="4624"/>
                    <a:pt x="4758" y="4805"/>
                    <a:pt x="4191" y="5168"/>
                  </a:cubicBezTo>
                  <a:cubicBezTo>
                    <a:pt x="4134" y="5213"/>
                    <a:pt x="4077" y="5230"/>
                    <a:pt x="4022" y="5230"/>
                  </a:cubicBezTo>
                  <a:cubicBezTo>
                    <a:pt x="3924" y="5230"/>
                    <a:pt x="3830" y="5177"/>
                    <a:pt x="3750" y="5136"/>
                  </a:cubicBezTo>
                  <a:cubicBezTo>
                    <a:pt x="3163" y="4757"/>
                    <a:pt x="2501" y="4557"/>
                    <a:pt x="1831" y="4557"/>
                  </a:cubicBezTo>
                  <a:cubicBezTo>
                    <a:pt x="1277" y="4557"/>
                    <a:pt x="717" y="4694"/>
                    <a:pt x="190" y="4979"/>
                  </a:cubicBezTo>
                  <a:cubicBezTo>
                    <a:pt x="95" y="5042"/>
                    <a:pt x="1" y="5168"/>
                    <a:pt x="1" y="5294"/>
                  </a:cubicBezTo>
                  <a:lnTo>
                    <a:pt x="1" y="7436"/>
                  </a:lnTo>
                  <a:cubicBezTo>
                    <a:pt x="316" y="7405"/>
                    <a:pt x="725" y="7247"/>
                    <a:pt x="977" y="7027"/>
                  </a:cubicBezTo>
                  <a:cubicBezTo>
                    <a:pt x="1240" y="6826"/>
                    <a:pt x="1533" y="6723"/>
                    <a:pt x="1823" y="6723"/>
                  </a:cubicBezTo>
                  <a:cubicBezTo>
                    <a:pt x="2124" y="6723"/>
                    <a:pt x="2422" y="6833"/>
                    <a:pt x="2679" y="7058"/>
                  </a:cubicBezTo>
                  <a:cubicBezTo>
                    <a:pt x="3072" y="7373"/>
                    <a:pt x="3529" y="7531"/>
                    <a:pt x="3986" y="7531"/>
                  </a:cubicBezTo>
                  <a:cubicBezTo>
                    <a:pt x="4443" y="7531"/>
                    <a:pt x="4900" y="7373"/>
                    <a:pt x="5293" y="7058"/>
                  </a:cubicBezTo>
                  <a:cubicBezTo>
                    <a:pt x="5545" y="6869"/>
                    <a:pt x="5837" y="6775"/>
                    <a:pt x="6128" y="6775"/>
                  </a:cubicBezTo>
                  <a:cubicBezTo>
                    <a:pt x="6420" y="6775"/>
                    <a:pt x="6711" y="6869"/>
                    <a:pt x="6963" y="7058"/>
                  </a:cubicBezTo>
                  <a:cubicBezTo>
                    <a:pt x="7474" y="7358"/>
                    <a:pt x="7985" y="7549"/>
                    <a:pt x="8524" y="7549"/>
                  </a:cubicBezTo>
                  <a:cubicBezTo>
                    <a:pt x="8948" y="7549"/>
                    <a:pt x="9390" y="7430"/>
                    <a:pt x="9862" y="7153"/>
                  </a:cubicBezTo>
                  <a:cubicBezTo>
                    <a:pt x="11153" y="6428"/>
                    <a:pt x="12162" y="4821"/>
                    <a:pt x="12162" y="3151"/>
                  </a:cubicBezTo>
                  <a:cubicBezTo>
                    <a:pt x="12162" y="1923"/>
                    <a:pt x="11626" y="789"/>
                    <a:pt x="1071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2" name="Google Shape;9382;p99"/>
            <p:cNvSpPr/>
            <p:nvPr/>
          </p:nvSpPr>
          <p:spPr>
            <a:xfrm>
              <a:off x="-16419350" y="4263775"/>
              <a:ext cx="304825" cy="97700"/>
            </a:xfrm>
            <a:custGeom>
              <a:avLst/>
              <a:gdLst/>
              <a:ahLst/>
              <a:cxnLst/>
              <a:rect l="l" t="t" r="r" b="b"/>
              <a:pathLst>
                <a:path w="12193" h="3908" extrusionOk="0">
                  <a:moveTo>
                    <a:pt x="12193" y="1"/>
                  </a:moveTo>
                  <a:cubicBezTo>
                    <a:pt x="11689" y="914"/>
                    <a:pt x="10996" y="1639"/>
                    <a:pt x="10208" y="2112"/>
                  </a:cubicBezTo>
                  <a:cubicBezTo>
                    <a:pt x="9626" y="2424"/>
                    <a:pt x="9064" y="2570"/>
                    <a:pt x="8515" y="2570"/>
                  </a:cubicBezTo>
                  <a:cubicBezTo>
                    <a:pt x="7845" y="2570"/>
                    <a:pt x="7194" y="2352"/>
                    <a:pt x="6554" y="1954"/>
                  </a:cubicBezTo>
                  <a:cubicBezTo>
                    <a:pt x="6402" y="1819"/>
                    <a:pt x="6241" y="1756"/>
                    <a:pt x="6085" y="1756"/>
                  </a:cubicBezTo>
                  <a:cubicBezTo>
                    <a:pt x="5951" y="1756"/>
                    <a:pt x="5820" y="1803"/>
                    <a:pt x="5703" y="1891"/>
                  </a:cubicBezTo>
                  <a:cubicBezTo>
                    <a:pt x="5199" y="2316"/>
                    <a:pt x="4592" y="2529"/>
                    <a:pt x="3986" y="2529"/>
                  </a:cubicBezTo>
                  <a:cubicBezTo>
                    <a:pt x="3380" y="2529"/>
                    <a:pt x="2773" y="2316"/>
                    <a:pt x="2269" y="1891"/>
                  </a:cubicBezTo>
                  <a:cubicBezTo>
                    <a:pt x="2143" y="1797"/>
                    <a:pt x="2001" y="1749"/>
                    <a:pt x="1863" y="1749"/>
                  </a:cubicBezTo>
                  <a:cubicBezTo>
                    <a:pt x="1725" y="1749"/>
                    <a:pt x="1592" y="1797"/>
                    <a:pt x="1481" y="1891"/>
                  </a:cubicBezTo>
                  <a:cubicBezTo>
                    <a:pt x="1040" y="2269"/>
                    <a:pt x="505" y="2427"/>
                    <a:pt x="1" y="2490"/>
                  </a:cubicBezTo>
                  <a:lnTo>
                    <a:pt x="1" y="3561"/>
                  </a:lnTo>
                  <a:cubicBezTo>
                    <a:pt x="1" y="3750"/>
                    <a:pt x="158" y="3907"/>
                    <a:pt x="379" y="3907"/>
                  </a:cubicBezTo>
                  <a:lnTo>
                    <a:pt x="11815" y="3907"/>
                  </a:lnTo>
                  <a:cubicBezTo>
                    <a:pt x="12004" y="3907"/>
                    <a:pt x="12193" y="3750"/>
                    <a:pt x="12193" y="3561"/>
                  </a:cubicBezTo>
                  <a:lnTo>
                    <a:pt x="1219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83" name="Google Shape;9383;p99"/>
          <p:cNvGrpSpPr/>
          <p:nvPr/>
        </p:nvGrpSpPr>
        <p:grpSpPr>
          <a:xfrm>
            <a:off x="4030643" y="3343080"/>
            <a:ext cx="450507" cy="447589"/>
            <a:chOff x="-15296200" y="3326900"/>
            <a:chExt cx="304850" cy="302875"/>
          </a:xfrm>
        </p:grpSpPr>
        <p:sp>
          <p:nvSpPr>
            <p:cNvPr id="9384" name="Google Shape;9384;p99"/>
            <p:cNvSpPr/>
            <p:nvPr/>
          </p:nvSpPr>
          <p:spPr>
            <a:xfrm>
              <a:off x="-15182775" y="3326900"/>
              <a:ext cx="77200" cy="157175"/>
            </a:xfrm>
            <a:custGeom>
              <a:avLst/>
              <a:gdLst/>
              <a:ahLst/>
              <a:cxnLst/>
              <a:rect l="l" t="t" r="r" b="b"/>
              <a:pathLst>
                <a:path w="3088" h="6287" extrusionOk="0">
                  <a:moveTo>
                    <a:pt x="1556" y="1"/>
                  </a:moveTo>
                  <a:cubicBezTo>
                    <a:pt x="1434" y="1"/>
                    <a:pt x="1308" y="48"/>
                    <a:pt x="1229" y="143"/>
                  </a:cubicBezTo>
                  <a:cubicBezTo>
                    <a:pt x="1198" y="237"/>
                    <a:pt x="410" y="1560"/>
                    <a:pt x="0" y="3451"/>
                  </a:cubicBezTo>
                  <a:cubicBezTo>
                    <a:pt x="630" y="4333"/>
                    <a:pt x="1166" y="5278"/>
                    <a:pt x="1544" y="6286"/>
                  </a:cubicBezTo>
                  <a:cubicBezTo>
                    <a:pt x="1954" y="5309"/>
                    <a:pt x="2458" y="4364"/>
                    <a:pt x="3088" y="3451"/>
                  </a:cubicBezTo>
                  <a:cubicBezTo>
                    <a:pt x="2678" y="1529"/>
                    <a:pt x="1891" y="237"/>
                    <a:pt x="1859" y="143"/>
                  </a:cubicBezTo>
                  <a:cubicBezTo>
                    <a:pt x="1796" y="48"/>
                    <a:pt x="1678" y="1"/>
                    <a:pt x="15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5" name="Google Shape;9385;p99"/>
            <p:cNvSpPr/>
            <p:nvPr/>
          </p:nvSpPr>
          <p:spPr>
            <a:xfrm>
              <a:off x="-15260825" y="3363175"/>
              <a:ext cx="108800" cy="199650"/>
            </a:xfrm>
            <a:custGeom>
              <a:avLst/>
              <a:gdLst/>
              <a:ahLst/>
              <a:cxnLst/>
              <a:rect l="l" t="t" r="r" b="b"/>
              <a:pathLst>
                <a:path w="4352" h="7986" extrusionOk="0">
                  <a:moveTo>
                    <a:pt x="432" y="1"/>
                  </a:moveTo>
                  <a:cubicBezTo>
                    <a:pt x="212" y="1"/>
                    <a:pt x="0" y="182"/>
                    <a:pt x="66" y="424"/>
                  </a:cubicBezTo>
                  <a:lnTo>
                    <a:pt x="949" y="3638"/>
                  </a:lnTo>
                  <a:cubicBezTo>
                    <a:pt x="1075" y="4047"/>
                    <a:pt x="1201" y="4520"/>
                    <a:pt x="1264" y="4961"/>
                  </a:cubicBezTo>
                  <a:cubicBezTo>
                    <a:pt x="1642" y="5497"/>
                    <a:pt x="2051" y="6001"/>
                    <a:pt x="2587" y="6410"/>
                  </a:cubicBezTo>
                  <a:cubicBezTo>
                    <a:pt x="3406" y="7072"/>
                    <a:pt x="3721" y="7292"/>
                    <a:pt x="4351" y="7986"/>
                  </a:cubicBezTo>
                  <a:lnTo>
                    <a:pt x="4351" y="6064"/>
                  </a:lnTo>
                  <a:cubicBezTo>
                    <a:pt x="4351" y="6001"/>
                    <a:pt x="4351" y="5938"/>
                    <a:pt x="4320" y="5906"/>
                  </a:cubicBezTo>
                  <a:cubicBezTo>
                    <a:pt x="3721" y="4205"/>
                    <a:pt x="2839" y="2693"/>
                    <a:pt x="1705" y="1338"/>
                  </a:cubicBezTo>
                  <a:lnTo>
                    <a:pt x="697" y="109"/>
                  </a:lnTo>
                  <a:cubicBezTo>
                    <a:pt x="621" y="34"/>
                    <a:pt x="526" y="1"/>
                    <a:pt x="4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6" name="Google Shape;9386;p99"/>
            <p:cNvSpPr/>
            <p:nvPr/>
          </p:nvSpPr>
          <p:spPr>
            <a:xfrm>
              <a:off x="-15135525" y="3362475"/>
              <a:ext cx="109325" cy="200350"/>
            </a:xfrm>
            <a:custGeom>
              <a:avLst/>
              <a:gdLst/>
              <a:ahLst/>
              <a:cxnLst/>
              <a:rect l="l" t="t" r="r" b="b"/>
              <a:pathLst>
                <a:path w="4373" h="8014" extrusionOk="0">
                  <a:moveTo>
                    <a:pt x="3945" y="1"/>
                  </a:moveTo>
                  <a:cubicBezTo>
                    <a:pt x="3846" y="1"/>
                    <a:pt x="3742" y="41"/>
                    <a:pt x="3655" y="137"/>
                  </a:cubicBezTo>
                  <a:lnTo>
                    <a:pt x="2647" y="1366"/>
                  </a:lnTo>
                  <a:cubicBezTo>
                    <a:pt x="1513" y="2721"/>
                    <a:pt x="599" y="4296"/>
                    <a:pt x="32" y="5934"/>
                  </a:cubicBezTo>
                  <a:cubicBezTo>
                    <a:pt x="32" y="5966"/>
                    <a:pt x="1" y="6060"/>
                    <a:pt x="1" y="6092"/>
                  </a:cubicBezTo>
                  <a:lnTo>
                    <a:pt x="1" y="8014"/>
                  </a:lnTo>
                  <a:cubicBezTo>
                    <a:pt x="631" y="7320"/>
                    <a:pt x="914" y="7163"/>
                    <a:pt x="1765" y="6438"/>
                  </a:cubicBezTo>
                  <a:cubicBezTo>
                    <a:pt x="2301" y="6060"/>
                    <a:pt x="2710" y="5525"/>
                    <a:pt x="3088" y="4989"/>
                  </a:cubicBezTo>
                  <a:cubicBezTo>
                    <a:pt x="3151" y="4517"/>
                    <a:pt x="3246" y="4075"/>
                    <a:pt x="3403" y="3666"/>
                  </a:cubicBezTo>
                  <a:lnTo>
                    <a:pt x="4285" y="452"/>
                  </a:lnTo>
                  <a:cubicBezTo>
                    <a:pt x="4373" y="211"/>
                    <a:pt x="4171" y="1"/>
                    <a:pt x="394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7" name="Google Shape;9387;p99"/>
            <p:cNvSpPr/>
            <p:nvPr/>
          </p:nvSpPr>
          <p:spPr>
            <a:xfrm>
              <a:off x="-15296200" y="3416600"/>
              <a:ext cx="143375" cy="213175"/>
            </a:xfrm>
            <a:custGeom>
              <a:avLst/>
              <a:gdLst/>
              <a:ahLst/>
              <a:cxnLst/>
              <a:rect l="l" t="t" r="r" b="b"/>
              <a:pathLst>
                <a:path w="5735" h="8527" extrusionOk="0">
                  <a:moveTo>
                    <a:pt x="346" y="0"/>
                  </a:moveTo>
                  <a:cubicBezTo>
                    <a:pt x="170" y="0"/>
                    <a:pt x="1" y="123"/>
                    <a:pt x="1" y="335"/>
                  </a:cubicBezTo>
                  <a:lnTo>
                    <a:pt x="1" y="3171"/>
                  </a:lnTo>
                  <a:cubicBezTo>
                    <a:pt x="1" y="6132"/>
                    <a:pt x="2458" y="8526"/>
                    <a:pt x="5357" y="8526"/>
                  </a:cubicBezTo>
                  <a:lnTo>
                    <a:pt x="5735" y="8526"/>
                  </a:lnTo>
                  <a:lnTo>
                    <a:pt x="5735" y="7581"/>
                  </a:lnTo>
                  <a:cubicBezTo>
                    <a:pt x="5735" y="7172"/>
                    <a:pt x="5577" y="6731"/>
                    <a:pt x="5262" y="6384"/>
                  </a:cubicBezTo>
                  <a:cubicBezTo>
                    <a:pt x="4695" y="5723"/>
                    <a:pt x="4254" y="5471"/>
                    <a:pt x="3529" y="4840"/>
                  </a:cubicBezTo>
                  <a:cubicBezTo>
                    <a:pt x="2584" y="4084"/>
                    <a:pt x="1828" y="3108"/>
                    <a:pt x="1387" y="2005"/>
                  </a:cubicBezTo>
                  <a:lnTo>
                    <a:pt x="694" y="241"/>
                  </a:lnTo>
                  <a:cubicBezTo>
                    <a:pt x="625" y="75"/>
                    <a:pt x="483" y="0"/>
                    <a:pt x="34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8" name="Google Shape;9388;p99"/>
            <p:cNvSpPr/>
            <p:nvPr/>
          </p:nvSpPr>
          <p:spPr>
            <a:xfrm>
              <a:off x="-15134725" y="3416100"/>
              <a:ext cx="143375" cy="213675"/>
            </a:xfrm>
            <a:custGeom>
              <a:avLst/>
              <a:gdLst/>
              <a:ahLst/>
              <a:cxnLst/>
              <a:rect l="l" t="t" r="r" b="b"/>
              <a:pathLst>
                <a:path w="5735" h="8547" extrusionOk="0">
                  <a:moveTo>
                    <a:pt x="5357" y="1"/>
                  </a:moveTo>
                  <a:cubicBezTo>
                    <a:pt x="5224" y="1"/>
                    <a:pt x="5094" y="71"/>
                    <a:pt x="5041" y="229"/>
                  </a:cubicBezTo>
                  <a:lnTo>
                    <a:pt x="4348" y="2025"/>
                  </a:lnTo>
                  <a:cubicBezTo>
                    <a:pt x="3907" y="3128"/>
                    <a:pt x="3151" y="4104"/>
                    <a:pt x="2206" y="4860"/>
                  </a:cubicBezTo>
                  <a:cubicBezTo>
                    <a:pt x="1481" y="5427"/>
                    <a:pt x="1040" y="5743"/>
                    <a:pt x="473" y="6341"/>
                  </a:cubicBezTo>
                  <a:cubicBezTo>
                    <a:pt x="158" y="6688"/>
                    <a:pt x="0" y="7129"/>
                    <a:pt x="0" y="7601"/>
                  </a:cubicBezTo>
                  <a:lnTo>
                    <a:pt x="0" y="8546"/>
                  </a:lnTo>
                  <a:lnTo>
                    <a:pt x="378" y="8546"/>
                  </a:lnTo>
                  <a:cubicBezTo>
                    <a:pt x="3308" y="8546"/>
                    <a:pt x="5734" y="6152"/>
                    <a:pt x="5734" y="3191"/>
                  </a:cubicBezTo>
                  <a:lnTo>
                    <a:pt x="5734" y="355"/>
                  </a:lnTo>
                  <a:cubicBezTo>
                    <a:pt x="5734" y="136"/>
                    <a:pt x="5543" y="1"/>
                    <a:pt x="53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89" name="Google Shape;9389;p99"/>
          <p:cNvGrpSpPr/>
          <p:nvPr/>
        </p:nvGrpSpPr>
        <p:grpSpPr>
          <a:xfrm>
            <a:off x="2946296" y="1706881"/>
            <a:ext cx="486566" cy="414708"/>
            <a:chOff x="-19835275" y="3330250"/>
            <a:chExt cx="329250" cy="280625"/>
          </a:xfrm>
        </p:grpSpPr>
        <p:sp>
          <p:nvSpPr>
            <p:cNvPr id="9390" name="Google Shape;9390;p99"/>
            <p:cNvSpPr/>
            <p:nvPr/>
          </p:nvSpPr>
          <p:spPr>
            <a:xfrm>
              <a:off x="-19768325" y="3361750"/>
              <a:ext cx="197725" cy="249125"/>
            </a:xfrm>
            <a:custGeom>
              <a:avLst/>
              <a:gdLst/>
              <a:ahLst/>
              <a:cxnLst/>
              <a:rect l="l" t="t" r="r" b="b"/>
              <a:pathLst>
                <a:path w="7909" h="9965" extrusionOk="0">
                  <a:moveTo>
                    <a:pt x="3927" y="1"/>
                  </a:moveTo>
                  <a:cubicBezTo>
                    <a:pt x="3797" y="1"/>
                    <a:pt x="3671" y="56"/>
                    <a:pt x="3624" y="166"/>
                  </a:cubicBezTo>
                  <a:lnTo>
                    <a:pt x="1103" y="5302"/>
                  </a:lnTo>
                  <a:cubicBezTo>
                    <a:pt x="1" y="7412"/>
                    <a:pt x="1607" y="9964"/>
                    <a:pt x="3970" y="9964"/>
                  </a:cubicBezTo>
                  <a:cubicBezTo>
                    <a:pt x="6333" y="9964"/>
                    <a:pt x="7908" y="7412"/>
                    <a:pt x="6837" y="5302"/>
                  </a:cubicBezTo>
                  <a:lnTo>
                    <a:pt x="4254" y="166"/>
                  </a:lnTo>
                  <a:cubicBezTo>
                    <a:pt x="4191" y="56"/>
                    <a:pt x="4057" y="1"/>
                    <a:pt x="392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1" name="Google Shape;9391;p99"/>
            <p:cNvSpPr/>
            <p:nvPr/>
          </p:nvSpPr>
          <p:spPr>
            <a:xfrm>
              <a:off x="-19622625" y="3330250"/>
              <a:ext cx="116600" cy="189250"/>
            </a:xfrm>
            <a:custGeom>
              <a:avLst/>
              <a:gdLst/>
              <a:ahLst/>
              <a:cxnLst/>
              <a:rect l="l" t="t" r="r" b="b"/>
              <a:pathLst>
                <a:path w="4664" h="7570" extrusionOk="0">
                  <a:moveTo>
                    <a:pt x="1683" y="1"/>
                  </a:moveTo>
                  <a:cubicBezTo>
                    <a:pt x="1553" y="1"/>
                    <a:pt x="1419" y="56"/>
                    <a:pt x="1356" y="166"/>
                  </a:cubicBezTo>
                  <a:lnTo>
                    <a:pt x="1" y="2939"/>
                  </a:lnTo>
                  <a:lnTo>
                    <a:pt x="1608" y="6215"/>
                  </a:lnTo>
                  <a:cubicBezTo>
                    <a:pt x="1828" y="6625"/>
                    <a:pt x="1954" y="7097"/>
                    <a:pt x="1986" y="7570"/>
                  </a:cubicBezTo>
                  <a:cubicBezTo>
                    <a:pt x="3687" y="7381"/>
                    <a:pt x="4664" y="5585"/>
                    <a:pt x="3876" y="4010"/>
                  </a:cubicBezTo>
                  <a:lnTo>
                    <a:pt x="1986" y="166"/>
                  </a:lnTo>
                  <a:cubicBezTo>
                    <a:pt x="1938" y="56"/>
                    <a:pt x="1812" y="1"/>
                    <a:pt x="168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2" name="Google Shape;9392;p99"/>
            <p:cNvSpPr/>
            <p:nvPr/>
          </p:nvSpPr>
          <p:spPr>
            <a:xfrm>
              <a:off x="-19835275" y="3330250"/>
              <a:ext cx="116600" cy="189250"/>
            </a:xfrm>
            <a:custGeom>
              <a:avLst/>
              <a:gdLst/>
              <a:ahLst/>
              <a:cxnLst/>
              <a:rect l="l" t="t" r="r" b="b"/>
              <a:pathLst>
                <a:path w="4664" h="7570" extrusionOk="0">
                  <a:moveTo>
                    <a:pt x="2982" y="1"/>
                  </a:moveTo>
                  <a:cubicBezTo>
                    <a:pt x="2852" y="1"/>
                    <a:pt x="2726" y="56"/>
                    <a:pt x="2679" y="166"/>
                  </a:cubicBezTo>
                  <a:lnTo>
                    <a:pt x="788" y="4010"/>
                  </a:lnTo>
                  <a:cubicBezTo>
                    <a:pt x="1" y="5522"/>
                    <a:pt x="977" y="7381"/>
                    <a:pt x="2679" y="7570"/>
                  </a:cubicBezTo>
                  <a:cubicBezTo>
                    <a:pt x="2710" y="7097"/>
                    <a:pt x="2868" y="6593"/>
                    <a:pt x="3057" y="6152"/>
                  </a:cubicBezTo>
                  <a:lnTo>
                    <a:pt x="4663" y="2876"/>
                  </a:lnTo>
                  <a:lnTo>
                    <a:pt x="3309" y="166"/>
                  </a:lnTo>
                  <a:cubicBezTo>
                    <a:pt x="3246" y="56"/>
                    <a:pt x="3112" y="1"/>
                    <a:pt x="298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93" name="Google Shape;9393;p99"/>
          <p:cNvGrpSpPr/>
          <p:nvPr/>
        </p:nvGrpSpPr>
        <p:grpSpPr>
          <a:xfrm>
            <a:off x="2964325" y="2243470"/>
            <a:ext cx="450507" cy="449547"/>
            <a:chOff x="-19822675" y="3692750"/>
            <a:chExt cx="304850" cy="304200"/>
          </a:xfrm>
        </p:grpSpPr>
        <p:sp>
          <p:nvSpPr>
            <p:cNvPr id="9394" name="Google Shape;9394;p99"/>
            <p:cNvSpPr/>
            <p:nvPr/>
          </p:nvSpPr>
          <p:spPr>
            <a:xfrm>
              <a:off x="-19715550" y="3692750"/>
              <a:ext cx="90600" cy="60675"/>
            </a:xfrm>
            <a:custGeom>
              <a:avLst/>
              <a:gdLst/>
              <a:ahLst/>
              <a:cxnLst/>
              <a:rect l="l" t="t" r="r" b="b"/>
              <a:pathLst>
                <a:path w="3624" h="2427" extrusionOk="0">
                  <a:moveTo>
                    <a:pt x="441" y="1"/>
                  </a:moveTo>
                  <a:cubicBezTo>
                    <a:pt x="252" y="1"/>
                    <a:pt x="95" y="158"/>
                    <a:pt x="95" y="379"/>
                  </a:cubicBezTo>
                  <a:cubicBezTo>
                    <a:pt x="0" y="946"/>
                    <a:pt x="315" y="1482"/>
                    <a:pt x="756" y="1828"/>
                  </a:cubicBezTo>
                  <a:cubicBezTo>
                    <a:pt x="567" y="1986"/>
                    <a:pt x="347" y="2175"/>
                    <a:pt x="252" y="2427"/>
                  </a:cubicBezTo>
                  <a:cubicBezTo>
                    <a:pt x="756" y="2269"/>
                    <a:pt x="1261" y="2175"/>
                    <a:pt x="1828" y="2175"/>
                  </a:cubicBezTo>
                  <a:cubicBezTo>
                    <a:pt x="2363" y="2175"/>
                    <a:pt x="2867" y="2238"/>
                    <a:pt x="3403" y="2427"/>
                  </a:cubicBezTo>
                  <a:cubicBezTo>
                    <a:pt x="3277" y="2175"/>
                    <a:pt x="3088" y="1986"/>
                    <a:pt x="2867" y="1828"/>
                  </a:cubicBezTo>
                  <a:cubicBezTo>
                    <a:pt x="3308" y="1513"/>
                    <a:pt x="3623" y="946"/>
                    <a:pt x="3623" y="379"/>
                  </a:cubicBezTo>
                  <a:cubicBezTo>
                    <a:pt x="3623" y="158"/>
                    <a:pt x="3466" y="1"/>
                    <a:pt x="3277" y="1"/>
                  </a:cubicBezTo>
                  <a:cubicBezTo>
                    <a:pt x="3088" y="1"/>
                    <a:pt x="2930" y="158"/>
                    <a:pt x="2930" y="379"/>
                  </a:cubicBezTo>
                  <a:cubicBezTo>
                    <a:pt x="2930" y="946"/>
                    <a:pt x="2458" y="1482"/>
                    <a:pt x="1859" y="1482"/>
                  </a:cubicBezTo>
                  <a:cubicBezTo>
                    <a:pt x="1261" y="1482"/>
                    <a:pt x="788" y="946"/>
                    <a:pt x="788" y="379"/>
                  </a:cubicBezTo>
                  <a:cubicBezTo>
                    <a:pt x="788" y="158"/>
                    <a:pt x="630" y="1"/>
                    <a:pt x="4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5" name="Google Shape;9395;p99"/>
            <p:cNvSpPr/>
            <p:nvPr/>
          </p:nvSpPr>
          <p:spPr>
            <a:xfrm>
              <a:off x="-19660425" y="3766200"/>
              <a:ext cx="142600" cy="230750"/>
            </a:xfrm>
            <a:custGeom>
              <a:avLst/>
              <a:gdLst/>
              <a:ahLst/>
              <a:cxnLst/>
              <a:rect l="l" t="t" r="r" b="b"/>
              <a:pathLst>
                <a:path w="5704" h="9230" extrusionOk="0">
                  <a:moveTo>
                    <a:pt x="1733" y="3521"/>
                  </a:moveTo>
                  <a:cubicBezTo>
                    <a:pt x="1922" y="3521"/>
                    <a:pt x="2080" y="3679"/>
                    <a:pt x="2080" y="3899"/>
                  </a:cubicBezTo>
                  <a:cubicBezTo>
                    <a:pt x="2080" y="4088"/>
                    <a:pt x="1922" y="4246"/>
                    <a:pt x="1733" y="4246"/>
                  </a:cubicBezTo>
                  <a:cubicBezTo>
                    <a:pt x="1544" y="4246"/>
                    <a:pt x="1387" y="4088"/>
                    <a:pt x="1387" y="3899"/>
                  </a:cubicBezTo>
                  <a:cubicBezTo>
                    <a:pt x="1387" y="3679"/>
                    <a:pt x="1544" y="3521"/>
                    <a:pt x="1733" y="3521"/>
                  </a:cubicBezTo>
                  <a:close/>
                  <a:moveTo>
                    <a:pt x="2080" y="4939"/>
                  </a:moveTo>
                  <a:cubicBezTo>
                    <a:pt x="2490" y="4939"/>
                    <a:pt x="2805" y="5254"/>
                    <a:pt x="2805" y="5664"/>
                  </a:cubicBezTo>
                  <a:cubicBezTo>
                    <a:pt x="2805" y="6042"/>
                    <a:pt x="2490" y="6357"/>
                    <a:pt x="2080" y="6357"/>
                  </a:cubicBezTo>
                  <a:cubicBezTo>
                    <a:pt x="1702" y="6357"/>
                    <a:pt x="1387" y="6042"/>
                    <a:pt x="1387" y="5664"/>
                  </a:cubicBezTo>
                  <a:cubicBezTo>
                    <a:pt x="1387" y="5254"/>
                    <a:pt x="1702" y="4939"/>
                    <a:pt x="2080" y="4939"/>
                  </a:cubicBezTo>
                  <a:close/>
                  <a:moveTo>
                    <a:pt x="5346" y="0"/>
                  </a:moveTo>
                  <a:cubicBezTo>
                    <a:pt x="5207" y="0"/>
                    <a:pt x="5057" y="65"/>
                    <a:pt x="5010" y="182"/>
                  </a:cubicBezTo>
                  <a:lnTo>
                    <a:pt x="4348" y="1474"/>
                  </a:lnTo>
                  <a:lnTo>
                    <a:pt x="3309" y="1883"/>
                  </a:lnTo>
                  <a:cubicBezTo>
                    <a:pt x="3088" y="1568"/>
                    <a:pt x="2805" y="1253"/>
                    <a:pt x="2490" y="1001"/>
                  </a:cubicBezTo>
                  <a:cubicBezTo>
                    <a:pt x="2017" y="1946"/>
                    <a:pt x="1103" y="2671"/>
                    <a:pt x="1" y="2797"/>
                  </a:cubicBezTo>
                  <a:lnTo>
                    <a:pt x="1387" y="8877"/>
                  </a:lnTo>
                  <a:cubicBezTo>
                    <a:pt x="2175" y="8562"/>
                    <a:pt x="2805" y="8027"/>
                    <a:pt x="3309" y="7365"/>
                  </a:cubicBezTo>
                  <a:lnTo>
                    <a:pt x="4348" y="7743"/>
                  </a:lnTo>
                  <a:lnTo>
                    <a:pt x="5010" y="9035"/>
                  </a:lnTo>
                  <a:cubicBezTo>
                    <a:pt x="5078" y="9149"/>
                    <a:pt x="5213" y="9230"/>
                    <a:pt x="5342" y="9230"/>
                  </a:cubicBezTo>
                  <a:cubicBezTo>
                    <a:pt x="5391" y="9230"/>
                    <a:pt x="5439" y="9218"/>
                    <a:pt x="5483" y="9192"/>
                  </a:cubicBezTo>
                  <a:cubicBezTo>
                    <a:pt x="5640" y="9129"/>
                    <a:pt x="5703" y="8877"/>
                    <a:pt x="5640" y="8720"/>
                  </a:cubicBezTo>
                  <a:lnTo>
                    <a:pt x="4915" y="7270"/>
                  </a:lnTo>
                  <a:cubicBezTo>
                    <a:pt x="4884" y="7207"/>
                    <a:pt x="4821" y="7113"/>
                    <a:pt x="4726" y="7113"/>
                  </a:cubicBezTo>
                  <a:lnTo>
                    <a:pt x="3718" y="6735"/>
                  </a:lnTo>
                  <a:cubicBezTo>
                    <a:pt x="4002" y="6168"/>
                    <a:pt x="4128" y="5569"/>
                    <a:pt x="4222" y="4939"/>
                  </a:cubicBezTo>
                  <a:lnTo>
                    <a:pt x="5325" y="4939"/>
                  </a:lnTo>
                  <a:cubicBezTo>
                    <a:pt x="5514" y="4939"/>
                    <a:pt x="5672" y="4782"/>
                    <a:pt x="5672" y="4592"/>
                  </a:cubicBezTo>
                  <a:cubicBezTo>
                    <a:pt x="5672" y="4403"/>
                    <a:pt x="5514" y="4246"/>
                    <a:pt x="5325" y="4246"/>
                  </a:cubicBezTo>
                  <a:lnTo>
                    <a:pt x="4222" y="4246"/>
                  </a:lnTo>
                  <a:cubicBezTo>
                    <a:pt x="4191" y="3616"/>
                    <a:pt x="4002" y="2986"/>
                    <a:pt x="3718" y="2482"/>
                  </a:cubicBezTo>
                  <a:lnTo>
                    <a:pt x="4726" y="2072"/>
                  </a:lnTo>
                  <a:cubicBezTo>
                    <a:pt x="4821" y="2041"/>
                    <a:pt x="4884" y="2009"/>
                    <a:pt x="4915" y="1915"/>
                  </a:cubicBezTo>
                  <a:lnTo>
                    <a:pt x="5640" y="497"/>
                  </a:lnTo>
                  <a:cubicBezTo>
                    <a:pt x="5703" y="339"/>
                    <a:pt x="5640" y="119"/>
                    <a:pt x="5483" y="24"/>
                  </a:cubicBezTo>
                  <a:cubicBezTo>
                    <a:pt x="5442" y="8"/>
                    <a:pt x="5395" y="0"/>
                    <a:pt x="534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6" name="Google Shape;9396;p99"/>
            <p:cNvSpPr/>
            <p:nvPr/>
          </p:nvSpPr>
          <p:spPr>
            <a:xfrm>
              <a:off x="-19728150" y="3763650"/>
              <a:ext cx="114225" cy="54375"/>
            </a:xfrm>
            <a:custGeom>
              <a:avLst/>
              <a:gdLst/>
              <a:ahLst/>
              <a:cxnLst/>
              <a:rect l="l" t="t" r="r" b="b"/>
              <a:pathLst>
                <a:path w="4569" h="2175" extrusionOk="0">
                  <a:moveTo>
                    <a:pt x="2269" y="0"/>
                  </a:moveTo>
                  <a:cubicBezTo>
                    <a:pt x="1449" y="0"/>
                    <a:pt x="662" y="252"/>
                    <a:pt x="0" y="630"/>
                  </a:cubicBezTo>
                  <a:cubicBezTo>
                    <a:pt x="126" y="914"/>
                    <a:pt x="315" y="1197"/>
                    <a:pt x="504" y="1418"/>
                  </a:cubicBezTo>
                  <a:cubicBezTo>
                    <a:pt x="977" y="1891"/>
                    <a:pt x="1607" y="2174"/>
                    <a:pt x="2269" y="2174"/>
                  </a:cubicBezTo>
                  <a:cubicBezTo>
                    <a:pt x="3308" y="2174"/>
                    <a:pt x="4222" y="1544"/>
                    <a:pt x="4568" y="630"/>
                  </a:cubicBezTo>
                  <a:cubicBezTo>
                    <a:pt x="3907" y="252"/>
                    <a:pt x="3119" y="0"/>
                    <a:pt x="22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7" name="Google Shape;9397;p99"/>
            <p:cNvSpPr/>
            <p:nvPr/>
          </p:nvSpPr>
          <p:spPr>
            <a:xfrm>
              <a:off x="-19695075" y="3868400"/>
              <a:ext cx="48075" cy="110300"/>
            </a:xfrm>
            <a:custGeom>
              <a:avLst/>
              <a:gdLst/>
              <a:ahLst/>
              <a:cxnLst/>
              <a:rect l="l" t="t" r="r" b="b"/>
              <a:pathLst>
                <a:path w="1923" h="4412" extrusionOk="0">
                  <a:moveTo>
                    <a:pt x="977" y="0"/>
                  </a:moveTo>
                  <a:lnTo>
                    <a:pt x="0" y="4285"/>
                  </a:lnTo>
                  <a:cubicBezTo>
                    <a:pt x="316" y="4380"/>
                    <a:pt x="631" y="4411"/>
                    <a:pt x="977" y="4411"/>
                  </a:cubicBezTo>
                  <a:cubicBezTo>
                    <a:pt x="1261" y="4411"/>
                    <a:pt x="1576" y="4380"/>
                    <a:pt x="1922" y="4285"/>
                  </a:cubicBezTo>
                  <a:lnTo>
                    <a:pt x="97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8" name="Google Shape;9398;p99"/>
            <p:cNvSpPr/>
            <p:nvPr/>
          </p:nvSpPr>
          <p:spPr>
            <a:xfrm>
              <a:off x="-19822675" y="3764250"/>
              <a:ext cx="142575" cy="229550"/>
            </a:xfrm>
            <a:custGeom>
              <a:avLst/>
              <a:gdLst/>
              <a:ahLst/>
              <a:cxnLst/>
              <a:rect l="l" t="t" r="r" b="b"/>
              <a:pathLst>
                <a:path w="5703" h="9182" extrusionOk="0">
                  <a:moveTo>
                    <a:pt x="3939" y="3599"/>
                  </a:moveTo>
                  <a:cubicBezTo>
                    <a:pt x="4128" y="3599"/>
                    <a:pt x="4285" y="3757"/>
                    <a:pt x="4285" y="3977"/>
                  </a:cubicBezTo>
                  <a:cubicBezTo>
                    <a:pt x="4285" y="4166"/>
                    <a:pt x="4128" y="4324"/>
                    <a:pt x="3939" y="4324"/>
                  </a:cubicBezTo>
                  <a:cubicBezTo>
                    <a:pt x="3750" y="4324"/>
                    <a:pt x="3592" y="4166"/>
                    <a:pt x="3592" y="3977"/>
                  </a:cubicBezTo>
                  <a:cubicBezTo>
                    <a:pt x="3592" y="3757"/>
                    <a:pt x="3750" y="3599"/>
                    <a:pt x="3939" y="3599"/>
                  </a:cubicBezTo>
                  <a:close/>
                  <a:moveTo>
                    <a:pt x="3592" y="5017"/>
                  </a:moveTo>
                  <a:cubicBezTo>
                    <a:pt x="3970" y="5017"/>
                    <a:pt x="4285" y="5332"/>
                    <a:pt x="4285" y="5742"/>
                  </a:cubicBezTo>
                  <a:cubicBezTo>
                    <a:pt x="4285" y="6120"/>
                    <a:pt x="3970" y="6435"/>
                    <a:pt x="3592" y="6435"/>
                  </a:cubicBezTo>
                  <a:cubicBezTo>
                    <a:pt x="3183" y="6435"/>
                    <a:pt x="2868" y="6120"/>
                    <a:pt x="2868" y="5742"/>
                  </a:cubicBezTo>
                  <a:cubicBezTo>
                    <a:pt x="2868" y="5332"/>
                    <a:pt x="3183" y="5017"/>
                    <a:pt x="3592" y="5017"/>
                  </a:cubicBezTo>
                  <a:close/>
                  <a:moveTo>
                    <a:pt x="371" y="1"/>
                  </a:moveTo>
                  <a:cubicBezTo>
                    <a:pt x="318" y="1"/>
                    <a:pt x="266" y="12"/>
                    <a:pt x="221" y="39"/>
                  </a:cubicBezTo>
                  <a:cubicBezTo>
                    <a:pt x="64" y="102"/>
                    <a:pt x="1" y="354"/>
                    <a:pt x="64" y="480"/>
                  </a:cubicBezTo>
                  <a:lnTo>
                    <a:pt x="788" y="1930"/>
                  </a:lnTo>
                  <a:cubicBezTo>
                    <a:pt x="820" y="1993"/>
                    <a:pt x="914" y="2056"/>
                    <a:pt x="977" y="2056"/>
                  </a:cubicBezTo>
                  <a:lnTo>
                    <a:pt x="2017" y="2465"/>
                  </a:lnTo>
                  <a:cubicBezTo>
                    <a:pt x="1733" y="3001"/>
                    <a:pt x="1576" y="3599"/>
                    <a:pt x="1481" y="4229"/>
                  </a:cubicBezTo>
                  <a:lnTo>
                    <a:pt x="379" y="4229"/>
                  </a:lnTo>
                  <a:cubicBezTo>
                    <a:pt x="190" y="4229"/>
                    <a:pt x="32" y="4387"/>
                    <a:pt x="32" y="4576"/>
                  </a:cubicBezTo>
                  <a:cubicBezTo>
                    <a:pt x="32" y="4797"/>
                    <a:pt x="190" y="4954"/>
                    <a:pt x="379" y="4954"/>
                  </a:cubicBezTo>
                  <a:lnTo>
                    <a:pt x="1481" y="4954"/>
                  </a:lnTo>
                  <a:cubicBezTo>
                    <a:pt x="1544" y="5584"/>
                    <a:pt x="1733" y="6151"/>
                    <a:pt x="2017" y="6718"/>
                  </a:cubicBezTo>
                  <a:lnTo>
                    <a:pt x="977" y="7096"/>
                  </a:lnTo>
                  <a:cubicBezTo>
                    <a:pt x="914" y="7159"/>
                    <a:pt x="820" y="7191"/>
                    <a:pt x="788" y="7254"/>
                  </a:cubicBezTo>
                  <a:lnTo>
                    <a:pt x="64" y="8672"/>
                  </a:lnTo>
                  <a:cubicBezTo>
                    <a:pt x="1" y="8829"/>
                    <a:pt x="64" y="9081"/>
                    <a:pt x="221" y="9144"/>
                  </a:cubicBezTo>
                  <a:cubicBezTo>
                    <a:pt x="282" y="9170"/>
                    <a:pt x="340" y="9182"/>
                    <a:pt x="394" y="9182"/>
                  </a:cubicBezTo>
                  <a:cubicBezTo>
                    <a:pt x="536" y="9182"/>
                    <a:pt x="648" y="9101"/>
                    <a:pt x="694" y="8987"/>
                  </a:cubicBezTo>
                  <a:lnTo>
                    <a:pt x="1387" y="7695"/>
                  </a:lnTo>
                  <a:lnTo>
                    <a:pt x="2395" y="7317"/>
                  </a:lnTo>
                  <a:cubicBezTo>
                    <a:pt x="2868" y="7979"/>
                    <a:pt x="3529" y="8483"/>
                    <a:pt x="4317" y="8829"/>
                  </a:cubicBezTo>
                  <a:lnTo>
                    <a:pt x="5703" y="2749"/>
                  </a:lnTo>
                  <a:cubicBezTo>
                    <a:pt x="4947" y="2749"/>
                    <a:pt x="4285" y="2434"/>
                    <a:pt x="3813" y="1930"/>
                  </a:cubicBezTo>
                  <a:cubicBezTo>
                    <a:pt x="3529" y="1646"/>
                    <a:pt x="3340" y="1362"/>
                    <a:pt x="3214" y="1016"/>
                  </a:cubicBezTo>
                  <a:cubicBezTo>
                    <a:pt x="2899" y="1236"/>
                    <a:pt x="2647" y="1552"/>
                    <a:pt x="2395" y="1867"/>
                  </a:cubicBezTo>
                  <a:lnTo>
                    <a:pt x="1387" y="1489"/>
                  </a:lnTo>
                  <a:lnTo>
                    <a:pt x="694" y="165"/>
                  </a:lnTo>
                  <a:cubicBezTo>
                    <a:pt x="649" y="75"/>
                    <a:pt x="506" y="1"/>
                    <a:pt x="3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99" name="Google Shape;9399;p99"/>
          <p:cNvGrpSpPr/>
          <p:nvPr/>
        </p:nvGrpSpPr>
        <p:grpSpPr>
          <a:xfrm>
            <a:off x="2964916" y="2796278"/>
            <a:ext cx="449325" cy="450470"/>
            <a:chOff x="-19822675" y="4066875"/>
            <a:chExt cx="304050" cy="304825"/>
          </a:xfrm>
        </p:grpSpPr>
        <p:sp>
          <p:nvSpPr>
            <p:cNvPr id="9400" name="Google Shape;9400;p99"/>
            <p:cNvSpPr/>
            <p:nvPr/>
          </p:nvSpPr>
          <p:spPr>
            <a:xfrm>
              <a:off x="-19803775" y="4086925"/>
              <a:ext cx="71700" cy="68975"/>
            </a:xfrm>
            <a:custGeom>
              <a:avLst/>
              <a:gdLst/>
              <a:ahLst/>
              <a:cxnLst/>
              <a:rect l="l" t="t" r="r" b="b"/>
              <a:pathLst>
                <a:path w="2868" h="2759" extrusionOk="0">
                  <a:moveTo>
                    <a:pt x="1829" y="1"/>
                  </a:moveTo>
                  <a:cubicBezTo>
                    <a:pt x="1712" y="1"/>
                    <a:pt x="1595" y="17"/>
                    <a:pt x="1482" y="49"/>
                  </a:cubicBezTo>
                  <a:cubicBezTo>
                    <a:pt x="536" y="270"/>
                    <a:pt x="64" y="1467"/>
                    <a:pt x="1" y="2759"/>
                  </a:cubicBezTo>
                  <a:lnTo>
                    <a:pt x="2143" y="2759"/>
                  </a:lnTo>
                  <a:cubicBezTo>
                    <a:pt x="2238" y="1971"/>
                    <a:pt x="2458" y="1089"/>
                    <a:pt x="2868" y="364"/>
                  </a:cubicBezTo>
                  <a:cubicBezTo>
                    <a:pt x="2517" y="131"/>
                    <a:pt x="2167" y="1"/>
                    <a:pt x="18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1" name="Google Shape;9401;p99"/>
            <p:cNvSpPr/>
            <p:nvPr/>
          </p:nvSpPr>
          <p:spPr>
            <a:xfrm>
              <a:off x="-19822675" y="4174775"/>
              <a:ext cx="304050" cy="124475"/>
            </a:xfrm>
            <a:custGeom>
              <a:avLst/>
              <a:gdLst/>
              <a:ahLst/>
              <a:cxnLst/>
              <a:rect l="l" t="t" r="r" b="b"/>
              <a:pathLst>
                <a:path w="12162" h="4979" extrusionOk="0">
                  <a:moveTo>
                    <a:pt x="3939" y="1450"/>
                  </a:moveTo>
                  <a:cubicBezTo>
                    <a:pt x="4128" y="1450"/>
                    <a:pt x="4285" y="1608"/>
                    <a:pt x="4285" y="1797"/>
                  </a:cubicBezTo>
                  <a:cubicBezTo>
                    <a:pt x="4285" y="1986"/>
                    <a:pt x="4128" y="2143"/>
                    <a:pt x="3939" y="2143"/>
                  </a:cubicBezTo>
                  <a:lnTo>
                    <a:pt x="2521" y="2143"/>
                  </a:lnTo>
                  <a:cubicBezTo>
                    <a:pt x="2332" y="2143"/>
                    <a:pt x="2175" y="1986"/>
                    <a:pt x="2175" y="1797"/>
                  </a:cubicBezTo>
                  <a:cubicBezTo>
                    <a:pt x="2175" y="1608"/>
                    <a:pt x="2332" y="1450"/>
                    <a:pt x="2521" y="1450"/>
                  </a:cubicBezTo>
                  <a:close/>
                  <a:moveTo>
                    <a:pt x="6774" y="1450"/>
                  </a:moveTo>
                  <a:cubicBezTo>
                    <a:pt x="6963" y="1450"/>
                    <a:pt x="7121" y="1608"/>
                    <a:pt x="7121" y="1797"/>
                  </a:cubicBezTo>
                  <a:cubicBezTo>
                    <a:pt x="7121" y="1986"/>
                    <a:pt x="6963" y="2143"/>
                    <a:pt x="6774" y="2143"/>
                  </a:cubicBezTo>
                  <a:lnTo>
                    <a:pt x="5357" y="2143"/>
                  </a:lnTo>
                  <a:cubicBezTo>
                    <a:pt x="5167" y="2143"/>
                    <a:pt x="5010" y="1986"/>
                    <a:pt x="5010" y="1797"/>
                  </a:cubicBezTo>
                  <a:cubicBezTo>
                    <a:pt x="5010" y="1608"/>
                    <a:pt x="5167" y="1450"/>
                    <a:pt x="5357" y="1450"/>
                  </a:cubicBezTo>
                  <a:close/>
                  <a:moveTo>
                    <a:pt x="9641" y="1450"/>
                  </a:moveTo>
                  <a:cubicBezTo>
                    <a:pt x="9830" y="1450"/>
                    <a:pt x="9988" y="1608"/>
                    <a:pt x="9988" y="1797"/>
                  </a:cubicBezTo>
                  <a:cubicBezTo>
                    <a:pt x="9988" y="1986"/>
                    <a:pt x="9830" y="2143"/>
                    <a:pt x="9641" y="2143"/>
                  </a:cubicBezTo>
                  <a:lnTo>
                    <a:pt x="8223" y="2143"/>
                  </a:lnTo>
                  <a:cubicBezTo>
                    <a:pt x="8034" y="2143"/>
                    <a:pt x="7877" y="1986"/>
                    <a:pt x="7877" y="1797"/>
                  </a:cubicBezTo>
                  <a:cubicBezTo>
                    <a:pt x="7877" y="1608"/>
                    <a:pt x="8034" y="1450"/>
                    <a:pt x="8223" y="1450"/>
                  </a:cubicBezTo>
                  <a:close/>
                  <a:moveTo>
                    <a:pt x="5357" y="2868"/>
                  </a:moveTo>
                  <a:cubicBezTo>
                    <a:pt x="5546" y="2868"/>
                    <a:pt x="5703" y="3025"/>
                    <a:pt x="5703" y="3214"/>
                  </a:cubicBezTo>
                  <a:cubicBezTo>
                    <a:pt x="5703" y="3403"/>
                    <a:pt x="5546" y="3561"/>
                    <a:pt x="5357" y="3561"/>
                  </a:cubicBezTo>
                  <a:lnTo>
                    <a:pt x="3939" y="3561"/>
                  </a:lnTo>
                  <a:cubicBezTo>
                    <a:pt x="3750" y="3561"/>
                    <a:pt x="3592" y="3403"/>
                    <a:pt x="3592" y="3214"/>
                  </a:cubicBezTo>
                  <a:cubicBezTo>
                    <a:pt x="3592" y="3025"/>
                    <a:pt x="3750" y="2868"/>
                    <a:pt x="3939" y="2868"/>
                  </a:cubicBezTo>
                  <a:close/>
                  <a:moveTo>
                    <a:pt x="8223" y="2868"/>
                  </a:moveTo>
                  <a:cubicBezTo>
                    <a:pt x="8412" y="2868"/>
                    <a:pt x="8570" y="3025"/>
                    <a:pt x="8570" y="3214"/>
                  </a:cubicBezTo>
                  <a:cubicBezTo>
                    <a:pt x="8570" y="3403"/>
                    <a:pt x="8412" y="3561"/>
                    <a:pt x="8223" y="3561"/>
                  </a:cubicBezTo>
                  <a:lnTo>
                    <a:pt x="6806" y="3561"/>
                  </a:lnTo>
                  <a:cubicBezTo>
                    <a:pt x="6617" y="3561"/>
                    <a:pt x="6459" y="3403"/>
                    <a:pt x="6459" y="3214"/>
                  </a:cubicBezTo>
                  <a:cubicBezTo>
                    <a:pt x="6459" y="3025"/>
                    <a:pt x="6617" y="2868"/>
                    <a:pt x="6806" y="2868"/>
                  </a:cubicBez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40"/>
                  </a:cubicBezTo>
                  <a:cubicBezTo>
                    <a:pt x="1" y="3214"/>
                    <a:pt x="1765" y="4979"/>
                    <a:pt x="3939" y="4979"/>
                  </a:cubicBezTo>
                  <a:lnTo>
                    <a:pt x="8223" y="4979"/>
                  </a:lnTo>
                  <a:cubicBezTo>
                    <a:pt x="10397" y="4979"/>
                    <a:pt x="12162" y="3214"/>
                    <a:pt x="12162" y="1040"/>
                  </a:cubicBezTo>
                  <a:cubicBezTo>
                    <a:pt x="12162" y="473"/>
                    <a:pt x="11689" y="1"/>
                    <a:pt x="1109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2" name="Google Shape;9402;p99"/>
            <p:cNvSpPr/>
            <p:nvPr/>
          </p:nvSpPr>
          <p:spPr>
            <a:xfrm>
              <a:off x="-19732100" y="4066875"/>
              <a:ext cx="122100" cy="89825"/>
            </a:xfrm>
            <a:custGeom>
              <a:avLst/>
              <a:gdLst/>
              <a:ahLst/>
              <a:cxnLst/>
              <a:rect l="l" t="t" r="r" b="b"/>
              <a:pathLst>
                <a:path w="4884" h="3593" extrusionOk="0">
                  <a:moveTo>
                    <a:pt x="2427" y="1"/>
                  </a:moveTo>
                  <a:cubicBezTo>
                    <a:pt x="1229" y="1"/>
                    <a:pt x="190" y="1796"/>
                    <a:pt x="1" y="3592"/>
                  </a:cubicBezTo>
                  <a:lnTo>
                    <a:pt x="4884" y="3592"/>
                  </a:lnTo>
                  <a:cubicBezTo>
                    <a:pt x="4695" y="1796"/>
                    <a:pt x="3687" y="1"/>
                    <a:pt x="242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3" name="Google Shape;9403;p99"/>
            <p:cNvSpPr/>
            <p:nvPr/>
          </p:nvSpPr>
          <p:spPr>
            <a:xfrm>
              <a:off x="-19609225" y="4087725"/>
              <a:ext cx="71700" cy="69750"/>
            </a:xfrm>
            <a:custGeom>
              <a:avLst/>
              <a:gdLst/>
              <a:ahLst/>
              <a:cxnLst/>
              <a:rect l="l" t="t" r="r" b="b"/>
              <a:pathLst>
                <a:path w="2868" h="2790" extrusionOk="0">
                  <a:moveTo>
                    <a:pt x="1039" y="0"/>
                  </a:moveTo>
                  <a:cubicBezTo>
                    <a:pt x="701" y="0"/>
                    <a:pt x="351" y="130"/>
                    <a:pt x="1" y="364"/>
                  </a:cubicBezTo>
                  <a:cubicBezTo>
                    <a:pt x="410" y="1120"/>
                    <a:pt x="631" y="1971"/>
                    <a:pt x="725" y="2790"/>
                  </a:cubicBezTo>
                  <a:lnTo>
                    <a:pt x="2867" y="2790"/>
                  </a:lnTo>
                  <a:lnTo>
                    <a:pt x="2867" y="2758"/>
                  </a:lnTo>
                  <a:cubicBezTo>
                    <a:pt x="2804" y="1466"/>
                    <a:pt x="2332" y="269"/>
                    <a:pt x="1387" y="49"/>
                  </a:cubicBezTo>
                  <a:cubicBezTo>
                    <a:pt x="1273" y="16"/>
                    <a:pt x="1157" y="0"/>
                    <a:pt x="103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4" name="Google Shape;9404;p99"/>
            <p:cNvSpPr/>
            <p:nvPr/>
          </p:nvSpPr>
          <p:spPr>
            <a:xfrm>
              <a:off x="-19643875" y="4308675"/>
              <a:ext cx="70900" cy="44125"/>
            </a:xfrm>
            <a:custGeom>
              <a:avLst/>
              <a:gdLst/>
              <a:ahLst/>
              <a:cxnLst/>
              <a:rect l="l" t="t" r="r" b="b"/>
              <a:pathLst>
                <a:path w="2836" h="1765" extrusionOk="0">
                  <a:moveTo>
                    <a:pt x="2836" y="1"/>
                  </a:moveTo>
                  <a:cubicBezTo>
                    <a:pt x="2300" y="221"/>
                    <a:pt x="1702" y="347"/>
                    <a:pt x="1071" y="347"/>
                  </a:cubicBezTo>
                  <a:lnTo>
                    <a:pt x="63" y="347"/>
                  </a:lnTo>
                  <a:cubicBezTo>
                    <a:pt x="0" y="473"/>
                    <a:pt x="0" y="568"/>
                    <a:pt x="0" y="694"/>
                  </a:cubicBezTo>
                  <a:lnTo>
                    <a:pt x="0" y="1387"/>
                  </a:lnTo>
                  <a:cubicBezTo>
                    <a:pt x="0" y="1607"/>
                    <a:pt x="189" y="1765"/>
                    <a:pt x="378" y="1765"/>
                  </a:cubicBezTo>
                  <a:lnTo>
                    <a:pt x="1071" y="1765"/>
                  </a:lnTo>
                  <a:cubicBezTo>
                    <a:pt x="2048" y="1765"/>
                    <a:pt x="2836" y="977"/>
                    <a:pt x="28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5" name="Google Shape;9405;p99"/>
            <p:cNvSpPr/>
            <p:nvPr/>
          </p:nvSpPr>
          <p:spPr>
            <a:xfrm>
              <a:off x="-19581650" y="4292925"/>
              <a:ext cx="63025" cy="78775"/>
            </a:xfrm>
            <a:custGeom>
              <a:avLst/>
              <a:gdLst/>
              <a:ahLst/>
              <a:cxnLst/>
              <a:rect l="l" t="t" r="r" b="b"/>
              <a:pathLst>
                <a:path w="2521" h="3151" extrusionOk="0">
                  <a:moveTo>
                    <a:pt x="1418" y="1"/>
                  </a:moveTo>
                  <a:lnTo>
                    <a:pt x="1071" y="221"/>
                  </a:lnTo>
                  <a:lnTo>
                    <a:pt x="1071" y="631"/>
                  </a:lnTo>
                  <a:cubicBezTo>
                    <a:pt x="1071" y="1450"/>
                    <a:pt x="630" y="2206"/>
                    <a:pt x="0" y="2678"/>
                  </a:cubicBezTo>
                  <a:cubicBezTo>
                    <a:pt x="410" y="2930"/>
                    <a:pt x="945" y="3151"/>
                    <a:pt x="1449" y="3151"/>
                  </a:cubicBezTo>
                  <a:lnTo>
                    <a:pt x="2174" y="3151"/>
                  </a:lnTo>
                  <a:cubicBezTo>
                    <a:pt x="2363" y="3151"/>
                    <a:pt x="2521" y="2993"/>
                    <a:pt x="2521" y="2773"/>
                  </a:cubicBezTo>
                  <a:lnTo>
                    <a:pt x="2521" y="2080"/>
                  </a:lnTo>
                  <a:cubicBezTo>
                    <a:pt x="2521" y="1198"/>
                    <a:pt x="2048" y="473"/>
                    <a:pt x="1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6" name="Google Shape;9406;p99"/>
          <p:cNvGrpSpPr/>
          <p:nvPr/>
        </p:nvGrpSpPr>
        <p:grpSpPr>
          <a:xfrm>
            <a:off x="5773985" y="1689571"/>
            <a:ext cx="399302" cy="449325"/>
            <a:chOff x="-17878825" y="3334400"/>
            <a:chExt cx="270200" cy="304050"/>
          </a:xfrm>
        </p:grpSpPr>
        <p:sp>
          <p:nvSpPr>
            <p:cNvPr id="9407" name="Google Shape;9407;p99"/>
            <p:cNvSpPr/>
            <p:nvPr/>
          </p:nvSpPr>
          <p:spPr>
            <a:xfrm>
              <a:off x="-17683475" y="3334400"/>
              <a:ext cx="74850" cy="74050"/>
            </a:xfrm>
            <a:custGeom>
              <a:avLst/>
              <a:gdLst/>
              <a:ahLst/>
              <a:cxnLst/>
              <a:rect l="l" t="t" r="r" b="b"/>
              <a:pathLst>
                <a:path w="2994" h="2962" extrusionOk="0">
                  <a:moveTo>
                    <a:pt x="1985" y="0"/>
                  </a:moveTo>
                  <a:cubicBezTo>
                    <a:pt x="1197" y="0"/>
                    <a:pt x="473" y="378"/>
                    <a:pt x="0" y="945"/>
                  </a:cubicBezTo>
                  <a:cubicBezTo>
                    <a:pt x="630" y="1481"/>
                    <a:pt x="1229" y="2174"/>
                    <a:pt x="1670" y="2962"/>
                  </a:cubicBezTo>
                  <a:lnTo>
                    <a:pt x="2867" y="473"/>
                  </a:lnTo>
                  <a:cubicBezTo>
                    <a:pt x="2993" y="252"/>
                    <a:pt x="2836" y="0"/>
                    <a:pt x="255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8" name="Google Shape;9408;p99"/>
            <p:cNvSpPr/>
            <p:nvPr/>
          </p:nvSpPr>
          <p:spPr>
            <a:xfrm>
              <a:off x="-17752000" y="3513975"/>
              <a:ext cx="16550" cy="1655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441"/>
                    <a:pt x="158" y="536"/>
                    <a:pt x="347" y="662"/>
                  </a:cubicBezTo>
                  <a:cubicBezTo>
                    <a:pt x="504" y="599"/>
                    <a:pt x="630" y="473"/>
                    <a:pt x="662" y="378"/>
                  </a:cubicBezTo>
                  <a:lnTo>
                    <a:pt x="662" y="284"/>
                  </a:lnTo>
                  <a:cubicBezTo>
                    <a:pt x="630" y="126"/>
                    <a:pt x="504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9" name="Google Shape;9409;p99"/>
            <p:cNvSpPr/>
            <p:nvPr/>
          </p:nvSpPr>
          <p:spPr>
            <a:xfrm>
              <a:off x="-17860700" y="3405275"/>
              <a:ext cx="107150" cy="206225"/>
            </a:xfrm>
            <a:custGeom>
              <a:avLst/>
              <a:gdLst/>
              <a:ahLst/>
              <a:cxnLst/>
              <a:rect l="l" t="t" r="r" b="b"/>
              <a:pathLst>
                <a:path w="4286" h="8249" extrusionOk="0">
                  <a:moveTo>
                    <a:pt x="2521" y="2931"/>
                  </a:moveTo>
                  <a:cubicBezTo>
                    <a:pt x="2710" y="2931"/>
                    <a:pt x="2867" y="3088"/>
                    <a:pt x="2867" y="3277"/>
                  </a:cubicBezTo>
                  <a:cubicBezTo>
                    <a:pt x="2867" y="3466"/>
                    <a:pt x="2710" y="3624"/>
                    <a:pt x="2521" y="3624"/>
                  </a:cubicBezTo>
                  <a:cubicBezTo>
                    <a:pt x="2332" y="3624"/>
                    <a:pt x="2174" y="3466"/>
                    <a:pt x="2174" y="3277"/>
                  </a:cubicBezTo>
                  <a:cubicBezTo>
                    <a:pt x="2174" y="3088"/>
                    <a:pt x="2332" y="2931"/>
                    <a:pt x="2521" y="2931"/>
                  </a:cubicBezTo>
                  <a:close/>
                  <a:moveTo>
                    <a:pt x="1513" y="1"/>
                  </a:moveTo>
                  <a:cubicBezTo>
                    <a:pt x="568" y="1387"/>
                    <a:pt x="1" y="3246"/>
                    <a:pt x="1" y="4695"/>
                  </a:cubicBezTo>
                  <a:cubicBezTo>
                    <a:pt x="1" y="6113"/>
                    <a:pt x="473" y="7184"/>
                    <a:pt x="1450" y="7845"/>
                  </a:cubicBezTo>
                  <a:cubicBezTo>
                    <a:pt x="1859" y="8112"/>
                    <a:pt x="2328" y="8248"/>
                    <a:pt x="2801" y="8248"/>
                  </a:cubicBezTo>
                  <a:cubicBezTo>
                    <a:pt x="3166" y="8248"/>
                    <a:pt x="3533" y="8167"/>
                    <a:pt x="3876" y="8003"/>
                  </a:cubicBezTo>
                  <a:cubicBezTo>
                    <a:pt x="4128" y="7845"/>
                    <a:pt x="4285" y="7562"/>
                    <a:pt x="4285" y="7310"/>
                  </a:cubicBezTo>
                  <a:lnTo>
                    <a:pt x="4285" y="5608"/>
                  </a:lnTo>
                  <a:cubicBezTo>
                    <a:pt x="4065" y="5451"/>
                    <a:pt x="3718" y="5199"/>
                    <a:pt x="3624" y="4852"/>
                  </a:cubicBezTo>
                  <a:cubicBezTo>
                    <a:pt x="3592" y="4821"/>
                    <a:pt x="3592" y="4726"/>
                    <a:pt x="3592" y="4695"/>
                  </a:cubicBezTo>
                  <a:lnTo>
                    <a:pt x="3592" y="2300"/>
                  </a:lnTo>
                  <a:cubicBezTo>
                    <a:pt x="3592" y="1670"/>
                    <a:pt x="3277" y="1103"/>
                    <a:pt x="2773" y="788"/>
                  </a:cubicBezTo>
                  <a:lnTo>
                    <a:pt x="151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0" name="Google Shape;9410;p99"/>
            <p:cNvSpPr/>
            <p:nvPr/>
          </p:nvSpPr>
          <p:spPr>
            <a:xfrm>
              <a:off x="-17735475" y="3405275"/>
              <a:ext cx="107150" cy="206475"/>
            </a:xfrm>
            <a:custGeom>
              <a:avLst/>
              <a:gdLst/>
              <a:ahLst/>
              <a:cxnLst/>
              <a:rect l="l" t="t" r="r" b="b"/>
              <a:pathLst>
                <a:path w="4286" h="8259" extrusionOk="0">
                  <a:moveTo>
                    <a:pt x="1797" y="2931"/>
                  </a:moveTo>
                  <a:cubicBezTo>
                    <a:pt x="2017" y="2931"/>
                    <a:pt x="2175" y="3088"/>
                    <a:pt x="2175" y="3277"/>
                  </a:cubicBezTo>
                  <a:cubicBezTo>
                    <a:pt x="2175" y="3466"/>
                    <a:pt x="2017" y="3624"/>
                    <a:pt x="1797" y="3624"/>
                  </a:cubicBezTo>
                  <a:cubicBezTo>
                    <a:pt x="1608" y="3624"/>
                    <a:pt x="1450" y="3466"/>
                    <a:pt x="1450" y="3277"/>
                  </a:cubicBezTo>
                  <a:cubicBezTo>
                    <a:pt x="1450" y="3088"/>
                    <a:pt x="1608" y="2931"/>
                    <a:pt x="1797" y="2931"/>
                  </a:cubicBezTo>
                  <a:close/>
                  <a:moveTo>
                    <a:pt x="2805" y="1"/>
                  </a:moveTo>
                  <a:lnTo>
                    <a:pt x="1545" y="788"/>
                  </a:lnTo>
                  <a:cubicBezTo>
                    <a:pt x="1009" y="1103"/>
                    <a:pt x="694" y="1702"/>
                    <a:pt x="694" y="2300"/>
                  </a:cubicBezTo>
                  <a:lnTo>
                    <a:pt x="694" y="4506"/>
                  </a:lnTo>
                  <a:lnTo>
                    <a:pt x="694" y="4695"/>
                  </a:lnTo>
                  <a:cubicBezTo>
                    <a:pt x="694" y="4789"/>
                    <a:pt x="694" y="4852"/>
                    <a:pt x="662" y="4947"/>
                  </a:cubicBezTo>
                  <a:lnTo>
                    <a:pt x="662" y="4978"/>
                  </a:lnTo>
                  <a:cubicBezTo>
                    <a:pt x="568" y="5293"/>
                    <a:pt x="253" y="5514"/>
                    <a:pt x="1" y="5640"/>
                  </a:cubicBezTo>
                  <a:lnTo>
                    <a:pt x="1" y="7310"/>
                  </a:lnTo>
                  <a:cubicBezTo>
                    <a:pt x="1" y="7562"/>
                    <a:pt x="158" y="7845"/>
                    <a:pt x="442" y="8003"/>
                  </a:cubicBezTo>
                  <a:cubicBezTo>
                    <a:pt x="777" y="8174"/>
                    <a:pt x="1139" y="8258"/>
                    <a:pt x="1503" y="8258"/>
                  </a:cubicBezTo>
                  <a:cubicBezTo>
                    <a:pt x="2884" y="8258"/>
                    <a:pt x="4285" y="7039"/>
                    <a:pt x="4285" y="4695"/>
                  </a:cubicBezTo>
                  <a:cubicBezTo>
                    <a:pt x="4285" y="3246"/>
                    <a:pt x="3750" y="1418"/>
                    <a:pt x="28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1" name="Google Shape;9411;p99"/>
            <p:cNvSpPr/>
            <p:nvPr/>
          </p:nvSpPr>
          <p:spPr>
            <a:xfrm>
              <a:off x="-17812650" y="3353300"/>
              <a:ext cx="136275" cy="144150"/>
            </a:xfrm>
            <a:custGeom>
              <a:avLst/>
              <a:gdLst/>
              <a:ahLst/>
              <a:cxnLst/>
              <a:rect l="l" t="t" r="r" b="b"/>
              <a:pathLst>
                <a:path w="5451" h="5766" extrusionOk="0">
                  <a:moveTo>
                    <a:pt x="2741" y="0"/>
                  </a:moveTo>
                  <a:cubicBezTo>
                    <a:pt x="1702" y="0"/>
                    <a:pt x="756" y="599"/>
                    <a:pt x="0" y="1513"/>
                  </a:cubicBezTo>
                  <a:lnTo>
                    <a:pt x="1229" y="2300"/>
                  </a:lnTo>
                  <a:cubicBezTo>
                    <a:pt x="1954" y="2741"/>
                    <a:pt x="2363" y="3529"/>
                    <a:pt x="2363" y="4379"/>
                  </a:cubicBezTo>
                  <a:lnTo>
                    <a:pt x="2363" y="5766"/>
                  </a:lnTo>
                  <a:cubicBezTo>
                    <a:pt x="2489" y="5703"/>
                    <a:pt x="2615" y="5671"/>
                    <a:pt x="2773" y="5671"/>
                  </a:cubicBezTo>
                  <a:cubicBezTo>
                    <a:pt x="2899" y="5671"/>
                    <a:pt x="2993" y="5703"/>
                    <a:pt x="3088" y="5766"/>
                  </a:cubicBezTo>
                  <a:lnTo>
                    <a:pt x="3088" y="4379"/>
                  </a:lnTo>
                  <a:cubicBezTo>
                    <a:pt x="3088" y="3497"/>
                    <a:pt x="3529" y="2710"/>
                    <a:pt x="4222" y="2300"/>
                  </a:cubicBezTo>
                  <a:lnTo>
                    <a:pt x="5451" y="1513"/>
                  </a:lnTo>
                  <a:cubicBezTo>
                    <a:pt x="4695" y="599"/>
                    <a:pt x="3749" y="0"/>
                    <a:pt x="274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2" name="Google Shape;9412;p99"/>
            <p:cNvSpPr/>
            <p:nvPr/>
          </p:nvSpPr>
          <p:spPr>
            <a:xfrm>
              <a:off x="-17770900" y="3614000"/>
              <a:ext cx="52775" cy="24450"/>
            </a:xfrm>
            <a:custGeom>
              <a:avLst/>
              <a:gdLst/>
              <a:ahLst/>
              <a:cxnLst/>
              <a:rect l="l" t="t" r="r" b="b"/>
              <a:pathLst>
                <a:path w="2111" h="978" extrusionOk="0">
                  <a:moveTo>
                    <a:pt x="1071" y="0"/>
                  </a:moveTo>
                  <a:cubicBezTo>
                    <a:pt x="756" y="252"/>
                    <a:pt x="378" y="410"/>
                    <a:pt x="0" y="536"/>
                  </a:cubicBezTo>
                  <a:lnTo>
                    <a:pt x="0" y="630"/>
                  </a:lnTo>
                  <a:cubicBezTo>
                    <a:pt x="0" y="851"/>
                    <a:pt x="158" y="977"/>
                    <a:pt x="347" y="977"/>
                  </a:cubicBezTo>
                  <a:lnTo>
                    <a:pt x="1764" y="977"/>
                  </a:lnTo>
                  <a:cubicBezTo>
                    <a:pt x="1953" y="977"/>
                    <a:pt x="2111" y="851"/>
                    <a:pt x="2111" y="630"/>
                  </a:cubicBezTo>
                  <a:lnTo>
                    <a:pt x="2111" y="536"/>
                  </a:lnTo>
                  <a:cubicBezTo>
                    <a:pt x="1733" y="410"/>
                    <a:pt x="1386" y="252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3" name="Google Shape;9413;p99"/>
            <p:cNvSpPr/>
            <p:nvPr/>
          </p:nvSpPr>
          <p:spPr>
            <a:xfrm>
              <a:off x="-17878825" y="3334400"/>
              <a:ext cx="74075" cy="74050"/>
            </a:xfrm>
            <a:custGeom>
              <a:avLst/>
              <a:gdLst/>
              <a:ahLst/>
              <a:cxnLst/>
              <a:rect l="l" t="t" r="r" b="b"/>
              <a:pathLst>
                <a:path w="2963" h="2962" extrusionOk="0">
                  <a:moveTo>
                    <a:pt x="410" y="0"/>
                  </a:moveTo>
                  <a:cubicBezTo>
                    <a:pt x="127" y="0"/>
                    <a:pt x="1" y="284"/>
                    <a:pt x="95" y="536"/>
                  </a:cubicBezTo>
                  <a:lnTo>
                    <a:pt x="1324" y="2962"/>
                  </a:lnTo>
                  <a:cubicBezTo>
                    <a:pt x="1765" y="2174"/>
                    <a:pt x="2301" y="1512"/>
                    <a:pt x="2962" y="945"/>
                  </a:cubicBezTo>
                  <a:cubicBezTo>
                    <a:pt x="2490" y="378"/>
                    <a:pt x="1797" y="0"/>
                    <a:pt x="10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14" name="Google Shape;9414;p99"/>
          <p:cNvGrpSpPr/>
          <p:nvPr/>
        </p:nvGrpSpPr>
        <p:grpSpPr>
          <a:xfrm>
            <a:off x="5747809" y="2242416"/>
            <a:ext cx="451653" cy="451653"/>
            <a:chOff x="-17896150" y="3709300"/>
            <a:chExt cx="305625" cy="305625"/>
          </a:xfrm>
        </p:grpSpPr>
        <p:sp>
          <p:nvSpPr>
            <p:cNvPr id="9415" name="Google Shape;9415;p99"/>
            <p:cNvSpPr/>
            <p:nvPr/>
          </p:nvSpPr>
          <p:spPr>
            <a:xfrm>
              <a:off x="-17896150" y="3709300"/>
              <a:ext cx="54375" cy="77200"/>
            </a:xfrm>
            <a:custGeom>
              <a:avLst/>
              <a:gdLst/>
              <a:ahLst/>
              <a:cxnLst/>
              <a:rect l="l" t="t" r="r" b="b"/>
              <a:pathLst>
                <a:path w="2175" h="3088" extrusionOk="0">
                  <a:moveTo>
                    <a:pt x="1072" y="0"/>
                  </a:moveTo>
                  <a:cubicBezTo>
                    <a:pt x="473" y="0"/>
                    <a:pt x="1" y="473"/>
                    <a:pt x="1" y="1072"/>
                  </a:cubicBezTo>
                  <a:cubicBezTo>
                    <a:pt x="1" y="1670"/>
                    <a:pt x="473" y="2143"/>
                    <a:pt x="1072" y="2143"/>
                  </a:cubicBezTo>
                  <a:lnTo>
                    <a:pt x="1103" y="2143"/>
                  </a:lnTo>
                  <a:lnTo>
                    <a:pt x="1513" y="3088"/>
                  </a:lnTo>
                  <a:cubicBezTo>
                    <a:pt x="1702" y="3025"/>
                    <a:pt x="1891" y="2930"/>
                    <a:pt x="2080" y="2899"/>
                  </a:cubicBezTo>
                  <a:lnTo>
                    <a:pt x="2175" y="2899"/>
                  </a:lnTo>
                  <a:lnTo>
                    <a:pt x="1765" y="1859"/>
                  </a:lnTo>
                  <a:cubicBezTo>
                    <a:pt x="2017" y="1670"/>
                    <a:pt x="2143" y="1387"/>
                    <a:pt x="2143" y="1072"/>
                  </a:cubicBezTo>
                  <a:cubicBezTo>
                    <a:pt x="2143" y="473"/>
                    <a:pt x="1671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6" name="Google Shape;9416;p99"/>
            <p:cNvSpPr/>
            <p:nvPr/>
          </p:nvSpPr>
          <p:spPr>
            <a:xfrm>
              <a:off x="-17877250" y="3801075"/>
              <a:ext cx="286725" cy="213850"/>
            </a:xfrm>
            <a:custGeom>
              <a:avLst/>
              <a:gdLst/>
              <a:ahLst/>
              <a:cxnLst/>
              <a:rect l="l" t="t" r="r" b="b"/>
              <a:pathLst>
                <a:path w="11469" h="8554" extrusionOk="0">
                  <a:moveTo>
                    <a:pt x="1765" y="1339"/>
                  </a:moveTo>
                  <a:cubicBezTo>
                    <a:pt x="1954" y="1339"/>
                    <a:pt x="2112" y="1496"/>
                    <a:pt x="2112" y="1717"/>
                  </a:cubicBezTo>
                  <a:cubicBezTo>
                    <a:pt x="2112" y="1906"/>
                    <a:pt x="1954" y="2063"/>
                    <a:pt x="1765" y="2063"/>
                  </a:cubicBezTo>
                  <a:cubicBezTo>
                    <a:pt x="1576" y="2063"/>
                    <a:pt x="1419" y="1906"/>
                    <a:pt x="1419" y="1717"/>
                  </a:cubicBezTo>
                  <a:cubicBezTo>
                    <a:pt x="1419" y="1496"/>
                    <a:pt x="1576" y="1339"/>
                    <a:pt x="1765" y="1339"/>
                  </a:cubicBezTo>
                  <a:close/>
                  <a:moveTo>
                    <a:pt x="1829" y="0"/>
                  </a:moveTo>
                  <a:cubicBezTo>
                    <a:pt x="913" y="0"/>
                    <a:pt x="1" y="710"/>
                    <a:pt x="1" y="1811"/>
                  </a:cubicBezTo>
                  <a:lnTo>
                    <a:pt x="1" y="5308"/>
                  </a:lnTo>
                  <a:cubicBezTo>
                    <a:pt x="1" y="7104"/>
                    <a:pt x="1450" y="8553"/>
                    <a:pt x="3214" y="8553"/>
                  </a:cubicBezTo>
                  <a:lnTo>
                    <a:pt x="11091" y="8553"/>
                  </a:lnTo>
                  <a:cubicBezTo>
                    <a:pt x="11311" y="8553"/>
                    <a:pt x="11469" y="8396"/>
                    <a:pt x="11469" y="8207"/>
                  </a:cubicBezTo>
                  <a:cubicBezTo>
                    <a:pt x="11411" y="8061"/>
                    <a:pt x="11325" y="7566"/>
                    <a:pt x="11338" y="7566"/>
                  </a:cubicBezTo>
                  <a:lnTo>
                    <a:pt x="11338" y="7566"/>
                  </a:lnTo>
                  <a:cubicBezTo>
                    <a:pt x="11338" y="7566"/>
                    <a:pt x="11338" y="7566"/>
                    <a:pt x="11338" y="7566"/>
                  </a:cubicBezTo>
                  <a:lnTo>
                    <a:pt x="11338" y="7566"/>
                  </a:lnTo>
                  <a:cubicBezTo>
                    <a:pt x="11340" y="7574"/>
                    <a:pt x="11341" y="7580"/>
                    <a:pt x="11342" y="7580"/>
                  </a:cubicBezTo>
                  <a:cubicBezTo>
                    <a:pt x="11343" y="7580"/>
                    <a:pt x="11343" y="7579"/>
                    <a:pt x="11343" y="7577"/>
                  </a:cubicBezTo>
                  <a:cubicBezTo>
                    <a:pt x="11333" y="7529"/>
                    <a:pt x="11329" y="7513"/>
                    <a:pt x="11329" y="7513"/>
                  </a:cubicBezTo>
                  <a:lnTo>
                    <a:pt x="11329" y="7513"/>
                  </a:lnTo>
                  <a:cubicBezTo>
                    <a:pt x="11328" y="7513"/>
                    <a:pt x="11330" y="7523"/>
                    <a:pt x="11332" y="7534"/>
                  </a:cubicBezTo>
                  <a:lnTo>
                    <a:pt x="11332" y="7534"/>
                  </a:lnTo>
                  <a:cubicBezTo>
                    <a:pt x="11201" y="7046"/>
                    <a:pt x="10923" y="6591"/>
                    <a:pt x="10555" y="6285"/>
                  </a:cubicBezTo>
                  <a:cubicBezTo>
                    <a:pt x="9893" y="6789"/>
                    <a:pt x="9043" y="7073"/>
                    <a:pt x="8192" y="7073"/>
                  </a:cubicBezTo>
                  <a:cubicBezTo>
                    <a:pt x="7090" y="7073"/>
                    <a:pt x="6050" y="6506"/>
                    <a:pt x="5514" y="5655"/>
                  </a:cubicBezTo>
                  <a:lnTo>
                    <a:pt x="5514" y="5592"/>
                  </a:lnTo>
                  <a:cubicBezTo>
                    <a:pt x="5483" y="5592"/>
                    <a:pt x="5420" y="5655"/>
                    <a:pt x="5388" y="5655"/>
                  </a:cubicBezTo>
                  <a:lnTo>
                    <a:pt x="4632" y="5655"/>
                  </a:lnTo>
                  <a:cubicBezTo>
                    <a:pt x="4065" y="5655"/>
                    <a:pt x="3592" y="5182"/>
                    <a:pt x="3592" y="4584"/>
                  </a:cubicBezTo>
                  <a:lnTo>
                    <a:pt x="3592" y="1748"/>
                  </a:lnTo>
                  <a:cubicBezTo>
                    <a:pt x="3592" y="1433"/>
                    <a:pt x="3498" y="1150"/>
                    <a:pt x="3340" y="929"/>
                  </a:cubicBezTo>
                  <a:cubicBezTo>
                    <a:pt x="2987" y="283"/>
                    <a:pt x="2407" y="0"/>
                    <a:pt x="18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7" name="Google Shape;9417;p99"/>
            <p:cNvSpPr/>
            <p:nvPr/>
          </p:nvSpPr>
          <p:spPr>
            <a:xfrm>
              <a:off x="-17783500" y="3763075"/>
              <a:ext cx="191400" cy="194350"/>
            </a:xfrm>
            <a:custGeom>
              <a:avLst/>
              <a:gdLst/>
              <a:ahLst/>
              <a:cxnLst/>
              <a:rect l="l" t="t" r="r" b="b"/>
              <a:pathLst>
                <a:path w="7656" h="7774" extrusionOk="0">
                  <a:moveTo>
                    <a:pt x="3368" y="1"/>
                  </a:moveTo>
                  <a:cubicBezTo>
                    <a:pt x="3223" y="1"/>
                    <a:pt x="3077" y="8"/>
                    <a:pt x="2930" y="23"/>
                  </a:cubicBezTo>
                  <a:cubicBezTo>
                    <a:pt x="1764" y="149"/>
                    <a:pt x="693" y="779"/>
                    <a:pt x="0" y="1725"/>
                  </a:cubicBezTo>
                  <a:cubicBezTo>
                    <a:pt x="315" y="2166"/>
                    <a:pt x="504" y="2670"/>
                    <a:pt x="504" y="3237"/>
                  </a:cubicBezTo>
                  <a:lnTo>
                    <a:pt x="504" y="6041"/>
                  </a:lnTo>
                  <a:cubicBezTo>
                    <a:pt x="504" y="6261"/>
                    <a:pt x="662" y="6419"/>
                    <a:pt x="851" y="6419"/>
                  </a:cubicBezTo>
                  <a:lnTo>
                    <a:pt x="1418" y="6419"/>
                  </a:lnTo>
                  <a:cubicBezTo>
                    <a:pt x="1418" y="6419"/>
                    <a:pt x="1418" y="6356"/>
                    <a:pt x="1386" y="6356"/>
                  </a:cubicBezTo>
                  <a:cubicBezTo>
                    <a:pt x="1260" y="6041"/>
                    <a:pt x="1197" y="5694"/>
                    <a:pt x="1197" y="5348"/>
                  </a:cubicBezTo>
                  <a:lnTo>
                    <a:pt x="1197" y="4749"/>
                  </a:lnTo>
                  <a:cubicBezTo>
                    <a:pt x="1197" y="3363"/>
                    <a:pt x="2268" y="2197"/>
                    <a:pt x="3560" y="2166"/>
                  </a:cubicBezTo>
                  <a:cubicBezTo>
                    <a:pt x="3634" y="2159"/>
                    <a:pt x="3707" y="2156"/>
                    <a:pt x="3779" y="2156"/>
                  </a:cubicBezTo>
                  <a:cubicBezTo>
                    <a:pt x="4417" y="2156"/>
                    <a:pt x="4997" y="2403"/>
                    <a:pt x="5450" y="2827"/>
                  </a:cubicBezTo>
                  <a:cubicBezTo>
                    <a:pt x="5986" y="3300"/>
                    <a:pt x="6238" y="3930"/>
                    <a:pt x="6238" y="4623"/>
                  </a:cubicBezTo>
                  <a:lnTo>
                    <a:pt x="6238" y="5001"/>
                  </a:lnTo>
                  <a:cubicBezTo>
                    <a:pt x="6238" y="5789"/>
                    <a:pt x="5639" y="6419"/>
                    <a:pt x="4852" y="6419"/>
                  </a:cubicBezTo>
                  <a:cubicBezTo>
                    <a:pt x="4064" y="6419"/>
                    <a:pt x="3371" y="5789"/>
                    <a:pt x="3371" y="5001"/>
                  </a:cubicBezTo>
                  <a:lnTo>
                    <a:pt x="3371" y="4623"/>
                  </a:lnTo>
                  <a:cubicBezTo>
                    <a:pt x="3371" y="4434"/>
                    <a:pt x="3529" y="4276"/>
                    <a:pt x="3749" y="4276"/>
                  </a:cubicBezTo>
                  <a:cubicBezTo>
                    <a:pt x="3938" y="4276"/>
                    <a:pt x="4096" y="4434"/>
                    <a:pt x="4096" y="4623"/>
                  </a:cubicBezTo>
                  <a:lnTo>
                    <a:pt x="4096" y="5001"/>
                  </a:lnTo>
                  <a:cubicBezTo>
                    <a:pt x="4096" y="5379"/>
                    <a:pt x="4442" y="5694"/>
                    <a:pt x="4852" y="5694"/>
                  </a:cubicBezTo>
                  <a:cubicBezTo>
                    <a:pt x="5230" y="5694"/>
                    <a:pt x="5545" y="5379"/>
                    <a:pt x="5545" y="5001"/>
                  </a:cubicBezTo>
                  <a:lnTo>
                    <a:pt x="5545" y="4623"/>
                  </a:lnTo>
                  <a:cubicBezTo>
                    <a:pt x="5545" y="4119"/>
                    <a:pt x="5356" y="3678"/>
                    <a:pt x="5009" y="3331"/>
                  </a:cubicBezTo>
                  <a:cubicBezTo>
                    <a:pt x="4631" y="2985"/>
                    <a:pt x="4127" y="2827"/>
                    <a:pt x="3655" y="2827"/>
                  </a:cubicBezTo>
                  <a:cubicBezTo>
                    <a:pt x="2709" y="2859"/>
                    <a:pt x="1953" y="3741"/>
                    <a:pt x="1953" y="4717"/>
                  </a:cubicBezTo>
                  <a:lnTo>
                    <a:pt x="1953" y="5316"/>
                  </a:lnTo>
                  <a:cubicBezTo>
                    <a:pt x="1953" y="5946"/>
                    <a:pt x="2205" y="6576"/>
                    <a:pt x="2583" y="6954"/>
                  </a:cubicBezTo>
                  <a:cubicBezTo>
                    <a:pt x="3056" y="7458"/>
                    <a:pt x="3749" y="7773"/>
                    <a:pt x="4474" y="7773"/>
                  </a:cubicBezTo>
                  <a:cubicBezTo>
                    <a:pt x="5104" y="7773"/>
                    <a:pt x="5702" y="7584"/>
                    <a:pt x="6175" y="7269"/>
                  </a:cubicBezTo>
                  <a:cubicBezTo>
                    <a:pt x="7089" y="6734"/>
                    <a:pt x="7656" y="5726"/>
                    <a:pt x="7656" y="4560"/>
                  </a:cubicBezTo>
                  <a:lnTo>
                    <a:pt x="7656" y="4213"/>
                  </a:lnTo>
                  <a:cubicBezTo>
                    <a:pt x="7656" y="3111"/>
                    <a:pt x="7152" y="1914"/>
                    <a:pt x="6238" y="1126"/>
                  </a:cubicBezTo>
                  <a:cubicBezTo>
                    <a:pt x="5461" y="405"/>
                    <a:pt x="4440" y="1"/>
                    <a:pt x="33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8" name="Google Shape;9418;p99"/>
            <p:cNvSpPr/>
            <p:nvPr/>
          </p:nvSpPr>
          <p:spPr>
            <a:xfrm>
              <a:off x="-17825250" y="3710075"/>
              <a:ext cx="54375" cy="76425"/>
            </a:xfrm>
            <a:custGeom>
              <a:avLst/>
              <a:gdLst/>
              <a:ahLst/>
              <a:cxnLst/>
              <a:rect l="l" t="t" r="r" b="b"/>
              <a:pathLst>
                <a:path w="2175" h="3057" extrusionOk="0">
                  <a:moveTo>
                    <a:pt x="1103" y="1"/>
                  </a:moveTo>
                  <a:cubicBezTo>
                    <a:pt x="504" y="1"/>
                    <a:pt x="32" y="474"/>
                    <a:pt x="32" y="1041"/>
                  </a:cubicBezTo>
                  <a:cubicBezTo>
                    <a:pt x="32" y="1356"/>
                    <a:pt x="189" y="1639"/>
                    <a:pt x="410" y="1828"/>
                  </a:cubicBezTo>
                  <a:lnTo>
                    <a:pt x="0" y="2868"/>
                  </a:lnTo>
                  <a:cubicBezTo>
                    <a:pt x="252" y="2899"/>
                    <a:pt x="473" y="2931"/>
                    <a:pt x="662" y="3057"/>
                  </a:cubicBezTo>
                  <a:lnTo>
                    <a:pt x="1071" y="2112"/>
                  </a:lnTo>
                  <a:lnTo>
                    <a:pt x="1103" y="2112"/>
                  </a:lnTo>
                  <a:cubicBezTo>
                    <a:pt x="1702" y="2112"/>
                    <a:pt x="2174" y="1639"/>
                    <a:pt x="2174" y="1041"/>
                  </a:cubicBezTo>
                  <a:cubicBezTo>
                    <a:pt x="2174" y="474"/>
                    <a:pt x="1702" y="1"/>
                    <a:pt x="110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19" name="Google Shape;9419;p99"/>
          <p:cNvGrpSpPr/>
          <p:nvPr/>
        </p:nvGrpSpPr>
        <p:grpSpPr>
          <a:xfrm>
            <a:off x="5775740" y="2795686"/>
            <a:ext cx="395792" cy="451653"/>
            <a:chOff x="-17878025" y="4082625"/>
            <a:chExt cx="267825" cy="305625"/>
          </a:xfrm>
        </p:grpSpPr>
        <p:sp>
          <p:nvSpPr>
            <p:cNvPr id="9420" name="Google Shape;9420;p99"/>
            <p:cNvSpPr/>
            <p:nvPr/>
          </p:nvSpPr>
          <p:spPr>
            <a:xfrm>
              <a:off x="-17660650" y="4191325"/>
              <a:ext cx="50450" cy="52000"/>
            </a:xfrm>
            <a:custGeom>
              <a:avLst/>
              <a:gdLst/>
              <a:ahLst/>
              <a:cxnLst/>
              <a:rect l="l" t="t" r="r" b="b"/>
              <a:pathLst>
                <a:path w="2018" h="2080" extrusionOk="0">
                  <a:moveTo>
                    <a:pt x="946" y="0"/>
                  </a:moveTo>
                  <a:cubicBezTo>
                    <a:pt x="599" y="0"/>
                    <a:pt x="284" y="126"/>
                    <a:pt x="1" y="284"/>
                  </a:cubicBezTo>
                  <a:cubicBezTo>
                    <a:pt x="316" y="788"/>
                    <a:pt x="505" y="1418"/>
                    <a:pt x="536" y="2080"/>
                  </a:cubicBezTo>
                  <a:cubicBezTo>
                    <a:pt x="1387" y="1922"/>
                    <a:pt x="2017" y="1229"/>
                    <a:pt x="2017" y="347"/>
                  </a:cubicBezTo>
                  <a:cubicBezTo>
                    <a:pt x="2017" y="158"/>
                    <a:pt x="1860" y="0"/>
                    <a:pt x="163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1" name="Google Shape;9421;p99"/>
            <p:cNvSpPr/>
            <p:nvPr/>
          </p:nvSpPr>
          <p:spPr>
            <a:xfrm>
              <a:off x="-17716575" y="4084200"/>
              <a:ext cx="88250" cy="103200"/>
            </a:xfrm>
            <a:custGeom>
              <a:avLst/>
              <a:gdLst/>
              <a:ahLst/>
              <a:cxnLst/>
              <a:rect l="l" t="t" r="r" b="b"/>
              <a:pathLst>
                <a:path w="3530" h="4128" extrusionOk="0"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040"/>
                  </a:lnTo>
                  <a:cubicBezTo>
                    <a:pt x="2836" y="1261"/>
                    <a:pt x="2679" y="1418"/>
                    <a:pt x="2458" y="1418"/>
                  </a:cubicBezTo>
                  <a:lnTo>
                    <a:pt x="2112" y="1418"/>
                  </a:lnTo>
                  <a:lnTo>
                    <a:pt x="2112" y="1040"/>
                  </a:lnTo>
                  <a:cubicBezTo>
                    <a:pt x="2112" y="851"/>
                    <a:pt x="1954" y="694"/>
                    <a:pt x="1765" y="694"/>
                  </a:cubicBezTo>
                  <a:cubicBezTo>
                    <a:pt x="1576" y="694"/>
                    <a:pt x="1419" y="851"/>
                    <a:pt x="1419" y="1040"/>
                  </a:cubicBezTo>
                  <a:lnTo>
                    <a:pt x="1419" y="2112"/>
                  </a:lnTo>
                  <a:lnTo>
                    <a:pt x="1041" y="2112"/>
                  </a:lnTo>
                  <a:cubicBezTo>
                    <a:pt x="852" y="2112"/>
                    <a:pt x="694" y="1954"/>
                    <a:pt x="694" y="1765"/>
                  </a:cubicBezTo>
                  <a:lnTo>
                    <a:pt x="694" y="1040"/>
                  </a:lnTo>
                  <a:cubicBezTo>
                    <a:pt x="694" y="851"/>
                    <a:pt x="537" y="694"/>
                    <a:pt x="347" y="694"/>
                  </a:cubicBezTo>
                  <a:cubicBezTo>
                    <a:pt x="158" y="694"/>
                    <a:pt x="1" y="851"/>
                    <a:pt x="1" y="1040"/>
                  </a:cubicBezTo>
                  <a:lnTo>
                    <a:pt x="1" y="1765"/>
                  </a:lnTo>
                  <a:cubicBezTo>
                    <a:pt x="1" y="2364"/>
                    <a:pt x="474" y="2836"/>
                    <a:pt x="1041" y="2836"/>
                  </a:cubicBezTo>
                  <a:lnTo>
                    <a:pt x="1419" y="2836"/>
                  </a:lnTo>
                  <a:lnTo>
                    <a:pt x="1419" y="3466"/>
                  </a:lnTo>
                  <a:cubicBezTo>
                    <a:pt x="1419" y="3498"/>
                    <a:pt x="1356" y="3529"/>
                    <a:pt x="1356" y="3624"/>
                  </a:cubicBezTo>
                  <a:cubicBezTo>
                    <a:pt x="1576" y="3781"/>
                    <a:pt x="1734" y="3939"/>
                    <a:pt x="1923" y="4128"/>
                  </a:cubicBezTo>
                  <a:cubicBezTo>
                    <a:pt x="2049" y="3939"/>
                    <a:pt x="2143" y="3718"/>
                    <a:pt x="2143" y="3498"/>
                  </a:cubicBezTo>
                  <a:lnTo>
                    <a:pt x="2143" y="2112"/>
                  </a:lnTo>
                  <a:lnTo>
                    <a:pt x="2521" y="2112"/>
                  </a:lnTo>
                  <a:cubicBezTo>
                    <a:pt x="3057" y="2112"/>
                    <a:pt x="3529" y="1639"/>
                    <a:pt x="3529" y="1040"/>
                  </a:cubicBez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2" name="Google Shape;9422;p99"/>
            <p:cNvSpPr/>
            <p:nvPr/>
          </p:nvSpPr>
          <p:spPr>
            <a:xfrm>
              <a:off x="-17860700" y="4082625"/>
              <a:ext cx="90600" cy="104000"/>
            </a:xfrm>
            <a:custGeom>
              <a:avLst/>
              <a:gdLst/>
              <a:ahLst/>
              <a:cxnLst/>
              <a:rect l="l" t="t" r="r" b="b"/>
              <a:pathLst>
                <a:path w="3624" h="4160" extrusionOk="0">
                  <a:moveTo>
                    <a:pt x="442" y="1"/>
                  </a:moveTo>
                  <a:cubicBezTo>
                    <a:pt x="253" y="1"/>
                    <a:pt x="95" y="158"/>
                    <a:pt x="95" y="379"/>
                  </a:cubicBezTo>
                  <a:lnTo>
                    <a:pt x="95" y="1072"/>
                  </a:lnTo>
                  <a:cubicBezTo>
                    <a:pt x="1" y="1702"/>
                    <a:pt x="505" y="2175"/>
                    <a:pt x="1103" y="2175"/>
                  </a:cubicBezTo>
                  <a:lnTo>
                    <a:pt x="1450" y="2175"/>
                  </a:lnTo>
                  <a:lnTo>
                    <a:pt x="1450" y="3529"/>
                  </a:lnTo>
                  <a:cubicBezTo>
                    <a:pt x="1450" y="3750"/>
                    <a:pt x="1544" y="4002"/>
                    <a:pt x="1702" y="4159"/>
                  </a:cubicBezTo>
                  <a:cubicBezTo>
                    <a:pt x="1859" y="3939"/>
                    <a:pt x="2048" y="3781"/>
                    <a:pt x="2237" y="3624"/>
                  </a:cubicBezTo>
                  <a:cubicBezTo>
                    <a:pt x="2206" y="3592"/>
                    <a:pt x="2206" y="3561"/>
                    <a:pt x="2206" y="3466"/>
                  </a:cubicBezTo>
                  <a:lnTo>
                    <a:pt x="2206" y="2836"/>
                  </a:lnTo>
                  <a:lnTo>
                    <a:pt x="2584" y="2836"/>
                  </a:lnTo>
                  <a:cubicBezTo>
                    <a:pt x="3151" y="2836"/>
                    <a:pt x="3624" y="2364"/>
                    <a:pt x="3624" y="1797"/>
                  </a:cubicBezTo>
                  <a:lnTo>
                    <a:pt x="3624" y="1072"/>
                  </a:lnTo>
                  <a:cubicBezTo>
                    <a:pt x="3624" y="883"/>
                    <a:pt x="3466" y="725"/>
                    <a:pt x="3277" y="725"/>
                  </a:cubicBezTo>
                  <a:cubicBezTo>
                    <a:pt x="3088" y="725"/>
                    <a:pt x="2930" y="883"/>
                    <a:pt x="2930" y="1072"/>
                  </a:cubicBezTo>
                  <a:lnTo>
                    <a:pt x="2930" y="1797"/>
                  </a:lnTo>
                  <a:cubicBezTo>
                    <a:pt x="2930" y="1986"/>
                    <a:pt x="2773" y="2143"/>
                    <a:pt x="2552" y="2143"/>
                  </a:cubicBezTo>
                  <a:lnTo>
                    <a:pt x="2206" y="2143"/>
                  </a:lnTo>
                  <a:lnTo>
                    <a:pt x="2206" y="1072"/>
                  </a:lnTo>
                  <a:cubicBezTo>
                    <a:pt x="2206" y="883"/>
                    <a:pt x="2048" y="725"/>
                    <a:pt x="1859" y="725"/>
                  </a:cubicBezTo>
                  <a:cubicBezTo>
                    <a:pt x="1670" y="725"/>
                    <a:pt x="1513" y="883"/>
                    <a:pt x="1513" y="1072"/>
                  </a:cubicBezTo>
                  <a:lnTo>
                    <a:pt x="1513" y="1418"/>
                  </a:lnTo>
                  <a:lnTo>
                    <a:pt x="1135" y="1418"/>
                  </a:lnTo>
                  <a:cubicBezTo>
                    <a:pt x="946" y="1418"/>
                    <a:pt x="788" y="1261"/>
                    <a:pt x="788" y="1072"/>
                  </a:cubicBezTo>
                  <a:lnTo>
                    <a:pt x="788" y="379"/>
                  </a:lnTo>
                  <a:cubicBezTo>
                    <a:pt x="788" y="158"/>
                    <a:pt x="631" y="1"/>
                    <a:pt x="44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3" name="Google Shape;9423;p99"/>
            <p:cNvSpPr/>
            <p:nvPr/>
          </p:nvSpPr>
          <p:spPr>
            <a:xfrm>
              <a:off x="-17752000" y="4281300"/>
              <a:ext cx="16550" cy="16375"/>
            </a:xfrm>
            <a:custGeom>
              <a:avLst/>
              <a:gdLst/>
              <a:ahLst/>
              <a:cxnLst/>
              <a:rect l="l" t="t" r="r" b="b"/>
              <a:pathLst>
                <a:path w="662" h="655" extrusionOk="0">
                  <a:moveTo>
                    <a:pt x="319" y="1"/>
                  </a:moveTo>
                  <a:cubicBezTo>
                    <a:pt x="173" y="1"/>
                    <a:pt x="32" y="72"/>
                    <a:pt x="0" y="213"/>
                  </a:cubicBezTo>
                  <a:lnTo>
                    <a:pt x="347" y="655"/>
                  </a:lnTo>
                  <a:lnTo>
                    <a:pt x="662" y="213"/>
                  </a:lnTo>
                  <a:cubicBezTo>
                    <a:pt x="615" y="72"/>
                    <a:pt x="465" y="1"/>
                    <a:pt x="3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4" name="Google Shape;9424;p99"/>
            <p:cNvSpPr/>
            <p:nvPr/>
          </p:nvSpPr>
          <p:spPr>
            <a:xfrm>
              <a:off x="-17825250" y="4173200"/>
              <a:ext cx="161475" cy="161500"/>
            </a:xfrm>
            <a:custGeom>
              <a:avLst/>
              <a:gdLst/>
              <a:ahLst/>
              <a:cxnLst/>
              <a:rect l="l" t="t" r="r" b="b"/>
              <a:pathLst>
                <a:path w="6459" h="6460" extrusionOk="0">
                  <a:moveTo>
                    <a:pt x="1828" y="2175"/>
                  </a:moveTo>
                  <a:cubicBezTo>
                    <a:pt x="2017" y="2175"/>
                    <a:pt x="2174" y="2332"/>
                    <a:pt x="2174" y="2521"/>
                  </a:cubicBezTo>
                  <a:cubicBezTo>
                    <a:pt x="2174" y="2742"/>
                    <a:pt x="2017" y="2899"/>
                    <a:pt x="1828" y="2899"/>
                  </a:cubicBezTo>
                  <a:cubicBezTo>
                    <a:pt x="1607" y="2899"/>
                    <a:pt x="1449" y="2742"/>
                    <a:pt x="1449" y="2521"/>
                  </a:cubicBezTo>
                  <a:cubicBezTo>
                    <a:pt x="1449" y="2332"/>
                    <a:pt x="1607" y="2175"/>
                    <a:pt x="1828" y="2175"/>
                  </a:cubicBezTo>
                  <a:close/>
                  <a:moveTo>
                    <a:pt x="4663" y="2175"/>
                  </a:moveTo>
                  <a:cubicBezTo>
                    <a:pt x="4852" y="2175"/>
                    <a:pt x="5010" y="2332"/>
                    <a:pt x="5010" y="2521"/>
                  </a:cubicBezTo>
                  <a:cubicBezTo>
                    <a:pt x="5041" y="2742"/>
                    <a:pt x="4852" y="2899"/>
                    <a:pt x="4663" y="2899"/>
                  </a:cubicBezTo>
                  <a:cubicBezTo>
                    <a:pt x="4442" y="2899"/>
                    <a:pt x="4285" y="2742"/>
                    <a:pt x="4285" y="2521"/>
                  </a:cubicBezTo>
                  <a:cubicBezTo>
                    <a:pt x="4285" y="2332"/>
                    <a:pt x="4442" y="2175"/>
                    <a:pt x="4663" y="2175"/>
                  </a:cubicBezTo>
                  <a:close/>
                  <a:moveTo>
                    <a:pt x="3245" y="1"/>
                  </a:moveTo>
                  <a:cubicBezTo>
                    <a:pt x="1260" y="1"/>
                    <a:pt x="0" y="1229"/>
                    <a:pt x="0" y="3246"/>
                  </a:cubicBezTo>
                  <a:cubicBezTo>
                    <a:pt x="0" y="4348"/>
                    <a:pt x="410" y="5546"/>
                    <a:pt x="1040" y="6459"/>
                  </a:cubicBezTo>
                  <a:lnTo>
                    <a:pt x="1229" y="5325"/>
                  </a:lnTo>
                  <a:cubicBezTo>
                    <a:pt x="1386" y="4348"/>
                    <a:pt x="2237" y="3624"/>
                    <a:pt x="3245" y="3624"/>
                  </a:cubicBezTo>
                  <a:cubicBezTo>
                    <a:pt x="4222" y="3624"/>
                    <a:pt x="5073" y="4348"/>
                    <a:pt x="5230" y="5325"/>
                  </a:cubicBezTo>
                  <a:lnTo>
                    <a:pt x="5451" y="6459"/>
                  </a:lnTo>
                  <a:cubicBezTo>
                    <a:pt x="6081" y="5546"/>
                    <a:pt x="6459" y="4348"/>
                    <a:pt x="6459" y="3246"/>
                  </a:cubicBezTo>
                  <a:cubicBezTo>
                    <a:pt x="6459" y="1229"/>
                    <a:pt x="5230" y="1"/>
                    <a:pt x="324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5" name="Google Shape;9425;p99"/>
            <p:cNvSpPr/>
            <p:nvPr/>
          </p:nvSpPr>
          <p:spPr>
            <a:xfrm>
              <a:off x="-17787450" y="4293725"/>
              <a:ext cx="84300" cy="94525"/>
            </a:xfrm>
            <a:custGeom>
              <a:avLst/>
              <a:gdLst/>
              <a:ahLst/>
              <a:cxnLst/>
              <a:rect l="l" t="t" r="r" b="b"/>
              <a:pathLst>
                <a:path w="3372" h="3781" extrusionOk="0">
                  <a:moveTo>
                    <a:pt x="662" y="0"/>
                  </a:moveTo>
                  <a:cubicBezTo>
                    <a:pt x="536" y="158"/>
                    <a:pt x="442" y="378"/>
                    <a:pt x="379" y="599"/>
                  </a:cubicBezTo>
                  <a:lnTo>
                    <a:pt x="32" y="2741"/>
                  </a:lnTo>
                  <a:cubicBezTo>
                    <a:pt x="0" y="2961"/>
                    <a:pt x="63" y="3182"/>
                    <a:pt x="221" y="3308"/>
                  </a:cubicBezTo>
                  <a:cubicBezTo>
                    <a:pt x="631" y="3623"/>
                    <a:pt x="1072" y="3781"/>
                    <a:pt x="1544" y="3781"/>
                  </a:cubicBezTo>
                  <a:lnTo>
                    <a:pt x="1859" y="3781"/>
                  </a:lnTo>
                  <a:cubicBezTo>
                    <a:pt x="2332" y="3781"/>
                    <a:pt x="2804" y="3623"/>
                    <a:pt x="3182" y="3308"/>
                  </a:cubicBezTo>
                  <a:cubicBezTo>
                    <a:pt x="3340" y="3182"/>
                    <a:pt x="3372" y="2993"/>
                    <a:pt x="3372" y="2772"/>
                  </a:cubicBezTo>
                  <a:lnTo>
                    <a:pt x="3025" y="630"/>
                  </a:lnTo>
                  <a:cubicBezTo>
                    <a:pt x="3025" y="347"/>
                    <a:pt x="2899" y="158"/>
                    <a:pt x="2773" y="0"/>
                  </a:cubicBezTo>
                  <a:cubicBezTo>
                    <a:pt x="2773" y="32"/>
                    <a:pt x="2741" y="32"/>
                    <a:pt x="2741" y="63"/>
                  </a:cubicBezTo>
                  <a:lnTo>
                    <a:pt x="2111" y="851"/>
                  </a:lnTo>
                  <a:lnTo>
                    <a:pt x="2111" y="1134"/>
                  </a:lnTo>
                  <a:lnTo>
                    <a:pt x="2710" y="1733"/>
                  </a:lnTo>
                  <a:cubicBezTo>
                    <a:pt x="2867" y="1890"/>
                    <a:pt x="2867" y="2079"/>
                    <a:pt x="2710" y="2237"/>
                  </a:cubicBezTo>
                  <a:cubicBezTo>
                    <a:pt x="2631" y="2316"/>
                    <a:pt x="2545" y="2355"/>
                    <a:pt x="2458" y="2355"/>
                  </a:cubicBezTo>
                  <a:cubicBezTo>
                    <a:pt x="2371" y="2355"/>
                    <a:pt x="2285" y="2316"/>
                    <a:pt x="2206" y="2237"/>
                  </a:cubicBezTo>
                  <a:lnTo>
                    <a:pt x="1733" y="1764"/>
                  </a:lnTo>
                  <a:lnTo>
                    <a:pt x="1261" y="2237"/>
                  </a:lnTo>
                  <a:cubicBezTo>
                    <a:pt x="1182" y="2316"/>
                    <a:pt x="1087" y="2355"/>
                    <a:pt x="997" y="2355"/>
                  </a:cubicBezTo>
                  <a:cubicBezTo>
                    <a:pt x="906" y="2355"/>
                    <a:pt x="820" y="2316"/>
                    <a:pt x="757" y="2237"/>
                  </a:cubicBezTo>
                  <a:cubicBezTo>
                    <a:pt x="568" y="2079"/>
                    <a:pt x="568" y="1890"/>
                    <a:pt x="757" y="1733"/>
                  </a:cubicBezTo>
                  <a:lnTo>
                    <a:pt x="1324" y="1134"/>
                  </a:lnTo>
                  <a:lnTo>
                    <a:pt x="1324" y="851"/>
                  </a:lnTo>
                  <a:lnTo>
                    <a:pt x="694" y="63"/>
                  </a:lnTo>
                  <a:cubicBezTo>
                    <a:pt x="694" y="32"/>
                    <a:pt x="662" y="32"/>
                    <a:pt x="66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6" name="Google Shape;9426;p99"/>
            <p:cNvSpPr/>
            <p:nvPr/>
          </p:nvSpPr>
          <p:spPr>
            <a:xfrm>
              <a:off x="-17878025" y="4191325"/>
              <a:ext cx="49650" cy="52000"/>
            </a:xfrm>
            <a:custGeom>
              <a:avLst/>
              <a:gdLst/>
              <a:ahLst/>
              <a:cxnLst/>
              <a:rect l="l" t="t" r="r" b="b"/>
              <a:pathLst>
                <a:path w="1986" h="2080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1229"/>
                    <a:pt x="631" y="1954"/>
                    <a:pt x="1450" y="2080"/>
                  </a:cubicBezTo>
                  <a:cubicBezTo>
                    <a:pt x="1481" y="1355"/>
                    <a:pt x="1670" y="788"/>
                    <a:pt x="1985" y="252"/>
                  </a:cubicBezTo>
                  <a:cubicBezTo>
                    <a:pt x="1733" y="95"/>
                    <a:pt x="1418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27" name="Google Shape;9427;p99"/>
          <p:cNvGrpSpPr/>
          <p:nvPr/>
        </p:nvGrpSpPr>
        <p:grpSpPr>
          <a:xfrm>
            <a:off x="2919632" y="3355015"/>
            <a:ext cx="450507" cy="423722"/>
            <a:chOff x="-16044450" y="3317850"/>
            <a:chExt cx="304850" cy="286725"/>
          </a:xfrm>
        </p:grpSpPr>
        <p:sp>
          <p:nvSpPr>
            <p:cNvPr id="9428" name="Google Shape;9428;p99"/>
            <p:cNvSpPr/>
            <p:nvPr/>
          </p:nvSpPr>
          <p:spPr>
            <a:xfrm>
              <a:off x="-15873525" y="3317850"/>
              <a:ext cx="133925" cy="115025"/>
            </a:xfrm>
            <a:custGeom>
              <a:avLst/>
              <a:gdLst/>
              <a:ahLst/>
              <a:cxnLst/>
              <a:rect l="l" t="t" r="r" b="b"/>
              <a:pathLst>
                <a:path w="5357" h="4601" extrusionOk="0">
                  <a:moveTo>
                    <a:pt x="2458" y="1"/>
                  </a:moveTo>
                  <a:cubicBezTo>
                    <a:pt x="1418" y="1"/>
                    <a:pt x="473" y="599"/>
                    <a:pt x="1" y="1513"/>
                  </a:cubicBezTo>
                  <a:cubicBezTo>
                    <a:pt x="1670" y="1765"/>
                    <a:pt x="3088" y="3025"/>
                    <a:pt x="3876" y="4600"/>
                  </a:cubicBezTo>
                  <a:cubicBezTo>
                    <a:pt x="3939" y="4159"/>
                    <a:pt x="3876" y="3718"/>
                    <a:pt x="3718" y="3277"/>
                  </a:cubicBezTo>
                  <a:lnTo>
                    <a:pt x="3718" y="3277"/>
                  </a:lnTo>
                  <a:cubicBezTo>
                    <a:pt x="4002" y="3466"/>
                    <a:pt x="4254" y="3750"/>
                    <a:pt x="4443" y="4096"/>
                  </a:cubicBezTo>
                  <a:cubicBezTo>
                    <a:pt x="4506" y="4222"/>
                    <a:pt x="4632" y="4285"/>
                    <a:pt x="4758" y="4285"/>
                  </a:cubicBezTo>
                  <a:cubicBezTo>
                    <a:pt x="4884" y="4285"/>
                    <a:pt x="5010" y="4222"/>
                    <a:pt x="5073" y="4096"/>
                  </a:cubicBezTo>
                  <a:cubicBezTo>
                    <a:pt x="5262" y="3718"/>
                    <a:pt x="5356" y="3309"/>
                    <a:pt x="5356" y="2868"/>
                  </a:cubicBezTo>
                  <a:cubicBezTo>
                    <a:pt x="5293" y="1292"/>
                    <a:pt x="4033" y="1"/>
                    <a:pt x="245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9" name="Google Shape;9429;p99"/>
            <p:cNvSpPr/>
            <p:nvPr/>
          </p:nvSpPr>
          <p:spPr>
            <a:xfrm>
              <a:off x="-15915275" y="3459625"/>
              <a:ext cx="44125" cy="54375"/>
            </a:xfrm>
            <a:custGeom>
              <a:avLst/>
              <a:gdLst/>
              <a:ahLst/>
              <a:cxnLst/>
              <a:rect l="l" t="t" r="r" b="b"/>
              <a:pathLst>
                <a:path w="1765" h="2175" extrusionOk="0">
                  <a:moveTo>
                    <a:pt x="883" y="0"/>
                  </a:moveTo>
                  <a:cubicBezTo>
                    <a:pt x="631" y="0"/>
                    <a:pt x="410" y="158"/>
                    <a:pt x="316" y="441"/>
                  </a:cubicBezTo>
                  <a:lnTo>
                    <a:pt x="32" y="1450"/>
                  </a:lnTo>
                  <a:cubicBezTo>
                    <a:pt x="1" y="1859"/>
                    <a:pt x="284" y="2174"/>
                    <a:pt x="631" y="2174"/>
                  </a:cubicBezTo>
                  <a:lnTo>
                    <a:pt x="1135" y="2174"/>
                  </a:lnTo>
                  <a:cubicBezTo>
                    <a:pt x="1513" y="2174"/>
                    <a:pt x="1765" y="1828"/>
                    <a:pt x="1702" y="1450"/>
                  </a:cubicBezTo>
                  <a:lnTo>
                    <a:pt x="1419" y="441"/>
                  </a:lnTo>
                  <a:cubicBezTo>
                    <a:pt x="1355" y="189"/>
                    <a:pt x="1135" y="0"/>
                    <a:pt x="88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0" name="Google Shape;9430;p99"/>
            <p:cNvSpPr/>
            <p:nvPr/>
          </p:nvSpPr>
          <p:spPr>
            <a:xfrm>
              <a:off x="-16009000" y="3372200"/>
              <a:ext cx="232375" cy="232375"/>
            </a:xfrm>
            <a:custGeom>
              <a:avLst/>
              <a:gdLst/>
              <a:ahLst/>
              <a:cxnLst/>
              <a:rect l="l" t="t" r="r" b="b"/>
              <a:pathLst>
                <a:path w="9295" h="9295" extrusionOk="0">
                  <a:moveTo>
                    <a:pt x="2490" y="3592"/>
                  </a:moveTo>
                  <a:cubicBezTo>
                    <a:pt x="2679" y="3592"/>
                    <a:pt x="2836" y="3749"/>
                    <a:pt x="2836" y="3938"/>
                  </a:cubicBezTo>
                  <a:cubicBezTo>
                    <a:pt x="2836" y="4128"/>
                    <a:pt x="2679" y="4285"/>
                    <a:pt x="2490" y="4285"/>
                  </a:cubicBezTo>
                  <a:cubicBezTo>
                    <a:pt x="2301" y="4285"/>
                    <a:pt x="2143" y="4128"/>
                    <a:pt x="2143" y="3938"/>
                  </a:cubicBezTo>
                  <a:cubicBezTo>
                    <a:pt x="2143" y="3749"/>
                    <a:pt x="2301" y="3592"/>
                    <a:pt x="2490" y="3592"/>
                  </a:cubicBezTo>
                  <a:close/>
                  <a:moveTo>
                    <a:pt x="6774" y="3592"/>
                  </a:moveTo>
                  <a:cubicBezTo>
                    <a:pt x="6995" y="3592"/>
                    <a:pt x="7152" y="3749"/>
                    <a:pt x="7152" y="3938"/>
                  </a:cubicBezTo>
                  <a:cubicBezTo>
                    <a:pt x="7152" y="4128"/>
                    <a:pt x="6995" y="4285"/>
                    <a:pt x="6774" y="4285"/>
                  </a:cubicBezTo>
                  <a:cubicBezTo>
                    <a:pt x="6585" y="4285"/>
                    <a:pt x="6428" y="4128"/>
                    <a:pt x="6428" y="3938"/>
                  </a:cubicBezTo>
                  <a:cubicBezTo>
                    <a:pt x="6428" y="3749"/>
                    <a:pt x="6585" y="3592"/>
                    <a:pt x="6774" y="3592"/>
                  </a:cubicBezTo>
                  <a:close/>
                  <a:moveTo>
                    <a:pt x="4663" y="2867"/>
                  </a:moveTo>
                  <a:cubicBezTo>
                    <a:pt x="5262" y="2867"/>
                    <a:pt x="5766" y="3277"/>
                    <a:pt x="5892" y="3812"/>
                  </a:cubicBezTo>
                  <a:lnTo>
                    <a:pt x="6144" y="4852"/>
                  </a:lnTo>
                  <a:cubicBezTo>
                    <a:pt x="6365" y="5640"/>
                    <a:pt x="5766" y="6427"/>
                    <a:pt x="4947" y="6427"/>
                  </a:cubicBezTo>
                  <a:lnTo>
                    <a:pt x="4411" y="6427"/>
                  </a:lnTo>
                  <a:cubicBezTo>
                    <a:pt x="3561" y="6427"/>
                    <a:pt x="2962" y="5640"/>
                    <a:pt x="3151" y="4852"/>
                  </a:cubicBezTo>
                  <a:lnTo>
                    <a:pt x="3435" y="3812"/>
                  </a:lnTo>
                  <a:cubicBezTo>
                    <a:pt x="3592" y="3277"/>
                    <a:pt x="4065" y="2867"/>
                    <a:pt x="4663" y="2867"/>
                  </a:cubicBezTo>
                  <a:close/>
                  <a:moveTo>
                    <a:pt x="6090" y="6899"/>
                  </a:moveTo>
                  <a:cubicBezTo>
                    <a:pt x="6239" y="6899"/>
                    <a:pt x="6379" y="7007"/>
                    <a:pt x="6428" y="7152"/>
                  </a:cubicBezTo>
                  <a:cubicBezTo>
                    <a:pt x="6459" y="7373"/>
                    <a:pt x="6396" y="7562"/>
                    <a:pt x="6207" y="7593"/>
                  </a:cubicBezTo>
                  <a:cubicBezTo>
                    <a:pt x="5640" y="7782"/>
                    <a:pt x="5041" y="7845"/>
                    <a:pt x="4663" y="7845"/>
                  </a:cubicBezTo>
                  <a:cubicBezTo>
                    <a:pt x="4254" y="7845"/>
                    <a:pt x="3687" y="7782"/>
                    <a:pt x="3120" y="7593"/>
                  </a:cubicBezTo>
                  <a:cubicBezTo>
                    <a:pt x="2931" y="7530"/>
                    <a:pt x="2836" y="7310"/>
                    <a:pt x="2899" y="7152"/>
                  </a:cubicBezTo>
                  <a:cubicBezTo>
                    <a:pt x="2952" y="6994"/>
                    <a:pt x="3093" y="6924"/>
                    <a:pt x="3267" y="6924"/>
                  </a:cubicBezTo>
                  <a:cubicBezTo>
                    <a:pt x="3301" y="6924"/>
                    <a:pt x="3336" y="6926"/>
                    <a:pt x="3372" y="6931"/>
                  </a:cubicBezTo>
                  <a:cubicBezTo>
                    <a:pt x="3844" y="7089"/>
                    <a:pt x="4348" y="7120"/>
                    <a:pt x="4663" y="7120"/>
                  </a:cubicBezTo>
                  <a:cubicBezTo>
                    <a:pt x="4978" y="7120"/>
                    <a:pt x="5483" y="7089"/>
                    <a:pt x="5955" y="6931"/>
                  </a:cubicBezTo>
                  <a:cubicBezTo>
                    <a:pt x="5999" y="6909"/>
                    <a:pt x="6045" y="6899"/>
                    <a:pt x="6090" y="6899"/>
                  </a:cubicBezTo>
                  <a:close/>
                  <a:moveTo>
                    <a:pt x="4663" y="0"/>
                  </a:moveTo>
                  <a:cubicBezTo>
                    <a:pt x="2049" y="0"/>
                    <a:pt x="1" y="2867"/>
                    <a:pt x="1" y="5356"/>
                  </a:cubicBezTo>
                  <a:cubicBezTo>
                    <a:pt x="1" y="7751"/>
                    <a:pt x="1828" y="9294"/>
                    <a:pt x="4663" y="9294"/>
                  </a:cubicBezTo>
                  <a:cubicBezTo>
                    <a:pt x="7499" y="9294"/>
                    <a:pt x="9295" y="7751"/>
                    <a:pt x="9295" y="5356"/>
                  </a:cubicBezTo>
                  <a:cubicBezTo>
                    <a:pt x="9263" y="2867"/>
                    <a:pt x="7247" y="0"/>
                    <a:pt x="46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1" name="Google Shape;9431;p99"/>
            <p:cNvSpPr/>
            <p:nvPr/>
          </p:nvSpPr>
          <p:spPr>
            <a:xfrm>
              <a:off x="-16044450" y="3317850"/>
              <a:ext cx="133150" cy="115025"/>
            </a:xfrm>
            <a:custGeom>
              <a:avLst/>
              <a:gdLst/>
              <a:ahLst/>
              <a:cxnLst/>
              <a:rect l="l" t="t" r="r" b="b"/>
              <a:pathLst>
                <a:path w="5326" h="4601" extrusionOk="0">
                  <a:moveTo>
                    <a:pt x="2836" y="1"/>
                  </a:moveTo>
                  <a:cubicBezTo>
                    <a:pt x="1261" y="1"/>
                    <a:pt x="1" y="1292"/>
                    <a:pt x="1" y="2836"/>
                  </a:cubicBezTo>
                  <a:cubicBezTo>
                    <a:pt x="1" y="3277"/>
                    <a:pt x="95" y="3655"/>
                    <a:pt x="285" y="4065"/>
                  </a:cubicBezTo>
                  <a:cubicBezTo>
                    <a:pt x="348" y="4206"/>
                    <a:pt x="474" y="4277"/>
                    <a:pt x="600" y="4277"/>
                  </a:cubicBezTo>
                  <a:cubicBezTo>
                    <a:pt x="726" y="4277"/>
                    <a:pt x="852" y="4206"/>
                    <a:pt x="915" y="4065"/>
                  </a:cubicBezTo>
                  <a:cubicBezTo>
                    <a:pt x="1072" y="3718"/>
                    <a:pt x="1324" y="3435"/>
                    <a:pt x="1639" y="3246"/>
                  </a:cubicBezTo>
                  <a:lnTo>
                    <a:pt x="1639" y="3246"/>
                  </a:lnTo>
                  <a:cubicBezTo>
                    <a:pt x="1419" y="3718"/>
                    <a:pt x="1387" y="4128"/>
                    <a:pt x="1419" y="4600"/>
                  </a:cubicBezTo>
                  <a:cubicBezTo>
                    <a:pt x="2206" y="3025"/>
                    <a:pt x="3624" y="1765"/>
                    <a:pt x="5325" y="1513"/>
                  </a:cubicBezTo>
                  <a:cubicBezTo>
                    <a:pt x="4853" y="599"/>
                    <a:pt x="3908" y="1"/>
                    <a:pt x="28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32" name="Google Shape;9432;p99"/>
          <p:cNvSpPr/>
          <p:nvPr/>
        </p:nvSpPr>
        <p:spPr>
          <a:xfrm>
            <a:off x="5164353" y="3341975"/>
            <a:ext cx="448180" cy="450507"/>
          </a:xfrm>
          <a:custGeom>
            <a:avLst/>
            <a:gdLst/>
            <a:ahLst/>
            <a:cxnLst/>
            <a:rect l="l" t="t" r="r" b="b"/>
            <a:pathLst>
              <a:path w="12131" h="12194" extrusionOk="0">
                <a:moveTo>
                  <a:pt x="5798" y="1639"/>
                </a:moveTo>
                <a:lnTo>
                  <a:pt x="5798" y="2395"/>
                </a:lnTo>
                <a:lnTo>
                  <a:pt x="3782" y="3214"/>
                </a:lnTo>
                <a:lnTo>
                  <a:pt x="3214" y="2679"/>
                </a:lnTo>
                <a:lnTo>
                  <a:pt x="5798" y="1639"/>
                </a:lnTo>
                <a:close/>
                <a:moveTo>
                  <a:pt x="6491" y="1639"/>
                </a:moveTo>
                <a:lnTo>
                  <a:pt x="9043" y="2679"/>
                </a:lnTo>
                <a:lnTo>
                  <a:pt x="8507" y="3214"/>
                </a:lnTo>
                <a:lnTo>
                  <a:pt x="6491" y="2395"/>
                </a:lnTo>
                <a:lnTo>
                  <a:pt x="6491" y="1639"/>
                </a:lnTo>
                <a:close/>
                <a:moveTo>
                  <a:pt x="5798" y="3151"/>
                </a:moveTo>
                <a:lnTo>
                  <a:pt x="5798" y="3939"/>
                </a:lnTo>
                <a:lnTo>
                  <a:pt x="4853" y="4285"/>
                </a:lnTo>
                <a:lnTo>
                  <a:pt x="4286" y="3718"/>
                </a:lnTo>
                <a:lnTo>
                  <a:pt x="5798" y="3151"/>
                </a:lnTo>
                <a:close/>
                <a:moveTo>
                  <a:pt x="6491" y="3183"/>
                </a:moveTo>
                <a:lnTo>
                  <a:pt x="8003" y="3781"/>
                </a:lnTo>
                <a:lnTo>
                  <a:pt x="7436" y="4317"/>
                </a:lnTo>
                <a:lnTo>
                  <a:pt x="6491" y="3970"/>
                </a:lnTo>
                <a:lnTo>
                  <a:pt x="6491" y="3183"/>
                </a:lnTo>
                <a:close/>
                <a:moveTo>
                  <a:pt x="5798" y="4695"/>
                </a:moveTo>
                <a:lnTo>
                  <a:pt x="5798" y="5231"/>
                </a:lnTo>
                <a:lnTo>
                  <a:pt x="5388" y="4853"/>
                </a:lnTo>
                <a:lnTo>
                  <a:pt x="5798" y="4695"/>
                </a:lnTo>
                <a:close/>
                <a:moveTo>
                  <a:pt x="6491" y="4727"/>
                </a:moveTo>
                <a:lnTo>
                  <a:pt x="6901" y="4884"/>
                </a:lnTo>
                <a:lnTo>
                  <a:pt x="6491" y="5262"/>
                </a:lnTo>
                <a:lnTo>
                  <a:pt x="6491" y="4727"/>
                </a:lnTo>
                <a:close/>
                <a:moveTo>
                  <a:pt x="2679" y="3183"/>
                </a:moveTo>
                <a:lnTo>
                  <a:pt x="3214" y="3718"/>
                </a:lnTo>
                <a:lnTo>
                  <a:pt x="2395" y="5735"/>
                </a:lnTo>
                <a:lnTo>
                  <a:pt x="1608" y="5735"/>
                </a:lnTo>
                <a:lnTo>
                  <a:pt x="2679" y="3183"/>
                </a:lnTo>
                <a:close/>
                <a:moveTo>
                  <a:pt x="3782" y="4254"/>
                </a:moveTo>
                <a:lnTo>
                  <a:pt x="4317" y="4790"/>
                </a:lnTo>
                <a:lnTo>
                  <a:pt x="3971" y="5735"/>
                </a:lnTo>
                <a:lnTo>
                  <a:pt x="3183" y="5735"/>
                </a:lnTo>
                <a:lnTo>
                  <a:pt x="3782" y="4254"/>
                </a:lnTo>
                <a:close/>
                <a:moveTo>
                  <a:pt x="4884" y="5357"/>
                </a:moveTo>
                <a:lnTo>
                  <a:pt x="5262" y="5735"/>
                </a:lnTo>
                <a:lnTo>
                  <a:pt x="4727" y="5735"/>
                </a:lnTo>
                <a:lnTo>
                  <a:pt x="4884" y="5357"/>
                </a:lnTo>
                <a:close/>
                <a:moveTo>
                  <a:pt x="7405" y="5357"/>
                </a:moveTo>
                <a:lnTo>
                  <a:pt x="7562" y="5735"/>
                </a:lnTo>
                <a:lnTo>
                  <a:pt x="6995" y="5735"/>
                </a:lnTo>
                <a:lnTo>
                  <a:pt x="7405" y="5357"/>
                </a:lnTo>
                <a:close/>
                <a:moveTo>
                  <a:pt x="8507" y="4254"/>
                </a:moveTo>
                <a:lnTo>
                  <a:pt x="9106" y="5735"/>
                </a:lnTo>
                <a:lnTo>
                  <a:pt x="8318" y="5735"/>
                </a:lnTo>
                <a:lnTo>
                  <a:pt x="7940" y="4790"/>
                </a:lnTo>
                <a:lnTo>
                  <a:pt x="8507" y="4254"/>
                </a:lnTo>
                <a:close/>
                <a:moveTo>
                  <a:pt x="9578" y="3183"/>
                </a:moveTo>
                <a:lnTo>
                  <a:pt x="10587" y="5735"/>
                </a:lnTo>
                <a:lnTo>
                  <a:pt x="9831" y="5735"/>
                </a:lnTo>
                <a:lnTo>
                  <a:pt x="9011" y="3718"/>
                </a:lnTo>
                <a:lnTo>
                  <a:pt x="9578" y="3183"/>
                </a:lnTo>
                <a:close/>
                <a:moveTo>
                  <a:pt x="5262" y="6459"/>
                </a:moveTo>
                <a:lnTo>
                  <a:pt x="4884" y="6837"/>
                </a:lnTo>
                <a:lnTo>
                  <a:pt x="4727" y="6459"/>
                </a:lnTo>
                <a:close/>
                <a:moveTo>
                  <a:pt x="7531" y="6459"/>
                </a:moveTo>
                <a:lnTo>
                  <a:pt x="7373" y="6837"/>
                </a:lnTo>
                <a:lnTo>
                  <a:pt x="6964" y="6459"/>
                </a:lnTo>
                <a:close/>
                <a:moveTo>
                  <a:pt x="5798" y="6932"/>
                </a:moveTo>
                <a:lnTo>
                  <a:pt x="5798" y="7467"/>
                </a:lnTo>
                <a:lnTo>
                  <a:pt x="5388" y="7310"/>
                </a:lnTo>
                <a:lnTo>
                  <a:pt x="5798" y="6932"/>
                </a:lnTo>
                <a:close/>
                <a:moveTo>
                  <a:pt x="6491" y="6963"/>
                </a:moveTo>
                <a:lnTo>
                  <a:pt x="6901" y="7373"/>
                </a:lnTo>
                <a:lnTo>
                  <a:pt x="6491" y="7530"/>
                </a:lnTo>
                <a:lnTo>
                  <a:pt x="6491" y="6963"/>
                </a:lnTo>
                <a:close/>
                <a:moveTo>
                  <a:pt x="3971" y="6459"/>
                </a:moveTo>
                <a:lnTo>
                  <a:pt x="4317" y="7404"/>
                </a:lnTo>
                <a:lnTo>
                  <a:pt x="3782" y="7940"/>
                </a:lnTo>
                <a:lnTo>
                  <a:pt x="3183" y="6459"/>
                </a:lnTo>
                <a:close/>
                <a:moveTo>
                  <a:pt x="9043" y="6459"/>
                </a:moveTo>
                <a:lnTo>
                  <a:pt x="8476" y="7940"/>
                </a:lnTo>
                <a:lnTo>
                  <a:pt x="7909" y="7404"/>
                </a:lnTo>
                <a:lnTo>
                  <a:pt x="8255" y="6459"/>
                </a:lnTo>
                <a:close/>
                <a:moveTo>
                  <a:pt x="2427" y="6459"/>
                </a:moveTo>
                <a:lnTo>
                  <a:pt x="3277" y="8476"/>
                </a:lnTo>
                <a:lnTo>
                  <a:pt x="2710" y="9011"/>
                </a:lnTo>
                <a:lnTo>
                  <a:pt x="1639" y="6459"/>
                </a:lnTo>
                <a:close/>
                <a:moveTo>
                  <a:pt x="4853" y="7877"/>
                </a:moveTo>
                <a:lnTo>
                  <a:pt x="5798" y="8224"/>
                </a:lnTo>
                <a:lnTo>
                  <a:pt x="5798" y="9011"/>
                </a:lnTo>
                <a:lnTo>
                  <a:pt x="4286" y="8413"/>
                </a:lnTo>
                <a:lnTo>
                  <a:pt x="4853" y="7877"/>
                </a:lnTo>
                <a:close/>
                <a:moveTo>
                  <a:pt x="7436" y="7908"/>
                </a:moveTo>
                <a:lnTo>
                  <a:pt x="8003" y="8444"/>
                </a:lnTo>
                <a:lnTo>
                  <a:pt x="6491" y="9043"/>
                </a:lnTo>
                <a:lnTo>
                  <a:pt x="6491" y="8255"/>
                </a:lnTo>
                <a:lnTo>
                  <a:pt x="7436" y="7908"/>
                </a:lnTo>
                <a:close/>
                <a:moveTo>
                  <a:pt x="10618" y="6491"/>
                </a:moveTo>
                <a:lnTo>
                  <a:pt x="9578" y="9043"/>
                </a:lnTo>
                <a:lnTo>
                  <a:pt x="9011" y="8507"/>
                </a:lnTo>
                <a:lnTo>
                  <a:pt x="9831" y="6491"/>
                </a:lnTo>
                <a:close/>
                <a:moveTo>
                  <a:pt x="3782" y="8980"/>
                </a:moveTo>
                <a:lnTo>
                  <a:pt x="5798" y="9799"/>
                </a:lnTo>
                <a:lnTo>
                  <a:pt x="5798" y="10555"/>
                </a:lnTo>
                <a:lnTo>
                  <a:pt x="3214" y="9515"/>
                </a:lnTo>
                <a:lnTo>
                  <a:pt x="3782" y="8980"/>
                </a:lnTo>
                <a:close/>
                <a:moveTo>
                  <a:pt x="8507" y="8917"/>
                </a:moveTo>
                <a:lnTo>
                  <a:pt x="9043" y="9484"/>
                </a:lnTo>
                <a:lnTo>
                  <a:pt x="6491" y="10555"/>
                </a:lnTo>
                <a:lnTo>
                  <a:pt x="6491" y="9767"/>
                </a:lnTo>
                <a:lnTo>
                  <a:pt x="8507" y="8917"/>
                </a:lnTo>
                <a:close/>
                <a:moveTo>
                  <a:pt x="6113" y="1"/>
                </a:moveTo>
                <a:cubicBezTo>
                  <a:pt x="5892" y="1"/>
                  <a:pt x="5735" y="158"/>
                  <a:pt x="5735" y="347"/>
                </a:cubicBezTo>
                <a:lnTo>
                  <a:pt x="5735" y="851"/>
                </a:lnTo>
                <a:lnTo>
                  <a:pt x="2647" y="2112"/>
                </a:lnTo>
                <a:lnTo>
                  <a:pt x="2332" y="1797"/>
                </a:lnTo>
                <a:cubicBezTo>
                  <a:pt x="2254" y="1718"/>
                  <a:pt x="2159" y="1678"/>
                  <a:pt x="2065" y="1678"/>
                </a:cubicBezTo>
                <a:cubicBezTo>
                  <a:pt x="1970" y="1678"/>
                  <a:pt x="1875" y="1718"/>
                  <a:pt x="1797" y="1797"/>
                </a:cubicBezTo>
                <a:cubicBezTo>
                  <a:pt x="1639" y="1954"/>
                  <a:pt x="1639" y="2143"/>
                  <a:pt x="1797" y="2332"/>
                </a:cubicBezTo>
                <a:lnTo>
                  <a:pt x="2112" y="2647"/>
                </a:lnTo>
                <a:lnTo>
                  <a:pt x="852" y="5735"/>
                </a:lnTo>
                <a:lnTo>
                  <a:pt x="348" y="5735"/>
                </a:lnTo>
                <a:cubicBezTo>
                  <a:pt x="158" y="5735"/>
                  <a:pt x="1" y="5892"/>
                  <a:pt x="1" y="6081"/>
                </a:cubicBezTo>
                <a:cubicBezTo>
                  <a:pt x="1" y="6302"/>
                  <a:pt x="158" y="6459"/>
                  <a:pt x="348" y="6459"/>
                </a:cubicBezTo>
                <a:lnTo>
                  <a:pt x="852" y="6459"/>
                </a:lnTo>
                <a:lnTo>
                  <a:pt x="2112" y="9547"/>
                </a:lnTo>
                <a:lnTo>
                  <a:pt x="1797" y="9862"/>
                </a:lnTo>
                <a:cubicBezTo>
                  <a:pt x="1639" y="10019"/>
                  <a:pt x="1639" y="10240"/>
                  <a:pt x="1797" y="10397"/>
                </a:cubicBezTo>
                <a:cubicBezTo>
                  <a:pt x="1891" y="10460"/>
                  <a:pt x="1954" y="10492"/>
                  <a:pt x="2049" y="10492"/>
                </a:cubicBezTo>
                <a:cubicBezTo>
                  <a:pt x="2112" y="10492"/>
                  <a:pt x="2238" y="10460"/>
                  <a:pt x="2269" y="10397"/>
                </a:cubicBezTo>
                <a:lnTo>
                  <a:pt x="2584" y="10082"/>
                </a:lnTo>
                <a:lnTo>
                  <a:pt x="5703" y="11343"/>
                </a:lnTo>
                <a:lnTo>
                  <a:pt x="5703" y="11847"/>
                </a:lnTo>
                <a:cubicBezTo>
                  <a:pt x="5703" y="12036"/>
                  <a:pt x="5861" y="12193"/>
                  <a:pt x="6050" y="12193"/>
                </a:cubicBezTo>
                <a:cubicBezTo>
                  <a:pt x="6270" y="12193"/>
                  <a:pt x="6428" y="12036"/>
                  <a:pt x="6428" y="11847"/>
                </a:cubicBezTo>
                <a:lnTo>
                  <a:pt x="6428" y="11343"/>
                </a:lnTo>
                <a:lnTo>
                  <a:pt x="9515" y="10082"/>
                </a:lnTo>
                <a:lnTo>
                  <a:pt x="9831" y="10397"/>
                </a:lnTo>
                <a:cubicBezTo>
                  <a:pt x="9925" y="10460"/>
                  <a:pt x="9988" y="10492"/>
                  <a:pt x="10083" y="10492"/>
                </a:cubicBezTo>
                <a:cubicBezTo>
                  <a:pt x="10146" y="10492"/>
                  <a:pt x="10272" y="10460"/>
                  <a:pt x="10303" y="10397"/>
                </a:cubicBezTo>
                <a:cubicBezTo>
                  <a:pt x="10461" y="10240"/>
                  <a:pt x="10461" y="10019"/>
                  <a:pt x="10303" y="9862"/>
                </a:cubicBezTo>
                <a:lnTo>
                  <a:pt x="9988" y="9547"/>
                </a:lnTo>
                <a:lnTo>
                  <a:pt x="11248" y="6459"/>
                </a:lnTo>
                <a:lnTo>
                  <a:pt x="11784" y="6459"/>
                </a:lnTo>
                <a:cubicBezTo>
                  <a:pt x="11973" y="6459"/>
                  <a:pt x="12130" y="6302"/>
                  <a:pt x="12130" y="6081"/>
                </a:cubicBezTo>
                <a:cubicBezTo>
                  <a:pt x="12130" y="5892"/>
                  <a:pt x="12036" y="5735"/>
                  <a:pt x="11847" y="5735"/>
                </a:cubicBezTo>
                <a:lnTo>
                  <a:pt x="11343" y="5735"/>
                </a:lnTo>
                <a:lnTo>
                  <a:pt x="10083" y="2647"/>
                </a:lnTo>
                <a:lnTo>
                  <a:pt x="10398" y="2332"/>
                </a:lnTo>
                <a:cubicBezTo>
                  <a:pt x="10555" y="2175"/>
                  <a:pt x="10555" y="1954"/>
                  <a:pt x="10398" y="1797"/>
                </a:cubicBezTo>
                <a:cubicBezTo>
                  <a:pt x="10319" y="1718"/>
                  <a:pt x="10232" y="1678"/>
                  <a:pt x="10146" y="1678"/>
                </a:cubicBezTo>
                <a:cubicBezTo>
                  <a:pt x="10059" y="1678"/>
                  <a:pt x="9972" y="1718"/>
                  <a:pt x="9894" y="1797"/>
                </a:cubicBezTo>
                <a:lnTo>
                  <a:pt x="9578" y="2112"/>
                </a:lnTo>
                <a:lnTo>
                  <a:pt x="6459" y="851"/>
                </a:lnTo>
                <a:lnTo>
                  <a:pt x="6459" y="347"/>
                </a:lnTo>
                <a:cubicBezTo>
                  <a:pt x="6459" y="158"/>
                  <a:pt x="6302" y="1"/>
                  <a:pt x="6113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33" name="Google Shape;9433;p99"/>
          <p:cNvGrpSpPr/>
          <p:nvPr/>
        </p:nvGrpSpPr>
        <p:grpSpPr>
          <a:xfrm>
            <a:off x="8042149" y="2243724"/>
            <a:ext cx="373662" cy="449030"/>
            <a:chOff x="-16018450" y="4058400"/>
            <a:chExt cx="252850" cy="303850"/>
          </a:xfrm>
        </p:grpSpPr>
        <p:sp>
          <p:nvSpPr>
            <p:cNvPr id="9434" name="Google Shape;9434;p99"/>
            <p:cNvSpPr/>
            <p:nvPr/>
          </p:nvSpPr>
          <p:spPr>
            <a:xfrm>
              <a:off x="-15927875" y="4129900"/>
              <a:ext cx="88250" cy="89025"/>
            </a:xfrm>
            <a:custGeom>
              <a:avLst/>
              <a:gdLst/>
              <a:ahLst/>
              <a:cxnLst/>
              <a:rect l="l" t="t" r="r" b="b"/>
              <a:pathLst>
                <a:path w="3530" h="3561" extrusionOk="0">
                  <a:moveTo>
                    <a:pt x="1765" y="0"/>
                  </a:moveTo>
                  <a:cubicBezTo>
                    <a:pt x="788" y="0"/>
                    <a:pt x="1" y="788"/>
                    <a:pt x="1" y="1764"/>
                  </a:cubicBezTo>
                  <a:cubicBezTo>
                    <a:pt x="1" y="2772"/>
                    <a:pt x="788" y="3560"/>
                    <a:pt x="1765" y="3560"/>
                  </a:cubicBezTo>
                  <a:cubicBezTo>
                    <a:pt x="2742" y="3560"/>
                    <a:pt x="3529" y="2772"/>
                    <a:pt x="3529" y="1764"/>
                  </a:cubicBezTo>
                  <a:cubicBezTo>
                    <a:pt x="3529" y="788"/>
                    <a:pt x="2742" y="0"/>
                    <a:pt x="17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5" name="Google Shape;9435;p99"/>
            <p:cNvSpPr/>
            <p:nvPr/>
          </p:nvSpPr>
          <p:spPr>
            <a:xfrm>
              <a:off x="-16002700" y="4058400"/>
              <a:ext cx="237100" cy="233575"/>
            </a:xfrm>
            <a:custGeom>
              <a:avLst/>
              <a:gdLst/>
              <a:ahLst/>
              <a:cxnLst/>
              <a:rect l="l" t="t" r="r" b="b"/>
              <a:pathLst>
                <a:path w="9484" h="9343" extrusionOk="0">
                  <a:moveTo>
                    <a:pt x="4758" y="2167"/>
                  </a:moveTo>
                  <a:cubicBezTo>
                    <a:pt x="6144" y="2167"/>
                    <a:pt x="7247" y="3270"/>
                    <a:pt x="7247" y="4656"/>
                  </a:cubicBezTo>
                  <a:cubicBezTo>
                    <a:pt x="7247" y="6010"/>
                    <a:pt x="6144" y="7113"/>
                    <a:pt x="4758" y="7113"/>
                  </a:cubicBezTo>
                  <a:cubicBezTo>
                    <a:pt x="3372" y="7113"/>
                    <a:pt x="2269" y="6010"/>
                    <a:pt x="2269" y="4656"/>
                  </a:cubicBezTo>
                  <a:cubicBezTo>
                    <a:pt x="2269" y="3270"/>
                    <a:pt x="3372" y="2167"/>
                    <a:pt x="4758" y="2167"/>
                  </a:cubicBezTo>
                  <a:close/>
                  <a:moveTo>
                    <a:pt x="4742" y="1"/>
                  </a:moveTo>
                  <a:cubicBezTo>
                    <a:pt x="4648" y="1"/>
                    <a:pt x="4553" y="40"/>
                    <a:pt x="4474" y="119"/>
                  </a:cubicBezTo>
                  <a:cubicBezTo>
                    <a:pt x="4159" y="434"/>
                    <a:pt x="3939" y="781"/>
                    <a:pt x="3813" y="1222"/>
                  </a:cubicBezTo>
                  <a:cubicBezTo>
                    <a:pt x="3498" y="938"/>
                    <a:pt x="3120" y="686"/>
                    <a:pt x="2679" y="623"/>
                  </a:cubicBezTo>
                  <a:cubicBezTo>
                    <a:pt x="2655" y="619"/>
                    <a:pt x="2630" y="617"/>
                    <a:pt x="2606" y="617"/>
                  </a:cubicBezTo>
                  <a:cubicBezTo>
                    <a:pt x="2437" y="617"/>
                    <a:pt x="2265" y="710"/>
                    <a:pt x="2238" y="875"/>
                  </a:cubicBezTo>
                  <a:cubicBezTo>
                    <a:pt x="2112" y="1285"/>
                    <a:pt x="2112" y="1726"/>
                    <a:pt x="2206" y="2135"/>
                  </a:cubicBezTo>
                  <a:cubicBezTo>
                    <a:pt x="2001" y="2092"/>
                    <a:pt x="1797" y="2068"/>
                    <a:pt x="1595" y="2068"/>
                  </a:cubicBezTo>
                  <a:cubicBezTo>
                    <a:pt x="1362" y="2068"/>
                    <a:pt x="1134" y="2099"/>
                    <a:pt x="914" y="2167"/>
                  </a:cubicBezTo>
                  <a:cubicBezTo>
                    <a:pt x="694" y="2198"/>
                    <a:pt x="599" y="2387"/>
                    <a:pt x="662" y="2608"/>
                  </a:cubicBezTo>
                  <a:cubicBezTo>
                    <a:pt x="788" y="3018"/>
                    <a:pt x="977" y="3396"/>
                    <a:pt x="1261" y="3742"/>
                  </a:cubicBezTo>
                  <a:cubicBezTo>
                    <a:pt x="851" y="3868"/>
                    <a:pt x="473" y="4089"/>
                    <a:pt x="158" y="4404"/>
                  </a:cubicBezTo>
                  <a:cubicBezTo>
                    <a:pt x="1" y="4561"/>
                    <a:pt x="1" y="4750"/>
                    <a:pt x="158" y="4908"/>
                  </a:cubicBezTo>
                  <a:cubicBezTo>
                    <a:pt x="473" y="5223"/>
                    <a:pt x="820" y="5475"/>
                    <a:pt x="1261" y="5601"/>
                  </a:cubicBezTo>
                  <a:cubicBezTo>
                    <a:pt x="977" y="5916"/>
                    <a:pt x="757" y="6294"/>
                    <a:pt x="662" y="6735"/>
                  </a:cubicBezTo>
                  <a:cubicBezTo>
                    <a:pt x="631" y="6924"/>
                    <a:pt x="757" y="7113"/>
                    <a:pt x="914" y="7176"/>
                  </a:cubicBezTo>
                  <a:cubicBezTo>
                    <a:pt x="1140" y="7228"/>
                    <a:pt x="1375" y="7252"/>
                    <a:pt x="1614" y="7252"/>
                  </a:cubicBezTo>
                  <a:cubicBezTo>
                    <a:pt x="1810" y="7252"/>
                    <a:pt x="2008" y="7236"/>
                    <a:pt x="2206" y="7208"/>
                  </a:cubicBezTo>
                  <a:lnTo>
                    <a:pt x="2206" y="7208"/>
                  </a:lnTo>
                  <a:cubicBezTo>
                    <a:pt x="2112" y="7649"/>
                    <a:pt x="2112" y="8058"/>
                    <a:pt x="2238" y="8468"/>
                  </a:cubicBezTo>
                  <a:cubicBezTo>
                    <a:pt x="2262" y="8613"/>
                    <a:pt x="2397" y="8721"/>
                    <a:pt x="2544" y="8721"/>
                  </a:cubicBezTo>
                  <a:cubicBezTo>
                    <a:pt x="2589" y="8721"/>
                    <a:pt x="2634" y="8711"/>
                    <a:pt x="2679" y="8688"/>
                  </a:cubicBezTo>
                  <a:cubicBezTo>
                    <a:pt x="3120" y="8594"/>
                    <a:pt x="3466" y="8373"/>
                    <a:pt x="3813" y="8121"/>
                  </a:cubicBezTo>
                  <a:cubicBezTo>
                    <a:pt x="3939" y="8499"/>
                    <a:pt x="4159" y="8909"/>
                    <a:pt x="4474" y="9224"/>
                  </a:cubicBezTo>
                  <a:cubicBezTo>
                    <a:pt x="4553" y="9303"/>
                    <a:pt x="4648" y="9342"/>
                    <a:pt x="4742" y="9342"/>
                  </a:cubicBezTo>
                  <a:cubicBezTo>
                    <a:pt x="4837" y="9342"/>
                    <a:pt x="4931" y="9303"/>
                    <a:pt x="5010" y="9224"/>
                  </a:cubicBezTo>
                  <a:cubicBezTo>
                    <a:pt x="5325" y="8909"/>
                    <a:pt x="5546" y="8531"/>
                    <a:pt x="5672" y="8121"/>
                  </a:cubicBezTo>
                  <a:cubicBezTo>
                    <a:pt x="5987" y="8342"/>
                    <a:pt x="6365" y="8594"/>
                    <a:pt x="6806" y="8688"/>
                  </a:cubicBezTo>
                  <a:cubicBezTo>
                    <a:pt x="6840" y="8700"/>
                    <a:pt x="6875" y="8705"/>
                    <a:pt x="6910" y="8705"/>
                  </a:cubicBezTo>
                  <a:cubicBezTo>
                    <a:pt x="7068" y="8705"/>
                    <a:pt x="7221" y="8597"/>
                    <a:pt x="7247" y="8468"/>
                  </a:cubicBezTo>
                  <a:cubicBezTo>
                    <a:pt x="7373" y="8027"/>
                    <a:pt x="7373" y="7586"/>
                    <a:pt x="7278" y="7208"/>
                  </a:cubicBezTo>
                  <a:lnTo>
                    <a:pt x="7278" y="7208"/>
                  </a:lnTo>
                  <a:cubicBezTo>
                    <a:pt x="7477" y="7236"/>
                    <a:pt x="7675" y="7252"/>
                    <a:pt x="7870" y="7252"/>
                  </a:cubicBezTo>
                  <a:cubicBezTo>
                    <a:pt x="8110" y="7252"/>
                    <a:pt x="8345" y="7228"/>
                    <a:pt x="8570" y="7176"/>
                  </a:cubicBezTo>
                  <a:cubicBezTo>
                    <a:pt x="8791" y="7113"/>
                    <a:pt x="8885" y="6924"/>
                    <a:pt x="8822" y="6735"/>
                  </a:cubicBezTo>
                  <a:cubicBezTo>
                    <a:pt x="8696" y="6294"/>
                    <a:pt x="8507" y="5947"/>
                    <a:pt x="8224" y="5601"/>
                  </a:cubicBezTo>
                  <a:cubicBezTo>
                    <a:pt x="8633" y="5475"/>
                    <a:pt x="9011" y="5223"/>
                    <a:pt x="9326" y="4908"/>
                  </a:cubicBezTo>
                  <a:cubicBezTo>
                    <a:pt x="9484" y="4750"/>
                    <a:pt x="9484" y="4561"/>
                    <a:pt x="9326" y="4404"/>
                  </a:cubicBezTo>
                  <a:cubicBezTo>
                    <a:pt x="9011" y="4089"/>
                    <a:pt x="8665" y="3868"/>
                    <a:pt x="8224" y="3742"/>
                  </a:cubicBezTo>
                  <a:cubicBezTo>
                    <a:pt x="8507" y="3427"/>
                    <a:pt x="8728" y="3018"/>
                    <a:pt x="8822" y="2608"/>
                  </a:cubicBezTo>
                  <a:cubicBezTo>
                    <a:pt x="8854" y="2387"/>
                    <a:pt x="8728" y="2198"/>
                    <a:pt x="8570" y="2167"/>
                  </a:cubicBezTo>
                  <a:cubicBezTo>
                    <a:pt x="8351" y="2099"/>
                    <a:pt x="8122" y="2068"/>
                    <a:pt x="7889" y="2068"/>
                  </a:cubicBezTo>
                  <a:cubicBezTo>
                    <a:pt x="7688" y="2068"/>
                    <a:pt x="7483" y="2092"/>
                    <a:pt x="7278" y="2135"/>
                  </a:cubicBezTo>
                  <a:cubicBezTo>
                    <a:pt x="7373" y="1694"/>
                    <a:pt x="7373" y="1253"/>
                    <a:pt x="7247" y="875"/>
                  </a:cubicBezTo>
                  <a:cubicBezTo>
                    <a:pt x="7223" y="705"/>
                    <a:pt x="7086" y="591"/>
                    <a:pt x="6938" y="591"/>
                  </a:cubicBezTo>
                  <a:cubicBezTo>
                    <a:pt x="6894" y="591"/>
                    <a:pt x="6849" y="602"/>
                    <a:pt x="6806" y="623"/>
                  </a:cubicBezTo>
                  <a:cubicBezTo>
                    <a:pt x="6365" y="749"/>
                    <a:pt x="6018" y="938"/>
                    <a:pt x="5672" y="1222"/>
                  </a:cubicBezTo>
                  <a:cubicBezTo>
                    <a:pt x="5546" y="812"/>
                    <a:pt x="5325" y="434"/>
                    <a:pt x="5010" y="119"/>
                  </a:cubicBezTo>
                  <a:cubicBezTo>
                    <a:pt x="4931" y="40"/>
                    <a:pt x="4837" y="1"/>
                    <a:pt x="474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6" name="Google Shape;9436;p99"/>
            <p:cNvSpPr/>
            <p:nvPr/>
          </p:nvSpPr>
          <p:spPr>
            <a:xfrm>
              <a:off x="-16018450" y="4253550"/>
              <a:ext cx="129200" cy="108700"/>
            </a:xfrm>
            <a:custGeom>
              <a:avLst/>
              <a:gdLst/>
              <a:ahLst/>
              <a:cxnLst/>
              <a:rect l="l" t="t" r="r" b="b"/>
              <a:pathLst>
                <a:path w="5168" h="4348" extrusionOk="0">
                  <a:moveTo>
                    <a:pt x="1009" y="0"/>
                  </a:moveTo>
                  <a:cubicBezTo>
                    <a:pt x="410" y="693"/>
                    <a:pt x="1" y="1607"/>
                    <a:pt x="1" y="2615"/>
                  </a:cubicBezTo>
                  <a:lnTo>
                    <a:pt x="1" y="4001"/>
                  </a:lnTo>
                  <a:lnTo>
                    <a:pt x="32" y="4001"/>
                  </a:lnTo>
                  <a:cubicBezTo>
                    <a:pt x="32" y="4190"/>
                    <a:pt x="190" y="4348"/>
                    <a:pt x="410" y="4348"/>
                  </a:cubicBezTo>
                  <a:lnTo>
                    <a:pt x="1796" y="4348"/>
                  </a:lnTo>
                  <a:cubicBezTo>
                    <a:pt x="3214" y="4348"/>
                    <a:pt x="4443" y="3560"/>
                    <a:pt x="5167" y="2426"/>
                  </a:cubicBezTo>
                  <a:cubicBezTo>
                    <a:pt x="4915" y="2237"/>
                    <a:pt x="4411" y="1733"/>
                    <a:pt x="4159" y="1355"/>
                  </a:cubicBezTo>
                  <a:cubicBezTo>
                    <a:pt x="3750" y="1576"/>
                    <a:pt x="3309" y="1670"/>
                    <a:pt x="2836" y="1796"/>
                  </a:cubicBezTo>
                  <a:cubicBezTo>
                    <a:pt x="2805" y="1801"/>
                    <a:pt x="2774" y="1804"/>
                    <a:pt x="2743" y="1804"/>
                  </a:cubicBezTo>
                  <a:cubicBezTo>
                    <a:pt x="2580" y="1804"/>
                    <a:pt x="2421" y="1734"/>
                    <a:pt x="2395" y="1576"/>
                  </a:cubicBezTo>
                  <a:cubicBezTo>
                    <a:pt x="2269" y="1040"/>
                    <a:pt x="2111" y="662"/>
                    <a:pt x="2080" y="189"/>
                  </a:cubicBezTo>
                  <a:cubicBezTo>
                    <a:pt x="1702" y="158"/>
                    <a:pt x="1418" y="63"/>
                    <a:pt x="10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7" name="Google Shape;9437;p99"/>
            <p:cNvSpPr/>
            <p:nvPr/>
          </p:nvSpPr>
          <p:spPr>
            <a:xfrm>
              <a:off x="-15876675" y="4254325"/>
              <a:ext cx="107925" cy="90600"/>
            </a:xfrm>
            <a:custGeom>
              <a:avLst/>
              <a:gdLst/>
              <a:ahLst/>
              <a:cxnLst/>
              <a:rect l="l" t="t" r="r" b="b"/>
              <a:pathLst>
                <a:path w="4317" h="3624" extrusionOk="0">
                  <a:moveTo>
                    <a:pt x="3750" y="1"/>
                  </a:moveTo>
                  <a:cubicBezTo>
                    <a:pt x="3466" y="64"/>
                    <a:pt x="3277" y="127"/>
                    <a:pt x="2993" y="127"/>
                  </a:cubicBezTo>
                  <a:cubicBezTo>
                    <a:pt x="2962" y="599"/>
                    <a:pt x="2836" y="977"/>
                    <a:pt x="2678" y="1482"/>
                  </a:cubicBezTo>
                  <a:cubicBezTo>
                    <a:pt x="2653" y="1657"/>
                    <a:pt x="2509" y="1753"/>
                    <a:pt x="2355" y="1753"/>
                  </a:cubicBezTo>
                  <a:cubicBezTo>
                    <a:pt x="2316" y="1753"/>
                    <a:pt x="2276" y="1746"/>
                    <a:pt x="2237" y="1734"/>
                  </a:cubicBezTo>
                  <a:cubicBezTo>
                    <a:pt x="1733" y="1608"/>
                    <a:pt x="1292" y="1482"/>
                    <a:pt x="914" y="1292"/>
                  </a:cubicBezTo>
                  <a:cubicBezTo>
                    <a:pt x="631" y="1702"/>
                    <a:pt x="347" y="1923"/>
                    <a:pt x="1" y="2269"/>
                  </a:cubicBezTo>
                  <a:cubicBezTo>
                    <a:pt x="599" y="3057"/>
                    <a:pt x="1481" y="3592"/>
                    <a:pt x="2552" y="3592"/>
                  </a:cubicBezTo>
                  <a:lnTo>
                    <a:pt x="3970" y="3592"/>
                  </a:lnTo>
                  <a:lnTo>
                    <a:pt x="3970" y="3624"/>
                  </a:lnTo>
                  <a:cubicBezTo>
                    <a:pt x="4159" y="3624"/>
                    <a:pt x="4317" y="3466"/>
                    <a:pt x="4317" y="3277"/>
                  </a:cubicBezTo>
                  <a:lnTo>
                    <a:pt x="4317" y="1860"/>
                  </a:lnTo>
                  <a:cubicBezTo>
                    <a:pt x="4317" y="1166"/>
                    <a:pt x="4096" y="536"/>
                    <a:pt x="375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38" name="Google Shape;9438;p99"/>
          <p:cNvSpPr/>
          <p:nvPr/>
        </p:nvSpPr>
        <p:spPr>
          <a:xfrm>
            <a:off x="6274865" y="3343157"/>
            <a:ext cx="449288" cy="448143"/>
          </a:xfrm>
          <a:custGeom>
            <a:avLst/>
            <a:gdLst/>
            <a:ahLst/>
            <a:cxnLst/>
            <a:rect l="l" t="t" r="r" b="b"/>
            <a:pathLst>
              <a:path w="12161" h="12130" extrusionOk="0">
                <a:moveTo>
                  <a:pt x="3245" y="0"/>
                </a:moveTo>
                <a:cubicBezTo>
                  <a:pt x="3245" y="0"/>
                  <a:pt x="2174" y="820"/>
                  <a:pt x="2174" y="1765"/>
                </a:cubicBezTo>
                <a:cubicBezTo>
                  <a:pt x="2174" y="2363"/>
                  <a:pt x="2552" y="2930"/>
                  <a:pt x="2867" y="3245"/>
                </a:cubicBezTo>
                <a:lnTo>
                  <a:pt x="2867" y="4254"/>
                </a:lnTo>
                <a:cubicBezTo>
                  <a:pt x="2867" y="3466"/>
                  <a:pt x="2237" y="2836"/>
                  <a:pt x="1449" y="2836"/>
                </a:cubicBezTo>
                <a:lnTo>
                  <a:pt x="756" y="2836"/>
                </a:lnTo>
                <a:lnTo>
                  <a:pt x="756" y="3560"/>
                </a:lnTo>
                <a:cubicBezTo>
                  <a:pt x="756" y="4348"/>
                  <a:pt x="1386" y="4978"/>
                  <a:pt x="2174" y="4978"/>
                </a:cubicBezTo>
                <a:lnTo>
                  <a:pt x="2867" y="4978"/>
                </a:lnTo>
                <a:lnTo>
                  <a:pt x="2867" y="6742"/>
                </a:lnTo>
                <a:cubicBezTo>
                  <a:pt x="2867" y="5955"/>
                  <a:pt x="2237" y="5325"/>
                  <a:pt x="1449" y="5325"/>
                </a:cubicBezTo>
                <a:lnTo>
                  <a:pt x="756" y="5325"/>
                </a:lnTo>
                <a:lnTo>
                  <a:pt x="756" y="6018"/>
                </a:lnTo>
                <a:cubicBezTo>
                  <a:pt x="756" y="6805"/>
                  <a:pt x="1386" y="7467"/>
                  <a:pt x="2174" y="7467"/>
                </a:cubicBezTo>
                <a:lnTo>
                  <a:pt x="2867" y="7467"/>
                </a:lnTo>
                <a:lnTo>
                  <a:pt x="2867" y="9263"/>
                </a:lnTo>
                <a:cubicBezTo>
                  <a:pt x="2867" y="8475"/>
                  <a:pt x="2237" y="7845"/>
                  <a:pt x="1449" y="7845"/>
                </a:cubicBezTo>
                <a:lnTo>
                  <a:pt x="756" y="7845"/>
                </a:lnTo>
                <a:lnTo>
                  <a:pt x="756" y="8570"/>
                </a:lnTo>
                <a:cubicBezTo>
                  <a:pt x="756" y="9357"/>
                  <a:pt x="1386" y="9987"/>
                  <a:pt x="2174" y="9987"/>
                </a:cubicBezTo>
                <a:lnTo>
                  <a:pt x="2867" y="9987"/>
                </a:lnTo>
                <a:lnTo>
                  <a:pt x="2867" y="11437"/>
                </a:lnTo>
                <a:lnTo>
                  <a:pt x="347" y="11437"/>
                </a:lnTo>
                <a:cubicBezTo>
                  <a:pt x="158" y="11437"/>
                  <a:pt x="0" y="11594"/>
                  <a:pt x="0" y="11783"/>
                </a:cubicBezTo>
                <a:cubicBezTo>
                  <a:pt x="0" y="11972"/>
                  <a:pt x="158" y="12130"/>
                  <a:pt x="347" y="12130"/>
                </a:cubicBezTo>
                <a:lnTo>
                  <a:pt x="11814" y="12130"/>
                </a:lnTo>
                <a:cubicBezTo>
                  <a:pt x="12004" y="12130"/>
                  <a:pt x="12161" y="11972"/>
                  <a:pt x="12161" y="11783"/>
                </a:cubicBezTo>
                <a:cubicBezTo>
                  <a:pt x="12161" y="11594"/>
                  <a:pt x="12004" y="11437"/>
                  <a:pt x="11814" y="11437"/>
                </a:cubicBezTo>
                <a:lnTo>
                  <a:pt x="9294" y="11437"/>
                </a:lnTo>
                <a:lnTo>
                  <a:pt x="9294" y="9987"/>
                </a:lnTo>
                <a:lnTo>
                  <a:pt x="10019" y="9987"/>
                </a:lnTo>
                <a:cubicBezTo>
                  <a:pt x="10806" y="9987"/>
                  <a:pt x="11436" y="9357"/>
                  <a:pt x="11436" y="8570"/>
                </a:cubicBezTo>
                <a:lnTo>
                  <a:pt x="11436" y="7845"/>
                </a:lnTo>
                <a:lnTo>
                  <a:pt x="10712" y="7845"/>
                </a:lnTo>
                <a:cubicBezTo>
                  <a:pt x="9924" y="7845"/>
                  <a:pt x="9294" y="8475"/>
                  <a:pt x="9294" y="9263"/>
                </a:cubicBezTo>
                <a:lnTo>
                  <a:pt x="9294" y="7467"/>
                </a:lnTo>
                <a:lnTo>
                  <a:pt x="10019" y="7467"/>
                </a:lnTo>
                <a:cubicBezTo>
                  <a:pt x="10806" y="7467"/>
                  <a:pt x="11436" y="6805"/>
                  <a:pt x="11436" y="6018"/>
                </a:cubicBezTo>
                <a:lnTo>
                  <a:pt x="11436" y="5325"/>
                </a:lnTo>
                <a:lnTo>
                  <a:pt x="10712" y="5325"/>
                </a:lnTo>
                <a:cubicBezTo>
                  <a:pt x="9924" y="5325"/>
                  <a:pt x="9294" y="5955"/>
                  <a:pt x="9294" y="6742"/>
                </a:cubicBezTo>
                <a:lnTo>
                  <a:pt x="9294" y="4978"/>
                </a:lnTo>
                <a:lnTo>
                  <a:pt x="10019" y="4978"/>
                </a:lnTo>
                <a:cubicBezTo>
                  <a:pt x="10806" y="4978"/>
                  <a:pt x="11436" y="4348"/>
                  <a:pt x="11436" y="3560"/>
                </a:cubicBezTo>
                <a:lnTo>
                  <a:pt x="11436" y="2836"/>
                </a:lnTo>
                <a:lnTo>
                  <a:pt x="10712" y="2836"/>
                </a:lnTo>
                <a:cubicBezTo>
                  <a:pt x="9924" y="2836"/>
                  <a:pt x="9294" y="3466"/>
                  <a:pt x="9294" y="4254"/>
                </a:cubicBezTo>
                <a:lnTo>
                  <a:pt x="9294" y="3245"/>
                </a:lnTo>
                <a:cubicBezTo>
                  <a:pt x="9609" y="2930"/>
                  <a:pt x="10019" y="2363"/>
                  <a:pt x="10019" y="1765"/>
                </a:cubicBezTo>
                <a:cubicBezTo>
                  <a:pt x="10019" y="788"/>
                  <a:pt x="8948" y="0"/>
                  <a:pt x="8948" y="0"/>
                </a:cubicBezTo>
                <a:cubicBezTo>
                  <a:pt x="8948" y="0"/>
                  <a:pt x="7876" y="820"/>
                  <a:pt x="7876" y="1765"/>
                </a:cubicBezTo>
                <a:cubicBezTo>
                  <a:pt x="7876" y="2363"/>
                  <a:pt x="8286" y="2930"/>
                  <a:pt x="8601" y="3245"/>
                </a:cubicBezTo>
                <a:lnTo>
                  <a:pt x="8601" y="4254"/>
                </a:lnTo>
                <a:cubicBezTo>
                  <a:pt x="8601" y="3466"/>
                  <a:pt x="7971" y="2836"/>
                  <a:pt x="7183" y="2836"/>
                </a:cubicBezTo>
                <a:lnTo>
                  <a:pt x="6459" y="2836"/>
                </a:lnTo>
                <a:lnTo>
                  <a:pt x="6459" y="3560"/>
                </a:lnTo>
                <a:cubicBezTo>
                  <a:pt x="6459" y="4348"/>
                  <a:pt x="7089" y="4978"/>
                  <a:pt x="7876" y="4978"/>
                </a:cubicBezTo>
                <a:lnTo>
                  <a:pt x="8601" y="4978"/>
                </a:lnTo>
                <a:lnTo>
                  <a:pt x="8601" y="6742"/>
                </a:lnTo>
                <a:cubicBezTo>
                  <a:pt x="8601" y="5955"/>
                  <a:pt x="7971" y="5325"/>
                  <a:pt x="7183" y="5325"/>
                </a:cubicBezTo>
                <a:lnTo>
                  <a:pt x="6459" y="5325"/>
                </a:lnTo>
                <a:lnTo>
                  <a:pt x="6459" y="6018"/>
                </a:lnTo>
                <a:cubicBezTo>
                  <a:pt x="6459" y="6805"/>
                  <a:pt x="7089" y="7467"/>
                  <a:pt x="7876" y="7467"/>
                </a:cubicBezTo>
                <a:lnTo>
                  <a:pt x="8601" y="7467"/>
                </a:lnTo>
                <a:lnTo>
                  <a:pt x="8601" y="9263"/>
                </a:lnTo>
                <a:cubicBezTo>
                  <a:pt x="8601" y="8475"/>
                  <a:pt x="7971" y="7845"/>
                  <a:pt x="7183" y="7845"/>
                </a:cubicBezTo>
                <a:lnTo>
                  <a:pt x="6459" y="7845"/>
                </a:lnTo>
                <a:lnTo>
                  <a:pt x="6459" y="8570"/>
                </a:lnTo>
                <a:cubicBezTo>
                  <a:pt x="6459" y="9357"/>
                  <a:pt x="7089" y="9987"/>
                  <a:pt x="7876" y="9987"/>
                </a:cubicBezTo>
                <a:lnTo>
                  <a:pt x="8601" y="9987"/>
                </a:lnTo>
                <a:lnTo>
                  <a:pt x="8601" y="11437"/>
                </a:lnTo>
                <a:lnTo>
                  <a:pt x="3592" y="11437"/>
                </a:lnTo>
                <a:lnTo>
                  <a:pt x="3592" y="9987"/>
                </a:lnTo>
                <a:lnTo>
                  <a:pt x="4285" y="9987"/>
                </a:lnTo>
                <a:cubicBezTo>
                  <a:pt x="5072" y="9987"/>
                  <a:pt x="5703" y="9357"/>
                  <a:pt x="5703" y="8570"/>
                </a:cubicBezTo>
                <a:lnTo>
                  <a:pt x="5703" y="7845"/>
                </a:lnTo>
                <a:lnTo>
                  <a:pt x="5009" y="7845"/>
                </a:lnTo>
                <a:cubicBezTo>
                  <a:pt x="4222" y="7845"/>
                  <a:pt x="3592" y="8475"/>
                  <a:pt x="3592" y="9263"/>
                </a:cubicBezTo>
                <a:lnTo>
                  <a:pt x="3592" y="7467"/>
                </a:lnTo>
                <a:lnTo>
                  <a:pt x="4285" y="7467"/>
                </a:lnTo>
                <a:cubicBezTo>
                  <a:pt x="5072" y="7467"/>
                  <a:pt x="5703" y="6805"/>
                  <a:pt x="5703" y="6018"/>
                </a:cubicBezTo>
                <a:lnTo>
                  <a:pt x="5703" y="5325"/>
                </a:lnTo>
                <a:lnTo>
                  <a:pt x="5009" y="5325"/>
                </a:lnTo>
                <a:cubicBezTo>
                  <a:pt x="4222" y="5325"/>
                  <a:pt x="3592" y="5955"/>
                  <a:pt x="3592" y="6742"/>
                </a:cubicBezTo>
                <a:lnTo>
                  <a:pt x="3592" y="4978"/>
                </a:lnTo>
                <a:lnTo>
                  <a:pt x="4285" y="4978"/>
                </a:lnTo>
                <a:cubicBezTo>
                  <a:pt x="5072" y="4978"/>
                  <a:pt x="5703" y="4348"/>
                  <a:pt x="5703" y="3560"/>
                </a:cubicBezTo>
                <a:lnTo>
                  <a:pt x="5703" y="2836"/>
                </a:lnTo>
                <a:lnTo>
                  <a:pt x="5009" y="2836"/>
                </a:lnTo>
                <a:cubicBezTo>
                  <a:pt x="4222" y="2836"/>
                  <a:pt x="3592" y="3466"/>
                  <a:pt x="3592" y="4254"/>
                </a:cubicBezTo>
                <a:lnTo>
                  <a:pt x="3592" y="3245"/>
                </a:lnTo>
                <a:cubicBezTo>
                  <a:pt x="3907" y="2930"/>
                  <a:pt x="4285" y="2363"/>
                  <a:pt x="4285" y="1765"/>
                </a:cubicBezTo>
                <a:cubicBezTo>
                  <a:pt x="4285" y="788"/>
                  <a:pt x="3245" y="0"/>
                  <a:pt x="3245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E2A47"/>
        </a:solidFill>
        <a:effectLst/>
      </p:bgPr>
    </p:bg>
    <p:spTree>
      <p:nvGrpSpPr>
        <p:cNvPr id="1" name="Shape 9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3" name="Google Shape;9443;p100"/>
          <p:cNvSpPr txBox="1">
            <a:spLocks noGrp="1"/>
          </p:cNvSpPr>
          <p:nvPr>
            <p:ph type="title" idx="4294967295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SEO &amp; Marketing Icons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44" name="Google Shape;9444;p100"/>
          <p:cNvGrpSpPr/>
          <p:nvPr/>
        </p:nvGrpSpPr>
        <p:grpSpPr>
          <a:xfrm>
            <a:off x="845901" y="1689241"/>
            <a:ext cx="442337" cy="419623"/>
            <a:chOff x="-6696925" y="3272575"/>
            <a:chExt cx="307200" cy="291425"/>
          </a:xfrm>
        </p:grpSpPr>
        <p:sp>
          <p:nvSpPr>
            <p:cNvPr id="9445" name="Google Shape;9445;p100"/>
            <p:cNvSpPr/>
            <p:nvPr/>
          </p:nvSpPr>
          <p:spPr>
            <a:xfrm>
              <a:off x="-6696925" y="3371400"/>
              <a:ext cx="220575" cy="192600"/>
            </a:xfrm>
            <a:custGeom>
              <a:avLst/>
              <a:gdLst/>
              <a:ahLst/>
              <a:cxnLst/>
              <a:rect l="l" t="t" r="r" b="b"/>
              <a:pathLst>
                <a:path w="8823" h="7704" extrusionOk="0">
                  <a:moveTo>
                    <a:pt x="7531" y="1"/>
                  </a:moveTo>
                  <a:lnTo>
                    <a:pt x="6333" y="1167"/>
                  </a:lnTo>
                  <a:cubicBezTo>
                    <a:pt x="6207" y="1293"/>
                    <a:pt x="6207" y="1513"/>
                    <a:pt x="6333" y="1639"/>
                  </a:cubicBezTo>
                  <a:cubicBezTo>
                    <a:pt x="6743" y="2017"/>
                    <a:pt x="6743" y="2710"/>
                    <a:pt x="6333" y="3088"/>
                  </a:cubicBezTo>
                  <a:lnTo>
                    <a:pt x="4096" y="5325"/>
                  </a:lnTo>
                  <a:cubicBezTo>
                    <a:pt x="3892" y="5530"/>
                    <a:pt x="3624" y="5632"/>
                    <a:pt x="3360" y="5632"/>
                  </a:cubicBezTo>
                  <a:cubicBezTo>
                    <a:pt x="3096" y="5632"/>
                    <a:pt x="2836" y="5530"/>
                    <a:pt x="2647" y="5325"/>
                  </a:cubicBezTo>
                  <a:cubicBezTo>
                    <a:pt x="2238" y="4947"/>
                    <a:pt x="2238" y="4286"/>
                    <a:pt x="2647" y="3876"/>
                  </a:cubicBezTo>
                  <a:lnTo>
                    <a:pt x="3309" y="3214"/>
                  </a:lnTo>
                  <a:cubicBezTo>
                    <a:pt x="2994" y="2679"/>
                    <a:pt x="2836" y="2017"/>
                    <a:pt x="2836" y="1387"/>
                  </a:cubicBezTo>
                  <a:cubicBezTo>
                    <a:pt x="2836" y="1167"/>
                    <a:pt x="2868" y="978"/>
                    <a:pt x="2899" y="726"/>
                  </a:cubicBezTo>
                  <a:lnTo>
                    <a:pt x="2899" y="726"/>
                  </a:lnTo>
                  <a:lnTo>
                    <a:pt x="1230" y="2427"/>
                  </a:lnTo>
                  <a:cubicBezTo>
                    <a:pt x="1" y="3592"/>
                    <a:pt x="1" y="5577"/>
                    <a:pt x="1230" y="6806"/>
                  </a:cubicBezTo>
                  <a:cubicBezTo>
                    <a:pt x="1820" y="7396"/>
                    <a:pt x="2621" y="7704"/>
                    <a:pt x="3423" y="7704"/>
                  </a:cubicBezTo>
                  <a:cubicBezTo>
                    <a:pt x="4204" y="7704"/>
                    <a:pt x="4986" y="7412"/>
                    <a:pt x="5577" y="6806"/>
                  </a:cubicBezTo>
                  <a:cubicBezTo>
                    <a:pt x="7531" y="4884"/>
                    <a:pt x="8003" y="4506"/>
                    <a:pt x="8350" y="3813"/>
                  </a:cubicBezTo>
                  <a:cubicBezTo>
                    <a:pt x="8822" y="2994"/>
                    <a:pt x="8822" y="1986"/>
                    <a:pt x="8381" y="1104"/>
                  </a:cubicBezTo>
                  <a:cubicBezTo>
                    <a:pt x="8161" y="568"/>
                    <a:pt x="7877" y="253"/>
                    <a:pt x="75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6" name="Google Shape;9446;p100"/>
            <p:cNvSpPr/>
            <p:nvPr/>
          </p:nvSpPr>
          <p:spPr>
            <a:xfrm>
              <a:off x="-6621300" y="3272575"/>
              <a:ext cx="231575" cy="194950"/>
            </a:xfrm>
            <a:custGeom>
              <a:avLst/>
              <a:gdLst/>
              <a:ahLst/>
              <a:cxnLst/>
              <a:rect l="l" t="t" r="r" b="b"/>
              <a:pathLst>
                <a:path w="9263" h="7798" extrusionOk="0">
                  <a:moveTo>
                    <a:pt x="5868" y="0"/>
                  </a:moveTo>
                  <a:cubicBezTo>
                    <a:pt x="5073" y="0"/>
                    <a:pt x="4269" y="299"/>
                    <a:pt x="3655" y="898"/>
                  </a:cubicBezTo>
                  <a:lnTo>
                    <a:pt x="1387" y="3229"/>
                  </a:lnTo>
                  <a:cubicBezTo>
                    <a:pt x="0" y="4615"/>
                    <a:pt x="315" y="6852"/>
                    <a:pt x="1670" y="7797"/>
                  </a:cubicBezTo>
                  <a:lnTo>
                    <a:pt x="2836" y="6632"/>
                  </a:lnTo>
                  <a:cubicBezTo>
                    <a:pt x="2962" y="6506"/>
                    <a:pt x="2962" y="6317"/>
                    <a:pt x="2836" y="6159"/>
                  </a:cubicBezTo>
                  <a:cubicBezTo>
                    <a:pt x="2552" y="5907"/>
                    <a:pt x="2489" y="5466"/>
                    <a:pt x="2552" y="5372"/>
                  </a:cubicBezTo>
                  <a:cubicBezTo>
                    <a:pt x="2552" y="4742"/>
                    <a:pt x="3214" y="4332"/>
                    <a:pt x="5167" y="2379"/>
                  </a:cubicBezTo>
                  <a:cubicBezTo>
                    <a:pt x="5384" y="2162"/>
                    <a:pt x="5630" y="2071"/>
                    <a:pt x="5869" y="2071"/>
                  </a:cubicBezTo>
                  <a:cubicBezTo>
                    <a:pt x="6673" y="2071"/>
                    <a:pt x="7393" y="3099"/>
                    <a:pt x="6616" y="3828"/>
                  </a:cubicBezTo>
                  <a:lnTo>
                    <a:pt x="5923" y="4521"/>
                  </a:lnTo>
                  <a:cubicBezTo>
                    <a:pt x="6364" y="5372"/>
                    <a:pt x="6522" y="6159"/>
                    <a:pt x="6364" y="7010"/>
                  </a:cubicBezTo>
                  <a:lnTo>
                    <a:pt x="8097" y="5277"/>
                  </a:lnTo>
                  <a:cubicBezTo>
                    <a:pt x="9263" y="4048"/>
                    <a:pt x="9263" y="2127"/>
                    <a:pt x="8034" y="898"/>
                  </a:cubicBezTo>
                  <a:cubicBezTo>
                    <a:pt x="7451" y="299"/>
                    <a:pt x="6664" y="0"/>
                    <a:pt x="586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47" name="Google Shape;9447;p100"/>
          <p:cNvGrpSpPr/>
          <p:nvPr/>
        </p:nvGrpSpPr>
        <p:grpSpPr>
          <a:xfrm>
            <a:off x="845884" y="2204636"/>
            <a:ext cx="442373" cy="420775"/>
            <a:chOff x="-6690625" y="3631325"/>
            <a:chExt cx="307225" cy="292225"/>
          </a:xfrm>
        </p:grpSpPr>
        <p:sp>
          <p:nvSpPr>
            <p:cNvPr id="9448" name="Google Shape;9448;p100"/>
            <p:cNvSpPr/>
            <p:nvPr/>
          </p:nvSpPr>
          <p:spPr>
            <a:xfrm>
              <a:off x="-6690625" y="3631325"/>
              <a:ext cx="222925" cy="292225"/>
            </a:xfrm>
            <a:custGeom>
              <a:avLst/>
              <a:gdLst/>
              <a:ahLst/>
              <a:cxnLst/>
              <a:rect l="l" t="t" r="r" b="b"/>
              <a:pathLst>
                <a:path w="8917" h="11689" extrusionOk="0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9" name="Google Shape;9449;p100"/>
            <p:cNvSpPr/>
            <p:nvPr/>
          </p:nvSpPr>
          <p:spPr>
            <a:xfrm>
              <a:off x="-6604350" y="3832175"/>
              <a:ext cx="58675" cy="56550"/>
            </a:xfrm>
            <a:custGeom>
              <a:avLst/>
              <a:gdLst/>
              <a:ahLst/>
              <a:cxnLst/>
              <a:rect l="l" t="t" r="r" b="b"/>
              <a:pathLst>
                <a:path w="2347" h="2262" extrusionOk="0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0" name="Google Shape;9450;p100"/>
            <p:cNvSpPr/>
            <p:nvPr/>
          </p:nvSpPr>
          <p:spPr>
            <a:xfrm>
              <a:off x="-6470875" y="3684775"/>
              <a:ext cx="87475" cy="71800"/>
            </a:xfrm>
            <a:custGeom>
              <a:avLst/>
              <a:gdLst/>
              <a:ahLst/>
              <a:cxnLst/>
              <a:rect l="l" t="t" r="r" b="b"/>
              <a:pathLst>
                <a:path w="3499" h="2872" extrusionOk="0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1" name="Google Shape;9451;p100"/>
            <p:cNvSpPr/>
            <p:nvPr/>
          </p:nvSpPr>
          <p:spPr>
            <a:xfrm>
              <a:off x="-6578775" y="3721900"/>
              <a:ext cx="143375" cy="143375"/>
            </a:xfrm>
            <a:custGeom>
              <a:avLst/>
              <a:gdLst/>
              <a:ahLst/>
              <a:cxnLst/>
              <a:rect l="l" t="t" r="r" b="b"/>
              <a:pathLst>
                <a:path w="5735" h="5735" extrusionOk="0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2" name="Google Shape;9452;p100"/>
            <p:cNvSpPr/>
            <p:nvPr/>
          </p:nvSpPr>
          <p:spPr>
            <a:xfrm>
              <a:off x="-6685100" y="3636850"/>
              <a:ext cx="47275" cy="46475"/>
            </a:xfrm>
            <a:custGeom>
              <a:avLst/>
              <a:gdLst/>
              <a:ahLst/>
              <a:cxnLst/>
              <a:rect l="l" t="t" r="r" b="b"/>
              <a:pathLst>
                <a:path w="1891" h="1859" extrusionOk="0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53" name="Google Shape;9453;p100"/>
          <p:cNvGrpSpPr/>
          <p:nvPr/>
        </p:nvGrpSpPr>
        <p:grpSpPr>
          <a:xfrm>
            <a:off x="868005" y="2756972"/>
            <a:ext cx="421927" cy="419371"/>
            <a:chOff x="-6689825" y="3992050"/>
            <a:chExt cx="293025" cy="291250"/>
          </a:xfrm>
        </p:grpSpPr>
        <p:sp>
          <p:nvSpPr>
            <p:cNvPr id="9454" name="Google Shape;9454;p100"/>
            <p:cNvSpPr/>
            <p:nvPr/>
          </p:nvSpPr>
          <p:spPr>
            <a:xfrm>
              <a:off x="-6547275" y="3992050"/>
              <a:ext cx="30750" cy="65400"/>
            </a:xfrm>
            <a:custGeom>
              <a:avLst/>
              <a:gdLst/>
              <a:ahLst/>
              <a:cxnLst/>
              <a:rect l="l" t="t" r="r" b="b"/>
              <a:pathLst>
                <a:path w="1230" h="2616" extrusionOk="0">
                  <a:moveTo>
                    <a:pt x="1229" y="1"/>
                  </a:moveTo>
                  <a:cubicBezTo>
                    <a:pt x="757" y="379"/>
                    <a:pt x="284" y="1355"/>
                    <a:pt x="1" y="2616"/>
                  </a:cubicBezTo>
                  <a:lnTo>
                    <a:pt x="1229" y="2616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5" name="Google Shape;9455;p100"/>
            <p:cNvSpPr/>
            <p:nvPr/>
          </p:nvSpPr>
          <p:spPr>
            <a:xfrm>
              <a:off x="-6547275" y="4143275"/>
              <a:ext cx="30750" cy="64600"/>
            </a:xfrm>
            <a:custGeom>
              <a:avLst/>
              <a:gdLst/>
              <a:ahLst/>
              <a:cxnLst/>
              <a:rect l="l" t="t" r="r" b="b"/>
              <a:pathLst>
                <a:path w="1230" h="2584" extrusionOk="0">
                  <a:moveTo>
                    <a:pt x="1" y="1"/>
                  </a:moveTo>
                  <a:cubicBezTo>
                    <a:pt x="284" y="1261"/>
                    <a:pt x="757" y="2237"/>
                    <a:pt x="1229" y="2584"/>
                  </a:cubicBezTo>
                  <a:lnTo>
                    <a:pt x="122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6" name="Google Shape;9456;p100"/>
            <p:cNvSpPr/>
            <p:nvPr/>
          </p:nvSpPr>
          <p:spPr>
            <a:xfrm>
              <a:off x="-6551200" y="4073975"/>
              <a:ext cx="34675" cy="51200"/>
            </a:xfrm>
            <a:custGeom>
              <a:avLst/>
              <a:gdLst/>
              <a:ahLst/>
              <a:cxnLst/>
              <a:rect l="l" t="t" r="r" b="b"/>
              <a:pathLst>
                <a:path w="1387" h="2048" extrusionOk="0">
                  <a:moveTo>
                    <a:pt x="63" y="0"/>
                  </a:moveTo>
                  <a:cubicBezTo>
                    <a:pt x="0" y="725"/>
                    <a:pt x="0" y="1355"/>
                    <a:pt x="63" y="2048"/>
                  </a:cubicBezTo>
                  <a:lnTo>
                    <a:pt x="1386" y="2048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7" name="Google Shape;9457;p100"/>
            <p:cNvSpPr/>
            <p:nvPr/>
          </p:nvSpPr>
          <p:spPr>
            <a:xfrm>
              <a:off x="-6475600" y="3994425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1" y="0"/>
                  </a:moveTo>
                  <a:cubicBezTo>
                    <a:pt x="442" y="630"/>
                    <a:pt x="757" y="1512"/>
                    <a:pt x="946" y="2521"/>
                  </a:cubicBezTo>
                  <a:lnTo>
                    <a:pt x="2805" y="2521"/>
                  </a:lnTo>
                  <a:cubicBezTo>
                    <a:pt x="2301" y="1292"/>
                    <a:pt x="1261" y="347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8" name="Google Shape;9458;p100"/>
            <p:cNvSpPr/>
            <p:nvPr/>
          </p:nvSpPr>
          <p:spPr>
            <a:xfrm>
              <a:off x="-6449600" y="4073975"/>
              <a:ext cx="52800" cy="51200"/>
            </a:xfrm>
            <a:custGeom>
              <a:avLst/>
              <a:gdLst/>
              <a:ahLst/>
              <a:cxnLst/>
              <a:rect l="l" t="t" r="r" b="b"/>
              <a:pathLst>
                <a:path w="2112" h="2048" extrusionOk="0">
                  <a:moveTo>
                    <a:pt x="0" y="0"/>
                  </a:moveTo>
                  <a:cubicBezTo>
                    <a:pt x="63" y="725"/>
                    <a:pt x="63" y="1355"/>
                    <a:pt x="0" y="2048"/>
                  </a:cubicBezTo>
                  <a:lnTo>
                    <a:pt x="1954" y="2048"/>
                  </a:lnTo>
                  <a:cubicBezTo>
                    <a:pt x="2048" y="1733"/>
                    <a:pt x="2080" y="1386"/>
                    <a:pt x="2080" y="1040"/>
                  </a:cubicBezTo>
                  <a:cubicBezTo>
                    <a:pt x="2111" y="662"/>
                    <a:pt x="2048" y="347"/>
                    <a:pt x="19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9" name="Google Shape;9459;p100"/>
            <p:cNvSpPr/>
            <p:nvPr/>
          </p:nvSpPr>
          <p:spPr>
            <a:xfrm>
              <a:off x="-6500000" y="3992050"/>
              <a:ext cx="30725" cy="65400"/>
            </a:xfrm>
            <a:custGeom>
              <a:avLst/>
              <a:gdLst/>
              <a:ahLst/>
              <a:cxnLst/>
              <a:rect l="l" t="t" r="r" b="b"/>
              <a:pathLst>
                <a:path w="122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229" y="2616"/>
                  </a:lnTo>
                  <a:cubicBezTo>
                    <a:pt x="977" y="1355"/>
                    <a:pt x="473" y="379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0" name="Google Shape;9460;p100"/>
            <p:cNvSpPr/>
            <p:nvPr/>
          </p:nvSpPr>
          <p:spPr>
            <a:xfrm>
              <a:off x="-6500000" y="4143275"/>
              <a:ext cx="30725" cy="64600"/>
            </a:xfrm>
            <a:custGeom>
              <a:avLst/>
              <a:gdLst/>
              <a:ahLst/>
              <a:cxnLst/>
              <a:rect l="l" t="t" r="r" b="b"/>
              <a:pathLst>
                <a:path w="1229" h="2584" extrusionOk="0">
                  <a:moveTo>
                    <a:pt x="0" y="1"/>
                  </a:moveTo>
                  <a:lnTo>
                    <a:pt x="0" y="2584"/>
                  </a:lnTo>
                  <a:cubicBezTo>
                    <a:pt x="473" y="2237"/>
                    <a:pt x="945" y="1261"/>
                    <a:pt x="12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1" name="Google Shape;9461;p100"/>
            <p:cNvSpPr/>
            <p:nvPr/>
          </p:nvSpPr>
          <p:spPr>
            <a:xfrm>
              <a:off x="-6689825" y="4141700"/>
              <a:ext cx="149675" cy="141600"/>
            </a:xfrm>
            <a:custGeom>
              <a:avLst/>
              <a:gdLst/>
              <a:ahLst/>
              <a:cxnLst/>
              <a:rect l="l" t="t" r="r" b="b"/>
              <a:pathLst>
                <a:path w="5987" h="5664" extrusionOk="0">
                  <a:moveTo>
                    <a:pt x="3182" y="1"/>
                  </a:moveTo>
                  <a:cubicBezTo>
                    <a:pt x="3371" y="442"/>
                    <a:pt x="3623" y="851"/>
                    <a:pt x="3938" y="1198"/>
                  </a:cubicBezTo>
                  <a:lnTo>
                    <a:pt x="3088" y="2017"/>
                  </a:lnTo>
                  <a:cubicBezTo>
                    <a:pt x="2946" y="1946"/>
                    <a:pt x="2791" y="1911"/>
                    <a:pt x="2638" y="1911"/>
                  </a:cubicBezTo>
                  <a:cubicBezTo>
                    <a:pt x="2382" y="1911"/>
                    <a:pt x="2131" y="2009"/>
                    <a:pt x="1954" y="2206"/>
                  </a:cubicBezTo>
                  <a:lnTo>
                    <a:pt x="378" y="3907"/>
                  </a:lnTo>
                  <a:cubicBezTo>
                    <a:pt x="0" y="4317"/>
                    <a:pt x="0" y="4978"/>
                    <a:pt x="378" y="5356"/>
                  </a:cubicBezTo>
                  <a:cubicBezTo>
                    <a:pt x="583" y="5561"/>
                    <a:pt x="851" y="5664"/>
                    <a:pt x="1115" y="5664"/>
                  </a:cubicBezTo>
                  <a:cubicBezTo>
                    <a:pt x="1379" y="5664"/>
                    <a:pt x="1639" y="5561"/>
                    <a:pt x="1828" y="5356"/>
                  </a:cubicBezTo>
                  <a:lnTo>
                    <a:pt x="3403" y="3687"/>
                  </a:lnTo>
                  <a:cubicBezTo>
                    <a:pt x="3718" y="3372"/>
                    <a:pt x="3781" y="2899"/>
                    <a:pt x="3623" y="2521"/>
                  </a:cubicBezTo>
                  <a:lnTo>
                    <a:pt x="4443" y="1702"/>
                  </a:lnTo>
                  <a:cubicBezTo>
                    <a:pt x="4821" y="2111"/>
                    <a:pt x="5388" y="2426"/>
                    <a:pt x="5986" y="2584"/>
                  </a:cubicBezTo>
                  <a:cubicBezTo>
                    <a:pt x="5545" y="1954"/>
                    <a:pt x="5230" y="1040"/>
                    <a:pt x="50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2" name="Google Shape;9462;p100"/>
            <p:cNvSpPr/>
            <p:nvPr/>
          </p:nvSpPr>
          <p:spPr>
            <a:xfrm>
              <a:off x="-6475600" y="4141700"/>
              <a:ext cx="70125" cy="64600"/>
            </a:xfrm>
            <a:custGeom>
              <a:avLst/>
              <a:gdLst/>
              <a:ahLst/>
              <a:cxnLst/>
              <a:rect l="l" t="t" r="r" b="b"/>
              <a:pathLst>
                <a:path w="2805" h="2584" extrusionOk="0">
                  <a:moveTo>
                    <a:pt x="946" y="1"/>
                  </a:moveTo>
                  <a:cubicBezTo>
                    <a:pt x="757" y="1040"/>
                    <a:pt x="442" y="1954"/>
                    <a:pt x="1" y="2584"/>
                  </a:cubicBezTo>
                  <a:cubicBezTo>
                    <a:pt x="1261" y="2174"/>
                    <a:pt x="2301" y="1229"/>
                    <a:pt x="28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3" name="Google Shape;9463;p100"/>
            <p:cNvSpPr/>
            <p:nvPr/>
          </p:nvSpPr>
          <p:spPr>
            <a:xfrm>
              <a:off x="-6618950" y="4073975"/>
              <a:ext cx="52025" cy="51200"/>
            </a:xfrm>
            <a:custGeom>
              <a:avLst/>
              <a:gdLst/>
              <a:ahLst/>
              <a:cxnLst/>
              <a:rect l="l" t="t" r="r" b="b"/>
              <a:pathLst>
                <a:path w="2081" h="2048" extrusionOk="0">
                  <a:moveTo>
                    <a:pt x="95" y="0"/>
                  </a:moveTo>
                  <a:cubicBezTo>
                    <a:pt x="32" y="315"/>
                    <a:pt x="1" y="662"/>
                    <a:pt x="1" y="1040"/>
                  </a:cubicBezTo>
                  <a:cubicBezTo>
                    <a:pt x="1" y="1386"/>
                    <a:pt x="32" y="1733"/>
                    <a:pt x="95" y="2048"/>
                  </a:cubicBezTo>
                  <a:lnTo>
                    <a:pt x="2080" y="2048"/>
                  </a:lnTo>
                  <a:cubicBezTo>
                    <a:pt x="1986" y="1355"/>
                    <a:pt x="1986" y="725"/>
                    <a:pt x="2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4" name="Google Shape;9464;p100"/>
            <p:cNvSpPr/>
            <p:nvPr/>
          </p:nvSpPr>
          <p:spPr>
            <a:xfrm>
              <a:off x="-6610275" y="3992850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2804" y="0"/>
                  </a:moveTo>
                  <a:lnTo>
                    <a:pt x="2804" y="0"/>
                  </a:lnTo>
                  <a:cubicBezTo>
                    <a:pt x="1544" y="410"/>
                    <a:pt x="504" y="1355"/>
                    <a:pt x="0" y="2521"/>
                  </a:cubicBezTo>
                  <a:lnTo>
                    <a:pt x="1859" y="2521"/>
                  </a:lnTo>
                  <a:cubicBezTo>
                    <a:pt x="2017" y="1575"/>
                    <a:pt x="2363" y="693"/>
                    <a:pt x="28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5" name="Google Shape;9465;p100"/>
            <p:cNvSpPr/>
            <p:nvPr/>
          </p:nvSpPr>
          <p:spPr>
            <a:xfrm>
              <a:off x="-6500000" y="4073975"/>
              <a:ext cx="35450" cy="51200"/>
            </a:xfrm>
            <a:custGeom>
              <a:avLst/>
              <a:gdLst/>
              <a:ahLst/>
              <a:cxnLst/>
              <a:rect l="l" t="t" r="r" b="b"/>
              <a:pathLst>
                <a:path w="1418" h="2048" extrusionOk="0">
                  <a:moveTo>
                    <a:pt x="0" y="0"/>
                  </a:moveTo>
                  <a:lnTo>
                    <a:pt x="0" y="2048"/>
                  </a:lnTo>
                  <a:lnTo>
                    <a:pt x="1292" y="2048"/>
                  </a:lnTo>
                  <a:cubicBezTo>
                    <a:pt x="1418" y="1355"/>
                    <a:pt x="1418" y="725"/>
                    <a:pt x="12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66" name="Google Shape;9466;p100"/>
          <p:cNvSpPr/>
          <p:nvPr/>
        </p:nvSpPr>
        <p:spPr>
          <a:xfrm>
            <a:off x="3545854" y="1689199"/>
            <a:ext cx="434634" cy="419227"/>
          </a:xfrm>
          <a:custGeom>
            <a:avLst/>
            <a:gdLst/>
            <a:ahLst/>
            <a:cxnLst/>
            <a:rect l="l" t="t" r="r" b="b"/>
            <a:pathLst>
              <a:path w="12074" h="11646" extrusionOk="0">
                <a:moveTo>
                  <a:pt x="10001" y="2714"/>
                </a:moveTo>
                <a:cubicBezTo>
                  <a:pt x="10213" y="2714"/>
                  <a:pt x="10440" y="2904"/>
                  <a:pt x="10341" y="3182"/>
                </a:cubicBezTo>
                <a:lnTo>
                  <a:pt x="9332" y="5923"/>
                </a:lnTo>
                <a:cubicBezTo>
                  <a:pt x="9269" y="6065"/>
                  <a:pt x="9143" y="6136"/>
                  <a:pt x="9017" y="6136"/>
                </a:cubicBezTo>
                <a:cubicBezTo>
                  <a:pt x="8891" y="6136"/>
                  <a:pt x="8765" y="6065"/>
                  <a:pt x="8702" y="5923"/>
                </a:cubicBezTo>
                <a:lnTo>
                  <a:pt x="7978" y="4033"/>
                </a:lnTo>
                <a:lnTo>
                  <a:pt x="7285" y="5923"/>
                </a:lnTo>
                <a:cubicBezTo>
                  <a:pt x="7222" y="6065"/>
                  <a:pt x="7080" y="6136"/>
                  <a:pt x="6946" y="6136"/>
                </a:cubicBezTo>
                <a:cubicBezTo>
                  <a:pt x="6812" y="6136"/>
                  <a:pt x="6686" y="6065"/>
                  <a:pt x="6655" y="5923"/>
                </a:cubicBezTo>
                <a:lnTo>
                  <a:pt x="5615" y="3182"/>
                </a:lnTo>
                <a:cubicBezTo>
                  <a:pt x="5516" y="2904"/>
                  <a:pt x="5729" y="2714"/>
                  <a:pt x="5941" y="2714"/>
                </a:cubicBezTo>
                <a:cubicBezTo>
                  <a:pt x="6064" y="2714"/>
                  <a:pt x="6187" y="2779"/>
                  <a:pt x="6245" y="2930"/>
                </a:cubicBezTo>
                <a:lnTo>
                  <a:pt x="6970" y="4820"/>
                </a:lnTo>
                <a:lnTo>
                  <a:pt x="7663" y="2930"/>
                </a:lnTo>
                <a:cubicBezTo>
                  <a:pt x="7726" y="2804"/>
                  <a:pt x="7867" y="2741"/>
                  <a:pt x="8001" y="2741"/>
                </a:cubicBezTo>
                <a:cubicBezTo>
                  <a:pt x="8135" y="2741"/>
                  <a:pt x="8261" y="2804"/>
                  <a:pt x="8293" y="2930"/>
                </a:cubicBezTo>
                <a:lnTo>
                  <a:pt x="9017" y="4820"/>
                </a:lnTo>
                <a:lnTo>
                  <a:pt x="9711" y="2930"/>
                </a:lnTo>
                <a:cubicBezTo>
                  <a:pt x="9757" y="2779"/>
                  <a:pt x="9877" y="2714"/>
                  <a:pt x="10001" y="2714"/>
                </a:cubicBezTo>
                <a:close/>
                <a:moveTo>
                  <a:pt x="7946" y="0"/>
                </a:moveTo>
                <a:cubicBezTo>
                  <a:pt x="5678" y="0"/>
                  <a:pt x="3851" y="1827"/>
                  <a:pt x="3851" y="4096"/>
                </a:cubicBezTo>
                <a:cubicBezTo>
                  <a:pt x="3851" y="5104"/>
                  <a:pt x="4197" y="6018"/>
                  <a:pt x="4827" y="6711"/>
                </a:cubicBezTo>
                <a:lnTo>
                  <a:pt x="4134" y="7435"/>
                </a:lnTo>
                <a:cubicBezTo>
                  <a:pt x="3981" y="7364"/>
                  <a:pt x="3827" y="7329"/>
                  <a:pt x="3678" y="7329"/>
                </a:cubicBezTo>
                <a:cubicBezTo>
                  <a:pt x="3431" y="7329"/>
                  <a:pt x="3197" y="7427"/>
                  <a:pt x="3000" y="7624"/>
                </a:cubicBezTo>
                <a:lnTo>
                  <a:pt x="732" y="9861"/>
                </a:lnTo>
                <a:cubicBezTo>
                  <a:pt x="0" y="10593"/>
                  <a:pt x="722" y="11645"/>
                  <a:pt x="1524" y="11645"/>
                </a:cubicBezTo>
                <a:cubicBezTo>
                  <a:pt x="1758" y="11645"/>
                  <a:pt x="1999" y="11555"/>
                  <a:pt x="2212" y="11342"/>
                </a:cubicBezTo>
                <a:lnTo>
                  <a:pt x="4449" y="9074"/>
                </a:lnTo>
                <a:cubicBezTo>
                  <a:pt x="4764" y="8759"/>
                  <a:pt x="4796" y="8286"/>
                  <a:pt x="4638" y="7939"/>
                </a:cubicBezTo>
                <a:lnTo>
                  <a:pt x="5363" y="7246"/>
                </a:lnTo>
                <a:cubicBezTo>
                  <a:pt x="6056" y="7813"/>
                  <a:pt x="7001" y="8223"/>
                  <a:pt x="7978" y="8223"/>
                </a:cubicBezTo>
                <a:cubicBezTo>
                  <a:pt x="10278" y="8223"/>
                  <a:pt x="12073" y="6364"/>
                  <a:pt x="12073" y="4127"/>
                </a:cubicBezTo>
                <a:cubicBezTo>
                  <a:pt x="12073" y="1796"/>
                  <a:pt x="10246" y="0"/>
                  <a:pt x="7946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67" name="Google Shape;9467;p100"/>
          <p:cNvGrpSpPr/>
          <p:nvPr/>
        </p:nvGrpSpPr>
        <p:grpSpPr>
          <a:xfrm>
            <a:off x="3551317" y="2205192"/>
            <a:ext cx="423043" cy="419659"/>
            <a:chOff x="-4837325" y="3612425"/>
            <a:chExt cx="293800" cy="291450"/>
          </a:xfrm>
        </p:grpSpPr>
        <p:sp>
          <p:nvSpPr>
            <p:cNvPr id="9468" name="Google Shape;9468;p100"/>
            <p:cNvSpPr/>
            <p:nvPr/>
          </p:nvSpPr>
          <p:spPr>
            <a:xfrm>
              <a:off x="-4836550" y="3612425"/>
              <a:ext cx="293025" cy="170925"/>
            </a:xfrm>
            <a:custGeom>
              <a:avLst/>
              <a:gdLst/>
              <a:ahLst/>
              <a:cxnLst/>
              <a:rect l="l" t="t" r="r" b="b"/>
              <a:pathLst>
                <a:path w="11721" h="6837" extrusionOk="0">
                  <a:moveTo>
                    <a:pt x="6837" y="2017"/>
                  </a:moveTo>
                  <a:lnTo>
                    <a:pt x="6837" y="2741"/>
                  </a:lnTo>
                  <a:lnTo>
                    <a:pt x="4789" y="2741"/>
                  </a:lnTo>
                  <a:lnTo>
                    <a:pt x="4789" y="2017"/>
                  </a:lnTo>
                  <a:close/>
                  <a:moveTo>
                    <a:pt x="4411" y="0"/>
                  </a:moveTo>
                  <a:cubicBezTo>
                    <a:pt x="3466" y="0"/>
                    <a:pt x="2741" y="725"/>
                    <a:pt x="2741" y="1702"/>
                  </a:cubicBezTo>
                  <a:lnTo>
                    <a:pt x="2741" y="2741"/>
                  </a:lnTo>
                  <a:lnTo>
                    <a:pt x="1166" y="2741"/>
                  </a:lnTo>
                  <a:cubicBezTo>
                    <a:pt x="536" y="2741"/>
                    <a:pt x="1" y="3277"/>
                    <a:pt x="1" y="3875"/>
                  </a:cubicBezTo>
                  <a:lnTo>
                    <a:pt x="1" y="4254"/>
                  </a:lnTo>
                  <a:cubicBezTo>
                    <a:pt x="1513" y="5860"/>
                    <a:pt x="3592" y="6837"/>
                    <a:pt x="5829" y="6837"/>
                  </a:cubicBezTo>
                  <a:cubicBezTo>
                    <a:pt x="8097" y="6837"/>
                    <a:pt x="10208" y="5892"/>
                    <a:pt x="11720" y="4254"/>
                  </a:cubicBezTo>
                  <a:lnTo>
                    <a:pt x="11720" y="3718"/>
                  </a:lnTo>
                  <a:cubicBezTo>
                    <a:pt x="11657" y="3214"/>
                    <a:pt x="11185" y="2741"/>
                    <a:pt x="10649" y="2741"/>
                  </a:cubicBezTo>
                  <a:lnTo>
                    <a:pt x="8885" y="2741"/>
                  </a:lnTo>
                  <a:lnTo>
                    <a:pt x="8885" y="1702"/>
                  </a:lnTo>
                  <a:cubicBezTo>
                    <a:pt x="8885" y="756"/>
                    <a:pt x="8129" y="0"/>
                    <a:pt x="718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9" name="Google Shape;9469;p100"/>
            <p:cNvSpPr/>
            <p:nvPr/>
          </p:nvSpPr>
          <p:spPr>
            <a:xfrm>
              <a:off x="-4837325" y="3743950"/>
              <a:ext cx="291425" cy="159925"/>
            </a:xfrm>
            <a:custGeom>
              <a:avLst/>
              <a:gdLst/>
              <a:ahLst/>
              <a:cxnLst/>
              <a:rect l="l" t="t" r="r" b="b"/>
              <a:pathLst>
                <a:path w="11657" h="6397" extrusionOk="0">
                  <a:moveTo>
                    <a:pt x="11657" y="1"/>
                  </a:moveTo>
                  <a:cubicBezTo>
                    <a:pt x="10523" y="1072"/>
                    <a:pt x="9073" y="1828"/>
                    <a:pt x="7530" y="2143"/>
                  </a:cubicBezTo>
                  <a:lnTo>
                    <a:pt x="7530" y="2647"/>
                  </a:lnTo>
                  <a:cubicBezTo>
                    <a:pt x="7530" y="3214"/>
                    <a:pt x="7057" y="3687"/>
                    <a:pt x="6490" y="3687"/>
                  </a:cubicBezTo>
                  <a:lnTo>
                    <a:pt x="5135" y="3687"/>
                  </a:lnTo>
                  <a:cubicBezTo>
                    <a:pt x="4568" y="3687"/>
                    <a:pt x="4096" y="3214"/>
                    <a:pt x="4096" y="2647"/>
                  </a:cubicBezTo>
                  <a:lnTo>
                    <a:pt x="4096" y="2143"/>
                  </a:lnTo>
                  <a:cubicBezTo>
                    <a:pt x="2552" y="1828"/>
                    <a:pt x="1134" y="1103"/>
                    <a:pt x="0" y="64"/>
                  </a:cubicBezTo>
                  <a:lnTo>
                    <a:pt x="0" y="4695"/>
                  </a:lnTo>
                  <a:cubicBezTo>
                    <a:pt x="0" y="5640"/>
                    <a:pt x="756" y="6396"/>
                    <a:pt x="1701" y="6396"/>
                  </a:cubicBezTo>
                  <a:lnTo>
                    <a:pt x="9956" y="6396"/>
                  </a:lnTo>
                  <a:cubicBezTo>
                    <a:pt x="10901" y="6396"/>
                    <a:pt x="11657" y="5640"/>
                    <a:pt x="11657" y="4695"/>
                  </a:cubicBezTo>
                  <a:lnTo>
                    <a:pt x="1165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0" name="Google Shape;9470;p100"/>
            <p:cNvSpPr/>
            <p:nvPr/>
          </p:nvSpPr>
          <p:spPr>
            <a:xfrm>
              <a:off x="-4716825" y="3799075"/>
              <a:ext cx="51225" cy="18950"/>
            </a:xfrm>
            <a:custGeom>
              <a:avLst/>
              <a:gdLst/>
              <a:ahLst/>
              <a:cxnLst/>
              <a:rect l="l" t="t" r="r" b="b"/>
              <a:pathLst>
                <a:path w="2049" h="758" extrusionOk="0">
                  <a:moveTo>
                    <a:pt x="0" y="1"/>
                  </a:moveTo>
                  <a:lnTo>
                    <a:pt x="0" y="411"/>
                  </a:lnTo>
                  <a:cubicBezTo>
                    <a:pt x="0" y="600"/>
                    <a:pt x="158" y="757"/>
                    <a:pt x="347" y="757"/>
                  </a:cubicBezTo>
                  <a:lnTo>
                    <a:pt x="1670" y="757"/>
                  </a:lnTo>
                  <a:cubicBezTo>
                    <a:pt x="1891" y="757"/>
                    <a:pt x="2048" y="600"/>
                    <a:pt x="2048" y="411"/>
                  </a:cubicBezTo>
                  <a:lnTo>
                    <a:pt x="2048" y="1"/>
                  </a:lnTo>
                  <a:cubicBezTo>
                    <a:pt x="1686" y="48"/>
                    <a:pt x="1347" y="72"/>
                    <a:pt x="1012" y="72"/>
                  </a:cubicBezTo>
                  <a:cubicBezTo>
                    <a:pt x="678" y="72"/>
                    <a:pt x="347" y="48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1" name="Google Shape;9471;p100"/>
          <p:cNvGrpSpPr/>
          <p:nvPr/>
        </p:nvGrpSpPr>
        <p:grpSpPr>
          <a:xfrm>
            <a:off x="3564349" y="2756826"/>
            <a:ext cx="420775" cy="419659"/>
            <a:chOff x="-4837325" y="3971575"/>
            <a:chExt cx="292225" cy="291450"/>
          </a:xfrm>
        </p:grpSpPr>
        <p:sp>
          <p:nvSpPr>
            <p:cNvPr id="9472" name="Google Shape;9472;p100"/>
            <p:cNvSpPr/>
            <p:nvPr/>
          </p:nvSpPr>
          <p:spPr>
            <a:xfrm>
              <a:off x="-4734150" y="4073975"/>
              <a:ext cx="86650" cy="86650"/>
            </a:xfrm>
            <a:custGeom>
              <a:avLst/>
              <a:gdLst/>
              <a:ahLst/>
              <a:cxnLst/>
              <a:rect l="l" t="t" r="r" b="b"/>
              <a:pathLst>
                <a:path w="3466" h="3466" extrusionOk="0">
                  <a:moveTo>
                    <a:pt x="1701" y="725"/>
                  </a:moveTo>
                  <a:cubicBezTo>
                    <a:pt x="2269" y="725"/>
                    <a:pt x="2773" y="1197"/>
                    <a:pt x="2773" y="1733"/>
                  </a:cubicBezTo>
                  <a:cubicBezTo>
                    <a:pt x="2773" y="2300"/>
                    <a:pt x="2300" y="2804"/>
                    <a:pt x="1733" y="2804"/>
                  </a:cubicBezTo>
                  <a:cubicBezTo>
                    <a:pt x="1197" y="2804"/>
                    <a:pt x="693" y="2300"/>
                    <a:pt x="693" y="1733"/>
                  </a:cubicBezTo>
                  <a:cubicBezTo>
                    <a:pt x="693" y="1197"/>
                    <a:pt x="1166" y="725"/>
                    <a:pt x="1701" y="725"/>
                  </a:cubicBezTo>
                  <a:close/>
                  <a:moveTo>
                    <a:pt x="1701" y="0"/>
                  </a:moveTo>
                  <a:cubicBezTo>
                    <a:pt x="756" y="0"/>
                    <a:pt x="0" y="756"/>
                    <a:pt x="0" y="1701"/>
                  </a:cubicBezTo>
                  <a:cubicBezTo>
                    <a:pt x="0" y="2647"/>
                    <a:pt x="851" y="3466"/>
                    <a:pt x="1796" y="3466"/>
                  </a:cubicBezTo>
                  <a:cubicBezTo>
                    <a:pt x="2741" y="3466"/>
                    <a:pt x="3466" y="2647"/>
                    <a:pt x="3466" y="1701"/>
                  </a:cubicBezTo>
                  <a:cubicBezTo>
                    <a:pt x="3434" y="756"/>
                    <a:pt x="2647" y="0"/>
                    <a:pt x="17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3" name="Google Shape;9473;p100"/>
            <p:cNvSpPr/>
            <p:nvPr/>
          </p:nvSpPr>
          <p:spPr>
            <a:xfrm>
              <a:off x="-4700300" y="4108625"/>
              <a:ext cx="18950" cy="17350"/>
            </a:xfrm>
            <a:custGeom>
              <a:avLst/>
              <a:gdLst/>
              <a:ahLst/>
              <a:cxnLst/>
              <a:rect l="l" t="t" r="r" b="b"/>
              <a:pathLst>
                <a:path w="758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757" y="536"/>
                    <a:pt x="757" y="347"/>
                  </a:cubicBezTo>
                  <a:cubicBezTo>
                    <a:pt x="757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4" name="Google Shape;9474;p100"/>
            <p:cNvSpPr/>
            <p:nvPr/>
          </p:nvSpPr>
          <p:spPr>
            <a:xfrm>
              <a:off x="-4748325" y="3971575"/>
              <a:ext cx="203225" cy="204025"/>
            </a:xfrm>
            <a:custGeom>
              <a:avLst/>
              <a:gdLst/>
              <a:ahLst/>
              <a:cxnLst/>
              <a:rect l="l" t="t" r="r" b="b"/>
              <a:pathLst>
                <a:path w="8129" h="8161" extrusionOk="0">
                  <a:moveTo>
                    <a:pt x="2268" y="1"/>
                  </a:moveTo>
                  <a:cubicBezTo>
                    <a:pt x="1449" y="1"/>
                    <a:pt x="693" y="158"/>
                    <a:pt x="0" y="473"/>
                  </a:cubicBezTo>
                  <a:lnTo>
                    <a:pt x="1512" y="3561"/>
                  </a:lnTo>
                  <a:cubicBezTo>
                    <a:pt x="1764" y="3466"/>
                    <a:pt x="1985" y="3435"/>
                    <a:pt x="2268" y="3435"/>
                  </a:cubicBezTo>
                  <a:cubicBezTo>
                    <a:pt x="3623" y="3435"/>
                    <a:pt x="4726" y="4506"/>
                    <a:pt x="4726" y="5829"/>
                  </a:cubicBezTo>
                  <a:cubicBezTo>
                    <a:pt x="4726" y="6112"/>
                    <a:pt x="4663" y="6396"/>
                    <a:pt x="4600" y="6617"/>
                  </a:cubicBezTo>
                  <a:lnTo>
                    <a:pt x="7656" y="8160"/>
                  </a:lnTo>
                  <a:cubicBezTo>
                    <a:pt x="7971" y="7436"/>
                    <a:pt x="8128" y="6617"/>
                    <a:pt x="8128" y="5829"/>
                  </a:cubicBezTo>
                  <a:cubicBezTo>
                    <a:pt x="8128" y="2647"/>
                    <a:pt x="5513" y="1"/>
                    <a:pt x="22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5" name="Google Shape;9475;p100"/>
            <p:cNvSpPr/>
            <p:nvPr/>
          </p:nvSpPr>
          <p:spPr>
            <a:xfrm>
              <a:off x="-4656175" y="4151950"/>
              <a:ext cx="91375" cy="91375"/>
            </a:xfrm>
            <a:custGeom>
              <a:avLst/>
              <a:gdLst/>
              <a:ahLst/>
              <a:cxnLst/>
              <a:rect l="l" t="t" r="r" b="b"/>
              <a:pathLst>
                <a:path w="3655" h="3655" extrusionOk="0">
                  <a:moveTo>
                    <a:pt x="599" y="0"/>
                  </a:moveTo>
                  <a:cubicBezTo>
                    <a:pt x="441" y="221"/>
                    <a:pt x="252" y="441"/>
                    <a:pt x="0" y="599"/>
                  </a:cubicBezTo>
                  <a:lnTo>
                    <a:pt x="1544" y="3655"/>
                  </a:lnTo>
                  <a:cubicBezTo>
                    <a:pt x="2395" y="3151"/>
                    <a:pt x="3151" y="2395"/>
                    <a:pt x="3655" y="1544"/>
                  </a:cubicBezTo>
                  <a:lnTo>
                    <a:pt x="59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6" name="Google Shape;9476;p100"/>
            <p:cNvSpPr/>
            <p:nvPr/>
          </p:nvSpPr>
          <p:spPr>
            <a:xfrm>
              <a:off x="-4817650" y="3991275"/>
              <a:ext cx="91400" cy="91375"/>
            </a:xfrm>
            <a:custGeom>
              <a:avLst/>
              <a:gdLst/>
              <a:ahLst/>
              <a:cxnLst/>
              <a:rect l="l" t="t" r="r" b="b"/>
              <a:pathLst>
                <a:path w="3656" h="3655" extrusionOk="0">
                  <a:moveTo>
                    <a:pt x="2143" y="0"/>
                  </a:moveTo>
                  <a:cubicBezTo>
                    <a:pt x="1261" y="504"/>
                    <a:pt x="536" y="1260"/>
                    <a:pt x="1" y="2111"/>
                  </a:cubicBezTo>
                  <a:lnTo>
                    <a:pt x="3088" y="3655"/>
                  </a:lnTo>
                  <a:cubicBezTo>
                    <a:pt x="3246" y="3434"/>
                    <a:pt x="3435" y="3214"/>
                    <a:pt x="3655" y="3088"/>
                  </a:cubicBezTo>
                  <a:lnTo>
                    <a:pt x="214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7" name="Google Shape;9477;p100"/>
            <p:cNvSpPr/>
            <p:nvPr/>
          </p:nvSpPr>
          <p:spPr>
            <a:xfrm>
              <a:off x="-4837325" y="4059000"/>
              <a:ext cx="204000" cy="204025"/>
            </a:xfrm>
            <a:custGeom>
              <a:avLst/>
              <a:gdLst/>
              <a:ahLst/>
              <a:cxnLst/>
              <a:rect l="l" t="t" r="r" b="b"/>
              <a:pathLst>
                <a:path w="8160" h="8161" extrusionOk="0">
                  <a:moveTo>
                    <a:pt x="473" y="1"/>
                  </a:moveTo>
                  <a:cubicBezTo>
                    <a:pt x="158" y="725"/>
                    <a:pt x="0" y="1513"/>
                    <a:pt x="0" y="2300"/>
                  </a:cubicBezTo>
                  <a:cubicBezTo>
                    <a:pt x="0" y="5482"/>
                    <a:pt x="2615" y="8160"/>
                    <a:pt x="5828" y="8160"/>
                  </a:cubicBezTo>
                  <a:cubicBezTo>
                    <a:pt x="6648" y="8160"/>
                    <a:pt x="7435" y="8003"/>
                    <a:pt x="8160" y="7688"/>
                  </a:cubicBezTo>
                  <a:lnTo>
                    <a:pt x="6616" y="4632"/>
                  </a:lnTo>
                  <a:cubicBezTo>
                    <a:pt x="6396" y="4695"/>
                    <a:pt x="6144" y="4726"/>
                    <a:pt x="5860" y="4726"/>
                  </a:cubicBezTo>
                  <a:cubicBezTo>
                    <a:pt x="4537" y="4726"/>
                    <a:pt x="3434" y="3624"/>
                    <a:pt x="3434" y="2300"/>
                  </a:cubicBezTo>
                  <a:cubicBezTo>
                    <a:pt x="3434" y="2017"/>
                    <a:pt x="3466" y="1796"/>
                    <a:pt x="3560" y="1544"/>
                  </a:cubicBezTo>
                  <a:lnTo>
                    <a:pt x="47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8" name="Google Shape;9478;p100"/>
          <p:cNvGrpSpPr/>
          <p:nvPr/>
        </p:nvGrpSpPr>
        <p:grpSpPr>
          <a:xfrm>
            <a:off x="6256364" y="1714185"/>
            <a:ext cx="430998" cy="369730"/>
            <a:chOff x="-3037625" y="3254850"/>
            <a:chExt cx="299325" cy="256775"/>
          </a:xfrm>
        </p:grpSpPr>
        <p:sp>
          <p:nvSpPr>
            <p:cNvPr id="9479" name="Google Shape;9479;p100"/>
            <p:cNvSpPr/>
            <p:nvPr/>
          </p:nvSpPr>
          <p:spPr>
            <a:xfrm>
              <a:off x="-3037625" y="3460400"/>
              <a:ext cx="152825" cy="51225"/>
            </a:xfrm>
            <a:custGeom>
              <a:avLst/>
              <a:gdLst/>
              <a:ahLst/>
              <a:cxnLst/>
              <a:rect l="l" t="t" r="r" b="b"/>
              <a:pathLst>
                <a:path w="6113" h="2049" extrusionOk="0">
                  <a:moveTo>
                    <a:pt x="1356" y="1"/>
                  </a:moveTo>
                  <a:cubicBezTo>
                    <a:pt x="1" y="1"/>
                    <a:pt x="1" y="2049"/>
                    <a:pt x="1356" y="2049"/>
                  </a:cubicBezTo>
                  <a:lnTo>
                    <a:pt x="4758" y="2049"/>
                  </a:lnTo>
                  <a:cubicBezTo>
                    <a:pt x="6113" y="2049"/>
                    <a:pt x="6113" y="1"/>
                    <a:pt x="475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0" name="Google Shape;9480;p100"/>
            <p:cNvSpPr/>
            <p:nvPr/>
          </p:nvSpPr>
          <p:spPr>
            <a:xfrm>
              <a:off x="-2884825" y="3460400"/>
              <a:ext cx="146525" cy="51225"/>
            </a:xfrm>
            <a:custGeom>
              <a:avLst/>
              <a:gdLst/>
              <a:ahLst/>
              <a:cxnLst/>
              <a:rect l="l" t="t" r="r" b="b"/>
              <a:pathLst>
                <a:path w="5861" h="2049" extrusionOk="0">
                  <a:moveTo>
                    <a:pt x="1" y="1"/>
                  </a:moveTo>
                  <a:cubicBezTo>
                    <a:pt x="473" y="631"/>
                    <a:pt x="473" y="1419"/>
                    <a:pt x="1" y="2049"/>
                  </a:cubicBezTo>
                  <a:lnTo>
                    <a:pt x="4853" y="2049"/>
                  </a:lnTo>
                  <a:cubicBezTo>
                    <a:pt x="5388" y="2049"/>
                    <a:pt x="5861" y="1576"/>
                    <a:pt x="5861" y="1041"/>
                  </a:cubicBezTo>
                  <a:cubicBezTo>
                    <a:pt x="5861" y="442"/>
                    <a:pt x="5451" y="1"/>
                    <a:pt x="485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1" name="Google Shape;9481;p100"/>
            <p:cNvSpPr/>
            <p:nvPr/>
          </p:nvSpPr>
          <p:spPr>
            <a:xfrm>
              <a:off x="-2909225" y="3313125"/>
              <a:ext cx="59875" cy="72475"/>
            </a:xfrm>
            <a:custGeom>
              <a:avLst/>
              <a:gdLst/>
              <a:ahLst/>
              <a:cxnLst/>
              <a:rect l="l" t="t" r="r" b="b"/>
              <a:pathLst>
                <a:path w="2395" h="2899" extrusionOk="0">
                  <a:moveTo>
                    <a:pt x="0" y="1"/>
                  </a:moveTo>
                  <a:lnTo>
                    <a:pt x="0" y="2899"/>
                  </a:lnTo>
                  <a:lnTo>
                    <a:pt x="2395" y="14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2" name="Google Shape;9482;p100"/>
            <p:cNvSpPr/>
            <p:nvPr/>
          </p:nvSpPr>
          <p:spPr>
            <a:xfrm>
              <a:off x="-3029750" y="3254850"/>
              <a:ext cx="291450" cy="188250"/>
            </a:xfrm>
            <a:custGeom>
              <a:avLst/>
              <a:gdLst/>
              <a:ahLst/>
              <a:cxnLst/>
              <a:rect l="l" t="t" r="r" b="b"/>
              <a:pathLst>
                <a:path w="11658" h="7530" extrusionOk="0">
                  <a:moveTo>
                    <a:pt x="4414" y="1387"/>
                  </a:moveTo>
                  <a:cubicBezTo>
                    <a:pt x="4476" y="1387"/>
                    <a:pt x="4541" y="1407"/>
                    <a:pt x="4601" y="1449"/>
                  </a:cubicBezTo>
                  <a:lnTo>
                    <a:pt x="8035" y="3497"/>
                  </a:lnTo>
                  <a:cubicBezTo>
                    <a:pt x="8287" y="3623"/>
                    <a:pt x="8287" y="3938"/>
                    <a:pt x="8035" y="4064"/>
                  </a:cubicBezTo>
                  <a:lnTo>
                    <a:pt x="4601" y="6112"/>
                  </a:lnTo>
                  <a:cubicBezTo>
                    <a:pt x="4552" y="6140"/>
                    <a:pt x="4500" y="6153"/>
                    <a:pt x="4448" y="6153"/>
                  </a:cubicBezTo>
                  <a:cubicBezTo>
                    <a:pt x="4268" y="6153"/>
                    <a:pt x="4097" y="6000"/>
                    <a:pt x="4097" y="5829"/>
                  </a:cubicBezTo>
                  <a:lnTo>
                    <a:pt x="4097" y="1733"/>
                  </a:lnTo>
                  <a:cubicBezTo>
                    <a:pt x="4097" y="1527"/>
                    <a:pt x="4247" y="1387"/>
                    <a:pt x="4414" y="1387"/>
                  </a:cubicBezTo>
                  <a:close/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6490"/>
                  </a:lnTo>
                  <a:cubicBezTo>
                    <a:pt x="1" y="7057"/>
                    <a:pt x="473" y="7530"/>
                    <a:pt x="1041" y="7530"/>
                  </a:cubicBezTo>
                  <a:lnTo>
                    <a:pt x="10650" y="7530"/>
                  </a:lnTo>
                  <a:cubicBezTo>
                    <a:pt x="11185" y="7530"/>
                    <a:pt x="11658" y="7057"/>
                    <a:pt x="11658" y="6490"/>
                  </a:cubicBezTo>
                  <a:lnTo>
                    <a:pt x="11658" y="1040"/>
                  </a:lnTo>
                  <a:cubicBezTo>
                    <a:pt x="11658" y="473"/>
                    <a:pt x="11248" y="0"/>
                    <a:pt x="1065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83" name="Google Shape;9483;p100"/>
          <p:cNvGrpSpPr/>
          <p:nvPr/>
        </p:nvGrpSpPr>
        <p:grpSpPr>
          <a:xfrm>
            <a:off x="6260324" y="2204615"/>
            <a:ext cx="423079" cy="420811"/>
            <a:chOff x="-3031325" y="3597450"/>
            <a:chExt cx="293825" cy="292250"/>
          </a:xfrm>
        </p:grpSpPr>
        <p:sp>
          <p:nvSpPr>
            <p:cNvPr id="9484" name="Google Shape;9484;p100"/>
            <p:cNvSpPr/>
            <p:nvPr/>
          </p:nvSpPr>
          <p:spPr>
            <a:xfrm>
              <a:off x="-3029750" y="3597450"/>
              <a:ext cx="292250" cy="67775"/>
            </a:xfrm>
            <a:custGeom>
              <a:avLst/>
              <a:gdLst/>
              <a:ahLst/>
              <a:cxnLst/>
              <a:rect l="l" t="t" r="r" b="b"/>
              <a:pathLst>
                <a:path w="11690" h="2711" extrusionOk="0">
                  <a:moveTo>
                    <a:pt x="1702" y="1387"/>
                  </a:moveTo>
                  <a:cubicBezTo>
                    <a:pt x="1891" y="1387"/>
                    <a:pt x="2049" y="1545"/>
                    <a:pt x="2049" y="1734"/>
                  </a:cubicBezTo>
                  <a:cubicBezTo>
                    <a:pt x="2049" y="1923"/>
                    <a:pt x="1891" y="2080"/>
                    <a:pt x="1702" y="2080"/>
                  </a:cubicBezTo>
                  <a:cubicBezTo>
                    <a:pt x="1513" y="2080"/>
                    <a:pt x="1356" y="1923"/>
                    <a:pt x="1356" y="1734"/>
                  </a:cubicBezTo>
                  <a:cubicBezTo>
                    <a:pt x="1356" y="1545"/>
                    <a:pt x="1513" y="1387"/>
                    <a:pt x="1702" y="1387"/>
                  </a:cubicBezTo>
                  <a:close/>
                  <a:moveTo>
                    <a:pt x="3120" y="1387"/>
                  </a:moveTo>
                  <a:cubicBezTo>
                    <a:pt x="3309" y="1387"/>
                    <a:pt x="3466" y="1545"/>
                    <a:pt x="3466" y="1734"/>
                  </a:cubicBezTo>
                  <a:cubicBezTo>
                    <a:pt x="3466" y="1923"/>
                    <a:pt x="3309" y="2080"/>
                    <a:pt x="3120" y="2080"/>
                  </a:cubicBezTo>
                  <a:cubicBezTo>
                    <a:pt x="2931" y="2080"/>
                    <a:pt x="2773" y="1923"/>
                    <a:pt x="2773" y="1734"/>
                  </a:cubicBezTo>
                  <a:cubicBezTo>
                    <a:pt x="2773" y="1545"/>
                    <a:pt x="2931" y="1387"/>
                    <a:pt x="3120" y="1387"/>
                  </a:cubicBezTo>
                  <a:close/>
                  <a:moveTo>
                    <a:pt x="9985" y="1417"/>
                  </a:moveTo>
                  <a:cubicBezTo>
                    <a:pt x="10400" y="1417"/>
                    <a:pt x="10449" y="2080"/>
                    <a:pt x="9956" y="2080"/>
                  </a:cubicBezTo>
                  <a:lnTo>
                    <a:pt x="5861" y="2080"/>
                  </a:lnTo>
                  <a:cubicBezTo>
                    <a:pt x="5451" y="2080"/>
                    <a:pt x="5388" y="1418"/>
                    <a:pt x="5861" y="1418"/>
                  </a:cubicBezTo>
                  <a:lnTo>
                    <a:pt x="9956" y="1418"/>
                  </a:lnTo>
                  <a:cubicBezTo>
                    <a:pt x="9966" y="1418"/>
                    <a:pt x="9976" y="1417"/>
                    <a:pt x="9985" y="141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10"/>
                  </a:lnTo>
                  <a:lnTo>
                    <a:pt x="11689" y="2710"/>
                  </a:lnTo>
                  <a:lnTo>
                    <a:pt x="11689" y="1040"/>
                  </a:lnTo>
                  <a:cubicBezTo>
                    <a:pt x="11658" y="473"/>
                    <a:pt x="11248" y="1"/>
                    <a:pt x="1065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5" name="Google Shape;9485;p100"/>
            <p:cNvSpPr/>
            <p:nvPr/>
          </p:nvSpPr>
          <p:spPr>
            <a:xfrm>
              <a:off x="-3031325" y="3687250"/>
              <a:ext cx="292250" cy="153600"/>
            </a:xfrm>
            <a:custGeom>
              <a:avLst/>
              <a:gdLst/>
              <a:ahLst/>
              <a:cxnLst/>
              <a:rect l="l" t="t" r="r" b="b"/>
              <a:pathLst>
                <a:path w="11690" h="6144" extrusionOk="0">
                  <a:moveTo>
                    <a:pt x="1" y="0"/>
                  </a:moveTo>
                  <a:lnTo>
                    <a:pt x="1" y="5104"/>
                  </a:lnTo>
                  <a:lnTo>
                    <a:pt x="64" y="5104"/>
                  </a:lnTo>
                  <a:cubicBezTo>
                    <a:pt x="64" y="5671"/>
                    <a:pt x="536" y="6144"/>
                    <a:pt x="1104" y="6144"/>
                  </a:cubicBezTo>
                  <a:lnTo>
                    <a:pt x="4475" y="6144"/>
                  </a:lnTo>
                  <a:cubicBezTo>
                    <a:pt x="4317" y="5671"/>
                    <a:pt x="4223" y="5199"/>
                    <a:pt x="4223" y="4695"/>
                  </a:cubicBezTo>
                  <a:lnTo>
                    <a:pt x="4223" y="2395"/>
                  </a:lnTo>
                  <a:cubicBezTo>
                    <a:pt x="4223" y="1790"/>
                    <a:pt x="4686" y="1366"/>
                    <a:pt x="5227" y="1366"/>
                  </a:cubicBezTo>
                  <a:cubicBezTo>
                    <a:pt x="5362" y="1366"/>
                    <a:pt x="5502" y="1393"/>
                    <a:pt x="5640" y="1450"/>
                  </a:cubicBezTo>
                  <a:cubicBezTo>
                    <a:pt x="5735" y="1481"/>
                    <a:pt x="5861" y="1544"/>
                    <a:pt x="5987" y="1544"/>
                  </a:cubicBezTo>
                  <a:cubicBezTo>
                    <a:pt x="6144" y="1544"/>
                    <a:pt x="6365" y="1450"/>
                    <a:pt x="6900" y="977"/>
                  </a:cubicBezTo>
                  <a:cubicBezTo>
                    <a:pt x="7090" y="788"/>
                    <a:pt x="7349" y="693"/>
                    <a:pt x="7613" y="693"/>
                  </a:cubicBezTo>
                  <a:cubicBezTo>
                    <a:pt x="7877" y="693"/>
                    <a:pt x="8145" y="788"/>
                    <a:pt x="8350" y="977"/>
                  </a:cubicBezTo>
                  <a:cubicBezTo>
                    <a:pt x="8822" y="1450"/>
                    <a:pt x="9106" y="1544"/>
                    <a:pt x="9263" y="1544"/>
                  </a:cubicBezTo>
                  <a:cubicBezTo>
                    <a:pt x="9358" y="1544"/>
                    <a:pt x="9484" y="1481"/>
                    <a:pt x="9610" y="1450"/>
                  </a:cubicBezTo>
                  <a:cubicBezTo>
                    <a:pt x="9742" y="1393"/>
                    <a:pt x="9878" y="1366"/>
                    <a:pt x="10011" y="1366"/>
                  </a:cubicBezTo>
                  <a:cubicBezTo>
                    <a:pt x="10544" y="1366"/>
                    <a:pt x="11028" y="1790"/>
                    <a:pt x="11028" y="2395"/>
                  </a:cubicBezTo>
                  <a:lnTo>
                    <a:pt x="11028" y="4695"/>
                  </a:lnTo>
                  <a:cubicBezTo>
                    <a:pt x="11028" y="5199"/>
                    <a:pt x="10933" y="5671"/>
                    <a:pt x="10744" y="6144"/>
                  </a:cubicBezTo>
                  <a:cubicBezTo>
                    <a:pt x="11248" y="6112"/>
                    <a:pt x="11689" y="5671"/>
                    <a:pt x="11689" y="5104"/>
                  </a:cubicBezTo>
                  <a:lnTo>
                    <a:pt x="116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6" name="Google Shape;9486;p100"/>
            <p:cNvSpPr/>
            <p:nvPr/>
          </p:nvSpPr>
          <p:spPr>
            <a:xfrm>
              <a:off x="-2908450" y="3724275"/>
              <a:ext cx="59900" cy="164625"/>
            </a:xfrm>
            <a:custGeom>
              <a:avLst/>
              <a:gdLst/>
              <a:ahLst/>
              <a:cxnLst/>
              <a:rect l="l" t="t" r="r" b="b"/>
              <a:pathLst>
                <a:path w="2396" h="6585" extrusionOk="0">
                  <a:moveTo>
                    <a:pt x="2395" y="0"/>
                  </a:moveTo>
                  <a:cubicBezTo>
                    <a:pt x="1904" y="491"/>
                    <a:pt x="1500" y="721"/>
                    <a:pt x="1085" y="721"/>
                  </a:cubicBezTo>
                  <a:cubicBezTo>
                    <a:pt x="887" y="721"/>
                    <a:pt x="687" y="669"/>
                    <a:pt x="473" y="567"/>
                  </a:cubicBezTo>
                  <a:cubicBezTo>
                    <a:pt x="423" y="548"/>
                    <a:pt x="374" y="539"/>
                    <a:pt x="327" y="539"/>
                  </a:cubicBezTo>
                  <a:cubicBezTo>
                    <a:pt x="142" y="539"/>
                    <a:pt x="1" y="681"/>
                    <a:pt x="1" y="882"/>
                  </a:cubicBezTo>
                  <a:lnTo>
                    <a:pt x="1" y="3214"/>
                  </a:lnTo>
                  <a:cubicBezTo>
                    <a:pt x="1" y="3718"/>
                    <a:pt x="127" y="4222"/>
                    <a:pt x="316" y="4663"/>
                  </a:cubicBezTo>
                  <a:cubicBezTo>
                    <a:pt x="725" y="5513"/>
                    <a:pt x="1387" y="6238"/>
                    <a:pt x="2395" y="6585"/>
                  </a:cubicBezTo>
                  <a:lnTo>
                    <a:pt x="239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7" name="Google Shape;9487;p100"/>
            <p:cNvSpPr/>
            <p:nvPr/>
          </p:nvSpPr>
          <p:spPr>
            <a:xfrm>
              <a:off x="-2831250" y="3725850"/>
              <a:ext cx="59875" cy="163850"/>
            </a:xfrm>
            <a:custGeom>
              <a:avLst/>
              <a:gdLst/>
              <a:ahLst/>
              <a:cxnLst/>
              <a:rect l="l" t="t" r="r" b="b"/>
              <a:pathLst>
                <a:path w="2395" h="6554" extrusionOk="0">
                  <a:moveTo>
                    <a:pt x="0" y="0"/>
                  </a:moveTo>
                  <a:lnTo>
                    <a:pt x="0" y="6553"/>
                  </a:lnTo>
                  <a:cubicBezTo>
                    <a:pt x="1008" y="6175"/>
                    <a:pt x="1670" y="5450"/>
                    <a:pt x="2079" y="4631"/>
                  </a:cubicBezTo>
                  <a:cubicBezTo>
                    <a:pt x="2269" y="4159"/>
                    <a:pt x="2395" y="3686"/>
                    <a:pt x="2395" y="3182"/>
                  </a:cubicBezTo>
                  <a:lnTo>
                    <a:pt x="2395" y="851"/>
                  </a:lnTo>
                  <a:cubicBezTo>
                    <a:pt x="2395" y="623"/>
                    <a:pt x="2212" y="477"/>
                    <a:pt x="2042" y="477"/>
                  </a:cubicBezTo>
                  <a:cubicBezTo>
                    <a:pt x="2000" y="477"/>
                    <a:pt x="1959" y="485"/>
                    <a:pt x="1922" y="504"/>
                  </a:cubicBezTo>
                  <a:cubicBezTo>
                    <a:pt x="1704" y="598"/>
                    <a:pt x="1496" y="647"/>
                    <a:pt x="1291" y="647"/>
                  </a:cubicBezTo>
                  <a:cubicBezTo>
                    <a:pt x="873" y="647"/>
                    <a:pt x="465" y="444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88" name="Google Shape;9488;p100"/>
          <p:cNvGrpSpPr/>
          <p:nvPr/>
        </p:nvGrpSpPr>
        <p:grpSpPr>
          <a:xfrm>
            <a:off x="6272798" y="2781214"/>
            <a:ext cx="421927" cy="370882"/>
            <a:chOff x="-3030525" y="3973150"/>
            <a:chExt cx="293025" cy="257575"/>
          </a:xfrm>
        </p:grpSpPr>
        <p:sp>
          <p:nvSpPr>
            <p:cNvPr id="9489" name="Google Shape;9489;p100"/>
            <p:cNvSpPr/>
            <p:nvPr/>
          </p:nvSpPr>
          <p:spPr>
            <a:xfrm>
              <a:off x="-3029750" y="397315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0" name="Google Shape;9490;p100"/>
            <p:cNvSpPr/>
            <p:nvPr/>
          </p:nvSpPr>
          <p:spPr>
            <a:xfrm>
              <a:off x="-3030525" y="4059000"/>
              <a:ext cx="292225" cy="171725"/>
            </a:xfrm>
            <a:custGeom>
              <a:avLst/>
              <a:gdLst/>
              <a:ahLst/>
              <a:cxnLst/>
              <a:rect l="l" t="t" r="r" b="b"/>
              <a:pathLst>
                <a:path w="11689" h="6869" extrusionOk="0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91" name="Google Shape;9491;p100"/>
          <p:cNvGrpSpPr/>
          <p:nvPr/>
        </p:nvGrpSpPr>
        <p:grpSpPr>
          <a:xfrm>
            <a:off x="1374391" y="3369426"/>
            <a:ext cx="421927" cy="297195"/>
            <a:chOff x="-1199300" y="3279250"/>
            <a:chExt cx="293025" cy="206400"/>
          </a:xfrm>
        </p:grpSpPr>
        <p:sp>
          <p:nvSpPr>
            <p:cNvPr id="9492" name="Google Shape;9492;p100"/>
            <p:cNvSpPr/>
            <p:nvPr/>
          </p:nvSpPr>
          <p:spPr>
            <a:xfrm>
              <a:off x="-1183550" y="3395050"/>
              <a:ext cx="261525" cy="90600"/>
            </a:xfrm>
            <a:custGeom>
              <a:avLst/>
              <a:gdLst/>
              <a:ahLst/>
              <a:cxnLst/>
              <a:rect l="l" t="t" r="r" b="b"/>
              <a:pathLst>
                <a:path w="10461" h="3624" extrusionOk="0">
                  <a:moveTo>
                    <a:pt x="3498" y="0"/>
                  </a:moveTo>
                  <a:lnTo>
                    <a:pt x="1" y="3529"/>
                  </a:lnTo>
                  <a:cubicBezTo>
                    <a:pt x="127" y="3623"/>
                    <a:pt x="284" y="3623"/>
                    <a:pt x="442" y="3623"/>
                  </a:cubicBezTo>
                  <a:lnTo>
                    <a:pt x="10051" y="3623"/>
                  </a:lnTo>
                  <a:cubicBezTo>
                    <a:pt x="10208" y="3623"/>
                    <a:pt x="10366" y="3560"/>
                    <a:pt x="10460" y="3529"/>
                  </a:cubicBezTo>
                  <a:lnTo>
                    <a:pt x="6963" y="0"/>
                  </a:lnTo>
                  <a:lnTo>
                    <a:pt x="5986" y="977"/>
                  </a:lnTo>
                  <a:cubicBezTo>
                    <a:pt x="5797" y="1166"/>
                    <a:pt x="5522" y="1260"/>
                    <a:pt x="5242" y="1260"/>
                  </a:cubicBezTo>
                  <a:cubicBezTo>
                    <a:pt x="4963" y="1260"/>
                    <a:pt x="4679" y="1166"/>
                    <a:pt x="4474" y="977"/>
                  </a:cubicBezTo>
                  <a:lnTo>
                    <a:pt x="349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3" name="Google Shape;9493;p100"/>
            <p:cNvSpPr/>
            <p:nvPr/>
          </p:nvSpPr>
          <p:spPr>
            <a:xfrm>
              <a:off x="-1184325" y="3279250"/>
              <a:ext cx="261500" cy="129400"/>
            </a:xfrm>
            <a:custGeom>
              <a:avLst/>
              <a:gdLst/>
              <a:ahLst/>
              <a:cxnLst/>
              <a:rect l="l" t="t" r="r" b="b"/>
              <a:pathLst>
                <a:path w="10460" h="5176" extrusionOk="0">
                  <a:moveTo>
                    <a:pt x="410" y="1"/>
                  </a:moveTo>
                  <a:cubicBezTo>
                    <a:pt x="252" y="1"/>
                    <a:pt x="95" y="64"/>
                    <a:pt x="0" y="95"/>
                  </a:cubicBezTo>
                  <a:lnTo>
                    <a:pt x="3781" y="3876"/>
                  </a:lnTo>
                  <a:lnTo>
                    <a:pt x="4978" y="5105"/>
                  </a:lnTo>
                  <a:cubicBezTo>
                    <a:pt x="5041" y="5152"/>
                    <a:pt x="5143" y="5175"/>
                    <a:pt x="5246" y="5175"/>
                  </a:cubicBezTo>
                  <a:cubicBezTo>
                    <a:pt x="5348" y="5175"/>
                    <a:pt x="5450" y="5152"/>
                    <a:pt x="5513" y="5105"/>
                  </a:cubicBezTo>
                  <a:lnTo>
                    <a:pt x="6711" y="3876"/>
                  </a:lnTo>
                  <a:lnTo>
                    <a:pt x="10460" y="95"/>
                  </a:lnTo>
                  <a:cubicBezTo>
                    <a:pt x="10334" y="1"/>
                    <a:pt x="10176" y="1"/>
                    <a:pt x="100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4" name="Google Shape;9494;p100"/>
            <p:cNvSpPr/>
            <p:nvPr/>
          </p:nvSpPr>
          <p:spPr>
            <a:xfrm>
              <a:off x="-1199300" y="3294225"/>
              <a:ext cx="90600" cy="175650"/>
            </a:xfrm>
            <a:custGeom>
              <a:avLst/>
              <a:gdLst/>
              <a:ahLst/>
              <a:cxnLst/>
              <a:rect l="l" t="t" r="r" b="b"/>
              <a:pathLst>
                <a:path w="3624" h="7026" extrusionOk="0">
                  <a:moveTo>
                    <a:pt x="126" y="0"/>
                  </a:moveTo>
                  <a:cubicBezTo>
                    <a:pt x="32" y="126"/>
                    <a:pt x="0" y="284"/>
                    <a:pt x="0" y="441"/>
                  </a:cubicBezTo>
                  <a:lnTo>
                    <a:pt x="0" y="6585"/>
                  </a:lnTo>
                  <a:cubicBezTo>
                    <a:pt x="0" y="6742"/>
                    <a:pt x="32" y="6900"/>
                    <a:pt x="126" y="7026"/>
                  </a:cubicBezTo>
                  <a:lnTo>
                    <a:pt x="3624" y="3466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5" name="Google Shape;9495;p100"/>
            <p:cNvSpPr/>
            <p:nvPr/>
          </p:nvSpPr>
          <p:spPr>
            <a:xfrm>
              <a:off x="-996875" y="3294225"/>
              <a:ext cx="90600" cy="177225"/>
            </a:xfrm>
            <a:custGeom>
              <a:avLst/>
              <a:gdLst/>
              <a:ahLst/>
              <a:cxnLst/>
              <a:rect l="l" t="t" r="r" b="b"/>
              <a:pathLst>
                <a:path w="3624" h="7089" extrusionOk="0">
                  <a:moveTo>
                    <a:pt x="3529" y="0"/>
                  </a:moveTo>
                  <a:lnTo>
                    <a:pt x="0" y="3529"/>
                  </a:lnTo>
                  <a:lnTo>
                    <a:pt x="3529" y="7089"/>
                  </a:lnTo>
                  <a:cubicBezTo>
                    <a:pt x="3592" y="6963"/>
                    <a:pt x="3623" y="6805"/>
                    <a:pt x="3623" y="6648"/>
                  </a:cubicBezTo>
                  <a:lnTo>
                    <a:pt x="3623" y="504"/>
                  </a:lnTo>
                  <a:cubicBezTo>
                    <a:pt x="3592" y="284"/>
                    <a:pt x="3560" y="126"/>
                    <a:pt x="35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96" name="Google Shape;9496;p100"/>
          <p:cNvGrpSpPr/>
          <p:nvPr/>
        </p:nvGrpSpPr>
        <p:grpSpPr>
          <a:xfrm>
            <a:off x="1381477" y="1688773"/>
            <a:ext cx="444605" cy="420559"/>
            <a:chOff x="-6338550" y="3272950"/>
            <a:chExt cx="308775" cy="292075"/>
          </a:xfrm>
        </p:grpSpPr>
        <p:sp>
          <p:nvSpPr>
            <p:cNvPr id="9497" name="Google Shape;9497;p100"/>
            <p:cNvSpPr/>
            <p:nvPr/>
          </p:nvSpPr>
          <p:spPr>
            <a:xfrm>
              <a:off x="-6338550" y="3272950"/>
              <a:ext cx="308775" cy="119750"/>
            </a:xfrm>
            <a:custGeom>
              <a:avLst/>
              <a:gdLst/>
              <a:ahLst/>
              <a:cxnLst/>
              <a:rect l="l" t="t" r="r" b="b"/>
              <a:pathLst>
                <a:path w="12351" h="4790" extrusionOk="0">
                  <a:moveTo>
                    <a:pt x="6144" y="2017"/>
                  </a:moveTo>
                  <a:cubicBezTo>
                    <a:pt x="6333" y="2017"/>
                    <a:pt x="6491" y="2206"/>
                    <a:pt x="6491" y="2395"/>
                  </a:cubicBezTo>
                  <a:cubicBezTo>
                    <a:pt x="6459" y="2584"/>
                    <a:pt x="6333" y="2742"/>
                    <a:pt x="6144" y="2742"/>
                  </a:cubicBezTo>
                  <a:cubicBezTo>
                    <a:pt x="5955" y="2742"/>
                    <a:pt x="5797" y="2584"/>
                    <a:pt x="5797" y="2395"/>
                  </a:cubicBezTo>
                  <a:cubicBezTo>
                    <a:pt x="5797" y="2206"/>
                    <a:pt x="5955" y="2017"/>
                    <a:pt x="6144" y="2017"/>
                  </a:cubicBezTo>
                  <a:close/>
                  <a:moveTo>
                    <a:pt x="6144" y="1"/>
                  </a:moveTo>
                  <a:cubicBezTo>
                    <a:pt x="4789" y="1"/>
                    <a:pt x="3750" y="1040"/>
                    <a:pt x="3750" y="2395"/>
                  </a:cubicBezTo>
                  <a:cubicBezTo>
                    <a:pt x="3750" y="2521"/>
                    <a:pt x="3750" y="2616"/>
                    <a:pt x="3781" y="2742"/>
                  </a:cubicBezTo>
                  <a:lnTo>
                    <a:pt x="1324" y="2742"/>
                  </a:lnTo>
                  <a:cubicBezTo>
                    <a:pt x="1" y="2742"/>
                    <a:pt x="1" y="4790"/>
                    <a:pt x="1324" y="4790"/>
                  </a:cubicBezTo>
                  <a:lnTo>
                    <a:pt x="10996" y="4790"/>
                  </a:lnTo>
                  <a:cubicBezTo>
                    <a:pt x="12351" y="4790"/>
                    <a:pt x="12351" y="2742"/>
                    <a:pt x="10996" y="2742"/>
                  </a:cubicBezTo>
                  <a:lnTo>
                    <a:pt x="8507" y="2742"/>
                  </a:lnTo>
                  <a:cubicBezTo>
                    <a:pt x="8507" y="2616"/>
                    <a:pt x="8538" y="2521"/>
                    <a:pt x="8538" y="2395"/>
                  </a:cubicBezTo>
                  <a:cubicBezTo>
                    <a:pt x="8538" y="1040"/>
                    <a:pt x="7467" y="1"/>
                    <a:pt x="614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8" name="Google Shape;9498;p100"/>
            <p:cNvSpPr/>
            <p:nvPr/>
          </p:nvSpPr>
          <p:spPr>
            <a:xfrm>
              <a:off x="-6228275" y="3479325"/>
              <a:ext cx="86650" cy="85700"/>
            </a:xfrm>
            <a:custGeom>
              <a:avLst/>
              <a:gdLst/>
              <a:ahLst/>
              <a:cxnLst/>
              <a:rect l="l" t="t" r="r" b="b"/>
              <a:pathLst>
                <a:path w="3466" h="3428" extrusionOk="0">
                  <a:moveTo>
                    <a:pt x="32" y="0"/>
                  </a:moveTo>
                  <a:lnTo>
                    <a:pt x="32" y="3088"/>
                  </a:lnTo>
                  <a:lnTo>
                    <a:pt x="0" y="3088"/>
                  </a:lnTo>
                  <a:cubicBezTo>
                    <a:pt x="0" y="3268"/>
                    <a:pt x="190" y="3428"/>
                    <a:pt x="380" y="3428"/>
                  </a:cubicBezTo>
                  <a:cubicBezTo>
                    <a:pt x="422" y="3428"/>
                    <a:pt x="464" y="3420"/>
                    <a:pt x="504" y="3403"/>
                  </a:cubicBezTo>
                  <a:lnTo>
                    <a:pt x="3277" y="2016"/>
                  </a:lnTo>
                  <a:cubicBezTo>
                    <a:pt x="3371" y="1985"/>
                    <a:pt x="3466" y="1859"/>
                    <a:pt x="3466" y="1701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9" name="Google Shape;9499;p100"/>
            <p:cNvSpPr/>
            <p:nvPr/>
          </p:nvSpPr>
          <p:spPr>
            <a:xfrm>
              <a:off x="-6292075" y="3410800"/>
              <a:ext cx="212675" cy="50425"/>
            </a:xfrm>
            <a:custGeom>
              <a:avLst/>
              <a:gdLst/>
              <a:ahLst/>
              <a:cxnLst/>
              <a:rect l="l" t="t" r="r" b="b"/>
              <a:pathLst>
                <a:path w="8507" h="2017" extrusionOk="0">
                  <a:moveTo>
                    <a:pt x="0" y="0"/>
                  </a:moveTo>
                  <a:lnTo>
                    <a:pt x="2048" y="2016"/>
                  </a:lnTo>
                  <a:lnTo>
                    <a:pt x="6459" y="2016"/>
                  </a:lnTo>
                  <a:lnTo>
                    <a:pt x="850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0" name="Google Shape;9500;p100"/>
          <p:cNvGrpSpPr/>
          <p:nvPr/>
        </p:nvGrpSpPr>
        <p:grpSpPr>
          <a:xfrm>
            <a:off x="1392817" y="2205194"/>
            <a:ext cx="421927" cy="419659"/>
            <a:chOff x="-6329100" y="3632100"/>
            <a:chExt cx="293025" cy="291450"/>
          </a:xfrm>
        </p:grpSpPr>
        <p:sp>
          <p:nvSpPr>
            <p:cNvPr id="9501" name="Google Shape;9501;p100"/>
            <p:cNvSpPr/>
            <p:nvPr/>
          </p:nvSpPr>
          <p:spPr>
            <a:xfrm>
              <a:off x="-6210700" y="3751600"/>
              <a:ext cx="174625" cy="171950"/>
            </a:xfrm>
            <a:custGeom>
              <a:avLst/>
              <a:gdLst/>
              <a:ahLst/>
              <a:cxnLst/>
              <a:rect l="l" t="t" r="r" b="b"/>
              <a:pathLst>
                <a:path w="6985" h="6878" extrusionOk="0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2" name="Google Shape;9502;p100"/>
            <p:cNvSpPr/>
            <p:nvPr/>
          </p:nvSpPr>
          <p:spPr>
            <a:xfrm>
              <a:off x="-6272400" y="3691975"/>
              <a:ext cx="136300" cy="135500"/>
            </a:xfrm>
            <a:custGeom>
              <a:avLst/>
              <a:gdLst/>
              <a:ahLst/>
              <a:cxnLst/>
              <a:rect l="l" t="t" r="r" b="b"/>
              <a:pathLst>
                <a:path w="5452" h="5420" extrusionOk="0">
                  <a:moveTo>
                    <a:pt x="2742" y="0"/>
                  </a:moveTo>
                  <a:cubicBezTo>
                    <a:pt x="1261" y="0"/>
                    <a:pt x="1" y="1229"/>
                    <a:pt x="1" y="2710"/>
                  </a:cubicBezTo>
                  <a:cubicBezTo>
                    <a:pt x="1" y="4127"/>
                    <a:pt x="1041" y="5293"/>
                    <a:pt x="2427" y="5419"/>
                  </a:cubicBezTo>
                  <a:lnTo>
                    <a:pt x="2112" y="4317"/>
                  </a:lnTo>
                  <a:cubicBezTo>
                    <a:pt x="1482" y="4096"/>
                    <a:pt x="1009" y="3466"/>
                    <a:pt x="1009" y="2741"/>
                  </a:cubicBezTo>
                  <a:cubicBezTo>
                    <a:pt x="1041" y="1765"/>
                    <a:pt x="1828" y="1009"/>
                    <a:pt x="2773" y="1009"/>
                  </a:cubicBezTo>
                  <a:cubicBezTo>
                    <a:pt x="3530" y="1009"/>
                    <a:pt x="4128" y="1481"/>
                    <a:pt x="4349" y="2143"/>
                  </a:cubicBezTo>
                  <a:lnTo>
                    <a:pt x="5451" y="2458"/>
                  </a:lnTo>
                  <a:cubicBezTo>
                    <a:pt x="5294" y="1072"/>
                    <a:pt x="4160" y="0"/>
                    <a:pt x="274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3" name="Google Shape;9503;p100"/>
            <p:cNvSpPr/>
            <p:nvPr/>
          </p:nvSpPr>
          <p:spPr>
            <a:xfrm>
              <a:off x="-6329100" y="3632100"/>
              <a:ext cx="257575" cy="256025"/>
            </a:xfrm>
            <a:custGeom>
              <a:avLst/>
              <a:gdLst/>
              <a:ahLst/>
              <a:cxnLst/>
              <a:rect l="l" t="t" r="r" b="b"/>
              <a:pathLst>
                <a:path w="10303" h="10241" extrusionOk="0">
                  <a:moveTo>
                    <a:pt x="5136" y="1"/>
                  </a:moveTo>
                  <a:cubicBezTo>
                    <a:pt x="2301" y="1"/>
                    <a:pt x="1" y="2269"/>
                    <a:pt x="1" y="5105"/>
                  </a:cubicBezTo>
                  <a:cubicBezTo>
                    <a:pt x="1" y="7972"/>
                    <a:pt x="2332" y="10240"/>
                    <a:pt x="5136" y="10240"/>
                  </a:cubicBezTo>
                  <a:cubicBezTo>
                    <a:pt x="5262" y="10240"/>
                    <a:pt x="5356" y="10240"/>
                    <a:pt x="5451" y="10177"/>
                  </a:cubicBezTo>
                  <a:lnTo>
                    <a:pt x="4978" y="8444"/>
                  </a:lnTo>
                  <a:cubicBezTo>
                    <a:pt x="4959" y="8445"/>
                    <a:pt x="4940" y="8445"/>
                    <a:pt x="4921" y="8445"/>
                  </a:cubicBezTo>
                  <a:cubicBezTo>
                    <a:pt x="3089" y="8445"/>
                    <a:pt x="1639" y="6945"/>
                    <a:pt x="1639" y="5105"/>
                  </a:cubicBezTo>
                  <a:cubicBezTo>
                    <a:pt x="1639" y="3214"/>
                    <a:pt x="3151" y="1702"/>
                    <a:pt x="5073" y="1702"/>
                  </a:cubicBezTo>
                  <a:cubicBezTo>
                    <a:pt x="6900" y="1702"/>
                    <a:pt x="8412" y="3151"/>
                    <a:pt x="8475" y="4979"/>
                  </a:cubicBezTo>
                  <a:lnTo>
                    <a:pt x="10208" y="5451"/>
                  </a:lnTo>
                  <a:cubicBezTo>
                    <a:pt x="10303" y="4002"/>
                    <a:pt x="9799" y="2553"/>
                    <a:pt x="8759" y="1482"/>
                  </a:cubicBezTo>
                  <a:cubicBezTo>
                    <a:pt x="7782" y="505"/>
                    <a:pt x="6522" y="1"/>
                    <a:pt x="51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4" name="Google Shape;9504;p100"/>
          <p:cNvGrpSpPr/>
          <p:nvPr/>
        </p:nvGrpSpPr>
        <p:grpSpPr>
          <a:xfrm>
            <a:off x="1405867" y="2756828"/>
            <a:ext cx="419623" cy="419659"/>
            <a:chOff x="-6329875" y="3992050"/>
            <a:chExt cx="291425" cy="291450"/>
          </a:xfrm>
        </p:grpSpPr>
        <p:sp>
          <p:nvSpPr>
            <p:cNvPr id="9505" name="Google Shape;9505;p100"/>
            <p:cNvSpPr/>
            <p:nvPr/>
          </p:nvSpPr>
          <p:spPr>
            <a:xfrm>
              <a:off x="-6090450" y="4077900"/>
              <a:ext cx="52000" cy="34675"/>
            </a:xfrm>
            <a:custGeom>
              <a:avLst/>
              <a:gdLst/>
              <a:ahLst/>
              <a:cxnLst/>
              <a:rect l="l" t="t" r="r" b="b"/>
              <a:pathLst>
                <a:path w="2080" h="1387" extrusionOk="0">
                  <a:moveTo>
                    <a:pt x="1" y="1"/>
                  </a:moveTo>
                  <a:lnTo>
                    <a:pt x="1" y="1387"/>
                  </a:lnTo>
                  <a:lnTo>
                    <a:pt x="2080" y="1387"/>
                  </a:lnTo>
                  <a:lnTo>
                    <a:pt x="2080" y="1040"/>
                  </a:lnTo>
                  <a:cubicBezTo>
                    <a:pt x="2080" y="473"/>
                    <a:pt x="1607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6" name="Google Shape;9506;p100"/>
            <p:cNvSpPr/>
            <p:nvPr/>
          </p:nvSpPr>
          <p:spPr>
            <a:xfrm>
              <a:off x="-6262925" y="3992050"/>
              <a:ext cx="154400" cy="155200"/>
            </a:xfrm>
            <a:custGeom>
              <a:avLst/>
              <a:gdLst/>
              <a:ahLst/>
              <a:cxnLst/>
              <a:rect l="l" t="t" r="r" b="b"/>
              <a:pathLst>
                <a:path w="6176" h="6208" extrusionOk="0">
                  <a:moveTo>
                    <a:pt x="5167" y="1387"/>
                  </a:moveTo>
                  <a:cubicBezTo>
                    <a:pt x="5608" y="1387"/>
                    <a:pt x="5639" y="2048"/>
                    <a:pt x="5167" y="2048"/>
                  </a:cubicBezTo>
                  <a:lnTo>
                    <a:pt x="1071" y="2048"/>
                  </a:lnTo>
                  <a:cubicBezTo>
                    <a:pt x="1053" y="2051"/>
                    <a:pt x="1035" y="2052"/>
                    <a:pt x="1018" y="2052"/>
                  </a:cubicBezTo>
                  <a:cubicBezTo>
                    <a:pt x="628" y="2052"/>
                    <a:pt x="618" y="1387"/>
                    <a:pt x="1071" y="1387"/>
                  </a:cubicBezTo>
                  <a:close/>
                  <a:moveTo>
                    <a:pt x="5167" y="2773"/>
                  </a:moveTo>
                  <a:cubicBezTo>
                    <a:pt x="5608" y="2773"/>
                    <a:pt x="5639" y="3435"/>
                    <a:pt x="5167" y="3435"/>
                  </a:cubicBezTo>
                  <a:lnTo>
                    <a:pt x="1071" y="3435"/>
                  </a:lnTo>
                  <a:cubicBezTo>
                    <a:pt x="630" y="3435"/>
                    <a:pt x="599" y="2773"/>
                    <a:pt x="1071" y="2773"/>
                  </a:cubicBezTo>
                  <a:close/>
                  <a:moveTo>
                    <a:pt x="5167" y="4159"/>
                  </a:moveTo>
                  <a:cubicBezTo>
                    <a:pt x="5608" y="4159"/>
                    <a:pt x="5639" y="4821"/>
                    <a:pt x="5167" y="4821"/>
                  </a:cubicBezTo>
                  <a:lnTo>
                    <a:pt x="1071" y="4821"/>
                  </a:lnTo>
                  <a:cubicBezTo>
                    <a:pt x="630" y="4821"/>
                    <a:pt x="599" y="4159"/>
                    <a:pt x="1071" y="415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6207"/>
                  </a:lnTo>
                  <a:lnTo>
                    <a:pt x="4726" y="6207"/>
                  </a:lnTo>
                  <a:cubicBezTo>
                    <a:pt x="5041" y="6207"/>
                    <a:pt x="5198" y="5672"/>
                    <a:pt x="5356" y="5420"/>
                  </a:cubicBezTo>
                  <a:cubicBezTo>
                    <a:pt x="5513" y="5104"/>
                    <a:pt x="5828" y="4884"/>
                    <a:pt x="6175" y="4852"/>
                  </a:cubicBezTo>
                  <a:lnTo>
                    <a:pt x="6175" y="379"/>
                  </a:lnTo>
                  <a:cubicBezTo>
                    <a:pt x="6175" y="158"/>
                    <a:pt x="6018" y="1"/>
                    <a:pt x="582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7" name="Google Shape;9507;p100"/>
            <p:cNvSpPr/>
            <p:nvPr/>
          </p:nvSpPr>
          <p:spPr>
            <a:xfrm>
              <a:off x="-6329875" y="4044825"/>
              <a:ext cx="51200" cy="102425"/>
            </a:xfrm>
            <a:custGeom>
              <a:avLst/>
              <a:gdLst/>
              <a:ahLst/>
              <a:cxnLst/>
              <a:rect l="l" t="t" r="r" b="b"/>
              <a:pathLst>
                <a:path w="2048" h="4097" extrusionOk="0">
                  <a:moveTo>
                    <a:pt x="1040" y="0"/>
                  </a:moveTo>
                  <a:cubicBezTo>
                    <a:pt x="473" y="0"/>
                    <a:pt x="0" y="473"/>
                    <a:pt x="0" y="1009"/>
                  </a:cubicBezTo>
                  <a:lnTo>
                    <a:pt x="0" y="4096"/>
                  </a:lnTo>
                  <a:lnTo>
                    <a:pt x="2048" y="4096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8" name="Google Shape;9508;p100"/>
            <p:cNvSpPr/>
            <p:nvPr/>
          </p:nvSpPr>
          <p:spPr>
            <a:xfrm>
              <a:off x="-6329875" y="4129900"/>
              <a:ext cx="291425" cy="153600"/>
            </a:xfrm>
            <a:custGeom>
              <a:avLst/>
              <a:gdLst/>
              <a:ahLst/>
              <a:cxnLst/>
              <a:rect l="l" t="t" r="r" b="b"/>
              <a:pathLst>
                <a:path w="11657" h="6144" extrusionOk="0">
                  <a:moveTo>
                    <a:pt x="8948" y="0"/>
                  </a:moveTo>
                  <a:cubicBezTo>
                    <a:pt x="8664" y="0"/>
                    <a:pt x="8506" y="473"/>
                    <a:pt x="8349" y="788"/>
                  </a:cubicBezTo>
                  <a:cubicBezTo>
                    <a:pt x="8191" y="1166"/>
                    <a:pt x="7845" y="1355"/>
                    <a:pt x="7467" y="1355"/>
                  </a:cubicBezTo>
                  <a:lnTo>
                    <a:pt x="0" y="1355"/>
                  </a:lnTo>
                  <a:lnTo>
                    <a:pt x="0" y="5135"/>
                  </a:lnTo>
                  <a:cubicBezTo>
                    <a:pt x="0" y="5671"/>
                    <a:pt x="473" y="6143"/>
                    <a:pt x="1040" y="6143"/>
                  </a:cubicBezTo>
                  <a:lnTo>
                    <a:pt x="10649" y="6143"/>
                  </a:lnTo>
                  <a:cubicBezTo>
                    <a:pt x="11184" y="6143"/>
                    <a:pt x="11657" y="5671"/>
                    <a:pt x="11657" y="5135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9" name="Google Shape;9509;p100"/>
          <p:cNvGrpSpPr/>
          <p:nvPr/>
        </p:nvGrpSpPr>
        <p:grpSpPr>
          <a:xfrm>
            <a:off x="4092004" y="1687530"/>
            <a:ext cx="423079" cy="423043"/>
            <a:chOff x="-4478975" y="3251700"/>
            <a:chExt cx="293825" cy="293800"/>
          </a:xfrm>
        </p:grpSpPr>
        <p:sp>
          <p:nvSpPr>
            <p:cNvPr id="9510" name="Google Shape;9510;p100"/>
            <p:cNvSpPr/>
            <p:nvPr/>
          </p:nvSpPr>
          <p:spPr>
            <a:xfrm>
              <a:off x="-4375000" y="3365100"/>
              <a:ext cx="85075" cy="110900"/>
            </a:xfrm>
            <a:custGeom>
              <a:avLst/>
              <a:gdLst/>
              <a:ahLst/>
              <a:cxnLst/>
              <a:rect l="l" t="t" r="r" b="b"/>
              <a:pathLst>
                <a:path w="3403" h="4436" extrusionOk="0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1" name="Google Shape;9511;p100"/>
            <p:cNvSpPr/>
            <p:nvPr/>
          </p:nvSpPr>
          <p:spPr>
            <a:xfrm>
              <a:off x="-4408875" y="3321800"/>
              <a:ext cx="154400" cy="148875"/>
            </a:xfrm>
            <a:custGeom>
              <a:avLst/>
              <a:gdLst/>
              <a:ahLst/>
              <a:cxnLst/>
              <a:rect l="l" t="t" r="r" b="b"/>
              <a:pathLst>
                <a:path w="6176" h="5955" extrusionOk="0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2" name="Google Shape;9512;p100"/>
            <p:cNvSpPr/>
            <p:nvPr/>
          </p:nvSpPr>
          <p:spPr>
            <a:xfrm>
              <a:off x="-4478975" y="3251700"/>
              <a:ext cx="293825" cy="293800"/>
            </a:xfrm>
            <a:custGeom>
              <a:avLst/>
              <a:gdLst/>
              <a:ahLst/>
              <a:cxnLst/>
              <a:rect l="l" t="t" r="r" b="b"/>
              <a:pathLst>
                <a:path w="11753" h="11752" extrusionOk="0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13" name="Google Shape;9513;p100"/>
          <p:cNvGrpSpPr/>
          <p:nvPr/>
        </p:nvGrpSpPr>
        <p:grpSpPr>
          <a:xfrm>
            <a:off x="4092004" y="2205192"/>
            <a:ext cx="423079" cy="419659"/>
            <a:chOff x="-4475825" y="3612425"/>
            <a:chExt cx="293825" cy="291450"/>
          </a:xfrm>
        </p:grpSpPr>
        <p:sp>
          <p:nvSpPr>
            <p:cNvPr id="9514" name="Google Shape;9514;p100"/>
            <p:cNvSpPr/>
            <p:nvPr/>
          </p:nvSpPr>
          <p:spPr>
            <a:xfrm>
              <a:off x="-4349800" y="3664400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694" y="1"/>
                  </a:moveTo>
                  <a:cubicBezTo>
                    <a:pt x="347" y="1"/>
                    <a:pt x="32" y="316"/>
                    <a:pt x="32" y="662"/>
                  </a:cubicBezTo>
                  <a:cubicBezTo>
                    <a:pt x="1" y="1040"/>
                    <a:pt x="316" y="1324"/>
                    <a:pt x="694" y="1324"/>
                  </a:cubicBezTo>
                  <a:cubicBezTo>
                    <a:pt x="1103" y="1324"/>
                    <a:pt x="1387" y="1009"/>
                    <a:pt x="1387" y="662"/>
                  </a:cubicBezTo>
                  <a:cubicBezTo>
                    <a:pt x="1387" y="284"/>
                    <a:pt x="1072" y="1"/>
                    <a:pt x="69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5" name="Google Shape;9515;p100"/>
            <p:cNvSpPr/>
            <p:nvPr/>
          </p:nvSpPr>
          <p:spPr>
            <a:xfrm>
              <a:off x="-4366325" y="3714800"/>
              <a:ext cx="68525" cy="34700"/>
            </a:xfrm>
            <a:custGeom>
              <a:avLst/>
              <a:gdLst/>
              <a:ahLst/>
              <a:cxnLst/>
              <a:rect l="l" t="t" r="r" b="b"/>
              <a:pathLst>
                <a:path w="2741" h="1388" extrusionOk="0">
                  <a:moveTo>
                    <a:pt x="1008" y="1"/>
                  </a:moveTo>
                  <a:cubicBezTo>
                    <a:pt x="473" y="1"/>
                    <a:pt x="0" y="474"/>
                    <a:pt x="0" y="1009"/>
                  </a:cubicBezTo>
                  <a:lnTo>
                    <a:pt x="0" y="1387"/>
                  </a:lnTo>
                  <a:lnTo>
                    <a:pt x="2741" y="1387"/>
                  </a:lnTo>
                  <a:lnTo>
                    <a:pt x="2741" y="1009"/>
                  </a:lnTo>
                  <a:cubicBezTo>
                    <a:pt x="2741" y="474"/>
                    <a:pt x="2268" y="1"/>
                    <a:pt x="167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6" name="Google Shape;9516;p100"/>
            <p:cNvSpPr/>
            <p:nvPr/>
          </p:nvSpPr>
          <p:spPr>
            <a:xfrm>
              <a:off x="-4475825" y="3612425"/>
              <a:ext cx="293825" cy="291450"/>
            </a:xfrm>
            <a:custGeom>
              <a:avLst/>
              <a:gdLst/>
              <a:ahLst/>
              <a:cxnLst/>
              <a:rect l="l" t="t" r="r" b="b"/>
              <a:pathLst>
                <a:path w="11753" h="11658" extrusionOk="0">
                  <a:moveTo>
                    <a:pt x="5703" y="1324"/>
                  </a:moveTo>
                  <a:cubicBezTo>
                    <a:pt x="6459" y="1324"/>
                    <a:pt x="7089" y="1954"/>
                    <a:pt x="7089" y="2710"/>
                  </a:cubicBezTo>
                  <a:cubicBezTo>
                    <a:pt x="7089" y="3025"/>
                    <a:pt x="6963" y="3340"/>
                    <a:pt x="6774" y="3592"/>
                  </a:cubicBezTo>
                  <a:cubicBezTo>
                    <a:pt x="7373" y="3844"/>
                    <a:pt x="7751" y="4443"/>
                    <a:pt x="7751" y="5104"/>
                  </a:cubicBezTo>
                  <a:lnTo>
                    <a:pt x="7751" y="5766"/>
                  </a:lnTo>
                  <a:lnTo>
                    <a:pt x="7783" y="5766"/>
                  </a:lnTo>
                  <a:cubicBezTo>
                    <a:pt x="7783" y="5986"/>
                    <a:pt x="7625" y="6144"/>
                    <a:pt x="7436" y="6144"/>
                  </a:cubicBezTo>
                  <a:lnTo>
                    <a:pt x="4002" y="6144"/>
                  </a:lnTo>
                  <a:cubicBezTo>
                    <a:pt x="3813" y="6144"/>
                    <a:pt x="3655" y="5986"/>
                    <a:pt x="3655" y="5766"/>
                  </a:cubicBezTo>
                  <a:lnTo>
                    <a:pt x="3655" y="5104"/>
                  </a:lnTo>
                  <a:cubicBezTo>
                    <a:pt x="3655" y="4443"/>
                    <a:pt x="4065" y="3844"/>
                    <a:pt x="4664" y="3592"/>
                  </a:cubicBezTo>
                  <a:cubicBezTo>
                    <a:pt x="4443" y="3340"/>
                    <a:pt x="4348" y="3056"/>
                    <a:pt x="4348" y="2710"/>
                  </a:cubicBezTo>
                  <a:cubicBezTo>
                    <a:pt x="4348" y="1954"/>
                    <a:pt x="4979" y="1324"/>
                    <a:pt x="5703" y="1324"/>
                  </a:cubicBezTo>
                  <a:close/>
                  <a:moveTo>
                    <a:pt x="5798" y="0"/>
                  </a:moveTo>
                  <a:cubicBezTo>
                    <a:pt x="3561" y="0"/>
                    <a:pt x="1702" y="1859"/>
                    <a:pt x="1702" y="4096"/>
                  </a:cubicBezTo>
                  <a:cubicBezTo>
                    <a:pt x="1702" y="5041"/>
                    <a:pt x="2017" y="5955"/>
                    <a:pt x="2553" y="6616"/>
                  </a:cubicBezTo>
                  <a:lnTo>
                    <a:pt x="1702" y="7120"/>
                  </a:lnTo>
                  <a:cubicBezTo>
                    <a:pt x="1513" y="6963"/>
                    <a:pt x="1293" y="6900"/>
                    <a:pt x="1040" y="6900"/>
                  </a:cubicBezTo>
                  <a:cubicBezTo>
                    <a:pt x="473" y="6900"/>
                    <a:pt x="1" y="7341"/>
                    <a:pt x="1" y="7908"/>
                  </a:cubicBezTo>
                  <a:cubicBezTo>
                    <a:pt x="1" y="8475"/>
                    <a:pt x="473" y="8948"/>
                    <a:pt x="1040" y="8948"/>
                  </a:cubicBezTo>
                  <a:cubicBezTo>
                    <a:pt x="1576" y="8948"/>
                    <a:pt x="2049" y="8475"/>
                    <a:pt x="2049" y="7908"/>
                  </a:cubicBezTo>
                  <a:lnTo>
                    <a:pt x="2049" y="7719"/>
                  </a:lnTo>
                  <a:lnTo>
                    <a:pt x="3025" y="7120"/>
                  </a:lnTo>
                  <a:cubicBezTo>
                    <a:pt x="3309" y="7372"/>
                    <a:pt x="3592" y="7593"/>
                    <a:pt x="3939" y="7751"/>
                  </a:cubicBezTo>
                  <a:lnTo>
                    <a:pt x="3277" y="8948"/>
                  </a:lnTo>
                  <a:lnTo>
                    <a:pt x="3088" y="8948"/>
                  </a:lnTo>
                  <a:cubicBezTo>
                    <a:pt x="2521" y="8948"/>
                    <a:pt x="2049" y="9420"/>
                    <a:pt x="2049" y="9956"/>
                  </a:cubicBezTo>
                  <a:cubicBezTo>
                    <a:pt x="2049" y="10523"/>
                    <a:pt x="2521" y="10996"/>
                    <a:pt x="3088" y="10996"/>
                  </a:cubicBezTo>
                  <a:cubicBezTo>
                    <a:pt x="3624" y="10996"/>
                    <a:pt x="4096" y="10523"/>
                    <a:pt x="4096" y="9956"/>
                  </a:cubicBezTo>
                  <a:cubicBezTo>
                    <a:pt x="4096" y="9735"/>
                    <a:pt x="4033" y="9483"/>
                    <a:pt x="3876" y="9294"/>
                  </a:cubicBezTo>
                  <a:lnTo>
                    <a:pt x="4569" y="8034"/>
                  </a:lnTo>
                  <a:cubicBezTo>
                    <a:pt x="4853" y="8097"/>
                    <a:pt x="5168" y="8192"/>
                    <a:pt x="5483" y="8223"/>
                  </a:cubicBezTo>
                  <a:lnTo>
                    <a:pt x="5483" y="9672"/>
                  </a:lnTo>
                  <a:cubicBezTo>
                    <a:pt x="5073" y="9830"/>
                    <a:pt x="4821" y="10208"/>
                    <a:pt x="4821" y="10617"/>
                  </a:cubicBezTo>
                  <a:cubicBezTo>
                    <a:pt x="4821" y="11185"/>
                    <a:pt x="5294" y="11657"/>
                    <a:pt x="5829" y="11657"/>
                  </a:cubicBezTo>
                  <a:cubicBezTo>
                    <a:pt x="6396" y="11657"/>
                    <a:pt x="6869" y="11185"/>
                    <a:pt x="6869" y="10617"/>
                  </a:cubicBezTo>
                  <a:cubicBezTo>
                    <a:pt x="6869" y="10208"/>
                    <a:pt x="6585" y="9798"/>
                    <a:pt x="6176" y="9672"/>
                  </a:cubicBezTo>
                  <a:lnTo>
                    <a:pt x="6176" y="8223"/>
                  </a:lnTo>
                  <a:cubicBezTo>
                    <a:pt x="6491" y="8192"/>
                    <a:pt x="6806" y="8160"/>
                    <a:pt x="7089" y="8034"/>
                  </a:cubicBezTo>
                  <a:lnTo>
                    <a:pt x="7814" y="9294"/>
                  </a:lnTo>
                  <a:cubicBezTo>
                    <a:pt x="7657" y="9483"/>
                    <a:pt x="7562" y="9672"/>
                    <a:pt x="7562" y="9956"/>
                  </a:cubicBezTo>
                  <a:cubicBezTo>
                    <a:pt x="7562" y="10523"/>
                    <a:pt x="8035" y="10996"/>
                    <a:pt x="8602" y="10996"/>
                  </a:cubicBezTo>
                  <a:cubicBezTo>
                    <a:pt x="9137" y="10996"/>
                    <a:pt x="9610" y="10523"/>
                    <a:pt x="9610" y="9956"/>
                  </a:cubicBezTo>
                  <a:cubicBezTo>
                    <a:pt x="9610" y="9420"/>
                    <a:pt x="9137" y="8948"/>
                    <a:pt x="8602" y="8948"/>
                  </a:cubicBezTo>
                  <a:lnTo>
                    <a:pt x="8381" y="8948"/>
                  </a:lnTo>
                  <a:lnTo>
                    <a:pt x="7720" y="7751"/>
                  </a:lnTo>
                  <a:cubicBezTo>
                    <a:pt x="8035" y="7593"/>
                    <a:pt x="8350" y="7372"/>
                    <a:pt x="8633" y="7120"/>
                  </a:cubicBezTo>
                  <a:lnTo>
                    <a:pt x="9704" y="7719"/>
                  </a:lnTo>
                  <a:lnTo>
                    <a:pt x="9704" y="7908"/>
                  </a:lnTo>
                  <a:cubicBezTo>
                    <a:pt x="9704" y="8475"/>
                    <a:pt x="10177" y="8948"/>
                    <a:pt x="10713" y="8948"/>
                  </a:cubicBezTo>
                  <a:cubicBezTo>
                    <a:pt x="11280" y="8948"/>
                    <a:pt x="11752" y="8475"/>
                    <a:pt x="11752" y="7908"/>
                  </a:cubicBezTo>
                  <a:cubicBezTo>
                    <a:pt x="11626" y="7309"/>
                    <a:pt x="11154" y="6900"/>
                    <a:pt x="10586" y="6900"/>
                  </a:cubicBezTo>
                  <a:cubicBezTo>
                    <a:pt x="10366" y="6900"/>
                    <a:pt x="10114" y="6963"/>
                    <a:pt x="9925" y="7120"/>
                  </a:cubicBezTo>
                  <a:lnTo>
                    <a:pt x="9011" y="6616"/>
                  </a:lnTo>
                  <a:cubicBezTo>
                    <a:pt x="9515" y="5892"/>
                    <a:pt x="9893" y="4978"/>
                    <a:pt x="9893" y="4096"/>
                  </a:cubicBezTo>
                  <a:cubicBezTo>
                    <a:pt x="9893" y="1796"/>
                    <a:pt x="8035" y="0"/>
                    <a:pt x="57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17" name="Google Shape;9517;p100"/>
          <p:cNvGrpSpPr/>
          <p:nvPr/>
        </p:nvGrpSpPr>
        <p:grpSpPr>
          <a:xfrm>
            <a:off x="4101077" y="2756844"/>
            <a:ext cx="428730" cy="419623"/>
            <a:chOff x="-4480550" y="3970800"/>
            <a:chExt cx="297750" cy="291425"/>
          </a:xfrm>
        </p:grpSpPr>
        <p:sp>
          <p:nvSpPr>
            <p:cNvPr id="9518" name="Google Shape;9518;p100"/>
            <p:cNvSpPr/>
            <p:nvPr/>
          </p:nvSpPr>
          <p:spPr>
            <a:xfrm>
              <a:off x="-4426200" y="4058225"/>
              <a:ext cx="51225" cy="69325"/>
            </a:xfrm>
            <a:custGeom>
              <a:avLst/>
              <a:gdLst/>
              <a:ahLst/>
              <a:cxnLst/>
              <a:rect l="l" t="t" r="r" b="b"/>
              <a:pathLst>
                <a:path w="2049" h="2773" extrusionOk="0">
                  <a:moveTo>
                    <a:pt x="1" y="0"/>
                  </a:moveTo>
                  <a:lnTo>
                    <a:pt x="1" y="2773"/>
                  </a:lnTo>
                  <a:lnTo>
                    <a:pt x="2048" y="2773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9" name="Google Shape;9519;p100"/>
            <p:cNvSpPr/>
            <p:nvPr/>
          </p:nvSpPr>
          <p:spPr>
            <a:xfrm>
              <a:off x="-4480550" y="3970800"/>
              <a:ext cx="297750" cy="291425"/>
            </a:xfrm>
            <a:custGeom>
              <a:avLst/>
              <a:gdLst/>
              <a:ahLst/>
              <a:cxnLst/>
              <a:rect l="l" t="t" r="r" b="b"/>
              <a:pathLst>
                <a:path w="11910" h="11657" extrusionOk="0">
                  <a:moveTo>
                    <a:pt x="10082" y="2804"/>
                  </a:moveTo>
                  <a:cubicBezTo>
                    <a:pt x="10492" y="2804"/>
                    <a:pt x="10555" y="3466"/>
                    <a:pt x="10082" y="3466"/>
                  </a:cubicBezTo>
                  <a:lnTo>
                    <a:pt x="5924" y="3466"/>
                  </a:lnTo>
                  <a:cubicBezTo>
                    <a:pt x="5913" y="3466"/>
                    <a:pt x="5903" y="3467"/>
                    <a:pt x="5893" y="3467"/>
                  </a:cubicBezTo>
                  <a:cubicBezTo>
                    <a:pt x="5451" y="3467"/>
                    <a:pt x="5462" y="2804"/>
                    <a:pt x="5924" y="2804"/>
                  </a:cubicBezTo>
                  <a:close/>
                  <a:moveTo>
                    <a:pt x="10082" y="4159"/>
                  </a:moveTo>
                  <a:cubicBezTo>
                    <a:pt x="10492" y="4159"/>
                    <a:pt x="10555" y="4852"/>
                    <a:pt x="10082" y="4852"/>
                  </a:cubicBezTo>
                  <a:lnTo>
                    <a:pt x="5924" y="4852"/>
                  </a:lnTo>
                  <a:cubicBezTo>
                    <a:pt x="5451" y="4852"/>
                    <a:pt x="5451" y="4159"/>
                    <a:pt x="5924" y="4159"/>
                  </a:cubicBezTo>
                  <a:close/>
                  <a:moveTo>
                    <a:pt x="6807" y="5481"/>
                  </a:moveTo>
                  <a:cubicBezTo>
                    <a:pt x="7492" y="5481"/>
                    <a:pt x="8531" y="5513"/>
                    <a:pt x="10082" y="5513"/>
                  </a:cubicBezTo>
                  <a:cubicBezTo>
                    <a:pt x="10492" y="5513"/>
                    <a:pt x="10555" y="6175"/>
                    <a:pt x="10082" y="6175"/>
                  </a:cubicBezTo>
                  <a:lnTo>
                    <a:pt x="5924" y="6175"/>
                  </a:lnTo>
                  <a:lnTo>
                    <a:pt x="5924" y="6206"/>
                  </a:lnTo>
                  <a:cubicBezTo>
                    <a:pt x="5735" y="6206"/>
                    <a:pt x="5577" y="6049"/>
                    <a:pt x="5577" y="5860"/>
                  </a:cubicBezTo>
                  <a:cubicBezTo>
                    <a:pt x="5577" y="5546"/>
                    <a:pt x="5837" y="5481"/>
                    <a:pt x="6807" y="5481"/>
                  </a:cubicBezTo>
                  <a:close/>
                  <a:moveTo>
                    <a:pt x="4569" y="2804"/>
                  </a:moveTo>
                  <a:cubicBezTo>
                    <a:pt x="4758" y="2804"/>
                    <a:pt x="4916" y="2961"/>
                    <a:pt x="4916" y="3151"/>
                  </a:cubicBezTo>
                  <a:lnTo>
                    <a:pt x="4916" y="6585"/>
                  </a:lnTo>
                  <a:cubicBezTo>
                    <a:pt x="4916" y="6774"/>
                    <a:pt x="4758" y="6931"/>
                    <a:pt x="4569" y="6931"/>
                  </a:cubicBezTo>
                  <a:lnTo>
                    <a:pt x="1797" y="6931"/>
                  </a:lnTo>
                  <a:cubicBezTo>
                    <a:pt x="1608" y="6931"/>
                    <a:pt x="1450" y="6774"/>
                    <a:pt x="1450" y="6585"/>
                  </a:cubicBezTo>
                  <a:lnTo>
                    <a:pt x="1450" y="3151"/>
                  </a:lnTo>
                  <a:cubicBezTo>
                    <a:pt x="1450" y="2961"/>
                    <a:pt x="1608" y="2804"/>
                    <a:pt x="1797" y="2804"/>
                  </a:cubicBezTo>
                  <a:close/>
                  <a:moveTo>
                    <a:pt x="4916" y="8317"/>
                  </a:moveTo>
                  <a:lnTo>
                    <a:pt x="4916" y="8979"/>
                  </a:lnTo>
                  <a:lnTo>
                    <a:pt x="3529" y="8979"/>
                  </a:lnTo>
                  <a:lnTo>
                    <a:pt x="3529" y="8317"/>
                  </a:lnTo>
                  <a:close/>
                  <a:moveTo>
                    <a:pt x="8381" y="8317"/>
                  </a:moveTo>
                  <a:lnTo>
                    <a:pt x="8381" y="8979"/>
                  </a:lnTo>
                  <a:lnTo>
                    <a:pt x="6963" y="8979"/>
                  </a:lnTo>
                  <a:lnTo>
                    <a:pt x="6963" y="8317"/>
                  </a:lnTo>
                  <a:close/>
                  <a:moveTo>
                    <a:pt x="1828" y="0"/>
                  </a:moveTo>
                  <a:cubicBezTo>
                    <a:pt x="1419" y="0"/>
                    <a:pt x="1355" y="662"/>
                    <a:pt x="1828" y="662"/>
                  </a:cubicBezTo>
                  <a:lnTo>
                    <a:pt x="2206" y="662"/>
                  </a:lnTo>
                  <a:lnTo>
                    <a:pt x="2206" y="1418"/>
                  </a:lnTo>
                  <a:lnTo>
                    <a:pt x="1166" y="1418"/>
                  </a:lnTo>
                  <a:cubicBezTo>
                    <a:pt x="631" y="1418"/>
                    <a:pt x="158" y="1890"/>
                    <a:pt x="158" y="2426"/>
                  </a:cubicBezTo>
                  <a:lnTo>
                    <a:pt x="158" y="7246"/>
                  </a:lnTo>
                  <a:cubicBezTo>
                    <a:pt x="158" y="7782"/>
                    <a:pt x="631" y="8254"/>
                    <a:pt x="1166" y="8254"/>
                  </a:cubicBezTo>
                  <a:lnTo>
                    <a:pt x="2868" y="8254"/>
                  </a:lnTo>
                  <a:lnTo>
                    <a:pt x="2868" y="8947"/>
                  </a:lnTo>
                  <a:lnTo>
                    <a:pt x="1828" y="8947"/>
                  </a:lnTo>
                  <a:cubicBezTo>
                    <a:pt x="1419" y="8947"/>
                    <a:pt x="1355" y="9609"/>
                    <a:pt x="1828" y="9609"/>
                  </a:cubicBezTo>
                  <a:lnTo>
                    <a:pt x="4916" y="9609"/>
                  </a:lnTo>
                  <a:lnTo>
                    <a:pt x="4916" y="10995"/>
                  </a:lnTo>
                  <a:lnTo>
                    <a:pt x="473" y="10995"/>
                  </a:lnTo>
                  <a:cubicBezTo>
                    <a:pt x="32" y="10995"/>
                    <a:pt x="1" y="11657"/>
                    <a:pt x="473" y="11657"/>
                  </a:cubicBezTo>
                  <a:lnTo>
                    <a:pt x="11437" y="11657"/>
                  </a:lnTo>
                  <a:cubicBezTo>
                    <a:pt x="11878" y="11657"/>
                    <a:pt x="11910" y="10995"/>
                    <a:pt x="11437" y="10995"/>
                  </a:cubicBezTo>
                  <a:lnTo>
                    <a:pt x="6963" y="10995"/>
                  </a:lnTo>
                  <a:lnTo>
                    <a:pt x="6963" y="9609"/>
                  </a:lnTo>
                  <a:lnTo>
                    <a:pt x="10082" y="9609"/>
                  </a:lnTo>
                  <a:cubicBezTo>
                    <a:pt x="10492" y="9609"/>
                    <a:pt x="10555" y="8947"/>
                    <a:pt x="10082" y="8947"/>
                  </a:cubicBezTo>
                  <a:lnTo>
                    <a:pt x="9043" y="8947"/>
                  </a:lnTo>
                  <a:lnTo>
                    <a:pt x="9043" y="8254"/>
                  </a:lnTo>
                  <a:lnTo>
                    <a:pt x="10775" y="8254"/>
                  </a:lnTo>
                  <a:cubicBezTo>
                    <a:pt x="11343" y="8254"/>
                    <a:pt x="11815" y="7782"/>
                    <a:pt x="11815" y="7246"/>
                  </a:cubicBezTo>
                  <a:lnTo>
                    <a:pt x="11815" y="2426"/>
                  </a:lnTo>
                  <a:cubicBezTo>
                    <a:pt x="11815" y="1890"/>
                    <a:pt x="11343" y="1418"/>
                    <a:pt x="10775" y="1418"/>
                  </a:cubicBezTo>
                  <a:lnTo>
                    <a:pt x="9767" y="1418"/>
                  </a:lnTo>
                  <a:lnTo>
                    <a:pt x="9767" y="662"/>
                  </a:lnTo>
                  <a:lnTo>
                    <a:pt x="10114" y="662"/>
                  </a:lnTo>
                  <a:cubicBezTo>
                    <a:pt x="10555" y="662"/>
                    <a:pt x="10586" y="0"/>
                    <a:pt x="10114" y="0"/>
                  </a:cubicBezTo>
                  <a:lnTo>
                    <a:pt x="8728" y="0"/>
                  </a:lnTo>
                  <a:cubicBezTo>
                    <a:pt x="8287" y="0"/>
                    <a:pt x="8255" y="662"/>
                    <a:pt x="8728" y="662"/>
                  </a:cubicBezTo>
                  <a:lnTo>
                    <a:pt x="9074" y="662"/>
                  </a:lnTo>
                  <a:lnTo>
                    <a:pt x="9074" y="1418"/>
                  </a:lnTo>
                  <a:lnTo>
                    <a:pt x="6302" y="1418"/>
                  </a:lnTo>
                  <a:lnTo>
                    <a:pt x="6302" y="662"/>
                  </a:lnTo>
                  <a:lnTo>
                    <a:pt x="6648" y="662"/>
                  </a:lnTo>
                  <a:cubicBezTo>
                    <a:pt x="7089" y="662"/>
                    <a:pt x="7121" y="0"/>
                    <a:pt x="6648" y="0"/>
                  </a:cubicBezTo>
                  <a:lnTo>
                    <a:pt x="5262" y="0"/>
                  </a:lnTo>
                  <a:cubicBezTo>
                    <a:pt x="4821" y="0"/>
                    <a:pt x="4790" y="662"/>
                    <a:pt x="5262" y="662"/>
                  </a:cubicBezTo>
                  <a:lnTo>
                    <a:pt x="5609" y="662"/>
                  </a:lnTo>
                  <a:lnTo>
                    <a:pt x="5609" y="1418"/>
                  </a:lnTo>
                  <a:lnTo>
                    <a:pt x="2868" y="1418"/>
                  </a:lnTo>
                  <a:lnTo>
                    <a:pt x="2868" y="662"/>
                  </a:lnTo>
                  <a:lnTo>
                    <a:pt x="3214" y="662"/>
                  </a:lnTo>
                  <a:cubicBezTo>
                    <a:pt x="3655" y="662"/>
                    <a:pt x="3687" y="0"/>
                    <a:pt x="321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20" name="Google Shape;9520;p100"/>
          <p:cNvGrpSpPr/>
          <p:nvPr/>
        </p:nvGrpSpPr>
        <p:grpSpPr>
          <a:xfrm>
            <a:off x="6804910" y="1689221"/>
            <a:ext cx="415123" cy="419659"/>
            <a:chOff x="-2668225" y="3239075"/>
            <a:chExt cx="288300" cy="291450"/>
          </a:xfrm>
        </p:grpSpPr>
        <p:sp>
          <p:nvSpPr>
            <p:cNvPr id="9521" name="Google Shape;9521;p100"/>
            <p:cNvSpPr/>
            <p:nvPr/>
          </p:nvSpPr>
          <p:spPr>
            <a:xfrm>
              <a:off x="-2592600" y="3239075"/>
              <a:ext cx="137850" cy="51225"/>
            </a:xfrm>
            <a:custGeom>
              <a:avLst/>
              <a:gdLst/>
              <a:ahLst/>
              <a:cxnLst/>
              <a:rect l="l" t="t" r="r" b="b"/>
              <a:pathLst>
                <a:path w="5514" h="2049" extrusionOk="0">
                  <a:moveTo>
                    <a:pt x="1355" y="1"/>
                  </a:moveTo>
                  <a:cubicBezTo>
                    <a:pt x="0" y="1"/>
                    <a:pt x="11" y="2049"/>
                    <a:pt x="1386" y="2049"/>
                  </a:cubicBezTo>
                  <a:lnTo>
                    <a:pt x="4127" y="2049"/>
                  </a:lnTo>
                  <a:cubicBezTo>
                    <a:pt x="5482" y="2049"/>
                    <a:pt x="5514" y="1"/>
                    <a:pt x="4127" y="1"/>
                  </a:cubicBezTo>
                  <a:lnTo>
                    <a:pt x="1386" y="1"/>
                  </a:lnTo>
                  <a:cubicBezTo>
                    <a:pt x="1376" y="1"/>
                    <a:pt x="1366" y="1"/>
                    <a:pt x="135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2" name="Google Shape;9522;p100"/>
            <p:cNvSpPr/>
            <p:nvPr/>
          </p:nvSpPr>
          <p:spPr>
            <a:xfrm>
              <a:off x="-2587875" y="3307875"/>
              <a:ext cx="129200" cy="69850"/>
            </a:xfrm>
            <a:custGeom>
              <a:avLst/>
              <a:gdLst/>
              <a:ahLst/>
              <a:cxnLst/>
              <a:rect l="l" t="t" r="r" b="b"/>
              <a:pathLst>
                <a:path w="5168" h="2794" extrusionOk="0">
                  <a:moveTo>
                    <a:pt x="1235" y="1"/>
                  </a:moveTo>
                  <a:cubicBezTo>
                    <a:pt x="1002" y="1"/>
                    <a:pt x="977" y="13"/>
                    <a:pt x="882" y="53"/>
                  </a:cubicBezTo>
                  <a:lnTo>
                    <a:pt x="882" y="1502"/>
                  </a:lnTo>
                  <a:cubicBezTo>
                    <a:pt x="788" y="1628"/>
                    <a:pt x="599" y="1943"/>
                    <a:pt x="0" y="2794"/>
                  </a:cubicBezTo>
                  <a:lnTo>
                    <a:pt x="5167" y="2794"/>
                  </a:lnTo>
                  <a:cubicBezTo>
                    <a:pt x="4568" y="1912"/>
                    <a:pt x="4379" y="1597"/>
                    <a:pt x="4316" y="1471"/>
                  </a:cubicBezTo>
                  <a:lnTo>
                    <a:pt x="4316" y="22"/>
                  </a:lnTo>
                  <a:lnTo>
                    <a:pt x="3938" y="22"/>
                  </a:lnTo>
                  <a:cubicBezTo>
                    <a:pt x="2228" y="22"/>
                    <a:pt x="1547" y="1"/>
                    <a:pt x="123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3" name="Google Shape;9523;p100"/>
            <p:cNvSpPr/>
            <p:nvPr/>
          </p:nvSpPr>
          <p:spPr>
            <a:xfrm>
              <a:off x="-2566625" y="3427325"/>
              <a:ext cx="33125" cy="33100"/>
            </a:xfrm>
            <a:custGeom>
              <a:avLst/>
              <a:gdLst/>
              <a:ahLst/>
              <a:cxnLst/>
              <a:rect l="l" t="t" r="r" b="b"/>
              <a:pathLst>
                <a:path w="1325" h="1324" extrusionOk="0">
                  <a:moveTo>
                    <a:pt x="662" y="1"/>
                  </a:moveTo>
                  <a:cubicBezTo>
                    <a:pt x="253" y="1"/>
                    <a:pt x="1" y="316"/>
                    <a:pt x="1" y="662"/>
                  </a:cubicBezTo>
                  <a:cubicBezTo>
                    <a:pt x="1" y="1009"/>
                    <a:pt x="316" y="1324"/>
                    <a:pt x="662" y="1324"/>
                  </a:cubicBezTo>
                  <a:cubicBezTo>
                    <a:pt x="1041" y="1324"/>
                    <a:pt x="1324" y="1009"/>
                    <a:pt x="1324" y="662"/>
                  </a:cubicBezTo>
                  <a:cubicBezTo>
                    <a:pt x="1324" y="316"/>
                    <a:pt x="1041" y="1"/>
                    <a:pt x="66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4" name="Google Shape;9524;p100"/>
            <p:cNvSpPr/>
            <p:nvPr/>
          </p:nvSpPr>
          <p:spPr>
            <a:xfrm>
              <a:off x="-2481550" y="346120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78"/>
                  </a:cubicBezTo>
                  <a:cubicBezTo>
                    <a:pt x="725" y="158"/>
                    <a:pt x="536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5" name="Google Shape;9525;p100"/>
            <p:cNvSpPr/>
            <p:nvPr/>
          </p:nvSpPr>
          <p:spPr>
            <a:xfrm>
              <a:off x="-2668225" y="3393475"/>
              <a:ext cx="288300" cy="137050"/>
            </a:xfrm>
            <a:custGeom>
              <a:avLst/>
              <a:gdLst/>
              <a:ahLst/>
              <a:cxnLst/>
              <a:rect l="l" t="t" r="r" b="b"/>
              <a:pathLst>
                <a:path w="11532" h="5482" extrusionOk="0">
                  <a:moveTo>
                    <a:pt x="4726" y="630"/>
                  </a:moveTo>
                  <a:cubicBezTo>
                    <a:pt x="5483" y="630"/>
                    <a:pt x="6113" y="1260"/>
                    <a:pt x="6113" y="2016"/>
                  </a:cubicBezTo>
                  <a:cubicBezTo>
                    <a:pt x="6113" y="2804"/>
                    <a:pt x="5514" y="3403"/>
                    <a:pt x="4726" y="3403"/>
                  </a:cubicBezTo>
                  <a:cubicBezTo>
                    <a:pt x="3970" y="3403"/>
                    <a:pt x="3340" y="2772"/>
                    <a:pt x="3340" y="2016"/>
                  </a:cubicBezTo>
                  <a:cubicBezTo>
                    <a:pt x="3340" y="1260"/>
                    <a:pt x="3970" y="630"/>
                    <a:pt x="4726" y="630"/>
                  </a:cubicBezTo>
                  <a:close/>
                  <a:moveTo>
                    <a:pt x="7845" y="2048"/>
                  </a:moveTo>
                  <a:cubicBezTo>
                    <a:pt x="8381" y="2048"/>
                    <a:pt x="8854" y="2520"/>
                    <a:pt x="8854" y="3087"/>
                  </a:cubicBezTo>
                  <a:cubicBezTo>
                    <a:pt x="8854" y="3623"/>
                    <a:pt x="8381" y="4096"/>
                    <a:pt x="7845" y="4096"/>
                  </a:cubicBezTo>
                  <a:cubicBezTo>
                    <a:pt x="7278" y="4096"/>
                    <a:pt x="6806" y="3623"/>
                    <a:pt x="6806" y="3087"/>
                  </a:cubicBezTo>
                  <a:cubicBezTo>
                    <a:pt x="6806" y="2520"/>
                    <a:pt x="7278" y="2048"/>
                    <a:pt x="7845" y="2048"/>
                  </a:cubicBezTo>
                  <a:close/>
                  <a:moveTo>
                    <a:pt x="2710" y="0"/>
                  </a:moveTo>
                  <a:cubicBezTo>
                    <a:pt x="2238" y="693"/>
                    <a:pt x="1607" y="1575"/>
                    <a:pt x="788" y="2804"/>
                  </a:cubicBezTo>
                  <a:cubicBezTo>
                    <a:pt x="1" y="3938"/>
                    <a:pt x="820" y="5482"/>
                    <a:pt x="2206" y="5482"/>
                  </a:cubicBezTo>
                  <a:lnTo>
                    <a:pt x="9295" y="5482"/>
                  </a:lnTo>
                  <a:cubicBezTo>
                    <a:pt x="10712" y="5482"/>
                    <a:pt x="11532" y="3938"/>
                    <a:pt x="10744" y="2804"/>
                  </a:cubicBezTo>
                  <a:cubicBezTo>
                    <a:pt x="9925" y="1575"/>
                    <a:pt x="9295" y="693"/>
                    <a:pt x="88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26" name="Google Shape;9526;p100"/>
          <p:cNvGrpSpPr/>
          <p:nvPr/>
        </p:nvGrpSpPr>
        <p:grpSpPr>
          <a:xfrm>
            <a:off x="6802066" y="2205191"/>
            <a:ext cx="420811" cy="419659"/>
            <a:chOff x="-2671375" y="3597450"/>
            <a:chExt cx="292250" cy="291450"/>
          </a:xfrm>
        </p:grpSpPr>
        <p:sp>
          <p:nvSpPr>
            <p:cNvPr id="9527" name="Google Shape;9527;p100"/>
            <p:cNvSpPr/>
            <p:nvPr/>
          </p:nvSpPr>
          <p:spPr>
            <a:xfrm>
              <a:off x="-2654050" y="3597450"/>
              <a:ext cx="260725" cy="51225"/>
            </a:xfrm>
            <a:custGeom>
              <a:avLst/>
              <a:gdLst/>
              <a:ahLst/>
              <a:cxnLst/>
              <a:rect l="l" t="t" r="r" b="b"/>
              <a:pathLst>
                <a:path w="10429" h="2049" extrusionOk="0">
                  <a:moveTo>
                    <a:pt x="1513" y="1"/>
                  </a:moveTo>
                  <a:cubicBezTo>
                    <a:pt x="1072" y="1"/>
                    <a:pt x="725" y="253"/>
                    <a:pt x="568" y="631"/>
                  </a:cubicBezTo>
                  <a:lnTo>
                    <a:pt x="1" y="2049"/>
                  </a:lnTo>
                  <a:lnTo>
                    <a:pt x="10429" y="2049"/>
                  </a:lnTo>
                  <a:lnTo>
                    <a:pt x="9830" y="631"/>
                  </a:lnTo>
                  <a:cubicBezTo>
                    <a:pt x="9673" y="253"/>
                    <a:pt x="9263" y="1"/>
                    <a:pt x="88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8" name="Google Shape;9528;p100"/>
            <p:cNvSpPr/>
            <p:nvPr/>
          </p:nvSpPr>
          <p:spPr>
            <a:xfrm>
              <a:off x="-2671375" y="3667550"/>
              <a:ext cx="292250" cy="221350"/>
            </a:xfrm>
            <a:custGeom>
              <a:avLst/>
              <a:gdLst/>
              <a:ahLst/>
              <a:cxnLst/>
              <a:rect l="l" t="t" r="r" b="b"/>
              <a:pathLst>
                <a:path w="11690" h="8854" extrusionOk="0">
                  <a:moveTo>
                    <a:pt x="1733" y="1324"/>
                  </a:moveTo>
                  <a:cubicBezTo>
                    <a:pt x="1922" y="1324"/>
                    <a:pt x="2080" y="1481"/>
                    <a:pt x="2080" y="1702"/>
                  </a:cubicBezTo>
                  <a:cubicBezTo>
                    <a:pt x="2080" y="1891"/>
                    <a:pt x="1922" y="2049"/>
                    <a:pt x="1733" y="2049"/>
                  </a:cubicBezTo>
                  <a:cubicBezTo>
                    <a:pt x="1544" y="2049"/>
                    <a:pt x="1387" y="1891"/>
                    <a:pt x="1387" y="1702"/>
                  </a:cubicBezTo>
                  <a:cubicBezTo>
                    <a:pt x="1387" y="1481"/>
                    <a:pt x="1544" y="1324"/>
                    <a:pt x="1733" y="1324"/>
                  </a:cubicBezTo>
                  <a:close/>
                  <a:moveTo>
                    <a:pt x="10019" y="1387"/>
                  </a:moveTo>
                  <a:cubicBezTo>
                    <a:pt x="10492" y="1387"/>
                    <a:pt x="10492" y="2049"/>
                    <a:pt x="10019" y="2049"/>
                  </a:cubicBezTo>
                  <a:lnTo>
                    <a:pt x="3781" y="2049"/>
                  </a:lnTo>
                  <a:cubicBezTo>
                    <a:pt x="3340" y="2049"/>
                    <a:pt x="3309" y="1387"/>
                    <a:pt x="3781" y="1387"/>
                  </a:cubicBezTo>
                  <a:close/>
                  <a:moveTo>
                    <a:pt x="1733" y="4096"/>
                  </a:moveTo>
                  <a:cubicBezTo>
                    <a:pt x="1922" y="4096"/>
                    <a:pt x="2080" y="4254"/>
                    <a:pt x="2080" y="4443"/>
                  </a:cubicBezTo>
                  <a:cubicBezTo>
                    <a:pt x="2080" y="4632"/>
                    <a:pt x="1922" y="4789"/>
                    <a:pt x="1733" y="4789"/>
                  </a:cubicBezTo>
                  <a:cubicBezTo>
                    <a:pt x="1544" y="4789"/>
                    <a:pt x="1387" y="4632"/>
                    <a:pt x="1387" y="4443"/>
                  </a:cubicBezTo>
                  <a:cubicBezTo>
                    <a:pt x="1387" y="4254"/>
                    <a:pt x="1544" y="4096"/>
                    <a:pt x="1733" y="4096"/>
                  </a:cubicBezTo>
                  <a:close/>
                  <a:moveTo>
                    <a:pt x="10050" y="4127"/>
                  </a:moveTo>
                  <a:cubicBezTo>
                    <a:pt x="10492" y="4127"/>
                    <a:pt x="10481" y="4789"/>
                    <a:pt x="10019" y="4789"/>
                  </a:cubicBezTo>
                  <a:lnTo>
                    <a:pt x="3781" y="4789"/>
                  </a:lnTo>
                  <a:cubicBezTo>
                    <a:pt x="3340" y="4789"/>
                    <a:pt x="3309" y="4128"/>
                    <a:pt x="3781" y="4128"/>
                  </a:cubicBezTo>
                  <a:lnTo>
                    <a:pt x="10019" y="4128"/>
                  </a:lnTo>
                  <a:cubicBezTo>
                    <a:pt x="10030" y="4127"/>
                    <a:pt x="10040" y="4127"/>
                    <a:pt x="10050" y="4127"/>
                  </a:cubicBezTo>
                  <a:close/>
                  <a:moveTo>
                    <a:pt x="1733" y="6806"/>
                  </a:moveTo>
                  <a:cubicBezTo>
                    <a:pt x="1922" y="6806"/>
                    <a:pt x="2080" y="6963"/>
                    <a:pt x="2080" y="7152"/>
                  </a:cubicBezTo>
                  <a:cubicBezTo>
                    <a:pt x="2080" y="7373"/>
                    <a:pt x="1922" y="7499"/>
                    <a:pt x="1733" y="7499"/>
                  </a:cubicBezTo>
                  <a:cubicBezTo>
                    <a:pt x="1544" y="7499"/>
                    <a:pt x="1387" y="7373"/>
                    <a:pt x="1387" y="7152"/>
                  </a:cubicBezTo>
                  <a:cubicBezTo>
                    <a:pt x="1387" y="6963"/>
                    <a:pt x="1544" y="6806"/>
                    <a:pt x="1733" y="6806"/>
                  </a:cubicBezTo>
                  <a:close/>
                  <a:moveTo>
                    <a:pt x="10019" y="6837"/>
                  </a:moveTo>
                  <a:cubicBezTo>
                    <a:pt x="10492" y="6837"/>
                    <a:pt x="10492" y="7499"/>
                    <a:pt x="10019" y="7499"/>
                  </a:cubicBezTo>
                  <a:lnTo>
                    <a:pt x="3781" y="7499"/>
                  </a:lnTo>
                  <a:cubicBezTo>
                    <a:pt x="3340" y="7499"/>
                    <a:pt x="3309" y="6837"/>
                    <a:pt x="3781" y="6837"/>
                  </a:cubicBezTo>
                  <a:close/>
                  <a:moveTo>
                    <a:pt x="379" y="1"/>
                  </a:moveTo>
                  <a:lnTo>
                    <a:pt x="95" y="631"/>
                  </a:lnTo>
                  <a:cubicBezTo>
                    <a:pt x="64" y="757"/>
                    <a:pt x="1" y="883"/>
                    <a:pt x="1" y="1009"/>
                  </a:cubicBezTo>
                  <a:lnTo>
                    <a:pt x="1" y="2395"/>
                  </a:lnTo>
                  <a:cubicBezTo>
                    <a:pt x="1" y="2679"/>
                    <a:pt x="127" y="2899"/>
                    <a:pt x="284" y="3057"/>
                  </a:cubicBezTo>
                  <a:cubicBezTo>
                    <a:pt x="127" y="3246"/>
                    <a:pt x="1" y="3498"/>
                    <a:pt x="1" y="3718"/>
                  </a:cubicBezTo>
                  <a:lnTo>
                    <a:pt x="1" y="5104"/>
                  </a:lnTo>
                  <a:cubicBezTo>
                    <a:pt x="1" y="5388"/>
                    <a:pt x="127" y="5609"/>
                    <a:pt x="284" y="5766"/>
                  </a:cubicBezTo>
                  <a:cubicBezTo>
                    <a:pt x="127" y="5987"/>
                    <a:pt x="1" y="6207"/>
                    <a:pt x="1" y="6459"/>
                  </a:cubicBezTo>
                  <a:lnTo>
                    <a:pt x="1" y="7814"/>
                  </a:lnTo>
                  <a:cubicBezTo>
                    <a:pt x="1" y="8381"/>
                    <a:pt x="473" y="8854"/>
                    <a:pt x="1040" y="8854"/>
                  </a:cubicBezTo>
                  <a:lnTo>
                    <a:pt x="10649" y="8854"/>
                  </a:lnTo>
                  <a:cubicBezTo>
                    <a:pt x="11185" y="8854"/>
                    <a:pt x="11658" y="8381"/>
                    <a:pt x="11658" y="7814"/>
                  </a:cubicBezTo>
                  <a:lnTo>
                    <a:pt x="11658" y="6459"/>
                  </a:lnTo>
                  <a:cubicBezTo>
                    <a:pt x="11658" y="6176"/>
                    <a:pt x="11563" y="5924"/>
                    <a:pt x="11405" y="5766"/>
                  </a:cubicBezTo>
                  <a:cubicBezTo>
                    <a:pt x="11563" y="5577"/>
                    <a:pt x="11658" y="5357"/>
                    <a:pt x="11658" y="5104"/>
                  </a:cubicBezTo>
                  <a:lnTo>
                    <a:pt x="11658" y="3718"/>
                  </a:lnTo>
                  <a:cubicBezTo>
                    <a:pt x="11658" y="3466"/>
                    <a:pt x="11563" y="3214"/>
                    <a:pt x="11405" y="3057"/>
                  </a:cubicBezTo>
                  <a:cubicBezTo>
                    <a:pt x="11563" y="2868"/>
                    <a:pt x="11658" y="2616"/>
                    <a:pt x="11658" y="2395"/>
                  </a:cubicBezTo>
                  <a:lnTo>
                    <a:pt x="11658" y="1009"/>
                  </a:lnTo>
                  <a:lnTo>
                    <a:pt x="11689" y="1009"/>
                  </a:lnTo>
                  <a:cubicBezTo>
                    <a:pt x="11689" y="883"/>
                    <a:pt x="11658" y="757"/>
                    <a:pt x="11626" y="631"/>
                  </a:cubicBezTo>
                  <a:lnTo>
                    <a:pt x="1134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29" name="Google Shape;9529;p100"/>
          <p:cNvGrpSpPr/>
          <p:nvPr/>
        </p:nvGrpSpPr>
        <p:grpSpPr>
          <a:xfrm>
            <a:off x="6812849" y="2755691"/>
            <a:ext cx="423043" cy="421927"/>
            <a:chOff x="-2670575" y="3956600"/>
            <a:chExt cx="293800" cy="293025"/>
          </a:xfrm>
        </p:grpSpPr>
        <p:sp>
          <p:nvSpPr>
            <p:cNvPr id="9530" name="Google Shape;9530;p100"/>
            <p:cNvSpPr/>
            <p:nvPr/>
          </p:nvSpPr>
          <p:spPr>
            <a:xfrm>
              <a:off x="-2670575" y="3975525"/>
              <a:ext cx="116575" cy="34675"/>
            </a:xfrm>
            <a:custGeom>
              <a:avLst/>
              <a:gdLst/>
              <a:ahLst/>
              <a:cxnLst/>
              <a:rect l="l" t="t" r="r" b="b"/>
              <a:pathLst>
                <a:path w="4663" h="1387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3781" y="1386"/>
                  </a:lnTo>
                  <a:cubicBezTo>
                    <a:pt x="4001" y="882"/>
                    <a:pt x="4316" y="410"/>
                    <a:pt x="46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1" name="Google Shape;9531;p100"/>
            <p:cNvSpPr/>
            <p:nvPr/>
          </p:nvSpPr>
          <p:spPr>
            <a:xfrm>
              <a:off x="-2669800" y="4026700"/>
              <a:ext cx="170950" cy="136300"/>
            </a:xfrm>
            <a:custGeom>
              <a:avLst/>
              <a:gdLst/>
              <a:ahLst/>
              <a:cxnLst/>
              <a:rect l="l" t="t" r="r" b="b"/>
              <a:pathLst>
                <a:path w="6838" h="5452" extrusionOk="0">
                  <a:moveTo>
                    <a:pt x="1" y="1"/>
                  </a:moveTo>
                  <a:lnTo>
                    <a:pt x="1" y="5451"/>
                  </a:lnTo>
                  <a:lnTo>
                    <a:pt x="6837" y="5451"/>
                  </a:lnTo>
                  <a:lnTo>
                    <a:pt x="6837" y="5357"/>
                  </a:lnTo>
                  <a:cubicBezTo>
                    <a:pt x="6522" y="5294"/>
                    <a:pt x="6207" y="5168"/>
                    <a:pt x="5924" y="5042"/>
                  </a:cubicBezTo>
                  <a:lnTo>
                    <a:pt x="5104" y="5325"/>
                  </a:lnTo>
                  <a:cubicBezTo>
                    <a:pt x="4975" y="5368"/>
                    <a:pt x="4845" y="5389"/>
                    <a:pt x="4720" y="5389"/>
                  </a:cubicBezTo>
                  <a:cubicBezTo>
                    <a:pt x="3931" y="5389"/>
                    <a:pt x="3289" y="4597"/>
                    <a:pt x="3561" y="3781"/>
                  </a:cubicBezTo>
                  <a:lnTo>
                    <a:pt x="3844" y="2962"/>
                  </a:lnTo>
                  <a:cubicBezTo>
                    <a:pt x="3561" y="2364"/>
                    <a:pt x="3403" y="1702"/>
                    <a:pt x="3403" y="1041"/>
                  </a:cubicBezTo>
                  <a:cubicBezTo>
                    <a:pt x="3403" y="662"/>
                    <a:pt x="3466" y="316"/>
                    <a:pt x="35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2" name="Google Shape;9532;p100"/>
            <p:cNvSpPr/>
            <p:nvPr/>
          </p:nvSpPr>
          <p:spPr>
            <a:xfrm>
              <a:off x="-2669800" y="4179500"/>
              <a:ext cx="170950" cy="70125"/>
            </a:xfrm>
            <a:custGeom>
              <a:avLst/>
              <a:gdLst/>
              <a:ahLst/>
              <a:cxnLst/>
              <a:rect l="l" t="t" r="r" b="b"/>
              <a:pathLst>
                <a:path w="6838" h="2805" extrusionOk="0">
                  <a:moveTo>
                    <a:pt x="3403" y="757"/>
                  </a:moveTo>
                  <a:cubicBezTo>
                    <a:pt x="3592" y="757"/>
                    <a:pt x="3750" y="914"/>
                    <a:pt x="3750" y="1103"/>
                  </a:cubicBezTo>
                  <a:cubicBezTo>
                    <a:pt x="3750" y="1293"/>
                    <a:pt x="3592" y="1450"/>
                    <a:pt x="3403" y="1450"/>
                  </a:cubicBezTo>
                  <a:cubicBezTo>
                    <a:pt x="3214" y="1450"/>
                    <a:pt x="3057" y="1293"/>
                    <a:pt x="3057" y="1103"/>
                  </a:cubicBezTo>
                  <a:cubicBezTo>
                    <a:pt x="3057" y="914"/>
                    <a:pt x="3214" y="757"/>
                    <a:pt x="3403" y="757"/>
                  </a:cubicBezTo>
                  <a:close/>
                  <a:moveTo>
                    <a:pt x="1" y="1"/>
                  </a:moveTo>
                  <a:lnTo>
                    <a:pt x="1" y="1765"/>
                  </a:lnTo>
                  <a:cubicBezTo>
                    <a:pt x="1" y="2332"/>
                    <a:pt x="442" y="2805"/>
                    <a:pt x="1009" y="2805"/>
                  </a:cubicBezTo>
                  <a:lnTo>
                    <a:pt x="5829" y="2805"/>
                  </a:lnTo>
                  <a:cubicBezTo>
                    <a:pt x="6365" y="2805"/>
                    <a:pt x="6837" y="2332"/>
                    <a:pt x="6837" y="1765"/>
                  </a:cubicBezTo>
                  <a:lnTo>
                    <a:pt x="683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3" name="Google Shape;9533;p100"/>
            <p:cNvSpPr/>
            <p:nvPr/>
          </p:nvSpPr>
          <p:spPr>
            <a:xfrm>
              <a:off x="-2566625" y="3956600"/>
              <a:ext cx="189850" cy="190650"/>
            </a:xfrm>
            <a:custGeom>
              <a:avLst/>
              <a:gdLst/>
              <a:ahLst/>
              <a:cxnLst/>
              <a:rect l="l" t="t" r="r" b="b"/>
              <a:pathLst>
                <a:path w="7594" h="7626" extrusionOk="0">
                  <a:moveTo>
                    <a:pt x="3759" y="1391"/>
                  </a:moveTo>
                  <a:cubicBezTo>
                    <a:pt x="3929" y="1391"/>
                    <a:pt x="4096" y="1502"/>
                    <a:pt x="4096" y="1734"/>
                  </a:cubicBezTo>
                  <a:lnTo>
                    <a:pt x="4096" y="2175"/>
                  </a:lnTo>
                  <a:cubicBezTo>
                    <a:pt x="4254" y="2206"/>
                    <a:pt x="4349" y="2301"/>
                    <a:pt x="4475" y="2427"/>
                  </a:cubicBezTo>
                  <a:cubicBezTo>
                    <a:pt x="4716" y="2669"/>
                    <a:pt x="4494" y="3003"/>
                    <a:pt x="4235" y="3003"/>
                  </a:cubicBezTo>
                  <a:cubicBezTo>
                    <a:pt x="4157" y="3003"/>
                    <a:pt x="4075" y="2973"/>
                    <a:pt x="4002" y="2899"/>
                  </a:cubicBezTo>
                  <a:cubicBezTo>
                    <a:pt x="3926" y="2823"/>
                    <a:pt x="3839" y="2791"/>
                    <a:pt x="3756" y="2791"/>
                  </a:cubicBezTo>
                  <a:cubicBezTo>
                    <a:pt x="3493" y="2791"/>
                    <a:pt x="3266" y="3109"/>
                    <a:pt x="3529" y="3372"/>
                  </a:cubicBezTo>
                  <a:cubicBezTo>
                    <a:pt x="3624" y="3435"/>
                    <a:pt x="3687" y="3466"/>
                    <a:pt x="3781" y="3466"/>
                  </a:cubicBezTo>
                  <a:cubicBezTo>
                    <a:pt x="4317" y="3466"/>
                    <a:pt x="4790" y="3939"/>
                    <a:pt x="4790" y="4506"/>
                  </a:cubicBezTo>
                  <a:cubicBezTo>
                    <a:pt x="4790" y="4884"/>
                    <a:pt x="4569" y="5294"/>
                    <a:pt x="4128" y="5451"/>
                  </a:cubicBezTo>
                  <a:lnTo>
                    <a:pt x="4128" y="5829"/>
                  </a:lnTo>
                  <a:cubicBezTo>
                    <a:pt x="4128" y="6054"/>
                    <a:pt x="3957" y="6172"/>
                    <a:pt x="3789" y="6172"/>
                  </a:cubicBezTo>
                  <a:cubicBezTo>
                    <a:pt x="3626" y="6172"/>
                    <a:pt x="3466" y="6062"/>
                    <a:pt x="3466" y="5829"/>
                  </a:cubicBezTo>
                  <a:lnTo>
                    <a:pt x="3466" y="5451"/>
                  </a:lnTo>
                  <a:cubicBezTo>
                    <a:pt x="3309" y="5420"/>
                    <a:pt x="3183" y="5325"/>
                    <a:pt x="3057" y="5199"/>
                  </a:cubicBezTo>
                  <a:cubicBezTo>
                    <a:pt x="2815" y="4957"/>
                    <a:pt x="3037" y="4623"/>
                    <a:pt x="3296" y="4623"/>
                  </a:cubicBezTo>
                  <a:cubicBezTo>
                    <a:pt x="3374" y="4623"/>
                    <a:pt x="3456" y="4653"/>
                    <a:pt x="3529" y="4727"/>
                  </a:cubicBezTo>
                  <a:cubicBezTo>
                    <a:pt x="3603" y="4800"/>
                    <a:pt x="3684" y="4831"/>
                    <a:pt x="3763" y="4831"/>
                  </a:cubicBezTo>
                  <a:cubicBezTo>
                    <a:pt x="4022" y="4831"/>
                    <a:pt x="4244" y="4496"/>
                    <a:pt x="4002" y="4254"/>
                  </a:cubicBezTo>
                  <a:cubicBezTo>
                    <a:pt x="3939" y="4191"/>
                    <a:pt x="3844" y="4160"/>
                    <a:pt x="3781" y="4160"/>
                  </a:cubicBezTo>
                  <a:cubicBezTo>
                    <a:pt x="3214" y="4160"/>
                    <a:pt x="2742" y="3687"/>
                    <a:pt x="2742" y="3120"/>
                  </a:cubicBezTo>
                  <a:cubicBezTo>
                    <a:pt x="2742" y="2710"/>
                    <a:pt x="2994" y="2332"/>
                    <a:pt x="3403" y="2175"/>
                  </a:cubicBezTo>
                  <a:lnTo>
                    <a:pt x="3403" y="1734"/>
                  </a:lnTo>
                  <a:cubicBezTo>
                    <a:pt x="3403" y="1509"/>
                    <a:pt x="3583" y="1391"/>
                    <a:pt x="3759" y="1391"/>
                  </a:cubicBezTo>
                  <a:close/>
                  <a:moveTo>
                    <a:pt x="3781" y="1"/>
                  </a:moveTo>
                  <a:cubicBezTo>
                    <a:pt x="1734" y="1"/>
                    <a:pt x="1" y="1671"/>
                    <a:pt x="1" y="3782"/>
                  </a:cubicBezTo>
                  <a:cubicBezTo>
                    <a:pt x="1" y="4380"/>
                    <a:pt x="158" y="5010"/>
                    <a:pt x="410" y="5514"/>
                  </a:cubicBezTo>
                  <a:cubicBezTo>
                    <a:pt x="473" y="5609"/>
                    <a:pt x="473" y="5735"/>
                    <a:pt x="473" y="5798"/>
                  </a:cubicBezTo>
                  <a:lnTo>
                    <a:pt x="158" y="6774"/>
                  </a:lnTo>
                  <a:cubicBezTo>
                    <a:pt x="46" y="7141"/>
                    <a:pt x="311" y="7482"/>
                    <a:pt x="684" y="7482"/>
                  </a:cubicBezTo>
                  <a:cubicBezTo>
                    <a:pt x="728" y="7482"/>
                    <a:pt x="774" y="7478"/>
                    <a:pt x="820" y="7468"/>
                  </a:cubicBezTo>
                  <a:lnTo>
                    <a:pt x="1797" y="7121"/>
                  </a:lnTo>
                  <a:cubicBezTo>
                    <a:pt x="1831" y="7110"/>
                    <a:pt x="1866" y="7102"/>
                    <a:pt x="1900" y="7102"/>
                  </a:cubicBezTo>
                  <a:cubicBezTo>
                    <a:pt x="1960" y="7102"/>
                    <a:pt x="2020" y="7124"/>
                    <a:pt x="2080" y="7184"/>
                  </a:cubicBezTo>
                  <a:cubicBezTo>
                    <a:pt x="2584" y="7468"/>
                    <a:pt x="3214" y="7625"/>
                    <a:pt x="3813" y="7625"/>
                  </a:cubicBezTo>
                  <a:cubicBezTo>
                    <a:pt x="5892" y="7625"/>
                    <a:pt x="7594" y="5924"/>
                    <a:pt x="7594" y="3813"/>
                  </a:cubicBezTo>
                  <a:cubicBezTo>
                    <a:pt x="7499" y="1702"/>
                    <a:pt x="5861" y="1"/>
                    <a:pt x="378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34" name="Google Shape;9534;p100"/>
          <p:cNvGrpSpPr/>
          <p:nvPr/>
        </p:nvGrpSpPr>
        <p:grpSpPr>
          <a:xfrm>
            <a:off x="3070370" y="3311947"/>
            <a:ext cx="426462" cy="418363"/>
            <a:chOff x="-1183550" y="3586525"/>
            <a:chExt cx="296175" cy="290550"/>
          </a:xfrm>
        </p:grpSpPr>
        <p:sp>
          <p:nvSpPr>
            <p:cNvPr id="9535" name="Google Shape;9535;p100"/>
            <p:cNvSpPr/>
            <p:nvPr/>
          </p:nvSpPr>
          <p:spPr>
            <a:xfrm>
              <a:off x="-927575" y="3671500"/>
              <a:ext cx="40200" cy="16575"/>
            </a:xfrm>
            <a:custGeom>
              <a:avLst/>
              <a:gdLst/>
              <a:ahLst/>
              <a:cxnLst/>
              <a:rect l="l" t="t" r="r" b="b"/>
              <a:pathLst>
                <a:path w="1608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6" name="Google Shape;9536;p100"/>
            <p:cNvSpPr/>
            <p:nvPr/>
          </p:nvSpPr>
          <p:spPr>
            <a:xfrm>
              <a:off x="-1183550" y="3671500"/>
              <a:ext cx="39400" cy="16575"/>
            </a:xfrm>
            <a:custGeom>
              <a:avLst/>
              <a:gdLst/>
              <a:ahLst/>
              <a:cxnLst/>
              <a:rect l="l" t="t" r="r" b="b"/>
              <a:pathLst>
                <a:path w="1576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7" name="Google Shape;9537;p100"/>
            <p:cNvSpPr/>
            <p:nvPr/>
          </p:nvSpPr>
          <p:spPr>
            <a:xfrm>
              <a:off x="-944250" y="3603025"/>
              <a:ext cx="39525" cy="26375"/>
            </a:xfrm>
            <a:custGeom>
              <a:avLst/>
              <a:gdLst/>
              <a:ahLst/>
              <a:cxnLst/>
              <a:rect l="l" t="t" r="r" b="b"/>
              <a:pathLst>
                <a:path w="1581" h="1055" extrusionOk="0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8" name="Google Shape;9538;p100"/>
            <p:cNvSpPr/>
            <p:nvPr/>
          </p:nvSpPr>
          <p:spPr>
            <a:xfrm>
              <a:off x="-1166200" y="3731225"/>
              <a:ext cx="39700" cy="26075"/>
            </a:xfrm>
            <a:custGeom>
              <a:avLst/>
              <a:gdLst/>
              <a:ahLst/>
              <a:cxnLst/>
              <a:rect l="l" t="t" r="r" b="b"/>
              <a:pathLst>
                <a:path w="1588" h="1043" extrusionOk="0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9" name="Google Shape;9539;p100"/>
            <p:cNvSpPr/>
            <p:nvPr/>
          </p:nvSpPr>
          <p:spPr>
            <a:xfrm>
              <a:off x="-944925" y="3730950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0" name="Google Shape;9540;p100"/>
            <p:cNvSpPr/>
            <p:nvPr/>
          </p:nvSpPr>
          <p:spPr>
            <a:xfrm>
              <a:off x="-1167000" y="3603025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1" name="Google Shape;9541;p100"/>
            <p:cNvSpPr/>
            <p:nvPr/>
          </p:nvSpPr>
          <p:spPr>
            <a:xfrm>
              <a:off x="-1065400" y="3658900"/>
              <a:ext cx="59875" cy="77200"/>
            </a:xfrm>
            <a:custGeom>
              <a:avLst/>
              <a:gdLst/>
              <a:ahLst/>
              <a:cxnLst/>
              <a:rect l="l" t="t" r="r" b="b"/>
              <a:pathLst>
                <a:path w="2395" h="3088" extrusionOk="0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2" name="Google Shape;9542;p100"/>
            <p:cNvSpPr/>
            <p:nvPr/>
          </p:nvSpPr>
          <p:spPr>
            <a:xfrm>
              <a:off x="-1078000" y="3809325"/>
              <a:ext cx="85075" cy="67750"/>
            </a:xfrm>
            <a:custGeom>
              <a:avLst/>
              <a:gdLst/>
              <a:ahLst/>
              <a:cxnLst/>
              <a:rect l="l" t="t" r="r" b="b"/>
              <a:pathLst>
                <a:path w="3403" h="2710" extrusionOk="0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3" name="Google Shape;9543;p100"/>
            <p:cNvSpPr/>
            <p:nvPr/>
          </p:nvSpPr>
          <p:spPr>
            <a:xfrm>
              <a:off x="-1135500" y="3586525"/>
              <a:ext cx="193775" cy="204700"/>
            </a:xfrm>
            <a:custGeom>
              <a:avLst/>
              <a:gdLst/>
              <a:ahLst/>
              <a:cxnLst/>
              <a:rect l="l" t="t" r="r" b="b"/>
              <a:pathLst>
                <a:path w="7751" h="8188" extrusionOk="0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44" name="Google Shape;9544;p100"/>
          <p:cNvGrpSpPr/>
          <p:nvPr/>
        </p:nvGrpSpPr>
        <p:grpSpPr>
          <a:xfrm>
            <a:off x="1928310" y="2203826"/>
            <a:ext cx="432150" cy="422395"/>
            <a:chOff x="-5974675" y="3632100"/>
            <a:chExt cx="300125" cy="293350"/>
          </a:xfrm>
        </p:grpSpPr>
        <p:sp>
          <p:nvSpPr>
            <p:cNvPr id="9545" name="Google Shape;9545;p100"/>
            <p:cNvSpPr/>
            <p:nvPr/>
          </p:nvSpPr>
          <p:spPr>
            <a:xfrm>
              <a:off x="-5974675" y="3701875"/>
              <a:ext cx="141025" cy="221650"/>
            </a:xfrm>
            <a:custGeom>
              <a:avLst/>
              <a:gdLst/>
              <a:ahLst/>
              <a:cxnLst/>
              <a:rect l="l" t="t" r="r" b="b"/>
              <a:pathLst>
                <a:path w="5641" h="8866" extrusionOk="0">
                  <a:moveTo>
                    <a:pt x="540" y="1"/>
                  </a:moveTo>
                  <a:cubicBezTo>
                    <a:pt x="331" y="1"/>
                    <a:pt x="123" y="188"/>
                    <a:pt x="221" y="423"/>
                  </a:cubicBezTo>
                  <a:lnTo>
                    <a:pt x="568" y="1526"/>
                  </a:lnTo>
                  <a:cubicBezTo>
                    <a:pt x="788" y="2251"/>
                    <a:pt x="1419" y="2723"/>
                    <a:pt x="2175" y="2723"/>
                  </a:cubicBezTo>
                  <a:lnTo>
                    <a:pt x="2899" y="2723"/>
                  </a:lnTo>
                  <a:lnTo>
                    <a:pt x="2899" y="4110"/>
                  </a:lnTo>
                  <a:lnTo>
                    <a:pt x="473" y="4110"/>
                  </a:lnTo>
                  <a:cubicBezTo>
                    <a:pt x="64" y="4110"/>
                    <a:pt x="1" y="4771"/>
                    <a:pt x="473" y="4771"/>
                  </a:cubicBezTo>
                  <a:lnTo>
                    <a:pt x="2899" y="4771"/>
                  </a:lnTo>
                  <a:lnTo>
                    <a:pt x="2899" y="5779"/>
                  </a:lnTo>
                  <a:cubicBezTo>
                    <a:pt x="2899" y="5905"/>
                    <a:pt x="2899" y="6031"/>
                    <a:pt x="2931" y="6126"/>
                  </a:cubicBezTo>
                  <a:lnTo>
                    <a:pt x="2175" y="6126"/>
                  </a:lnTo>
                  <a:cubicBezTo>
                    <a:pt x="1419" y="6126"/>
                    <a:pt x="788" y="6598"/>
                    <a:pt x="568" y="7323"/>
                  </a:cubicBezTo>
                  <a:lnTo>
                    <a:pt x="221" y="8426"/>
                  </a:lnTo>
                  <a:cubicBezTo>
                    <a:pt x="126" y="8691"/>
                    <a:pt x="329" y="8866"/>
                    <a:pt x="533" y="8866"/>
                  </a:cubicBezTo>
                  <a:cubicBezTo>
                    <a:pt x="667" y="8866"/>
                    <a:pt x="801" y="8790"/>
                    <a:pt x="852" y="8615"/>
                  </a:cubicBezTo>
                  <a:lnTo>
                    <a:pt x="1198" y="7512"/>
                  </a:lnTo>
                  <a:cubicBezTo>
                    <a:pt x="1356" y="7071"/>
                    <a:pt x="1734" y="6819"/>
                    <a:pt x="2175" y="6819"/>
                  </a:cubicBezTo>
                  <a:lnTo>
                    <a:pt x="3088" y="6819"/>
                  </a:lnTo>
                  <a:cubicBezTo>
                    <a:pt x="3466" y="7922"/>
                    <a:pt x="4475" y="8709"/>
                    <a:pt x="5640" y="8835"/>
                  </a:cubicBezTo>
                  <a:lnTo>
                    <a:pt x="5640" y="613"/>
                  </a:lnTo>
                  <a:lnTo>
                    <a:pt x="3939" y="613"/>
                  </a:lnTo>
                  <a:cubicBezTo>
                    <a:pt x="3372" y="676"/>
                    <a:pt x="2899" y="1148"/>
                    <a:pt x="2899" y="1684"/>
                  </a:cubicBezTo>
                  <a:lnTo>
                    <a:pt x="2899" y="2062"/>
                  </a:lnTo>
                  <a:lnTo>
                    <a:pt x="2175" y="2062"/>
                  </a:lnTo>
                  <a:cubicBezTo>
                    <a:pt x="1734" y="2062"/>
                    <a:pt x="1356" y="1778"/>
                    <a:pt x="1198" y="1337"/>
                  </a:cubicBezTo>
                  <a:lnTo>
                    <a:pt x="852" y="234"/>
                  </a:lnTo>
                  <a:cubicBezTo>
                    <a:pt x="792" y="69"/>
                    <a:pt x="666" y="1"/>
                    <a:pt x="5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6" name="Google Shape;9546;p100"/>
            <p:cNvSpPr/>
            <p:nvPr/>
          </p:nvSpPr>
          <p:spPr>
            <a:xfrm>
              <a:off x="-5880150" y="3632100"/>
              <a:ext cx="108725" cy="68550"/>
            </a:xfrm>
            <a:custGeom>
              <a:avLst/>
              <a:gdLst/>
              <a:ahLst/>
              <a:cxnLst/>
              <a:rect l="l" t="t" r="r" b="b"/>
              <a:pathLst>
                <a:path w="4349" h="2742" extrusionOk="0">
                  <a:moveTo>
                    <a:pt x="788" y="1"/>
                  </a:moveTo>
                  <a:cubicBezTo>
                    <a:pt x="599" y="1"/>
                    <a:pt x="442" y="159"/>
                    <a:pt x="442" y="348"/>
                  </a:cubicBezTo>
                  <a:lnTo>
                    <a:pt x="442" y="1009"/>
                  </a:lnTo>
                  <a:cubicBezTo>
                    <a:pt x="442" y="1324"/>
                    <a:pt x="599" y="1608"/>
                    <a:pt x="788" y="1797"/>
                  </a:cubicBezTo>
                  <a:cubicBezTo>
                    <a:pt x="442" y="2049"/>
                    <a:pt x="158" y="2364"/>
                    <a:pt x="0" y="2742"/>
                  </a:cubicBezTo>
                  <a:lnTo>
                    <a:pt x="4348" y="2742"/>
                  </a:lnTo>
                  <a:cubicBezTo>
                    <a:pt x="4159" y="2364"/>
                    <a:pt x="3876" y="2049"/>
                    <a:pt x="3561" y="1797"/>
                  </a:cubicBezTo>
                  <a:cubicBezTo>
                    <a:pt x="3813" y="1608"/>
                    <a:pt x="3907" y="1324"/>
                    <a:pt x="3907" y="1009"/>
                  </a:cubicBezTo>
                  <a:lnTo>
                    <a:pt x="3907" y="348"/>
                  </a:lnTo>
                  <a:cubicBezTo>
                    <a:pt x="3907" y="123"/>
                    <a:pt x="3736" y="5"/>
                    <a:pt x="3568" y="5"/>
                  </a:cubicBezTo>
                  <a:cubicBezTo>
                    <a:pt x="3405" y="5"/>
                    <a:pt x="3245" y="115"/>
                    <a:pt x="3245" y="348"/>
                  </a:cubicBezTo>
                  <a:lnTo>
                    <a:pt x="3245" y="1009"/>
                  </a:lnTo>
                  <a:cubicBezTo>
                    <a:pt x="3245" y="1230"/>
                    <a:pt x="3088" y="1387"/>
                    <a:pt x="2899" y="1387"/>
                  </a:cubicBezTo>
                  <a:lnTo>
                    <a:pt x="1513" y="1387"/>
                  </a:lnTo>
                  <a:cubicBezTo>
                    <a:pt x="1324" y="1387"/>
                    <a:pt x="1166" y="1230"/>
                    <a:pt x="1166" y="1009"/>
                  </a:cubicBezTo>
                  <a:lnTo>
                    <a:pt x="1166" y="348"/>
                  </a:lnTo>
                  <a:cubicBezTo>
                    <a:pt x="1166" y="159"/>
                    <a:pt x="1009" y="1"/>
                    <a:pt x="78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7" name="Google Shape;9547;p100"/>
            <p:cNvSpPr/>
            <p:nvPr/>
          </p:nvSpPr>
          <p:spPr>
            <a:xfrm>
              <a:off x="-5814775" y="3702500"/>
              <a:ext cx="140225" cy="222950"/>
            </a:xfrm>
            <a:custGeom>
              <a:avLst/>
              <a:gdLst/>
              <a:ahLst/>
              <a:cxnLst/>
              <a:rect l="l" t="t" r="r" b="b"/>
              <a:pathLst>
                <a:path w="5609" h="8918" extrusionOk="0">
                  <a:moveTo>
                    <a:pt x="5092" y="1"/>
                  </a:moveTo>
                  <a:cubicBezTo>
                    <a:pt x="4964" y="1"/>
                    <a:pt x="4837" y="72"/>
                    <a:pt x="4789" y="241"/>
                  </a:cubicBezTo>
                  <a:lnTo>
                    <a:pt x="4443" y="1344"/>
                  </a:lnTo>
                  <a:cubicBezTo>
                    <a:pt x="4285" y="1785"/>
                    <a:pt x="3907" y="2068"/>
                    <a:pt x="3466" y="2068"/>
                  </a:cubicBezTo>
                  <a:lnTo>
                    <a:pt x="2710" y="2068"/>
                  </a:lnTo>
                  <a:lnTo>
                    <a:pt x="2710" y="1722"/>
                  </a:lnTo>
                  <a:cubicBezTo>
                    <a:pt x="2710" y="1155"/>
                    <a:pt x="2237" y="682"/>
                    <a:pt x="1702" y="682"/>
                  </a:cubicBezTo>
                  <a:lnTo>
                    <a:pt x="0" y="682"/>
                  </a:lnTo>
                  <a:lnTo>
                    <a:pt x="0" y="8873"/>
                  </a:lnTo>
                  <a:cubicBezTo>
                    <a:pt x="1198" y="8747"/>
                    <a:pt x="2174" y="7928"/>
                    <a:pt x="2552" y="6857"/>
                  </a:cubicBezTo>
                  <a:lnTo>
                    <a:pt x="3466" y="6857"/>
                  </a:lnTo>
                  <a:cubicBezTo>
                    <a:pt x="3907" y="6857"/>
                    <a:pt x="4285" y="7140"/>
                    <a:pt x="4443" y="7582"/>
                  </a:cubicBezTo>
                  <a:lnTo>
                    <a:pt x="4789" y="8684"/>
                  </a:lnTo>
                  <a:cubicBezTo>
                    <a:pt x="4848" y="8850"/>
                    <a:pt x="4974" y="8918"/>
                    <a:pt x="5100" y="8918"/>
                  </a:cubicBezTo>
                  <a:cubicBezTo>
                    <a:pt x="5309" y="8918"/>
                    <a:pt x="5518" y="8731"/>
                    <a:pt x="5419" y="8495"/>
                  </a:cubicBezTo>
                  <a:lnTo>
                    <a:pt x="5041" y="7298"/>
                  </a:lnTo>
                  <a:cubicBezTo>
                    <a:pt x="4789" y="6573"/>
                    <a:pt x="4159" y="6101"/>
                    <a:pt x="3434" y="6101"/>
                  </a:cubicBezTo>
                  <a:lnTo>
                    <a:pt x="2678" y="6101"/>
                  </a:lnTo>
                  <a:cubicBezTo>
                    <a:pt x="2678" y="6006"/>
                    <a:pt x="2710" y="5880"/>
                    <a:pt x="2710" y="5754"/>
                  </a:cubicBezTo>
                  <a:lnTo>
                    <a:pt x="2710" y="4778"/>
                  </a:lnTo>
                  <a:lnTo>
                    <a:pt x="5136" y="4778"/>
                  </a:lnTo>
                  <a:cubicBezTo>
                    <a:pt x="5545" y="4778"/>
                    <a:pt x="5608" y="4116"/>
                    <a:pt x="5136" y="4116"/>
                  </a:cubicBezTo>
                  <a:lnTo>
                    <a:pt x="2710" y="4116"/>
                  </a:lnTo>
                  <a:lnTo>
                    <a:pt x="2710" y="2730"/>
                  </a:lnTo>
                  <a:lnTo>
                    <a:pt x="3466" y="2730"/>
                  </a:lnTo>
                  <a:cubicBezTo>
                    <a:pt x="4222" y="2730"/>
                    <a:pt x="4852" y="2257"/>
                    <a:pt x="5073" y="1564"/>
                  </a:cubicBezTo>
                  <a:lnTo>
                    <a:pt x="5419" y="461"/>
                  </a:lnTo>
                  <a:cubicBezTo>
                    <a:pt x="5517" y="189"/>
                    <a:pt x="5301" y="1"/>
                    <a:pt x="50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48" name="Google Shape;9548;p100"/>
          <p:cNvGrpSpPr/>
          <p:nvPr/>
        </p:nvGrpSpPr>
        <p:grpSpPr>
          <a:xfrm>
            <a:off x="1958351" y="2755694"/>
            <a:ext cx="395865" cy="421927"/>
            <a:chOff x="-5971525" y="3990475"/>
            <a:chExt cx="274925" cy="293025"/>
          </a:xfrm>
        </p:grpSpPr>
        <p:sp>
          <p:nvSpPr>
            <p:cNvPr id="9549" name="Google Shape;9549;p100"/>
            <p:cNvSpPr/>
            <p:nvPr/>
          </p:nvSpPr>
          <p:spPr>
            <a:xfrm>
              <a:off x="-5851000" y="4061375"/>
              <a:ext cx="102400" cy="33875"/>
            </a:xfrm>
            <a:custGeom>
              <a:avLst/>
              <a:gdLst/>
              <a:ahLst/>
              <a:cxnLst/>
              <a:rect l="l" t="t" r="r" b="b"/>
              <a:pathLst>
                <a:path w="4096" h="1355" extrusionOk="0">
                  <a:moveTo>
                    <a:pt x="0" y="0"/>
                  </a:moveTo>
                  <a:lnTo>
                    <a:pt x="0" y="1355"/>
                  </a:lnTo>
                  <a:lnTo>
                    <a:pt x="4096" y="1355"/>
                  </a:lnTo>
                  <a:lnTo>
                    <a:pt x="409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0" name="Google Shape;9550;p100"/>
            <p:cNvSpPr/>
            <p:nvPr/>
          </p:nvSpPr>
          <p:spPr>
            <a:xfrm>
              <a:off x="-5971525" y="3990475"/>
              <a:ext cx="69350" cy="275700"/>
            </a:xfrm>
            <a:custGeom>
              <a:avLst/>
              <a:gdLst/>
              <a:ahLst/>
              <a:cxnLst/>
              <a:rect l="l" t="t" r="r" b="b"/>
              <a:pathLst>
                <a:path w="2774" h="11028" extrusionOk="0">
                  <a:moveTo>
                    <a:pt x="1041" y="1"/>
                  </a:moveTo>
                  <a:lnTo>
                    <a:pt x="1041" y="32"/>
                  </a:lnTo>
                  <a:cubicBezTo>
                    <a:pt x="473" y="32"/>
                    <a:pt x="1" y="505"/>
                    <a:pt x="1" y="1072"/>
                  </a:cubicBezTo>
                  <a:lnTo>
                    <a:pt x="1" y="9988"/>
                  </a:lnTo>
                  <a:cubicBezTo>
                    <a:pt x="1" y="10555"/>
                    <a:pt x="473" y="11027"/>
                    <a:pt x="1041" y="11027"/>
                  </a:cubicBezTo>
                  <a:lnTo>
                    <a:pt x="2395" y="11027"/>
                  </a:lnTo>
                  <a:cubicBezTo>
                    <a:pt x="2521" y="11027"/>
                    <a:pt x="2647" y="10996"/>
                    <a:pt x="2773" y="10933"/>
                  </a:cubicBezTo>
                  <a:lnTo>
                    <a:pt x="2773" y="64"/>
                  </a:lnTo>
                  <a:cubicBezTo>
                    <a:pt x="2647" y="32"/>
                    <a:pt x="2521" y="1"/>
                    <a:pt x="239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1" name="Google Shape;9551;p100"/>
            <p:cNvSpPr/>
            <p:nvPr/>
          </p:nvSpPr>
          <p:spPr>
            <a:xfrm>
              <a:off x="-5851000" y="4214950"/>
              <a:ext cx="103200" cy="68550"/>
            </a:xfrm>
            <a:custGeom>
              <a:avLst/>
              <a:gdLst/>
              <a:ahLst/>
              <a:cxnLst/>
              <a:rect l="l" t="t" r="r" b="b"/>
              <a:pathLst>
                <a:path w="4128" h="2742" extrusionOk="0">
                  <a:moveTo>
                    <a:pt x="3056" y="694"/>
                  </a:moveTo>
                  <a:cubicBezTo>
                    <a:pt x="3277" y="694"/>
                    <a:pt x="3434" y="851"/>
                    <a:pt x="3434" y="1072"/>
                  </a:cubicBezTo>
                  <a:cubicBezTo>
                    <a:pt x="3434" y="1261"/>
                    <a:pt x="3277" y="1418"/>
                    <a:pt x="3056" y="1418"/>
                  </a:cubicBezTo>
                  <a:lnTo>
                    <a:pt x="1008" y="1418"/>
                  </a:lnTo>
                  <a:cubicBezTo>
                    <a:pt x="819" y="1418"/>
                    <a:pt x="662" y="1261"/>
                    <a:pt x="662" y="1072"/>
                  </a:cubicBezTo>
                  <a:cubicBezTo>
                    <a:pt x="662" y="851"/>
                    <a:pt x="819" y="694"/>
                    <a:pt x="1008" y="694"/>
                  </a:cubicBezTo>
                  <a:close/>
                  <a:moveTo>
                    <a:pt x="32" y="1"/>
                  </a:moveTo>
                  <a:lnTo>
                    <a:pt x="32" y="2395"/>
                  </a:lnTo>
                  <a:lnTo>
                    <a:pt x="0" y="2395"/>
                  </a:lnTo>
                  <a:cubicBezTo>
                    <a:pt x="0" y="2584"/>
                    <a:pt x="158" y="2741"/>
                    <a:pt x="347" y="2741"/>
                  </a:cubicBezTo>
                  <a:lnTo>
                    <a:pt x="3781" y="2741"/>
                  </a:lnTo>
                  <a:cubicBezTo>
                    <a:pt x="3970" y="2741"/>
                    <a:pt x="4127" y="2584"/>
                    <a:pt x="4127" y="2395"/>
                  </a:cubicBezTo>
                  <a:lnTo>
                    <a:pt x="412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2" name="Google Shape;9552;p100"/>
            <p:cNvSpPr/>
            <p:nvPr/>
          </p:nvSpPr>
          <p:spPr>
            <a:xfrm>
              <a:off x="-5885675" y="4010175"/>
              <a:ext cx="189075" cy="239450"/>
            </a:xfrm>
            <a:custGeom>
              <a:avLst/>
              <a:gdLst/>
              <a:ahLst/>
              <a:cxnLst/>
              <a:rect l="l" t="t" r="r" b="b"/>
              <a:pathLst>
                <a:path w="7563" h="9578" extrusionOk="0">
                  <a:moveTo>
                    <a:pt x="5829" y="1323"/>
                  </a:moveTo>
                  <a:cubicBezTo>
                    <a:pt x="6018" y="1323"/>
                    <a:pt x="6176" y="1481"/>
                    <a:pt x="6176" y="1702"/>
                  </a:cubicBezTo>
                  <a:lnTo>
                    <a:pt x="6176" y="3749"/>
                  </a:lnTo>
                  <a:cubicBezTo>
                    <a:pt x="6176" y="3938"/>
                    <a:pt x="6018" y="4096"/>
                    <a:pt x="5829" y="4096"/>
                  </a:cubicBezTo>
                  <a:lnTo>
                    <a:pt x="1009" y="4096"/>
                  </a:lnTo>
                  <a:cubicBezTo>
                    <a:pt x="820" y="4096"/>
                    <a:pt x="663" y="3938"/>
                    <a:pt x="663" y="3749"/>
                  </a:cubicBezTo>
                  <a:lnTo>
                    <a:pt x="663" y="1702"/>
                  </a:lnTo>
                  <a:cubicBezTo>
                    <a:pt x="663" y="1481"/>
                    <a:pt x="820" y="1323"/>
                    <a:pt x="1009" y="1323"/>
                  </a:cubicBezTo>
                  <a:close/>
                  <a:moveTo>
                    <a:pt x="1734" y="4789"/>
                  </a:moveTo>
                  <a:cubicBezTo>
                    <a:pt x="2175" y="4789"/>
                    <a:pt x="2175" y="5482"/>
                    <a:pt x="1734" y="5482"/>
                  </a:cubicBezTo>
                  <a:lnTo>
                    <a:pt x="1072" y="5482"/>
                  </a:lnTo>
                  <a:cubicBezTo>
                    <a:pt x="631" y="5482"/>
                    <a:pt x="600" y="4789"/>
                    <a:pt x="1072" y="4789"/>
                  </a:cubicBezTo>
                  <a:close/>
                  <a:moveTo>
                    <a:pt x="3782" y="4758"/>
                  </a:moveTo>
                  <a:cubicBezTo>
                    <a:pt x="4223" y="4789"/>
                    <a:pt x="4223" y="5482"/>
                    <a:pt x="3782" y="5482"/>
                  </a:cubicBezTo>
                  <a:lnTo>
                    <a:pt x="3120" y="5482"/>
                  </a:lnTo>
                  <a:cubicBezTo>
                    <a:pt x="2899" y="5482"/>
                    <a:pt x="2742" y="5325"/>
                    <a:pt x="2742" y="5104"/>
                  </a:cubicBezTo>
                  <a:cubicBezTo>
                    <a:pt x="2742" y="4915"/>
                    <a:pt x="2899" y="4758"/>
                    <a:pt x="3120" y="4758"/>
                  </a:cubicBezTo>
                  <a:close/>
                  <a:moveTo>
                    <a:pt x="5829" y="4789"/>
                  </a:moveTo>
                  <a:cubicBezTo>
                    <a:pt x="6270" y="4789"/>
                    <a:pt x="6302" y="5482"/>
                    <a:pt x="5829" y="5482"/>
                  </a:cubicBezTo>
                  <a:lnTo>
                    <a:pt x="5168" y="5482"/>
                  </a:lnTo>
                  <a:cubicBezTo>
                    <a:pt x="4727" y="5482"/>
                    <a:pt x="4695" y="4789"/>
                    <a:pt x="5168" y="4789"/>
                  </a:cubicBezTo>
                  <a:close/>
                  <a:moveTo>
                    <a:pt x="1762" y="6174"/>
                  </a:moveTo>
                  <a:cubicBezTo>
                    <a:pt x="2175" y="6174"/>
                    <a:pt x="2165" y="6837"/>
                    <a:pt x="1734" y="6837"/>
                  </a:cubicBezTo>
                  <a:lnTo>
                    <a:pt x="1072" y="6837"/>
                  </a:lnTo>
                  <a:cubicBezTo>
                    <a:pt x="631" y="6837"/>
                    <a:pt x="600" y="6175"/>
                    <a:pt x="1072" y="6175"/>
                  </a:cubicBezTo>
                  <a:lnTo>
                    <a:pt x="1734" y="6175"/>
                  </a:lnTo>
                  <a:cubicBezTo>
                    <a:pt x="1744" y="6175"/>
                    <a:pt x="1753" y="6174"/>
                    <a:pt x="1762" y="6174"/>
                  </a:cubicBezTo>
                  <a:close/>
                  <a:moveTo>
                    <a:pt x="3782" y="6144"/>
                  </a:moveTo>
                  <a:cubicBezTo>
                    <a:pt x="4223" y="6144"/>
                    <a:pt x="4223" y="6837"/>
                    <a:pt x="3782" y="6837"/>
                  </a:cubicBezTo>
                  <a:lnTo>
                    <a:pt x="3120" y="6837"/>
                  </a:lnTo>
                  <a:cubicBezTo>
                    <a:pt x="2899" y="6837"/>
                    <a:pt x="2742" y="6679"/>
                    <a:pt x="2742" y="6490"/>
                  </a:cubicBezTo>
                  <a:cubicBezTo>
                    <a:pt x="2742" y="6301"/>
                    <a:pt x="2899" y="6144"/>
                    <a:pt x="3120" y="6144"/>
                  </a:cubicBezTo>
                  <a:close/>
                  <a:moveTo>
                    <a:pt x="5858" y="6174"/>
                  </a:moveTo>
                  <a:cubicBezTo>
                    <a:pt x="6272" y="6174"/>
                    <a:pt x="6291" y="6837"/>
                    <a:pt x="5829" y="6837"/>
                  </a:cubicBezTo>
                  <a:lnTo>
                    <a:pt x="5168" y="6837"/>
                  </a:lnTo>
                  <a:cubicBezTo>
                    <a:pt x="4727" y="6837"/>
                    <a:pt x="4695" y="6175"/>
                    <a:pt x="5168" y="6175"/>
                  </a:cubicBezTo>
                  <a:lnTo>
                    <a:pt x="5829" y="6175"/>
                  </a:lnTo>
                  <a:cubicBezTo>
                    <a:pt x="5839" y="6175"/>
                    <a:pt x="5849" y="6174"/>
                    <a:pt x="5858" y="6174"/>
                  </a:cubicBezTo>
                  <a:close/>
                  <a:moveTo>
                    <a:pt x="1" y="0"/>
                  </a:moveTo>
                  <a:lnTo>
                    <a:pt x="1" y="9578"/>
                  </a:lnTo>
                  <a:lnTo>
                    <a:pt x="663" y="9578"/>
                  </a:lnTo>
                  <a:lnTo>
                    <a:pt x="663" y="7876"/>
                  </a:lnTo>
                  <a:cubicBezTo>
                    <a:pt x="663" y="7687"/>
                    <a:pt x="820" y="7530"/>
                    <a:pt x="1009" y="7530"/>
                  </a:cubicBezTo>
                  <a:lnTo>
                    <a:pt x="5829" y="7530"/>
                  </a:lnTo>
                  <a:cubicBezTo>
                    <a:pt x="6018" y="7530"/>
                    <a:pt x="6176" y="7687"/>
                    <a:pt x="6176" y="7876"/>
                  </a:cubicBezTo>
                  <a:lnTo>
                    <a:pt x="6176" y="9578"/>
                  </a:lnTo>
                  <a:lnTo>
                    <a:pt x="6522" y="9578"/>
                  </a:lnTo>
                  <a:cubicBezTo>
                    <a:pt x="7090" y="9578"/>
                    <a:pt x="7562" y="9105"/>
                    <a:pt x="7562" y="8538"/>
                  </a:cubicBezTo>
                  <a:lnTo>
                    <a:pt x="7562" y="1008"/>
                  </a:lnTo>
                  <a:cubicBezTo>
                    <a:pt x="7531" y="473"/>
                    <a:pt x="7090" y="0"/>
                    <a:pt x="649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53" name="Google Shape;9553;p100"/>
          <p:cNvGrpSpPr/>
          <p:nvPr/>
        </p:nvGrpSpPr>
        <p:grpSpPr>
          <a:xfrm>
            <a:off x="4631558" y="1689798"/>
            <a:ext cx="420775" cy="418507"/>
            <a:chOff x="-4118225" y="3253275"/>
            <a:chExt cx="292225" cy="290650"/>
          </a:xfrm>
        </p:grpSpPr>
        <p:sp>
          <p:nvSpPr>
            <p:cNvPr id="9554" name="Google Shape;9554;p100"/>
            <p:cNvSpPr/>
            <p:nvPr/>
          </p:nvSpPr>
          <p:spPr>
            <a:xfrm>
              <a:off x="-4118225" y="3287125"/>
              <a:ext cx="256725" cy="256800"/>
            </a:xfrm>
            <a:custGeom>
              <a:avLst/>
              <a:gdLst/>
              <a:ahLst/>
              <a:cxnLst/>
              <a:rect l="l" t="t" r="r" b="b"/>
              <a:pathLst>
                <a:path w="10269" h="10272" extrusionOk="0">
                  <a:moveTo>
                    <a:pt x="5104" y="1"/>
                  </a:moveTo>
                  <a:cubicBezTo>
                    <a:pt x="2268" y="1"/>
                    <a:pt x="0" y="2301"/>
                    <a:pt x="0" y="5136"/>
                  </a:cubicBezTo>
                  <a:cubicBezTo>
                    <a:pt x="0" y="7972"/>
                    <a:pt x="2268" y="10271"/>
                    <a:pt x="5104" y="10271"/>
                  </a:cubicBezTo>
                  <a:cubicBezTo>
                    <a:pt x="7939" y="10271"/>
                    <a:pt x="10239" y="8003"/>
                    <a:pt x="10239" y="5168"/>
                  </a:cubicBezTo>
                  <a:cubicBezTo>
                    <a:pt x="10268" y="4993"/>
                    <a:pt x="10108" y="4818"/>
                    <a:pt x="9910" y="4818"/>
                  </a:cubicBezTo>
                  <a:cubicBezTo>
                    <a:pt x="9894" y="4818"/>
                    <a:pt x="9877" y="4819"/>
                    <a:pt x="9861" y="4821"/>
                  </a:cubicBezTo>
                  <a:lnTo>
                    <a:pt x="5797" y="4821"/>
                  </a:lnTo>
                  <a:cubicBezTo>
                    <a:pt x="5639" y="4821"/>
                    <a:pt x="5450" y="4695"/>
                    <a:pt x="5450" y="4506"/>
                  </a:cubicBezTo>
                  <a:lnTo>
                    <a:pt x="5450" y="347"/>
                  </a:lnTo>
                  <a:cubicBezTo>
                    <a:pt x="5450" y="158"/>
                    <a:pt x="5324" y="1"/>
                    <a:pt x="510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5" name="Google Shape;9555;p100"/>
            <p:cNvSpPr/>
            <p:nvPr/>
          </p:nvSpPr>
          <p:spPr>
            <a:xfrm>
              <a:off x="-3963850" y="3253275"/>
              <a:ext cx="137850" cy="137850"/>
            </a:xfrm>
            <a:custGeom>
              <a:avLst/>
              <a:gdLst/>
              <a:ahLst/>
              <a:cxnLst/>
              <a:rect l="l" t="t" r="r" b="b"/>
              <a:pathLst>
                <a:path w="5514" h="551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5135"/>
                  </a:lnTo>
                  <a:cubicBezTo>
                    <a:pt x="0" y="5356"/>
                    <a:pt x="158" y="5514"/>
                    <a:pt x="347" y="5514"/>
                  </a:cubicBezTo>
                  <a:lnTo>
                    <a:pt x="5167" y="5514"/>
                  </a:lnTo>
                  <a:cubicBezTo>
                    <a:pt x="5356" y="5514"/>
                    <a:pt x="5513" y="5356"/>
                    <a:pt x="5513" y="5135"/>
                  </a:cubicBezTo>
                  <a:cubicBezTo>
                    <a:pt x="5513" y="2269"/>
                    <a:pt x="3182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56" name="Google Shape;9556;p100"/>
          <p:cNvGrpSpPr/>
          <p:nvPr/>
        </p:nvGrpSpPr>
        <p:grpSpPr>
          <a:xfrm>
            <a:off x="4682008" y="2204922"/>
            <a:ext cx="319874" cy="420199"/>
            <a:chOff x="-4082800" y="3612425"/>
            <a:chExt cx="222150" cy="291825"/>
          </a:xfrm>
        </p:grpSpPr>
        <p:sp>
          <p:nvSpPr>
            <p:cNvPr id="9557" name="Google Shape;9557;p100"/>
            <p:cNvSpPr/>
            <p:nvPr/>
          </p:nvSpPr>
          <p:spPr>
            <a:xfrm>
              <a:off x="-4027650" y="3663625"/>
              <a:ext cx="112650" cy="119725"/>
            </a:xfrm>
            <a:custGeom>
              <a:avLst/>
              <a:gdLst/>
              <a:ahLst/>
              <a:cxnLst/>
              <a:rect l="l" t="t" r="r" b="b"/>
              <a:pathLst>
                <a:path w="4506" h="4789" extrusionOk="0">
                  <a:moveTo>
                    <a:pt x="2237" y="1355"/>
                  </a:moveTo>
                  <a:cubicBezTo>
                    <a:pt x="2773" y="1355"/>
                    <a:pt x="3245" y="1827"/>
                    <a:pt x="3245" y="2395"/>
                  </a:cubicBezTo>
                  <a:cubicBezTo>
                    <a:pt x="3308" y="2930"/>
                    <a:pt x="2836" y="3434"/>
                    <a:pt x="2237" y="3434"/>
                  </a:cubicBezTo>
                  <a:cubicBezTo>
                    <a:pt x="1670" y="3434"/>
                    <a:pt x="1197" y="2962"/>
                    <a:pt x="1197" y="2395"/>
                  </a:cubicBezTo>
                  <a:cubicBezTo>
                    <a:pt x="1197" y="1859"/>
                    <a:pt x="1670" y="1355"/>
                    <a:pt x="2237" y="1355"/>
                  </a:cubicBezTo>
                  <a:close/>
                  <a:moveTo>
                    <a:pt x="1922" y="0"/>
                  </a:moveTo>
                  <a:lnTo>
                    <a:pt x="1922" y="473"/>
                  </a:lnTo>
                  <a:cubicBezTo>
                    <a:pt x="1922" y="630"/>
                    <a:pt x="1827" y="725"/>
                    <a:pt x="1670" y="788"/>
                  </a:cubicBezTo>
                  <a:cubicBezTo>
                    <a:pt x="1481" y="851"/>
                    <a:pt x="1292" y="945"/>
                    <a:pt x="1134" y="1103"/>
                  </a:cubicBezTo>
                  <a:cubicBezTo>
                    <a:pt x="1055" y="1143"/>
                    <a:pt x="962" y="1183"/>
                    <a:pt x="873" y="1183"/>
                  </a:cubicBezTo>
                  <a:cubicBezTo>
                    <a:pt x="822" y="1183"/>
                    <a:pt x="771" y="1169"/>
                    <a:pt x="725" y="1134"/>
                  </a:cubicBezTo>
                  <a:lnTo>
                    <a:pt x="347" y="914"/>
                  </a:lnTo>
                  <a:lnTo>
                    <a:pt x="0" y="1481"/>
                  </a:lnTo>
                  <a:lnTo>
                    <a:pt x="378" y="1733"/>
                  </a:lnTo>
                  <a:cubicBezTo>
                    <a:pt x="504" y="1796"/>
                    <a:pt x="599" y="1922"/>
                    <a:pt x="536" y="2079"/>
                  </a:cubicBezTo>
                  <a:cubicBezTo>
                    <a:pt x="504" y="2332"/>
                    <a:pt x="504" y="2489"/>
                    <a:pt x="536" y="2710"/>
                  </a:cubicBezTo>
                  <a:cubicBezTo>
                    <a:pt x="599" y="2867"/>
                    <a:pt x="504" y="2993"/>
                    <a:pt x="378" y="3056"/>
                  </a:cubicBezTo>
                  <a:lnTo>
                    <a:pt x="0" y="3308"/>
                  </a:lnTo>
                  <a:lnTo>
                    <a:pt x="347" y="3907"/>
                  </a:lnTo>
                  <a:lnTo>
                    <a:pt x="725" y="3655"/>
                  </a:lnTo>
                  <a:cubicBezTo>
                    <a:pt x="773" y="3631"/>
                    <a:pt x="826" y="3620"/>
                    <a:pt x="879" y="3620"/>
                  </a:cubicBezTo>
                  <a:cubicBezTo>
                    <a:pt x="967" y="3620"/>
                    <a:pt x="1056" y="3647"/>
                    <a:pt x="1134" y="3686"/>
                  </a:cubicBezTo>
                  <a:cubicBezTo>
                    <a:pt x="1292" y="3812"/>
                    <a:pt x="1481" y="3938"/>
                    <a:pt x="1670" y="4001"/>
                  </a:cubicBezTo>
                  <a:cubicBezTo>
                    <a:pt x="1796" y="4064"/>
                    <a:pt x="1922" y="4222"/>
                    <a:pt x="1922" y="4316"/>
                  </a:cubicBezTo>
                  <a:lnTo>
                    <a:pt x="1922" y="4789"/>
                  </a:lnTo>
                  <a:lnTo>
                    <a:pt x="2584" y="4789"/>
                  </a:lnTo>
                  <a:lnTo>
                    <a:pt x="2584" y="4316"/>
                  </a:lnTo>
                  <a:cubicBezTo>
                    <a:pt x="2584" y="4159"/>
                    <a:pt x="2678" y="4064"/>
                    <a:pt x="2836" y="4001"/>
                  </a:cubicBezTo>
                  <a:cubicBezTo>
                    <a:pt x="3025" y="3938"/>
                    <a:pt x="3182" y="3844"/>
                    <a:pt x="3371" y="3686"/>
                  </a:cubicBezTo>
                  <a:cubicBezTo>
                    <a:pt x="3449" y="3647"/>
                    <a:pt x="3539" y="3620"/>
                    <a:pt x="3626" y="3620"/>
                  </a:cubicBezTo>
                  <a:cubicBezTo>
                    <a:pt x="3680" y="3620"/>
                    <a:pt x="3733" y="3631"/>
                    <a:pt x="3781" y="3655"/>
                  </a:cubicBezTo>
                  <a:lnTo>
                    <a:pt x="4159" y="3907"/>
                  </a:lnTo>
                  <a:lnTo>
                    <a:pt x="4505" y="3308"/>
                  </a:lnTo>
                  <a:lnTo>
                    <a:pt x="4127" y="3056"/>
                  </a:lnTo>
                  <a:cubicBezTo>
                    <a:pt x="4001" y="2993"/>
                    <a:pt x="3938" y="2867"/>
                    <a:pt x="3970" y="2710"/>
                  </a:cubicBezTo>
                  <a:cubicBezTo>
                    <a:pt x="4001" y="2489"/>
                    <a:pt x="4001" y="2332"/>
                    <a:pt x="3970" y="2079"/>
                  </a:cubicBezTo>
                  <a:cubicBezTo>
                    <a:pt x="3938" y="1922"/>
                    <a:pt x="4001" y="1796"/>
                    <a:pt x="4127" y="1733"/>
                  </a:cubicBezTo>
                  <a:lnTo>
                    <a:pt x="4505" y="1481"/>
                  </a:lnTo>
                  <a:lnTo>
                    <a:pt x="4159" y="914"/>
                  </a:lnTo>
                  <a:lnTo>
                    <a:pt x="3781" y="1134"/>
                  </a:lnTo>
                  <a:cubicBezTo>
                    <a:pt x="3734" y="1169"/>
                    <a:pt x="3684" y="1183"/>
                    <a:pt x="3632" y="1183"/>
                  </a:cubicBezTo>
                  <a:cubicBezTo>
                    <a:pt x="3543" y="1183"/>
                    <a:pt x="3451" y="1143"/>
                    <a:pt x="3371" y="1103"/>
                  </a:cubicBezTo>
                  <a:cubicBezTo>
                    <a:pt x="3214" y="977"/>
                    <a:pt x="3025" y="851"/>
                    <a:pt x="2836" y="788"/>
                  </a:cubicBezTo>
                  <a:cubicBezTo>
                    <a:pt x="2710" y="725"/>
                    <a:pt x="2584" y="567"/>
                    <a:pt x="2584" y="473"/>
                  </a:cubicBezTo>
                  <a:lnTo>
                    <a:pt x="258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8" name="Google Shape;9558;p100"/>
            <p:cNvSpPr/>
            <p:nvPr/>
          </p:nvSpPr>
          <p:spPr>
            <a:xfrm>
              <a:off x="-4082800" y="3612425"/>
              <a:ext cx="222150" cy="291825"/>
            </a:xfrm>
            <a:custGeom>
              <a:avLst/>
              <a:gdLst/>
              <a:ahLst/>
              <a:cxnLst/>
              <a:rect l="l" t="t" r="r" b="b"/>
              <a:pathLst>
                <a:path w="8886" h="11673" extrusionOk="0">
                  <a:moveTo>
                    <a:pt x="5168" y="1324"/>
                  </a:moveTo>
                  <a:cubicBezTo>
                    <a:pt x="5357" y="1324"/>
                    <a:pt x="5514" y="1481"/>
                    <a:pt x="5514" y="1702"/>
                  </a:cubicBezTo>
                  <a:lnTo>
                    <a:pt x="5514" y="2269"/>
                  </a:lnTo>
                  <a:cubicBezTo>
                    <a:pt x="5609" y="2332"/>
                    <a:pt x="5735" y="2395"/>
                    <a:pt x="5829" y="2489"/>
                  </a:cubicBezTo>
                  <a:lnTo>
                    <a:pt x="6333" y="2206"/>
                  </a:lnTo>
                  <a:cubicBezTo>
                    <a:pt x="6396" y="2174"/>
                    <a:pt x="6491" y="2174"/>
                    <a:pt x="6617" y="2174"/>
                  </a:cubicBezTo>
                  <a:cubicBezTo>
                    <a:pt x="6680" y="2206"/>
                    <a:pt x="6774" y="2237"/>
                    <a:pt x="6806" y="2300"/>
                  </a:cubicBezTo>
                  <a:lnTo>
                    <a:pt x="7467" y="3497"/>
                  </a:lnTo>
                  <a:cubicBezTo>
                    <a:pt x="7562" y="3655"/>
                    <a:pt x="7530" y="3844"/>
                    <a:pt x="7341" y="3970"/>
                  </a:cubicBezTo>
                  <a:lnTo>
                    <a:pt x="6837" y="4254"/>
                  </a:lnTo>
                  <a:cubicBezTo>
                    <a:pt x="6869" y="4380"/>
                    <a:pt x="6869" y="4474"/>
                    <a:pt x="6837" y="4632"/>
                  </a:cubicBezTo>
                  <a:lnTo>
                    <a:pt x="7341" y="4915"/>
                  </a:lnTo>
                  <a:cubicBezTo>
                    <a:pt x="7499" y="4978"/>
                    <a:pt x="7593" y="5230"/>
                    <a:pt x="7467" y="5388"/>
                  </a:cubicBezTo>
                  <a:lnTo>
                    <a:pt x="6806" y="6553"/>
                  </a:lnTo>
                  <a:cubicBezTo>
                    <a:pt x="6774" y="6648"/>
                    <a:pt x="6680" y="6679"/>
                    <a:pt x="6617" y="6711"/>
                  </a:cubicBezTo>
                  <a:cubicBezTo>
                    <a:pt x="6588" y="6730"/>
                    <a:pt x="6555" y="6738"/>
                    <a:pt x="6523" y="6738"/>
                  </a:cubicBezTo>
                  <a:cubicBezTo>
                    <a:pt x="6450" y="6738"/>
                    <a:pt x="6377" y="6701"/>
                    <a:pt x="6333" y="6679"/>
                  </a:cubicBezTo>
                  <a:lnTo>
                    <a:pt x="5829" y="6396"/>
                  </a:lnTo>
                  <a:cubicBezTo>
                    <a:pt x="5703" y="6490"/>
                    <a:pt x="5609" y="6522"/>
                    <a:pt x="5514" y="6616"/>
                  </a:cubicBezTo>
                  <a:lnTo>
                    <a:pt x="5514" y="7183"/>
                  </a:lnTo>
                  <a:cubicBezTo>
                    <a:pt x="5514" y="7404"/>
                    <a:pt x="5357" y="7562"/>
                    <a:pt x="5168" y="7562"/>
                  </a:cubicBezTo>
                  <a:lnTo>
                    <a:pt x="3781" y="7562"/>
                  </a:lnTo>
                  <a:cubicBezTo>
                    <a:pt x="3592" y="7562"/>
                    <a:pt x="3435" y="7404"/>
                    <a:pt x="3435" y="7183"/>
                  </a:cubicBezTo>
                  <a:lnTo>
                    <a:pt x="3435" y="6616"/>
                  </a:lnTo>
                  <a:cubicBezTo>
                    <a:pt x="3309" y="6553"/>
                    <a:pt x="3183" y="6490"/>
                    <a:pt x="3120" y="6396"/>
                  </a:cubicBezTo>
                  <a:lnTo>
                    <a:pt x="2584" y="6679"/>
                  </a:lnTo>
                  <a:cubicBezTo>
                    <a:pt x="2521" y="6711"/>
                    <a:pt x="2427" y="6711"/>
                    <a:pt x="2332" y="6711"/>
                  </a:cubicBezTo>
                  <a:cubicBezTo>
                    <a:pt x="2238" y="6679"/>
                    <a:pt x="2175" y="6648"/>
                    <a:pt x="2112" y="6553"/>
                  </a:cubicBezTo>
                  <a:lnTo>
                    <a:pt x="1450" y="5388"/>
                  </a:lnTo>
                  <a:cubicBezTo>
                    <a:pt x="1387" y="5230"/>
                    <a:pt x="1419" y="5041"/>
                    <a:pt x="1576" y="4915"/>
                  </a:cubicBezTo>
                  <a:lnTo>
                    <a:pt x="2080" y="4632"/>
                  </a:lnTo>
                  <a:lnTo>
                    <a:pt x="2080" y="4443"/>
                  </a:lnTo>
                  <a:lnTo>
                    <a:pt x="2080" y="4254"/>
                  </a:lnTo>
                  <a:lnTo>
                    <a:pt x="1576" y="3970"/>
                  </a:lnTo>
                  <a:cubicBezTo>
                    <a:pt x="1419" y="3907"/>
                    <a:pt x="1324" y="3655"/>
                    <a:pt x="1450" y="3497"/>
                  </a:cubicBezTo>
                  <a:lnTo>
                    <a:pt x="2112" y="2332"/>
                  </a:lnTo>
                  <a:cubicBezTo>
                    <a:pt x="2175" y="2237"/>
                    <a:pt x="2238" y="2206"/>
                    <a:pt x="2332" y="2174"/>
                  </a:cubicBezTo>
                  <a:cubicBezTo>
                    <a:pt x="2352" y="2155"/>
                    <a:pt x="2377" y="2147"/>
                    <a:pt x="2405" y="2147"/>
                  </a:cubicBezTo>
                  <a:cubicBezTo>
                    <a:pt x="2467" y="2147"/>
                    <a:pt x="2541" y="2184"/>
                    <a:pt x="2584" y="2206"/>
                  </a:cubicBezTo>
                  <a:lnTo>
                    <a:pt x="3120" y="2489"/>
                  </a:lnTo>
                  <a:cubicBezTo>
                    <a:pt x="3214" y="2395"/>
                    <a:pt x="3309" y="2363"/>
                    <a:pt x="3435" y="2269"/>
                  </a:cubicBezTo>
                  <a:lnTo>
                    <a:pt x="3435" y="1702"/>
                  </a:lnTo>
                  <a:cubicBezTo>
                    <a:pt x="3435" y="1481"/>
                    <a:pt x="3592" y="1324"/>
                    <a:pt x="3781" y="1324"/>
                  </a:cubicBezTo>
                  <a:close/>
                  <a:moveTo>
                    <a:pt x="4443" y="0"/>
                  </a:moveTo>
                  <a:cubicBezTo>
                    <a:pt x="1986" y="0"/>
                    <a:pt x="1" y="2017"/>
                    <a:pt x="1" y="4443"/>
                  </a:cubicBezTo>
                  <a:cubicBezTo>
                    <a:pt x="1" y="5419"/>
                    <a:pt x="316" y="6333"/>
                    <a:pt x="851" y="7120"/>
                  </a:cubicBezTo>
                  <a:lnTo>
                    <a:pt x="4159" y="11531"/>
                  </a:lnTo>
                  <a:cubicBezTo>
                    <a:pt x="4222" y="11626"/>
                    <a:pt x="4325" y="11673"/>
                    <a:pt x="4431" y="11673"/>
                  </a:cubicBezTo>
                  <a:cubicBezTo>
                    <a:pt x="4538" y="11673"/>
                    <a:pt x="4648" y="11626"/>
                    <a:pt x="4727" y="11531"/>
                  </a:cubicBezTo>
                  <a:lnTo>
                    <a:pt x="8066" y="6994"/>
                  </a:lnTo>
                  <a:cubicBezTo>
                    <a:pt x="8602" y="6270"/>
                    <a:pt x="8885" y="5356"/>
                    <a:pt x="8885" y="4443"/>
                  </a:cubicBezTo>
                  <a:cubicBezTo>
                    <a:pt x="8885" y="2017"/>
                    <a:pt x="6932" y="0"/>
                    <a:pt x="44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9" name="Google Shape;9559;p100"/>
            <p:cNvSpPr/>
            <p:nvPr/>
          </p:nvSpPr>
          <p:spPr>
            <a:xfrm>
              <a:off x="-3980400" y="3714800"/>
              <a:ext cx="17350" cy="17375"/>
            </a:xfrm>
            <a:custGeom>
              <a:avLst/>
              <a:gdLst/>
              <a:ahLst/>
              <a:cxnLst/>
              <a:rect l="l" t="t" r="r" b="b"/>
              <a:pathLst>
                <a:path w="694" h="695" extrusionOk="0"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cubicBezTo>
                    <a:pt x="0" y="537"/>
                    <a:pt x="158" y="694"/>
                    <a:pt x="347" y="694"/>
                  </a:cubicBezTo>
                  <a:cubicBezTo>
                    <a:pt x="536" y="694"/>
                    <a:pt x="694" y="537"/>
                    <a:pt x="694" y="348"/>
                  </a:cubicBez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60" name="Google Shape;9560;p100"/>
          <p:cNvGrpSpPr/>
          <p:nvPr/>
        </p:nvGrpSpPr>
        <p:grpSpPr>
          <a:xfrm>
            <a:off x="4643456" y="2769876"/>
            <a:ext cx="420775" cy="393561"/>
            <a:chOff x="-4118225" y="3990475"/>
            <a:chExt cx="292225" cy="273325"/>
          </a:xfrm>
        </p:grpSpPr>
        <p:sp>
          <p:nvSpPr>
            <p:cNvPr id="9561" name="Google Shape;9561;p100"/>
            <p:cNvSpPr/>
            <p:nvPr/>
          </p:nvSpPr>
          <p:spPr>
            <a:xfrm>
              <a:off x="-3963850" y="40401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08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08" y="2048"/>
                  </a:cubicBezTo>
                  <a:cubicBezTo>
                    <a:pt x="1575" y="2048"/>
                    <a:pt x="2048" y="1607"/>
                    <a:pt x="2048" y="1040"/>
                  </a:cubicBezTo>
                  <a:cubicBezTo>
                    <a:pt x="2048" y="473"/>
                    <a:pt x="1575" y="0"/>
                    <a:pt x="100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2" name="Google Shape;9562;p100"/>
            <p:cNvSpPr/>
            <p:nvPr/>
          </p:nvSpPr>
          <p:spPr>
            <a:xfrm>
              <a:off x="-4015050" y="3990475"/>
              <a:ext cx="153600" cy="153625"/>
            </a:xfrm>
            <a:custGeom>
              <a:avLst/>
              <a:gdLst/>
              <a:ahLst/>
              <a:cxnLst/>
              <a:rect l="l" t="t" r="r" b="b"/>
              <a:pathLst>
                <a:path w="6144" h="6145" extrusionOk="0">
                  <a:moveTo>
                    <a:pt x="3056" y="1324"/>
                  </a:moveTo>
                  <a:cubicBezTo>
                    <a:pt x="4001" y="1324"/>
                    <a:pt x="4757" y="2080"/>
                    <a:pt x="4757" y="3025"/>
                  </a:cubicBezTo>
                  <a:cubicBezTo>
                    <a:pt x="4757" y="3970"/>
                    <a:pt x="4033" y="4726"/>
                    <a:pt x="3056" y="4726"/>
                  </a:cubicBezTo>
                  <a:cubicBezTo>
                    <a:pt x="2111" y="4726"/>
                    <a:pt x="1386" y="3970"/>
                    <a:pt x="1386" y="3025"/>
                  </a:cubicBezTo>
                  <a:cubicBezTo>
                    <a:pt x="1386" y="2080"/>
                    <a:pt x="2111" y="1324"/>
                    <a:pt x="3056" y="1324"/>
                  </a:cubicBezTo>
                  <a:close/>
                  <a:moveTo>
                    <a:pt x="3056" y="1"/>
                  </a:moveTo>
                  <a:cubicBezTo>
                    <a:pt x="1386" y="1"/>
                    <a:pt x="0" y="1355"/>
                    <a:pt x="0" y="3057"/>
                  </a:cubicBezTo>
                  <a:cubicBezTo>
                    <a:pt x="0" y="4758"/>
                    <a:pt x="1323" y="6144"/>
                    <a:pt x="3056" y="6144"/>
                  </a:cubicBezTo>
                  <a:cubicBezTo>
                    <a:pt x="4757" y="6144"/>
                    <a:pt x="6144" y="4758"/>
                    <a:pt x="6144" y="3057"/>
                  </a:cubicBezTo>
                  <a:cubicBezTo>
                    <a:pt x="6144" y="1355"/>
                    <a:pt x="4757" y="1"/>
                    <a:pt x="30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3" name="Google Shape;9563;p100"/>
            <p:cNvSpPr/>
            <p:nvPr/>
          </p:nvSpPr>
          <p:spPr>
            <a:xfrm>
              <a:off x="-4118225" y="4144075"/>
              <a:ext cx="33875" cy="119725"/>
            </a:xfrm>
            <a:custGeom>
              <a:avLst/>
              <a:gdLst/>
              <a:ahLst/>
              <a:cxnLst/>
              <a:rect l="l" t="t" r="r" b="b"/>
              <a:pathLst>
                <a:path w="1355" h="4789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4442"/>
                  </a:lnTo>
                  <a:cubicBezTo>
                    <a:pt x="0" y="4631"/>
                    <a:pt x="158" y="4789"/>
                    <a:pt x="347" y="4789"/>
                  </a:cubicBezTo>
                  <a:lnTo>
                    <a:pt x="1008" y="4789"/>
                  </a:lnTo>
                  <a:cubicBezTo>
                    <a:pt x="1134" y="4789"/>
                    <a:pt x="1260" y="4757"/>
                    <a:pt x="1355" y="4726"/>
                  </a:cubicBezTo>
                  <a:lnTo>
                    <a:pt x="1355" y="63"/>
                  </a:lnTo>
                  <a:cubicBezTo>
                    <a:pt x="1260" y="32"/>
                    <a:pt x="1134" y="0"/>
                    <a:pt x="100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4" name="Google Shape;9564;p100"/>
            <p:cNvSpPr/>
            <p:nvPr/>
          </p:nvSpPr>
          <p:spPr>
            <a:xfrm>
              <a:off x="-4067050" y="4143750"/>
              <a:ext cx="241050" cy="120050"/>
            </a:xfrm>
            <a:custGeom>
              <a:avLst/>
              <a:gdLst/>
              <a:ahLst/>
              <a:cxnLst/>
              <a:rect l="l" t="t" r="r" b="b"/>
              <a:pathLst>
                <a:path w="9642" h="4802" extrusionOk="0">
                  <a:moveTo>
                    <a:pt x="1750" y="1"/>
                  </a:moveTo>
                  <a:cubicBezTo>
                    <a:pt x="1124" y="1"/>
                    <a:pt x="537" y="197"/>
                    <a:pt x="1" y="549"/>
                  </a:cubicBezTo>
                  <a:lnTo>
                    <a:pt x="1" y="4550"/>
                  </a:lnTo>
                  <a:cubicBezTo>
                    <a:pt x="410" y="4707"/>
                    <a:pt x="883" y="4802"/>
                    <a:pt x="1356" y="4802"/>
                  </a:cubicBezTo>
                  <a:lnTo>
                    <a:pt x="5294" y="4802"/>
                  </a:lnTo>
                  <a:cubicBezTo>
                    <a:pt x="5735" y="4802"/>
                    <a:pt x="6144" y="4644"/>
                    <a:pt x="6459" y="4392"/>
                  </a:cubicBezTo>
                  <a:cubicBezTo>
                    <a:pt x="6459" y="4392"/>
                    <a:pt x="8507" y="2502"/>
                    <a:pt x="9169" y="1872"/>
                  </a:cubicBezTo>
                  <a:cubicBezTo>
                    <a:pt x="9169" y="1872"/>
                    <a:pt x="9547" y="1399"/>
                    <a:pt x="9547" y="1021"/>
                  </a:cubicBezTo>
                  <a:cubicBezTo>
                    <a:pt x="9641" y="454"/>
                    <a:pt x="9169" y="13"/>
                    <a:pt x="8602" y="13"/>
                  </a:cubicBezTo>
                  <a:cubicBezTo>
                    <a:pt x="8413" y="13"/>
                    <a:pt x="7751" y="202"/>
                    <a:pt x="6711" y="1777"/>
                  </a:cubicBezTo>
                  <a:cubicBezTo>
                    <a:pt x="6333" y="2376"/>
                    <a:pt x="5766" y="2754"/>
                    <a:pt x="5199" y="2754"/>
                  </a:cubicBezTo>
                  <a:lnTo>
                    <a:pt x="2710" y="2754"/>
                  </a:lnTo>
                  <a:cubicBezTo>
                    <a:pt x="2584" y="2754"/>
                    <a:pt x="2458" y="2849"/>
                    <a:pt x="2395" y="2975"/>
                  </a:cubicBezTo>
                  <a:cubicBezTo>
                    <a:pt x="2333" y="3099"/>
                    <a:pt x="2223" y="3152"/>
                    <a:pt x="2110" y="3152"/>
                  </a:cubicBezTo>
                  <a:cubicBezTo>
                    <a:pt x="1880" y="3152"/>
                    <a:pt x="1638" y="2934"/>
                    <a:pt x="1765" y="2660"/>
                  </a:cubicBezTo>
                  <a:cubicBezTo>
                    <a:pt x="1923" y="2344"/>
                    <a:pt x="2238" y="2092"/>
                    <a:pt x="2616" y="2092"/>
                  </a:cubicBezTo>
                  <a:lnTo>
                    <a:pt x="5231" y="2092"/>
                  </a:lnTo>
                  <a:cubicBezTo>
                    <a:pt x="6081" y="2061"/>
                    <a:pt x="6081" y="706"/>
                    <a:pt x="5136" y="706"/>
                  </a:cubicBezTo>
                  <a:lnTo>
                    <a:pt x="3844" y="706"/>
                  </a:lnTo>
                  <a:cubicBezTo>
                    <a:pt x="3116" y="220"/>
                    <a:pt x="2412" y="1"/>
                    <a:pt x="175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65" name="Google Shape;9565;p100"/>
          <p:cNvGrpSpPr/>
          <p:nvPr/>
        </p:nvGrpSpPr>
        <p:grpSpPr>
          <a:xfrm>
            <a:off x="7354110" y="1688087"/>
            <a:ext cx="394713" cy="421927"/>
            <a:chOff x="-2312225" y="3238300"/>
            <a:chExt cx="274125" cy="293025"/>
          </a:xfrm>
        </p:grpSpPr>
        <p:sp>
          <p:nvSpPr>
            <p:cNvPr id="9566" name="Google Shape;9566;p100"/>
            <p:cNvSpPr/>
            <p:nvPr/>
          </p:nvSpPr>
          <p:spPr>
            <a:xfrm>
              <a:off x="-2241325" y="3289500"/>
              <a:ext cx="203225" cy="241825"/>
            </a:xfrm>
            <a:custGeom>
              <a:avLst/>
              <a:gdLst/>
              <a:ahLst/>
              <a:cxnLst/>
              <a:rect l="l" t="t" r="r" b="b"/>
              <a:pathLst>
                <a:path w="8129" h="9673" extrusionOk="0">
                  <a:moveTo>
                    <a:pt x="2458" y="0"/>
                  </a:moveTo>
                  <a:cubicBezTo>
                    <a:pt x="2174" y="0"/>
                    <a:pt x="1954" y="221"/>
                    <a:pt x="1954" y="504"/>
                  </a:cubicBezTo>
                  <a:lnTo>
                    <a:pt x="1954" y="2836"/>
                  </a:lnTo>
                  <a:lnTo>
                    <a:pt x="1954" y="5167"/>
                  </a:lnTo>
                  <a:lnTo>
                    <a:pt x="914" y="4128"/>
                  </a:lnTo>
                  <a:cubicBezTo>
                    <a:pt x="820" y="4033"/>
                    <a:pt x="693" y="3986"/>
                    <a:pt x="567" y="3986"/>
                  </a:cubicBezTo>
                  <a:cubicBezTo>
                    <a:pt x="441" y="3986"/>
                    <a:pt x="315" y="4033"/>
                    <a:pt x="221" y="4128"/>
                  </a:cubicBezTo>
                  <a:cubicBezTo>
                    <a:pt x="0" y="4317"/>
                    <a:pt x="0" y="4632"/>
                    <a:pt x="221" y="4852"/>
                  </a:cubicBezTo>
                  <a:lnTo>
                    <a:pt x="2678" y="7310"/>
                  </a:lnTo>
                  <a:lnTo>
                    <a:pt x="2678" y="8664"/>
                  </a:lnTo>
                  <a:cubicBezTo>
                    <a:pt x="2678" y="9200"/>
                    <a:pt x="3151" y="9672"/>
                    <a:pt x="3718" y="9672"/>
                  </a:cubicBezTo>
                  <a:lnTo>
                    <a:pt x="6459" y="9672"/>
                  </a:lnTo>
                  <a:cubicBezTo>
                    <a:pt x="7026" y="9672"/>
                    <a:pt x="7499" y="9200"/>
                    <a:pt x="7499" y="8664"/>
                  </a:cubicBezTo>
                  <a:lnTo>
                    <a:pt x="7499" y="8066"/>
                  </a:lnTo>
                  <a:cubicBezTo>
                    <a:pt x="7688" y="7656"/>
                    <a:pt x="7845" y="7278"/>
                    <a:pt x="7940" y="6837"/>
                  </a:cubicBezTo>
                  <a:cubicBezTo>
                    <a:pt x="8034" y="6396"/>
                    <a:pt x="8129" y="5986"/>
                    <a:pt x="8129" y="5514"/>
                  </a:cubicBezTo>
                  <a:lnTo>
                    <a:pt x="8129" y="3308"/>
                  </a:lnTo>
                  <a:cubicBezTo>
                    <a:pt x="8129" y="3025"/>
                    <a:pt x="7877" y="2773"/>
                    <a:pt x="7625" y="2773"/>
                  </a:cubicBezTo>
                  <a:cubicBezTo>
                    <a:pt x="7341" y="2773"/>
                    <a:pt x="7089" y="3025"/>
                    <a:pt x="7089" y="3308"/>
                  </a:cubicBezTo>
                  <a:lnTo>
                    <a:pt x="7089" y="3812"/>
                  </a:lnTo>
                  <a:cubicBezTo>
                    <a:pt x="7089" y="4002"/>
                    <a:pt x="6931" y="4159"/>
                    <a:pt x="6742" y="4159"/>
                  </a:cubicBezTo>
                  <a:cubicBezTo>
                    <a:pt x="6553" y="4159"/>
                    <a:pt x="6396" y="4002"/>
                    <a:pt x="6396" y="3812"/>
                  </a:cubicBezTo>
                  <a:lnTo>
                    <a:pt x="6396" y="2615"/>
                  </a:lnTo>
                  <a:cubicBezTo>
                    <a:pt x="6396" y="2363"/>
                    <a:pt x="6144" y="2111"/>
                    <a:pt x="5892" y="2111"/>
                  </a:cubicBezTo>
                  <a:cubicBezTo>
                    <a:pt x="5608" y="2111"/>
                    <a:pt x="5356" y="2363"/>
                    <a:pt x="5356" y="2615"/>
                  </a:cubicBezTo>
                  <a:cubicBezTo>
                    <a:pt x="5357" y="2615"/>
                    <a:pt x="5358" y="2615"/>
                    <a:pt x="5359" y="2615"/>
                  </a:cubicBezTo>
                  <a:cubicBezTo>
                    <a:pt x="5418" y="2615"/>
                    <a:pt x="5419" y="3769"/>
                    <a:pt x="5419" y="3781"/>
                  </a:cubicBezTo>
                  <a:lnTo>
                    <a:pt x="5419" y="3781"/>
                  </a:lnTo>
                  <a:cubicBezTo>
                    <a:pt x="5419" y="3970"/>
                    <a:pt x="5262" y="4128"/>
                    <a:pt x="5041" y="4128"/>
                  </a:cubicBezTo>
                  <a:cubicBezTo>
                    <a:pt x="4852" y="4128"/>
                    <a:pt x="4695" y="3970"/>
                    <a:pt x="4695" y="3781"/>
                  </a:cubicBezTo>
                  <a:lnTo>
                    <a:pt x="4695" y="2584"/>
                  </a:lnTo>
                  <a:cubicBezTo>
                    <a:pt x="4695" y="2332"/>
                    <a:pt x="4474" y="2080"/>
                    <a:pt x="4191" y="2080"/>
                  </a:cubicBezTo>
                  <a:cubicBezTo>
                    <a:pt x="3907" y="2080"/>
                    <a:pt x="3686" y="2332"/>
                    <a:pt x="3686" y="2584"/>
                  </a:cubicBezTo>
                  <a:lnTo>
                    <a:pt x="3686" y="3781"/>
                  </a:lnTo>
                  <a:cubicBezTo>
                    <a:pt x="3686" y="3970"/>
                    <a:pt x="3529" y="4128"/>
                    <a:pt x="3308" y="4128"/>
                  </a:cubicBezTo>
                  <a:cubicBezTo>
                    <a:pt x="3119" y="4128"/>
                    <a:pt x="2962" y="3970"/>
                    <a:pt x="2962" y="3781"/>
                  </a:cubicBezTo>
                  <a:lnTo>
                    <a:pt x="2962" y="504"/>
                  </a:lnTo>
                  <a:cubicBezTo>
                    <a:pt x="2962" y="221"/>
                    <a:pt x="2741" y="0"/>
                    <a:pt x="24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7" name="Google Shape;9567;p100"/>
            <p:cNvSpPr/>
            <p:nvPr/>
          </p:nvSpPr>
          <p:spPr>
            <a:xfrm>
              <a:off x="-2312225" y="3238300"/>
              <a:ext cx="241825" cy="241050"/>
            </a:xfrm>
            <a:custGeom>
              <a:avLst/>
              <a:gdLst/>
              <a:ahLst/>
              <a:cxnLst/>
              <a:rect l="l" t="t" r="r" b="b"/>
              <a:pathLst>
                <a:path w="9673" h="964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3"/>
                  </a:lnTo>
                  <a:cubicBezTo>
                    <a:pt x="1" y="1922"/>
                    <a:pt x="158" y="2080"/>
                    <a:pt x="379" y="2080"/>
                  </a:cubicBezTo>
                  <a:lnTo>
                    <a:pt x="726" y="2080"/>
                  </a:lnTo>
                  <a:lnTo>
                    <a:pt x="726" y="7562"/>
                  </a:lnTo>
                  <a:lnTo>
                    <a:pt x="379" y="7562"/>
                  </a:lnTo>
                  <a:cubicBezTo>
                    <a:pt x="158" y="7562"/>
                    <a:pt x="1" y="7719"/>
                    <a:pt x="1" y="7908"/>
                  </a:cubicBezTo>
                  <a:lnTo>
                    <a:pt x="1" y="9294"/>
                  </a:lnTo>
                  <a:cubicBezTo>
                    <a:pt x="1" y="9484"/>
                    <a:pt x="158" y="9641"/>
                    <a:pt x="379" y="9641"/>
                  </a:cubicBezTo>
                  <a:lnTo>
                    <a:pt x="1734" y="9641"/>
                  </a:lnTo>
                  <a:cubicBezTo>
                    <a:pt x="1954" y="9641"/>
                    <a:pt x="2112" y="9484"/>
                    <a:pt x="2112" y="9294"/>
                  </a:cubicBezTo>
                  <a:lnTo>
                    <a:pt x="2112" y="8916"/>
                  </a:lnTo>
                  <a:lnTo>
                    <a:pt x="4160" y="8916"/>
                  </a:lnTo>
                  <a:lnTo>
                    <a:pt x="3435" y="8223"/>
                  </a:lnTo>
                  <a:lnTo>
                    <a:pt x="2112" y="8223"/>
                  </a:lnTo>
                  <a:lnTo>
                    <a:pt x="2112" y="7877"/>
                  </a:lnTo>
                  <a:cubicBezTo>
                    <a:pt x="2112" y="7688"/>
                    <a:pt x="1954" y="7530"/>
                    <a:pt x="1734" y="7530"/>
                  </a:cubicBezTo>
                  <a:lnTo>
                    <a:pt x="1387" y="7530"/>
                  </a:lnTo>
                  <a:lnTo>
                    <a:pt x="1387" y="2080"/>
                  </a:lnTo>
                  <a:lnTo>
                    <a:pt x="1734" y="2080"/>
                  </a:lnTo>
                  <a:cubicBezTo>
                    <a:pt x="1954" y="2080"/>
                    <a:pt x="2112" y="1922"/>
                    <a:pt x="2112" y="1733"/>
                  </a:cubicBezTo>
                  <a:lnTo>
                    <a:pt x="2112" y="1387"/>
                  </a:lnTo>
                  <a:lnTo>
                    <a:pt x="7562" y="1387"/>
                  </a:lnTo>
                  <a:lnTo>
                    <a:pt x="7562" y="1733"/>
                  </a:lnTo>
                  <a:cubicBezTo>
                    <a:pt x="7562" y="1922"/>
                    <a:pt x="7720" y="2080"/>
                    <a:pt x="7940" y="2080"/>
                  </a:cubicBezTo>
                  <a:lnTo>
                    <a:pt x="8287" y="2080"/>
                  </a:lnTo>
                  <a:lnTo>
                    <a:pt x="8287" y="3592"/>
                  </a:lnTo>
                  <a:cubicBezTo>
                    <a:pt x="8444" y="3498"/>
                    <a:pt x="8602" y="3466"/>
                    <a:pt x="8791" y="3466"/>
                  </a:cubicBezTo>
                  <a:cubicBezTo>
                    <a:pt x="8885" y="3466"/>
                    <a:pt x="8917" y="3466"/>
                    <a:pt x="8948" y="3498"/>
                  </a:cubicBezTo>
                  <a:lnTo>
                    <a:pt x="8948" y="2080"/>
                  </a:lnTo>
                  <a:lnTo>
                    <a:pt x="9326" y="2080"/>
                  </a:lnTo>
                  <a:cubicBezTo>
                    <a:pt x="9515" y="2080"/>
                    <a:pt x="9673" y="1922"/>
                    <a:pt x="9673" y="1733"/>
                  </a:cubicBezTo>
                  <a:lnTo>
                    <a:pt x="9673" y="347"/>
                  </a:lnTo>
                  <a:cubicBezTo>
                    <a:pt x="9673" y="158"/>
                    <a:pt x="9515" y="1"/>
                    <a:pt x="9326" y="1"/>
                  </a:cubicBezTo>
                  <a:lnTo>
                    <a:pt x="7940" y="1"/>
                  </a:lnTo>
                  <a:cubicBezTo>
                    <a:pt x="7751" y="1"/>
                    <a:pt x="7562" y="158"/>
                    <a:pt x="7562" y="347"/>
                  </a:cubicBezTo>
                  <a:lnTo>
                    <a:pt x="7562" y="694"/>
                  </a:lnTo>
                  <a:lnTo>
                    <a:pt x="2112" y="694"/>
                  </a:lnTo>
                  <a:lnTo>
                    <a:pt x="2112" y="347"/>
                  </a:lnTo>
                  <a:cubicBezTo>
                    <a:pt x="2112" y="158"/>
                    <a:pt x="1954" y="1"/>
                    <a:pt x="173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68" name="Google Shape;9568;p100"/>
          <p:cNvGrpSpPr/>
          <p:nvPr/>
        </p:nvGrpSpPr>
        <p:grpSpPr>
          <a:xfrm>
            <a:off x="7341062" y="2153586"/>
            <a:ext cx="420811" cy="522864"/>
            <a:chOff x="-2310650" y="3525775"/>
            <a:chExt cx="292250" cy="363125"/>
          </a:xfrm>
        </p:grpSpPr>
        <p:sp>
          <p:nvSpPr>
            <p:cNvPr id="9569" name="Google Shape;9569;p100"/>
            <p:cNvSpPr/>
            <p:nvPr/>
          </p:nvSpPr>
          <p:spPr>
            <a:xfrm>
              <a:off x="-2053075" y="3648650"/>
              <a:ext cx="34675" cy="233950"/>
            </a:xfrm>
            <a:custGeom>
              <a:avLst/>
              <a:gdLst/>
              <a:ahLst/>
              <a:cxnLst/>
              <a:rect l="l" t="t" r="r" b="b"/>
              <a:pathLst>
                <a:path w="1387" h="9358" extrusionOk="0">
                  <a:moveTo>
                    <a:pt x="0" y="1"/>
                  </a:moveTo>
                  <a:lnTo>
                    <a:pt x="0" y="8286"/>
                  </a:lnTo>
                  <a:cubicBezTo>
                    <a:pt x="0" y="8664"/>
                    <a:pt x="158" y="9011"/>
                    <a:pt x="441" y="9263"/>
                  </a:cubicBezTo>
                  <a:cubicBezTo>
                    <a:pt x="504" y="9326"/>
                    <a:pt x="591" y="9358"/>
                    <a:pt x="677" y="9358"/>
                  </a:cubicBezTo>
                  <a:cubicBezTo>
                    <a:pt x="764" y="9358"/>
                    <a:pt x="851" y="9326"/>
                    <a:pt x="914" y="9263"/>
                  </a:cubicBezTo>
                  <a:cubicBezTo>
                    <a:pt x="1197" y="9011"/>
                    <a:pt x="1355" y="8664"/>
                    <a:pt x="1355" y="8286"/>
                  </a:cubicBezTo>
                  <a:lnTo>
                    <a:pt x="1355" y="347"/>
                  </a:lnTo>
                  <a:lnTo>
                    <a:pt x="1386" y="347"/>
                  </a:ln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0" name="Google Shape;9570;p100"/>
            <p:cNvSpPr/>
            <p:nvPr/>
          </p:nvSpPr>
          <p:spPr>
            <a:xfrm>
              <a:off x="-2259450" y="375182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" y="1"/>
                  </a:moveTo>
                  <a:lnTo>
                    <a:pt x="1" y="2049"/>
                  </a:lnTo>
                  <a:lnTo>
                    <a:pt x="2049" y="204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1" name="Google Shape;9571;p100"/>
            <p:cNvSpPr/>
            <p:nvPr/>
          </p:nvSpPr>
          <p:spPr>
            <a:xfrm>
              <a:off x="-2259450" y="3649450"/>
              <a:ext cx="137075" cy="51200"/>
            </a:xfrm>
            <a:custGeom>
              <a:avLst/>
              <a:gdLst/>
              <a:ahLst/>
              <a:cxnLst/>
              <a:rect l="l" t="t" r="r" b="b"/>
              <a:pathLst>
                <a:path w="5483" h="2048" extrusionOk="0">
                  <a:moveTo>
                    <a:pt x="1" y="0"/>
                  </a:moveTo>
                  <a:lnTo>
                    <a:pt x="1" y="2048"/>
                  </a:lnTo>
                  <a:lnTo>
                    <a:pt x="5483" y="2048"/>
                  </a:lnTo>
                  <a:lnTo>
                    <a:pt x="548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2" name="Google Shape;9572;p100"/>
            <p:cNvSpPr/>
            <p:nvPr/>
          </p:nvSpPr>
          <p:spPr>
            <a:xfrm>
              <a:off x="-2310650" y="3525775"/>
              <a:ext cx="252075" cy="363125"/>
            </a:xfrm>
            <a:custGeom>
              <a:avLst/>
              <a:gdLst/>
              <a:ahLst/>
              <a:cxnLst/>
              <a:rect l="l" t="t" r="r" b="b"/>
              <a:pathLst>
                <a:path w="10083" h="14525" extrusionOk="0">
                  <a:moveTo>
                    <a:pt x="7814" y="4222"/>
                  </a:moveTo>
                  <a:cubicBezTo>
                    <a:pt x="8035" y="4222"/>
                    <a:pt x="8192" y="4380"/>
                    <a:pt x="8192" y="4569"/>
                  </a:cubicBezTo>
                  <a:lnTo>
                    <a:pt x="8192" y="7310"/>
                  </a:lnTo>
                  <a:cubicBezTo>
                    <a:pt x="8192" y="7530"/>
                    <a:pt x="8035" y="7657"/>
                    <a:pt x="7814" y="7657"/>
                  </a:cubicBezTo>
                  <a:lnTo>
                    <a:pt x="1671" y="7657"/>
                  </a:lnTo>
                  <a:cubicBezTo>
                    <a:pt x="1482" y="7657"/>
                    <a:pt x="1324" y="7530"/>
                    <a:pt x="1324" y="7310"/>
                  </a:cubicBezTo>
                  <a:lnTo>
                    <a:pt x="1324" y="4569"/>
                  </a:lnTo>
                  <a:cubicBezTo>
                    <a:pt x="1324" y="4380"/>
                    <a:pt x="1482" y="4222"/>
                    <a:pt x="1671" y="4222"/>
                  </a:cubicBezTo>
                  <a:close/>
                  <a:moveTo>
                    <a:pt x="7904" y="8380"/>
                  </a:moveTo>
                  <a:cubicBezTo>
                    <a:pt x="8287" y="8380"/>
                    <a:pt x="8278" y="9043"/>
                    <a:pt x="7877" y="9043"/>
                  </a:cubicBezTo>
                  <a:lnTo>
                    <a:pt x="5829" y="9043"/>
                  </a:lnTo>
                  <a:cubicBezTo>
                    <a:pt x="5388" y="9043"/>
                    <a:pt x="5357" y="8381"/>
                    <a:pt x="5829" y="8381"/>
                  </a:cubicBezTo>
                  <a:lnTo>
                    <a:pt x="7877" y="8381"/>
                  </a:lnTo>
                  <a:cubicBezTo>
                    <a:pt x="7886" y="8380"/>
                    <a:pt x="7895" y="8380"/>
                    <a:pt x="7904" y="8380"/>
                  </a:cubicBezTo>
                  <a:close/>
                  <a:moveTo>
                    <a:pt x="7904" y="9766"/>
                  </a:moveTo>
                  <a:cubicBezTo>
                    <a:pt x="8287" y="9766"/>
                    <a:pt x="8278" y="10429"/>
                    <a:pt x="7877" y="10429"/>
                  </a:cubicBezTo>
                  <a:lnTo>
                    <a:pt x="5829" y="10429"/>
                  </a:lnTo>
                  <a:cubicBezTo>
                    <a:pt x="5388" y="10429"/>
                    <a:pt x="5357" y="9767"/>
                    <a:pt x="5829" y="9767"/>
                  </a:cubicBezTo>
                  <a:lnTo>
                    <a:pt x="7877" y="9767"/>
                  </a:lnTo>
                  <a:cubicBezTo>
                    <a:pt x="7886" y="9767"/>
                    <a:pt x="7895" y="9766"/>
                    <a:pt x="7904" y="9766"/>
                  </a:cubicBezTo>
                  <a:close/>
                  <a:moveTo>
                    <a:pt x="7877" y="11091"/>
                  </a:moveTo>
                  <a:cubicBezTo>
                    <a:pt x="8287" y="11091"/>
                    <a:pt x="8287" y="11784"/>
                    <a:pt x="7877" y="11784"/>
                  </a:cubicBezTo>
                  <a:lnTo>
                    <a:pt x="5829" y="11784"/>
                  </a:lnTo>
                  <a:cubicBezTo>
                    <a:pt x="5388" y="11784"/>
                    <a:pt x="5357" y="11091"/>
                    <a:pt x="5829" y="11091"/>
                  </a:cubicBezTo>
                  <a:close/>
                  <a:moveTo>
                    <a:pt x="4475" y="8350"/>
                  </a:moveTo>
                  <a:cubicBezTo>
                    <a:pt x="4664" y="8350"/>
                    <a:pt x="4821" y="8507"/>
                    <a:pt x="4821" y="8696"/>
                  </a:cubicBezTo>
                  <a:lnTo>
                    <a:pt x="4821" y="11469"/>
                  </a:lnTo>
                  <a:cubicBezTo>
                    <a:pt x="4821" y="11658"/>
                    <a:pt x="4664" y="11815"/>
                    <a:pt x="4475" y="11815"/>
                  </a:cubicBezTo>
                  <a:lnTo>
                    <a:pt x="1734" y="11815"/>
                  </a:lnTo>
                  <a:cubicBezTo>
                    <a:pt x="1513" y="11815"/>
                    <a:pt x="1356" y="11658"/>
                    <a:pt x="1356" y="11469"/>
                  </a:cubicBezTo>
                  <a:lnTo>
                    <a:pt x="1356" y="8696"/>
                  </a:lnTo>
                  <a:cubicBezTo>
                    <a:pt x="1356" y="8507"/>
                    <a:pt x="1513" y="8350"/>
                    <a:pt x="1734" y="8350"/>
                  </a:cubicBezTo>
                  <a:close/>
                  <a:moveTo>
                    <a:pt x="7877" y="12508"/>
                  </a:moveTo>
                  <a:cubicBezTo>
                    <a:pt x="8287" y="12508"/>
                    <a:pt x="8287" y="13170"/>
                    <a:pt x="7877" y="13170"/>
                  </a:cubicBezTo>
                  <a:lnTo>
                    <a:pt x="1734" y="13170"/>
                  </a:lnTo>
                  <a:cubicBezTo>
                    <a:pt x="1293" y="13170"/>
                    <a:pt x="1261" y="12508"/>
                    <a:pt x="1734" y="12508"/>
                  </a:cubicBezTo>
                  <a:close/>
                  <a:moveTo>
                    <a:pt x="348" y="2868"/>
                  </a:moveTo>
                  <a:cubicBezTo>
                    <a:pt x="158" y="2868"/>
                    <a:pt x="1" y="3025"/>
                    <a:pt x="1" y="3214"/>
                  </a:cubicBezTo>
                  <a:lnTo>
                    <a:pt x="1" y="12823"/>
                  </a:lnTo>
                  <a:cubicBezTo>
                    <a:pt x="1" y="13768"/>
                    <a:pt x="726" y="14525"/>
                    <a:pt x="1702" y="14525"/>
                  </a:cubicBezTo>
                  <a:lnTo>
                    <a:pt x="10083" y="14525"/>
                  </a:lnTo>
                  <a:cubicBezTo>
                    <a:pt x="9767" y="14178"/>
                    <a:pt x="9515" y="13705"/>
                    <a:pt x="9515" y="13138"/>
                  </a:cubicBezTo>
                  <a:cubicBezTo>
                    <a:pt x="9547" y="1"/>
                    <a:pt x="9547" y="6333"/>
                    <a:pt x="9547" y="3214"/>
                  </a:cubicBezTo>
                  <a:cubicBezTo>
                    <a:pt x="9547" y="3025"/>
                    <a:pt x="9389" y="2868"/>
                    <a:pt x="9200" y="2868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3" name="Google Shape;9573;p100"/>
          <p:cNvGrpSpPr/>
          <p:nvPr/>
        </p:nvGrpSpPr>
        <p:grpSpPr>
          <a:xfrm>
            <a:off x="7351827" y="2756825"/>
            <a:ext cx="423079" cy="419659"/>
            <a:chOff x="-2310650" y="3958175"/>
            <a:chExt cx="293825" cy="291450"/>
          </a:xfrm>
        </p:grpSpPr>
        <p:sp>
          <p:nvSpPr>
            <p:cNvPr id="9574" name="Google Shape;9574;p100"/>
            <p:cNvSpPr/>
            <p:nvPr/>
          </p:nvSpPr>
          <p:spPr>
            <a:xfrm>
              <a:off x="-2310650" y="3958175"/>
              <a:ext cx="185925" cy="118950"/>
            </a:xfrm>
            <a:custGeom>
              <a:avLst/>
              <a:gdLst/>
              <a:ahLst/>
              <a:cxnLst/>
              <a:rect l="l" t="t" r="r" b="b"/>
              <a:pathLst>
                <a:path w="7437" h="4758" extrusionOk="0">
                  <a:moveTo>
                    <a:pt x="1009" y="1"/>
                  </a:moveTo>
                  <a:cubicBezTo>
                    <a:pt x="474" y="1"/>
                    <a:pt x="1" y="474"/>
                    <a:pt x="1" y="1009"/>
                  </a:cubicBezTo>
                  <a:lnTo>
                    <a:pt x="1" y="2395"/>
                  </a:lnTo>
                  <a:cubicBezTo>
                    <a:pt x="1" y="2931"/>
                    <a:pt x="474" y="3372"/>
                    <a:pt x="1009" y="3372"/>
                  </a:cubicBezTo>
                  <a:lnTo>
                    <a:pt x="1356" y="3372"/>
                  </a:lnTo>
                  <a:lnTo>
                    <a:pt x="1356" y="4412"/>
                  </a:lnTo>
                  <a:cubicBezTo>
                    <a:pt x="1356" y="4618"/>
                    <a:pt x="1518" y="4757"/>
                    <a:pt x="1692" y="4757"/>
                  </a:cubicBezTo>
                  <a:cubicBezTo>
                    <a:pt x="1784" y="4757"/>
                    <a:pt x="1878" y="4719"/>
                    <a:pt x="1954" y="4632"/>
                  </a:cubicBezTo>
                  <a:lnTo>
                    <a:pt x="3214" y="3372"/>
                  </a:lnTo>
                  <a:lnTo>
                    <a:pt x="3403" y="3372"/>
                  </a:lnTo>
                  <a:lnTo>
                    <a:pt x="3403" y="2364"/>
                  </a:lnTo>
                  <a:cubicBezTo>
                    <a:pt x="3403" y="1419"/>
                    <a:pt x="4160" y="663"/>
                    <a:pt x="5105" y="663"/>
                  </a:cubicBezTo>
                  <a:lnTo>
                    <a:pt x="7436" y="663"/>
                  </a:lnTo>
                  <a:cubicBezTo>
                    <a:pt x="7279" y="253"/>
                    <a:pt x="6932" y="1"/>
                    <a:pt x="649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5" name="Google Shape;9575;p100"/>
            <p:cNvSpPr/>
            <p:nvPr/>
          </p:nvSpPr>
          <p:spPr>
            <a:xfrm>
              <a:off x="-2309075" y="3992050"/>
              <a:ext cx="292250" cy="257575"/>
            </a:xfrm>
            <a:custGeom>
              <a:avLst/>
              <a:gdLst/>
              <a:ahLst/>
              <a:cxnLst/>
              <a:rect l="l" t="t" r="r" b="b"/>
              <a:pathLst>
                <a:path w="11690" h="10303" extrusionOk="0">
                  <a:moveTo>
                    <a:pt x="5042" y="1"/>
                  </a:moveTo>
                  <a:cubicBezTo>
                    <a:pt x="4506" y="1"/>
                    <a:pt x="4034" y="473"/>
                    <a:pt x="4034" y="1040"/>
                  </a:cubicBezTo>
                  <a:lnTo>
                    <a:pt x="4034" y="2395"/>
                  </a:lnTo>
                  <a:cubicBezTo>
                    <a:pt x="4034" y="2962"/>
                    <a:pt x="4506" y="3435"/>
                    <a:pt x="5042" y="3435"/>
                  </a:cubicBezTo>
                  <a:lnTo>
                    <a:pt x="6964" y="3435"/>
                  </a:lnTo>
                  <a:lnTo>
                    <a:pt x="7814" y="4254"/>
                  </a:lnTo>
                  <a:cubicBezTo>
                    <a:pt x="7216" y="4537"/>
                    <a:pt x="6775" y="5136"/>
                    <a:pt x="6775" y="5829"/>
                  </a:cubicBezTo>
                  <a:cubicBezTo>
                    <a:pt x="6775" y="6270"/>
                    <a:pt x="6932" y="6680"/>
                    <a:pt x="7216" y="6932"/>
                  </a:cubicBezTo>
                  <a:cubicBezTo>
                    <a:pt x="6585" y="7089"/>
                    <a:pt x="6081" y="7499"/>
                    <a:pt x="5766" y="8034"/>
                  </a:cubicBezTo>
                  <a:cubicBezTo>
                    <a:pt x="5451" y="7499"/>
                    <a:pt x="4916" y="7089"/>
                    <a:pt x="4286" y="6932"/>
                  </a:cubicBezTo>
                  <a:cubicBezTo>
                    <a:pt x="4569" y="6617"/>
                    <a:pt x="4727" y="6270"/>
                    <a:pt x="4727" y="5829"/>
                  </a:cubicBezTo>
                  <a:cubicBezTo>
                    <a:pt x="4727" y="4884"/>
                    <a:pt x="3971" y="4159"/>
                    <a:pt x="3025" y="4159"/>
                  </a:cubicBezTo>
                  <a:cubicBezTo>
                    <a:pt x="2080" y="4159"/>
                    <a:pt x="1356" y="4884"/>
                    <a:pt x="1356" y="5829"/>
                  </a:cubicBezTo>
                  <a:cubicBezTo>
                    <a:pt x="1356" y="6270"/>
                    <a:pt x="1513" y="6680"/>
                    <a:pt x="1765" y="6932"/>
                  </a:cubicBezTo>
                  <a:cubicBezTo>
                    <a:pt x="757" y="7215"/>
                    <a:pt x="1" y="8129"/>
                    <a:pt x="1" y="9263"/>
                  </a:cubicBezTo>
                  <a:lnTo>
                    <a:pt x="1" y="9925"/>
                  </a:lnTo>
                  <a:cubicBezTo>
                    <a:pt x="1" y="10145"/>
                    <a:pt x="158" y="10303"/>
                    <a:pt x="348" y="10303"/>
                  </a:cubicBezTo>
                  <a:lnTo>
                    <a:pt x="11343" y="10303"/>
                  </a:lnTo>
                  <a:cubicBezTo>
                    <a:pt x="11532" y="10303"/>
                    <a:pt x="11689" y="10145"/>
                    <a:pt x="11689" y="9925"/>
                  </a:cubicBezTo>
                  <a:lnTo>
                    <a:pt x="11689" y="9263"/>
                  </a:lnTo>
                  <a:cubicBezTo>
                    <a:pt x="11689" y="8160"/>
                    <a:pt x="10965" y="7215"/>
                    <a:pt x="9925" y="6932"/>
                  </a:cubicBezTo>
                  <a:cubicBezTo>
                    <a:pt x="10209" y="6617"/>
                    <a:pt x="10366" y="6270"/>
                    <a:pt x="10366" y="5829"/>
                  </a:cubicBezTo>
                  <a:cubicBezTo>
                    <a:pt x="10366" y="5010"/>
                    <a:pt x="9767" y="4317"/>
                    <a:pt x="8980" y="4159"/>
                  </a:cubicBezTo>
                  <a:lnTo>
                    <a:pt x="8980" y="3435"/>
                  </a:lnTo>
                  <a:lnTo>
                    <a:pt x="10555" y="3435"/>
                  </a:lnTo>
                  <a:cubicBezTo>
                    <a:pt x="11122" y="3435"/>
                    <a:pt x="11595" y="2962"/>
                    <a:pt x="11595" y="2395"/>
                  </a:cubicBezTo>
                  <a:lnTo>
                    <a:pt x="11595" y="1040"/>
                  </a:lnTo>
                  <a:cubicBezTo>
                    <a:pt x="11595" y="473"/>
                    <a:pt x="11122" y="1"/>
                    <a:pt x="1055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6" name="Google Shape;9576;p100"/>
          <p:cNvGrpSpPr/>
          <p:nvPr/>
        </p:nvGrpSpPr>
        <p:grpSpPr>
          <a:xfrm>
            <a:off x="4718688" y="3308459"/>
            <a:ext cx="424159" cy="419659"/>
            <a:chOff x="-1182750" y="3962900"/>
            <a:chExt cx="294575" cy="291450"/>
          </a:xfrm>
        </p:grpSpPr>
        <p:sp>
          <p:nvSpPr>
            <p:cNvPr id="9577" name="Google Shape;9577;p100"/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8" name="Google Shape;9578;p100"/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9" name="Google Shape;9579;p100"/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0" name="Google Shape;9580;p100"/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1" name="Google Shape;9581;p100"/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2" name="Google Shape;9582;p100"/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3" name="Google Shape;9583;p100"/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84" name="Google Shape;9584;p100"/>
          <p:cNvGrpSpPr/>
          <p:nvPr/>
        </p:nvGrpSpPr>
        <p:grpSpPr>
          <a:xfrm>
            <a:off x="2471824" y="1689223"/>
            <a:ext cx="424195" cy="419659"/>
            <a:chOff x="-5611575" y="3272950"/>
            <a:chExt cx="294600" cy="291450"/>
          </a:xfrm>
        </p:grpSpPr>
        <p:sp>
          <p:nvSpPr>
            <p:cNvPr id="9585" name="Google Shape;9585;p100"/>
            <p:cNvSpPr/>
            <p:nvPr/>
          </p:nvSpPr>
          <p:spPr>
            <a:xfrm>
              <a:off x="-5594250" y="3273750"/>
              <a:ext cx="85875" cy="84300"/>
            </a:xfrm>
            <a:custGeom>
              <a:avLst/>
              <a:gdLst/>
              <a:ahLst/>
              <a:cxnLst/>
              <a:rect l="l" t="t" r="r" b="b"/>
              <a:pathLst>
                <a:path w="3435" h="3372" extrusionOk="0">
                  <a:moveTo>
                    <a:pt x="1734" y="0"/>
                  </a:moveTo>
                  <a:cubicBezTo>
                    <a:pt x="788" y="0"/>
                    <a:pt x="32" y="756"/>
                    <a:pt x="32" y="1702"/>
                  </a:cubicBezTo>
                  <a:cubicBezTo>
                    <a:pt x="1" y="2678"/>
                    <a:pt x="820" y="3371"/>
                    <a:pt x="1702" y="3371"/>
                  </a:cubicBezTo>
                  <a:cubicBezTo>
                    <a:pt x="2269" y="3371"/>
                    <a:pt x="2899" y="3025"/>
                    <a:pt x="3214" y="2426"/>
                  </a:cubicBezTo>
                  <a:cubicBezTo>
                    <a:pt x="3340" y="2206"/>
                    <a:pt x="3435" y="1922"/>
                    <a:pt x="3435" y="1702"/>
                  </a:cubicBezTo>
                  <a:cubicBezTo>
                    <a:pt x="3435" y="756"/>
                    <a:pt x="2679" y="0"/>
                    <a:pt x="173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6" name="Google Shape;9586;p100"/>
            <p:cNvSpPr/>
            <p:nvPr/>
          </p:nvSpPr>
          <p:spPr>
            <a:xfrm>
              <a:off x="-5457200" y="3324950"/>
              <a:ext cx="67775" cy="67750"/>
            </a:xfrm>
            <a:custGeom>
              <a:avLst/>
              <a:gdLst/>
              <a:ahLst/>
              <a:cxnLst/>
              <a:rect l="l" t="t" r="r" b="b"/>
              <a:pathLst>
                <a:path w="2711" h="2710" extrusionOk="0">
                  <a:moveTo>
                    <a:pt x="1009" y="0"/>
                  </a:moveTo>
                  <a:cubicBezTo>
                    <a:pt x="410" y="158"/>
                    <a:pt x="1" y="662"/>
                    <a:pt x="1" y="1323"/>
                  </a:cubicBezTo>
                  <a:cubicBezTo>
                    <a:pt x="1" y="2079"/>
                    <a:pt x="631" y="2710"/>
                    <a:pt x="1355" y="2710"/>
                  </a:cubicBezTo>
                  <a:cubicBezTo>
                    <a:pt x="1985" y="2710"/>
                    <a:pt x="2553" y="2268"/>
                    <a:pt x="2710" y="1701"/>
                  </a:cubicBezTo>
                  <a:lnTo>
                    <a:pt x="1355" y="1701"/>
                  </a:lnTo>
                  <a:cubicBezTo>
                    <a:pt x="1166" y="1701"/>
                    <a:pt x="1009" y="1544"/>
                    <a:pt x="1009" y="1323"/>
                  </a:cubicBezTo>
                  <a:lnTo>
                    <a:pt x="100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7" name="Google Shape;9587;p100"/>
            <p:cNvSpPr/>
            <p:nvPr/>
          </p:nvSpPr>
          <p:spPr>
            <a:xfrm>
              <a:off x="-5415450" y="3325725"/>
              <a:ext cx="25225" cy="24450"/>
            </a:xfrm>
            <a:custGeom>
              <a:avLst/>
              <a:gdLst/>
              <a:ahLst/>
              <a:cxnLst/>
              <a:rect l="l" t="t" r="r" b="b"/>
              <a:pathLst>
                <a:path w="1009" h="978" extrusionOk="0">
                  <a:moveTo>
                    <a:pt x="0" y="1"/>
                  </a:moveTo>
                  <a:lnTo>
                    <a:pt x="0" y="977"/>
                  </a:lnTo>
                  <a:lnTo>
                    <a:pt x="1009" y="977"/>
                  </a:lnTo>
                  <a:cubicBezTo>
                    <a:pt x="883" y="473"/>
                    <a:pt x="473" y="127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8" name="Google Shape;9588;p100"/>
            <p:cNvSpPr/>
            <p:nvPr/>
          </p:nvSpPr>
          <p:spPr>
            <a:xfrm>
              <a:off x="-5611575" y="3359600"/>
              <a:ext cx="118950" cy="204800"/>
            </a:xfrm>
            <a:custGeom>
              <a:avLst/>
              <a:gdLst/>
              <a:ahLst/>
              <a:cxnLst/>
              <a:rect l="l" t="t" r="r" b="b"/>
              <a:pathLst>
                <a:path w="4758" h="8192" extrusionOk="0">
                  <a:moveTo>
                    <a:pt x="694" y="0"/>
                  </a:moveTo>
                  <a:cubicBezTo>
                    <a:pt x="253" y="410"/>
                    <a:pt x="1" y="1008"/>
                    <a:pt x="1" y="1670"/>
                  </a:cubicBezTo>
                  <a:lnTo>
                    <a:pt x="1" y="3718"/>
                  </a:lnTo>
                  <a:cubicBezTo>
                    <a:pt x="1" y="4159"/>
                    <a:pt x="253" y="4569"/>
                    <a:pt x="662" y="4726"/>
                  </a:cubicBezTo>
                  <a:lnTo>
                    <a:pt x="662" y="7152"/>
                  </a:lnTo>
                  <a:cubicBezTo>
                    <a:pt x="662" y="7687"/>
                    <a:pt x="1135" y="8192"/>
                    <a:pt x="1670" y="8192"/>
                  </a:cubicBezTo>
                  <a:lnTo>
                    <a:pt x="3057" y="8192"/>
                  </a:lnTo>
                  <a:cubicBezTo>
                    <a:pt x="3624" y="8192"/>
                    <a:pt x="4096" y="7719"/>
                    <a:pt x="4096" y="7152"/>
                  </a:cubicBezTo>
                  <a:lnTo>
                    <a:pt x="4096" y="4726"/>
                  </a:lnTo>
                  <a:cubicBezTo>
                    <a:pt x="4474" y="4569"/>
                    <a:pt x="4758" y="4190"/>
                    <a:pt x="4758" y="3718"/>
                  </a:cubicBezTo>
                  <a:lnTo>
                    <a:pt x="4758" y="1670"/>
                  </a:lnTo>
                  <a:cubicBezTo>
                    <a:pt x="4758" y="1008"/>
                    <a:pt x="4474" y="410"/>
                    <a:pt x="4033" y="0"/>
                  </a:cubicBezTo>
                  <a:cubicBezTo>
                    <a:pt x="3718" y="347"/>
                    <a:pt x="3246" y="567"/>
                    <a:pt x="2742" y="662"/>
                  </a:cubicBez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cubicBezTo>
                    <a:pt x="2175" y="2741"/>
                    <a:pt x="2017" y="2584"/>
                    <a:pt x="2017" y="2395"/>
                  </a:cubicBezTo>
                  <a:lnTo>
                    <a:pt x="2017" y="662"/>
                  </a:lnTo>
                  <a:cubicBezTo>
                    <a:pt x="1513" y="567"/>
                    <a:pt x="1040" y="347"/>
                    <a:pt x="69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9" name="Google Shape;9589;p100"/>
            <p:cNvSpPr/>
            <p:nvPr/>
          </p:nvSpPr>
          <p:spPr>
            <a:xfrm>
              <a:off x="-5510750" y="3272950"/>
              <a:ext cx="193775" cy="187475"/>
            </a:xfrm>
            <a:custGeom>
              <a:avLst/>
              <a:gdLst/>
              <a:ahLst/>
              <a:cxnLst/>
              <a:rect l="l" t="t" r="r" b="b"/>
              <a:pathLst>
                <a:path w="7751" h="7499" extrusionOk="0">
                  <a:moveTo>
                    <a:pt x="3497" y="1355"/>
                  </a:moveTo>
                  <a:cubicBezTo>
                    <a:pt x="4663" y="1355"/>
                    <a:pt x="5577" y="2269"/>
                    <a:pt x="5577" y="3403"/>
                  </a:cubicBezTo>
                  <a:cubicBezTo>
                    <a:pt x="5577" y="4569"/>
                    <a:pt x="4600" y="5451"/>
                    <a:pt x="3497" y="5451"/>
                  </a:cubicBezTo>
                  <a:cubicBezTo>
                    <a:pt x="2363" y="5451"/>
                    <a:pt x="1450" y="4569"/>
                    <a:pt x="1450" y="3403"/>
                  </a:cubicBezTo>
                  <a:cubicBezTo>
                    <a:pt x="1450" y="2269"/>
                    <a:pt x="2363" y="1355"/>
                    <a:pt x="3497" y="1355"/>
                  </a:cubicBezTo>
                  <a:close/>
                  <a:moveTo>
                    <a:pt x="0" y="1"/>
                  </a:moveTo>
                  <a:cubicBezTo>
                    <a:pt x="441" y="410"/>
                    <a:pt x="725" y="1009"/>
                    <a:pt x="725" y="1671"/>
                  </a:cubicBezTo>
                  <a:cubicBezTo>
                    <a:pt x="725" y="2112"/>
                    <a:pt x="599" y="2521"/>
                    <a:pt x="410" y="2868"/>
                  </a:cubicBezTo>
                  <a:cubicBezTo>
                    <a:pt x="1040" y="3403"/>
                    <a:pt x="1387" y="4191"/>
                    <a:pt x="1387" y="5105"/>
                  </a:cubicBezTo>
                  <a:lnTo>
                    <a:pt x="1387" y="7152"/>
                  </a:lnTo>
                  <a:cubicBezTo>
                    <a:pt x="1387" y="7278"/>
                    <a:pt x="1387" y="7404"/>
                    <a:pt x="1355" y="7499"/>
                  </a:cubicBezTo>
                  <a:lnTo>
                    <a:pt x="5829" y="7499"/>
                  </a:lnTo>
                  <a:cubicBezTo>
                    <a:pt x="6396" y="7499"/>
                    <a:pt x="6900" y="7026"/>
                    <a:pt x="6900" y="6491"/>
                  </a:cubicBezTo>
                  <a:lnTo>
                    <a:pt x="6900" y="694"/>
                  </a:lnTo>
                  <a:lnTo>
                    <a:pt x="7246" y="694"/>
                  </a:lnTo>
                  <a:cubicBezTo>
                    <a:pt x="7751" y="694"/>
                    <a:pt x="7751" y="1"/>
                    <a:pt x="72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90" name="Google Shape;9590;p100"/>
          <p:cNvGrpSpPr/>
          <p:nvPr/>
        </p:nvGrpSpPr>
        <p:grpSpPr>
          <a:xfrm>
            <a:off x="2471824" y="2205770"/>
            <a:ext cx="424195" cy="418507"/>
            <a:chOff x="-5613150" y="3632900"/>
            <a:chExt cx="294600" cy="290650"/>
          </a:xfrm>
        </p:grpSpPr>
        <p:sp>
          <p:nvSpPr>
            <p:cNvPr id="9591" name="Google Shape;9591;p100"/>
            <p:cNvSpPr/>
            <p:nvPr/>
          </p:nvSpPr>
          <p:spPr>
            <a:xfrm>
              <a:off x="-5440825" y="3708275"/>
              <a:ext cx="49550" cy="41450"/>
            </a:xfrm>
            <a:custGeom>
              <a:avLst/>
              <a:gdLst/>
              <a:ahLst/>
              <a:cxnLst/>
              <a:rect l="l" t="t" r="r" b="b"/>
              <a:pathLst>
                <a:path w="1982" h="1658" extrusionOk="0">
                  <a:moveTo>
                    <a:pt x="522" y="1"/>
                  </a:moveTo>
                  <a:cubicBezTo>
                    <a:pt x="249" y="1"/>
                    <a:pt x="1" y="335"/>
                    <a:pt x="291" y="577"/>
                  </a:cubicBezTo>
                  <a:lnTo>
                    <a:pt x="1267" y="1554"/>
                  </a:lnTo>
                  <a:cubicBezTo>
                    <a:pt x="1341" y="1627"/>
                    <a:pt x="1422" y="1658"/>
                    <a:pt x="1501" y="1658"/>
                  </a:cubicBezTo>
                  <a:cubicBezTo>
                    <a:pt x="1760" y="1658"/>
                    <a:pt x="1982" y="1323"/>
                    <a:pt x="1740" y="1081"/>
                  </a:cubicBezTo>
                  <a:lnTo>
                    <a:pt x="763" y="104"/>
                  </a:lnTo>
                  <a:cubicBezTo>
                    <a:pt x="690" y="31"/>
                    <a:pt x="605" y="1"/>
                    <a:pt x="52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2" name="Google Shape;9592;p100"/>
            <p:cNvSpPr/>
            <p:nvPr/>
          </p:nvSpPr>
          <p:spPr>
            <a:xfrm>
              <a:off x="-5613150" y="3632900"/>
              <a:ext cx="294600" cy="290650"/>
            </a:xfrm>
            <a:custGeom>
              <a:avLst/>
              <a:gdLst/>
              <a:ahLst/>
              <a:cxnLst/>
              <a:rect l="l" t="t" r="r" b="b"/>
              <a:pathLst>
                <a:path w="11784" h="11626" extrusionOk="0">
                  <a:moveTo>
                    <a:pt x="7444" y="2281"/>
                  </a:moveTo>
                  <a:cubicBezTo>
                    <a:pt x="7676" y="2281"/>
                    <a:pt x="7915" y="2370"/>
                    <a:pt x="8129" y="2584"/>
                  </a:cubicBezTo>
                  <a:lnTo>
                    <a:pt x="9106" y="3592"/>
                  </a:lnTo>
                  <a:cubicBezTo>
                    <a:pt x="9736" y="4254"/>
                    <a:pt x="9263" y="5356"/>
                    <a:pt x="8349" y="5356"/>
                  </a:cubicBezTo>
                  <a:cubicBezTo>
                    <a:pt x="8066" y="5356"/>
                    <a:pt x="7814" y="5230"/>
                    <a:pt x="7656" y="5041"/>
                  </a:cubicBezTo>
                  <a:lnTo>
                    <a:pt x="6648" y="4065"/>
                  </a:lnTo>
                  <a:cubicBezTo>
                    <a:pt x="5941" y="3333"/>
                    <a:pt x="6649" y="2281"/>
                    <a:pt x="7444" y="2281"/>
                  </a:cubicBezTo>
                  <a:close/>
                  <a:moveTo>
                    <a:pt x="5495" y="3992"/>
                  </a:moveTo>
                  <a:cubicBezTo>
                    <a:pt x="5754" y="3992"/>
                    <a:pt x="5976" y="4327"/>
                    <a:pt x="5735" y="4569"/>
                  </a:cubicBezTo>
                  <a:lnTo>
                    <a:pt x="5262" y="5041"/>
                  </a:lnTo>
                  <a:cubicBezTo>
                    <a:pt x="4978" y="5325"/>
                    <a:pt x="5262" y="5514"/>
                    <a:pt x="5483" y="5734"/>
                  </a:cubicBezTo>
                  <a:lnTo>
                    <a:pt x="6207" y="5041"/>
                  </a:lnTo>
                  <a:cubicBezTo>
                    <a:pt x="6280" y="4968"/>
                    <a:pt x="6362" y="4937"/>
                    <a:pt x="6440" y="4937"/>
                  </a:cubicBezTo>
                  <a:cubicBezTo>
                    <a:pt x="6699" y="4937"/>
                    <a:pt x="6922" y="5272"/>
                    <a:pt x="6680" y="5514"/>
                  </a:cubicBezTo>
                  <a:lnTo>
                    <a:pt x="5955" y="6207"/>
                  </a:lnTo>
                  <a:cubicBezTo>
                    <a:pt x="6132" y="6384"/>
                    <a:pt x="6294" y="6577"/>
                    <a:pt x="6462" y="6577"/>
                  </a:cubicBezTo>
                  <a:cubicBezTo>
                    <a:pt x="6533" y="6577"/>
                    <a:pt x="6605" y="6543"/>
                    <a:pt x="6680" y="6459"/>
                  </a:cubicBezTo>
                  <a:lnTo>
                    <a:pt x="7152" y="5986"/>
                  </a:lnTo>
                  <a:cubicBezTo>
                    <a:pt x="7213" y="5926"/>
                    <a:pt x="7285" y="5900"/>
                    <a:pt x="7358" y="5900"/>
                  </a:cubicBezTo>
                  <a:cubicBezTo>
                    <a:pt x="7626" y="5900"/>
                    <a:pt x="7904" y="6250"/>
                    <a:pt x="7656" y="6522"/>
                  </a:cubicBezTo>
                  <a:lnTo>
                    <a:pt x="7184" y="6995"/>
                  </a:lnTo>
                  <a:cubicBezTo>
                    <a:pt x="6963" y="7215"/>
                    <a:pt x="6743" y="7310"/>
                    <a:pt x="6459" y="7310"/>
                  </a:cubicBezTo>
                  <a:cubicBezTo>
                    <a:pt x="6176" y="7310"/>
                    <a:pt x="5924" y="7215"/>
                    <a:pt x="5766" y="6995"/>
                  </a:cubicBezTo>
                  <a:lnTo>
                    <a:pt x="4789" y="6018"/>
                  </a:lnTo>
                  <a:cubicBezTo>
                    <a:pt x="4380" y="5640"/>
                    <a:pt x="4380" y="4947"/>
                    <a:pt x="4789" y="4569"/>
                  </a:cubicBezTo>
                  <a:lnTo>
                    <a:pt x="5262" y="4096"/>
                  </a:lnTo>
                  <a:cubicBezTo>
                    <a:pt x="5335" y="4023"/>
                    <a:pt x="5417" y="3992"/>
                    <a:pt x="5495" y="3992"/>
                  </a:cubicBezTo>
                  <a:close/>
                  <a:moveTo>
                    <a:pt x="3510" y="5977"/>
                  </a:moveTo>
                  <a:cubicBezTo>
                    <a:pt x="3769" y="5977"/>
                    <a:pt x="3992" y="6312"/>
                    <a:pt x="3750" y="6553"/>
                  </a:cubicBezTo>
                  <a:lnTo>
                    <a:pt x="3277" y="7026"/>
                  </a:lnTo>
                  <a:cubicBezTo>
                    <a:pt x="3035" y="7268"/>
                    <a:pt x="3258" y="7603"/>
                    <a:pt x="3516" y="7603"/>
                  </a:cubicBezTo>
                  <a:cubicBezTo>
                    <a:pt x="3595" y="7603"/>
                    <a:pt x="3677" y="7572"/>
                    <a:pt x="3750" y="7499"/>
                  </a:cubicBezTo>
                  <a:cubicBezTo>
                    <a:pt x="3976" y="7273"/>
                    <a:pt x="4227" y="7178"/>
                    <a:pt x="4467" y="7178"/>
                  </a:cubicBezTo>
                  <a:cubicBezTo>
                    <a:pt x="5267" y="7178"/>
                    <a:pt x="5950" y="8221"/>
                    <a:pt x="5199" y="8948"/>
                  </a:cubicBezTo>
                  <a:lnTo>
                    <a:pt x="4726" y="9420"/>
                  </a:lnTo>
                  <a:cubicBezTo>
                    <a:pt x="4653" y="9494"/>
                    <a:pt x="4571" y="9524"/>
                    <a:pt x="4493" y="9524"/>
                  </a:cubicBezTo>
                  <a:cubicBezTo>
                    <a:pt x="4234" y="9524"/>
                    <a:pt x="4012" y="9190"/>
                    <a:pt x="4254" y="8948"/>
                  </a:cubicBezTo>
                  <a:lnTo>
                    <a:pt x="4726" y="8475"/>
                  </a:lnTo>
                  <a:cubicBezTo>
                    <a:pt x="4968" y="8233"/>
                    <a:pt x="4746" y="7899"/>
                    <a:pt x="4487" y="7899"/>
                  </a:cubicBezTo>
                  <a:cubicBezTo>
                    <a:pt x="4409" y="7899"/>
                    <a:pt x="4327" y="7929"/>
                    <a:pt x="4254" y="8003"/>
                  </a:cubicBezTo>
                  <a:cubicBezTo>
                    <a:pt x="4035" y="8222"/>
                    <a:pt x="3787" y="8314"/>
                    <a:pt x="3547" y="8314"/>
                  </a:cubicBezTo>
                  <a:cubicBezTo>
                    <a:pt x="2754" y="8314"/>
                    <a:pt x="2054" y="7304"/>
                    <a:pt x="2805" y="6553"/>
                  </a:cubicBezTo>
                  <a:lnTo>
                    <a:pt x="3277" y="6081"/>
                  </a:lnTo>
                  <a:cubicBezTo>
                    <a:pt x="3350" y="6008"/>
                    <a:pt x="3432" y="5977"/>
                    <a:pt x="3510" y="5977"/>
                  </a:cubicBezTo>
                  <a:close/>
                  <a:moveTo>
                    <a:pt x="11390" y="0"/>
                  </a:moveTo>
                  <a:cubicBezTo>
                    <a:pt x="11303" y="0"/>
                    <a:pt x="11216" y="32"/>
                    <a:pt x="11153" y="95"/>
                  </a:cubicBezTo>
                  <a:lnTo>
                    <a:pt x="10208" y="1009"/>
                  </a:lnTo>
                  <a:cubicBezTo>
                    <a:pt x="9893" y="820"/>
                    <a:pt x="9547" y="757"/>
                    <a:pt x="9169" y="757"/>
                  </a:cubicBezTo>
                  <a:lnTo>
                    <a:pt x="6396" y="914"/>
                  </a:lnTo>
                  <a:cubicBezTo>
                    <a:pt x="5798" y="946"/>
                    <a:pt x="5230" y="1166"/>
                    <a:pt x="4821" y="1607"/>
                  </a:cubicBezTo>
                  <a:lnTo>
                    <a:pt x="410" y="6018"/>
                  </a:lnTo>
                  <a:cubicBezTo>
                    <a:pt x="1" y="6427"/>
                    <a:pt x="1" y="7089"/>
                    <a:pt x="410" y="7467"/>
                  </a:cubicBezTo>
                  <a:lnTo>
                    <a:pt x="4254" y="11342"/>
                  </a:lnTo>
                  <a:cubicBezTo>
                    <a:pt x="4459" y="11531"/>
                    <a:pt x="4726" y="11626"/>
                    <a:pt x="4990" y="11626"/>
                  </a:cubicBezTo>
                  <a:cubicBezTo>
                    <a:pt x="5254" y="11626"/>
                    <a:pt x="5514" y="11531"/>
                    <a:pt x="5703" y="11342"/>
                  </a:cubicBezTo>
                  <a:cubicBezTo>
                    <a:pt x="9704" y="7373"/>
                    <a:pt x="8854" y="8192"/>
                    <a:pt x="9956" y="7058"/>
                  </a:cubicBezTo>
                  <a:cubicBezTo>
                    <a:pt x="10492" y="6616"/>
                    <a:pt x="10807" y="5986"/>
                    <a:pt x="10838" y="5325"/>
                  </a:cubicBezTo>
                  <a:lnTo>
                    <a:pt x="10996" y="2521"/>
                  </a:lnTo>
                  <a:cubicBezTo>
                    <a:pt x="10996" y="2174"/>
                    <a:pt x="10901" y="1765"/>
                    <a:pt x="10712" y="1481"/>
                  </a:cubicBezTo>
                  <a:lnTo>
                    <a:pt x="11689" y="568"/>
                  </a:lnTo>
                  <a:cubicBezTo>
                    <a:pt x="11784" y="442"/>
                    <a:pt x="11784" y="190"/>
                    <a:pt x="11626" y="95"/>
                  </a:cubicBezTo>
                  <a:cubicBezTo>
                    <a:pt x="11563" y="32"/>
                    <a:pt x="11476" y="0"/>
                    <a:pt x="1139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93" name="Google Shape;9593;p100"/>
          <p:cNvGrpSpPr/>
          <p:nvPr/>
        </p:nvGrpSpPr>
        <p:grpSpPr>
          <a:xfrm>
            <a:off x="5155210" y="1689438"/>
            <a:ext cx="434634" cy="419227"/>
            <a:chOff x="-3768700" y="3253275"/>
            <a:chExt cx="301850" cy="291150"/>
          </a:xfrm>
        </p:grpSpPr>
        <p:sp>
          <p:nvSpPr>
            <p:cNvPr id="9594" name="Google Shape;9594;p100"/>
            <p:cNvSpPr/>
            <p:nvPr/>
          </p:nvSpPr>
          <p:spPr>
            <a:xfrm>
              <a:off x="-3603925" y="3355650"/>
              <a:ext cx="69350" cy="33900"/>
            </a:xfrm>
            <a:custGeom>
              <a:avLst/>
              <a:gdLst/>
              <a:ahLst/>
              <a:cxnLst/>
              <a:rect l="l" t="t" r="r" b="b"/>
              <a:pathLst>
                <a:path w="2774" h="1356" extrusionOk="0">
                  <a:moveTo>
                    <a:pt x="1040" y="1"/>
                  </a:moveTo>
                  <a:cubicBezTo>
                    <a:pt x="505" y="1"/>
                    <a:pt x="1" y="473"/>
                    <a:pt x="1" y="1009"/>
                  </a:cubicBezTo>
                  <a:lnTo>
                    <a:pt x="1" y="1356"/>
                  </a:lnTo>
                  <a:lnTo>
                    <a:pt x="2773" y="1356"/>
                  </a:lnTo>
                  <a:lnTo>
                    <a:pt x="2773" y="1009"/>
                  </a:lnTo>
                  <a:cubicBezTo>
                    <a:pt x="2742" y="473"/>
                    <a:pt x="2269" y="1"/>
                    <a:pt x="170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5" name="Google Shape;9595;p100"/>
            <p:cNvSpPr/>
            <p:nvPr/>
          </p:nvSpPr>
          <p:spPr>
            <a:xfrm>
              <a:off x="-3586600" y="3305250"/>
              <a:ext cx="33125" cy="33100"/>
            </a:xfrm>
            <a:custGeom>
              <a:avLst/>
              <a:gdLst/>
              <a:ahLst/>
              <a:cxnLst/>
              <a:rect l="l" t="t" r="r" b="b"/>
              <a:pathLst>
                <a:path w="1325" h="1324" extrusionOk="0">
                  <a:moveTo>
                    <a:pt x="663" y="0"/>
                  </a:moveTo>
                  <a:cubicBezTo>
                    <a:pt x="253" y="0"/>
                    <a:pt x="1" y="316"/>
                    <a:pt x="1" y="662"/>
                  </a:cubicBezTo>
                  <a:cubicBezTo>
                    <a:pt x="1" y="1009"/>
                    <a:pt x="316" y="1324"/>
                    <a:pt x="663" y="1324"/>
                  </a:cubicBezTo>
                  <a:cubicBezTo>
                    <a:pt x="1041" y="1324"/>
                    <a:pt x="1324" y="1009"/>
                    <a:pt x="1324" y="662"/>
                  </a:cubicBezTo>
                  <a:cubicBezTo>
                    <a:pt x="1324" y="284"/>
                    <a:pt x="1009" y="0"/>
                    <a:pt x="6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6" name="Google Shape;9596;p100"/>
            <p:cNvSpPr/>
            <p:nvPr/>
          </p:nvSpPr>
          <p:spPr>
            <a:xfrm>
              <a:off x="-3768700" y="3253275"/>
              <a:ext cx="301850" cy="291150"/>
            </a:xfrm>
            <a:custGeom>
              <a:avLst/>
              <a:gdLst/>
              <a:ahLst/>
              <a:cxnLst/>
              <a:rect l="l" t="t" r="r" b="b"/>
              <a:pathLst>
                <a:path w="12074" h="11646" extrusionOk="0">
                  <a:moveTo>
                    <a:pt x="7947" y="1323"/>
                  </a:moveTo>
                  <a:cubicBezTo>
                    <a:pt x="8703" y="1323"/>
                    <a:pt x="9333" y="1953"/>
                    <a:pt x="9333" y="2710"/>
                  </a:cubicBezTo>
                  <a:cubicBezTo>
                    <a:pt x="9333" y="3025"/>
                    <a:pt x="9207" y="3340"/>
                    <a:pt x="9018" y="3560"/>
                  </a:cubicBezTo>
                  <a:cubicBezTo>
                    <a:pt x="9585" y="3844"/>
                    <a:pt x="9994" y="4442"/>
                    <a:pt x="9994" y="5104"/>
                  </a:cubicBezTo>
                  <a:lnTo>
                    <a:pt x="9994" y="5766"/>
                  </a:lnTo>
                  <a:lnTo>
                    <a:pt x="10026" y="5766"/>
                  </a:lnTo>
                  <a:cubicBezTo>
                    <a:pt x="10026" y="5955"/>
                    <a:pt x="9868" y="6112"/>
                    <a:pt x="9679" y="6112"/>
                  </a:cubicBezTo>
                  <a:lnTo>
                    <a:pt x="6245" y="6112"/>
                  </a:lnTo>
                  <a:cubicBezTo>
                    <a:pt x="6056" y="6112"/>
                    <a:pt x="5899" y="5955"/>
                    <a:pt x="5899" y="5766"/>
                  </a:cubicBezTo>
                  <a:lnTo>
                    <a:pt x="5899" y="5104"/>
                  </a:lnTo>
                  <a:cubicBezTo>
                    <a:pt x="5899" y="4442"/>
                    <a:pt x="6308" y="3844"/>
                    <a:pt x="6875" y="3560"/>
                  </a:cubicBezTo>
                  <a:cubicBezTo>
                    <a:pt x="6686" y="3340"/>
                    <a:pt x="6560" y="3056"/>
                    <a:pt x="6560" y="2710"/>
                  </a:cubicBezTo>
                  <a:cubicBezTo>
                    <a:pt x="6560" y="1953"/>
                    <a:pt x="7190" y="1323"/>
                    <a:pt x="7947" y="1323"/>
                  </a:cubicBezTo>
                  <a:close/>
                  <a:moveTo>
                    <a:pt x="7947" y="0"/>
                  </a:moveTo>
                  <a:cubicBezTo>
                    <a:pt x="5647" y="0"/>
                    <a:pt x="3851" y="1827"/>
                    <a:pt x="3851" y="4096"/>
                  </a:cubicBezTo>
                  <a:cubicBezTo>
                    <a:pt x="3851" y="5104"/>
                    <a:pt x="4197" y="6018"/>
                    <a:pt x="4828" y="6711"/>
                  </a:cubicBezTo>
                  <a:lnTo>
                    <a:pt x="4134" y="7435"/>
                  </a:lnTo>
                  <a:cubicBezTo>
                    <a:pt x="3981" y="7364"/>
                    <a:pt x="3823" y="7329"/>
                    <a:pt x="3669" y="7329"/>
                  </a:cubicBezTo>
                  <a:cubicBezTo>
                    <a:pt x="3412" y="7329"/>
                    <a:pt x="3166" y="7427"/>
                    <a:pt x="2969" y="7624"/>
                  </a:cubicBezTo>
                  <a:lnTo>
                    <a:pt x="732" y="9861"/>
                  </a:lnTo>
                  <a:cubicBezTo>
                    <a:pt x="0" y="10593"/>
                    <a:pt x="722" y="11645"/>
                    <a:pt x="1509" y="11645"/>
                  </a:cubicBezTo>
                  <a:cubicBezTo>
                    <a:pt x="1739" y="11645"/>
                    <a:pt x="1975" y="11555"/>
                    <a:pt x="2181" y="11342"/>
                  </a:cubicBezTo>
                  <a:lnTo>
                    <a:pt x="4449" y="9074"/>
                  </a:lnTo>
                  <a:cubicBezTo>
                    <a:pt x="4765" y="8759"/>
                    <a:pt x="4796" y="8286"/>
                    <a:pt x="4638" y="7939"/>
                  </a:cubicBezTo>
                  <a:lnTo>
                    <a:pt x="5332" y="7246"/>
                  </a:lnTo>
                  <a:cubicBezTo>
                    <a:pt x="6056" y="7813"/>
                    <a:pt x="7001" y="8223"/>
                    <a:pt x="7978" y="8223"/>
                  </a:cubicBezTo>
                  <a:cubicBezTo>
                    <a:pt x="10278" y="8223"/>
                    <a:pt x="12074" y="6364"/>
                    <a:pt x="12074" y="4127"/>
                  </a:cubicBezTo>
                  <a:cubicBezTo>
                    <a:pt x="12074" y="1796"/>
                    <a:pt x="10215" y="0"/>
                    <a:pt x="79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97" name="Google Shape;9597;p100"/>
          <p:cNvGrpSpPr/>
          <p:nvPr/>
        </p:nvGrpSpPr>
        <p:grpSpPr>
          <a:xfrm>
            <a:off x="5159293" y="2217090"/>
            <a:ext cx="426462" cy="395865"/>
            <a:chOff x="-3808700" y="3628950"/>
            <a:chExt cx="296175" cy="274925"/>
          </a:xfrm>
        </p:grpSpPr>
        <p:sp>
          <p:nvSpPr>
            <p:cNvPr id="9598" name="Google Shape;9598;p100"/>
            <p:cNvSpPr/>
            <p:nvPr/>
          </p:nvSpPr>
          <p:spPr>
            <a:xfrm>
              <a:off x="-3665972" y="368095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08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41" y="2048"/>
                    <a:pt x="1008" y="2048"/>
                  </a:cubicBezTo>
                  <a:cubicBezTo>
                    <a:pt x="1575" y="2048"/>
                    <a:pt x="2048" y="1607"/>
                    <a:pt x="2048" y="1040"/>
                  </a:cubicBezTo>
                  <a:cubicBezTo>
                    <a:pt x="2048" y="473"/>
                    <a:pt x="1575" y="0"/>
                    <a:pt x="100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9" name="Google Shape;9599;p100"/>
            <p:cNvSpPr/>
            <p:nvPr/>
          </p:nvSpPr>
          <p:spPr>
            <a:xfrm>
              <a:off x="-3808700" y="3664400"/>
              <a:ext cx="296175" cy="239475"/>
            </a:xfrm>
            <a:custGeom>
              <a:avLst/>
              <a:gdLst/>
              <a:ahLst/>
              <a:cxnLst/>
              <a:rect l="l" t="t" r="r" b="b"/>
              <a:pathLst>
                <a:path w="11847" h="9579" extrusionOk="0">
                  <a:moveTo>
                    <a:pt x="3970" y="8223"/>
                  </a:moveTo>
                  <a:cubicBezTo>
                    <a:pt x="4159" y="8223"/>
                    <a:pt x="4316" y="8381"/>
                    <a:pt x="4316" y="8570"/>
                  </a:cubicBezTo>
                  <a:cubicBezTo>
                    <a:pt x="4316" y="8791"/>
                    <a:pt x="4159" y="8948"/>
                    <a:pt x="3970" y="8948"/>
                  </a:cubicBezTo>
                  <a:cubicBezTo>
                    <a:pt x="3781" y="8948"/>
                    <a:pt x="3623" y="8791"/>
                    <a:pt x="3623" y="8570"/>
                  </a:cubicBezTo>
                  <a:cubicBezTo>
                    <a:pt x="3623" y="8349"/>
                    <a:pt x="3781" y="8223"/>
                    <a:pt x="3970" y="8223"/>
                  </a:cubicBezTo>
                  <a:close/>
                  <a:moveTo>
                    <a:pt x="8727" y="8223"/>
                  </a:moveTo>
                  <a:cubicBezTo>
                    <a:pt x="8916" y="8223"/>
                    <a:pt x="9074" y="8381"/>
                    <a:pt x="9074" y="8570"/>
                  </a:cubicBezTo>
                  <a:cubicBezTo>
                    <a:pt x="9074" y="8791"/>
                    <a:pt x="8916" y="8948"/>
                    <a:pt x="8727" y="8948"/>
                  </a:cubicBezTo>
                  <a:cubicBezTo>
                    <a:pt x="8538" y="8948"/>
                    <a:pt x="8381" y="8791"/>
                    <a:pt x="8381" y="8570"/>
                  </a:cubicBezTo>
                  <a:cubicBezTo>
                    <a:pt x="8412" y="8349"/>
                    <a:pt x="8538" y="8223"/>
                    <a:pt x="8727" y="8223"/>
                  </a:cubicBezTo>
                  <a:close/>
                  <a:moveTo>
                    <a:pt x="473" y="1"/>
                  </a:moveTo>
                  <a:cubicBezTo>
                    <a:pt x="32" y="1"/>
                    <a:pt x="0" y="662"/>
                    <a:pt x="473" y="662"/>
                  </a:cubicBezTo>
                  <a:lnTo>
                    <a:pt x="819" y="662"/>
                  </a:lnTo>
                  <a:cubicBezTo>
                    <a:pt x="977" y="662"/>
                    <a:pt x="1134" y="788"/>
                    <a:pt x="1166" y="946"/>
                  </a:cubicBezTo>
                  <a:lnTo>
                    <a:pt x="2143" y="6428"/>
                  </a:lnTo>
                  <a:cubicBezTo>
                    <a:pt x="1481" y="7058"/>
                    <a:pt x="1922" y="8192"/>
                    <a:pt x="2867" y="8192"/>
                  </a:cubicBezTo>
                  <a:lnTo>
                    <a:pt x="2930" y="8192"/>
                  </a:lnTo>
                  <a:cubicBezTo>
                    <a:pt x="2899" y="8318"/>
                    <a:pt x="2867" y="8412"/>
                    <a:pt x="2867" y="8538"/>
                  </a:cubicBezTo>
                  <a:cubicBezTo>
                    <a:pt x="2867" y="9106"/>
                    <a:pt x="3340" y="9578"/>
                    <a:pt x="3875" y="9578"/>
                  </a:cubicBezTo>
                  <a:cubicBezTo>
                    <a:pt x="4442" y="9578"/>
                    <a:pt x="4915" y="9106"/>
                    <a:pt x="4915" y="8538"/>
                  </a:cubicBezTo>
                  <a:cubicBezTo>
                    <a:pt x="4915" y="8412"/>
                    <a:pt x="4884" y="8318"/>
                    <a:pt x="4821" y="8192"/>
                  </a:cubicBezTo>
                  <a:lnTo>
                    <a:pt x="7719" y="8192"/>
                  </a:lnTo>
                  <a:cubicBezTo>
                    <a:pt x="7656" y="8318"/>
                    <a:pt x="7624" y="8412"/>
                    <a:pt x="7624" y="8538"/>
                  </a:cubicBezTo>
                  <a:cubicBezTo>
                    <a:pt x="7624" y="9106"/>
                    <a:pt x="8097" y="9578"/>
                    <a:pt x="8664" y="9578"/>
                  </a:cubicBezTo>
                  <a:cubicBezTo>
                    <a:pt x="9200" y="9578"/>
                    <a:pt x="9672" y="9106"/>
                    <a:pt x="9672" y="8538"/>
                  </a:cubicBezTo>
                  <a:cubicBezTo>
                    <a:pt x="9672" y="8412"/>
                    <a:pt x="9641" y="8318"/>
                    <a:pt x="9609" y="8192"/>
                  </a:cubicBezTo>
                  <a:lnTo>
                    <a:pt x="9987" y="8192"/>
                  </a:lnTo>
                  <a:cubicBezTo>
                    <a:pt x="10176" y="8192"/>
                    <a:pt x="10334" y="8034"/>
                    <a:pt x="10334" y="7845"/>
                  </a:cubicBezTo>
                  <a:cubicBezTo>
                    <a:pt x="10334" y="7625"/>
                    <a:pt x="10176" y="7467"/>
                    <a:pt x="9987" y="7467"/>
                  </a:cubicBezTo>
                  <a:lnTo>
                    <a:pt x="2773" y="7467"/>
                  </a:lnTo>
                  <a:cubicBezTo>
                    <a:pt x="2759" y="7470"/>
                    <a:pt x="2746" y="7471"/>
                    <a:pt x="2733" y="7471"/>
                  </a:cubicBezTo>
                  <a:cubicBezTo>
                    <a:pt x="2459" y="7471"/>
                    <a:pt x="2477" y="6837"/>
                    <a:pt x="2899" y="6837"/>
                  </a:cubicBezTo>
                  <a:lnTo>
                    <a:pt x="10145" y="6837"/>
                  </a:lnTo>
                  <a:cubicBezTo>
                    <a:pt x="10302" y="6837"/>
                    <a:pt x="10428" y="6774"/>
                    <a:pt x="10460" y="6617"/>
                  </a:cubicBezTo>
                  <a:lnTo>
                    <a:pt x="11815" y="2553"/>
                  </a:lnTo>
                  <a:cubicBezTo>
                    <a:pt x="11846" y="2427"/>
                    <a:pt x="11815" y="2332"/>
                    <a:pt x="11752" y="2238"/>
                  </a:cubicBezTo>
                  <a:cubicBezTo>
                    <a:pt x="11657" y="2080"/>
                    <a:pt x="11500" y="2048"/>
                    <a:pt x="10775" y="2048"/>
                  </a:cubicBezTo>
                  <a:lnTo>
                    <a:pt x="10491" y="2048"/>
                  </a:lnTo>
                  <a:lnTo>
                    <a:pt x="10491" y="2395"/>
                  </a:lnTo>
                  <a:cubicBezTo>
                    <a:pt x="10491" y="2584"/>
                    <a:pt x="10334" y="2742"/>
                    <a:pt x="10145" y="2742"/>
                  </a:cubicBezTo>
                  <a:lnTo>
                    <a:pt x="9641" y="2742"/>
                  </a:lnTo>
                  <a:cubicBezTo>
                    <a:pt x="9609" y="2868"/>
                    <a:pt x="9546" y="2962"/>
                    <a:pt x="9515" y="3057"/>
                  </a:cubicBezTo>
                  <a:lnTo>
                    <a:pt x="9861" y="3435"/>
                  </a:lnTo>
                  <a:cubicBezTo>
                    <a:pt x="9987" y="3529"/>
                    <a:pt x="9987" y="3781"/>
                    <a:pt x="9861" y="3907"/>
                  </a:cubicBezTo>
                  <a:lnTo>
                    <a:pt x="8885" y="4884"/>
                  </a:lnTo>
                  <a:cubicBezTo>
                    <a:pt x="8822" y="4947"/>
                    <a:pt x="8735" y="4978"/>
                    <a:pt x="8648" y="4978"/>
                  </a:cubicBezTo>
                  <a:cubicBezTo>
                    <a:pt x="8562" y="4978"/>
                    <a:pt x="8475" y="4947"/>
                    <a:pt x="8412" y="4884"/>
                  </a:cubicBezTo>
                  <a:lnTo>
                    <a:pt x="8066" y="4537"/>
                  </a:lnTo>
                  <a:cubicBezTo>
                    <a:pt x="7971" y="4569"/>
                    <a:pt x="7877" y="4600"/>
                    <a:pt x="7751" y="4632"/>
                  </a:cubicBezTo>
                  <a:lnTo>
                    <a:pt x="7751" y="5167"/>
                  </a:lnTo>
                  <a:cubicBezTo>
                    <a:pt x="7751" y="5356"/>
                    <a:pt x="7593" y="5514"/>
                    <a:pt x="7404" y="5514"/>
                  </a:cubicBezTo>
                  <a:lnTo>
                    <a:pt x="5986" y="5514"/>
                  </a:lnTo>
                  <a:cubicBezTo>
                    <a:pt x="5766" y="5514"/>
                    <a:pt x="5608" y="5356"/>
                    <a:pt x="5608" y="5167"/>
                  </a:cubicBezTo>
                  <a:lnTo>
                    <a:pt x="5608" y="4632"/>
                  </a:lnTo>
                  <a:cubicBezTo>
                    <a:pt x="5514" y="4600"/>
                    <a:pt x="5419" y="4569"/>
                    <a:pt x="5293" y="4537"/>
                  </a:cubicBezTo>
                  <a:lnTo>
                    <a:pt x="4947" y="4884"/>
                  </a:lnTo>
                  <a:cubicBezTo>
                    <a:pt x="4884" y="4947"/>
                    <a:pt x="4797" y="4978"/>
                    <a:pt x="4710" y="4978"/>
                  </a:cubicBezTo>
                  <a:cubicBezTo>
                    <a:pt x="4624" y="4978"/>
                    <a:pt x="4537" y="4947"/>
                    <a:pt x="4474" y="4884"/>
                  </a:cubicBezTo>
                  <a:lnTo>
                    <a:pt x="3497" y="3907"/>
                  </a:lnTo>
                  <a:cubicBezTo>
                    <a:pt x="3371" y="3781"/>
                    <a:pt x="3371" y="3529"/>
                    <a:pt x="3497" y="3435"/>
                  </a:cubicBezTo>
                  <a:lnTo>
                    <a:pt x="3844" y="3057"/>
                  </a:lnTo>
                  <a:cubicBezTo>
                    <a:pt x="3812" y="2994"/>
                    <a:pt x="3781" y="2868"/>
                    <a:pt x="3718" y="2742"/>
                  </a:cubicBezTo>
                  <a:lnTo>
                    <a:pt x="3214" y="2742"/>
                  </a:lnTo>
                  <a:cubicBezTo>
                    <a:pt x="3025" y="2742"/>
                    <a:pt x="2867" y="2584"/>
                    <a:pt x="2867" y="2395"/>
                  </a:cubicBezTo>
                  <a:lnTo>
                    <a:pt x="2867" y="2048"/>
                  </a:lnTo>
                  <a:lnTo>
                    <a:pt x="2080" y="2048"/>
                  </a:lnTo>
                  <a:lnTo>
                    <a:pt x="1828" y="820"/>
                  </a:lnTo>
                  <a:cubicBezTo>
                    <a:pt x="1765" y="347"/>
                    <a:pt x="1324" y="1"/>
                    <a:pt x="8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0" name="Google Shape;9600;p100"/>
            <p:cNvSpPr/>
            <p:nvPr/>
          </p:nvSpPr>
          <p:spPr>
            <a:xfrm>
              <a:off x="-3718359" y="3628950"/>
              <a:ext cx="155975" cy="156775"/>
            </a:xfrm>
            <a:custGeom>
              <a:avLst/>
              <a:gdLst/>
              <a:ahLst/>
              <a:cxnLst/>
              <a:rect l="l" t="t" r="r" b="b"/>
              <a:pathLst>
                <a:path w="6239" h="6271" extrusionOk="0">
                  <a:moveTo>
                    <a:pt x="3056" y="1419"/>
                  </a:moveTo>
                  <a:cubicBezTo>
                    <a:pt x="4001" y="1419"/>
                    <a:pt x="4758" y="2175"/>
                    <a:pt x="4758" y="3120"/>
                  </a:cubicBezTo>
                  <a:cubicBezTo>
                    <a:pt x="4758" y="4065"/>
                    <a:pt x="4001" y="4821"/>
                    <a:pt x="3056" y="4821"/>
                  </a:cubicBezTo>
                  <a:cubicBezTo>
                    <a:pt x="2111" y="4821"/>
                    <a:pt x="1355" y="4065"/>
                    <a:pt x="1355" y="3120"/>
                  </a:cubicBezTo>
                  <a:cubicBezTo>
                    <a:pt x="1355" y="2175"/>
                    <a:pt x="2111" y="1419"/>
                    <a:pt x="3056" y="1419"/>
                  </a:cubicBezTo>
                  <a:close/>
                  <a:moveTo>
                    <a:pt x="2773" y="1"/>
                  </a:moveTo>
                  <a:lnTo>
                    <a:pt x="2773" y="442"/>
                  </a:lnTo>
                  <a:cubicBezTo>
                    <a:pt x="2773" y="600"/>
                    <a:pt x="2678" y="726"/>
                    <a:pt x="2521" y="757"/>
                  </a:cubicBezTo>
                  <a:cubicBezTo>
                    <a:pt x="2300" y="789"/>
                    <a:pt x="2080" y="915"/>
                    <a:pt x="1891" y="1041"/>
                  </a:cubicBezTo>
                  <a:cubicBezTo>
                    <a:pt x="1846" y="1063"/>
                    <a:pt x="1793" y="1073"/>
                    <a:pt x="1739" y="1073"/>
                  </a:cubicBezTo>
                  <a:cubicBezTo>
                    <a:pt x="1639" y="1073"/>
                    <a:pt x="1531" y="1039"/>
                    <a:pt x="1450" y="978"/>
                  </a:cubicBezTo>
                  <a:lnTo>
                    <a:pt x="1135" y="663"/>
                  </a:lnTo>
                  <a:lnTo>
                    <a:pt x="662" y="1135"/>
                  </a:lnTo>
                  <a:lnTo>
                    <a:pt x="977" y="1450"/>
                  </a:lnTo>
                  <a:cubicBezTo>
                    <a:pt x="1103" y="1576"/>
                    <a:pt x="1103" y="1734"/>
                    <a:pt x="1009" y="1891"/>
                  </a:cubicBezTo>
                  <a:cubicBezTo>
                    <a:pt x="883" y="2080"/>
                    <a:pt x="819" y="2301"/>
                    <a:pt x="725" y="2521"/>
                  </a:cubicBezTo>
                  <a:cubicBezTo>
                    <a:pt x="693" y="2679"/>
                    <a:pt x="599" y="2805"/>
                    <a:pt x="410" y="2805"/>
                  </a:cubicBezTo>
                  <a:lnTo>
                    <a:pt x="0" y="2805"/>
                  </a:lnTo>
                  <a:lnTo>
                    <a:pt x="0" y="3466"/>
                  </a:lnTo>
                  <a:lnTo>
                    <a:pt x="410" y="3466"/>
                  </a:lnTo>
                  <a:cubicBezTo>
                    <a:pt x="567" y="3466"/>
                    <a:pt x="693" y="3593"/>
                    <a:pt x="725" y="3750"/>
                  </a:cubicBezTo>
                  <a:cubicBezTo>
                    <a:pt x="788" y="3939"/>
                    <a:pt x="883" y="4191"/>
                    <a:pt x="1009" y="4380"/>
                  </a:cubicBezTo>
                  <a:cubicBezTo>
                    <a:pt x="1103" y="4506"/>
                    <a:pt x="1040" y="4695"/>
                    <a:pt x="977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3" y="5220"/>
                    <a:pt x="1608" y="5189"/>
                    <a:pt x="1697" y="5189"/>
                  </a:cubicBezTo>
                  <a:cubicBezTo>
                    <a:pt x="1760" y="5189"/>
                    <a:pt x="1825" y="5205"/>
                    <a:pt x="1891" y="5231"/>
                  </a:cubicBezTo>
                  <a:cubicBezTo>
                    <a:pt x="2080" y="5357"/>
                    <a:pt x="2269" y="5451"/>
                    <a:pt x="2521" y="5514"/>
                  </a:cubicBezTo>
                  <a:cubicBezTo>
                    <a:pt x="2678" y="5546"/>
                    <a:pt x="2773" y="5672"/>
                    <a:pt x="2773" y="5829"/>
                  </a:cubicBezTo>
                  <a:lnTo>
                    <a:pt x="2773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60" y="5546"/>
                    <a:pt x="3718" y="5514"/>
                  </a:cubicBezTo>
                  <a:cubicBezTo>
                    <a:pt x="3938" y="5483"/>
                    <a:pt x="4159" y="5357"/>
                    <a:pt x="4348" y="5231"/>
                  </a:cubicBezTo>
                  <a:cubicBezTo>
                    <a:pt x="4393" y="5208"/>
                    <a:pt x="4445" y="5198"/>
                    <a:pt x="4500" y="5198"/>
                  </a:cubicBezTo>
                  <a:cubicBezTo>
                    <a:pt x="4600" y="5198"/>
                    <a:pt x="4708" y="5233"/>
                    <a:pt x="4789" y="5294"/>
                  </a:cubicBezTo>
                  <a:lnTo>
                    <a:pt x="5104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36" y="4695"/>
                    <a:pt x="5136" y="4538"/>
                    <a:pt x="5230" y="4380"/>
                  </a:cubicBezTo>
                  <a:cubicBezTo>
                    <a:pt x="5356" y="4191"/>
                    <a:pt x="5419" y="3971"/>
                    <a:pt x="5514" y="3750"/>
                  </a:cubicBezTo>
                  <a:cubicBezTo>
                    <a:pt x="5545" y="3593"/>
                    <a:pt x="5671" y="3466"/>
                    <a:pt x="5829" y="3466"/>
                  </a:cubicBezTo>
                  <a:lnTo>
                    <a:pt x="6238" y="3466"/>
                  </a:lnTo>
                  <a:lnTo>
                    <a:pt x="6238" y="2805"/>
                  </a:lnTo>
                  <a:lnTo>
                    <a:pt x="5829" y="2805"/>
                  </a:lnTo>
                  <a:cubicBezTo>
                    <a:pt x="5671" y="2805"/>
                    <a:pt x="5545" y="2679"/>
                    <a:pt x="5514" y="2521"/>
                  </a:cubicBezTo>
                  <a:cubicBezTo>
                    <a:pt x="5451" y="2332"/>
                    <a:pt x="5356" y="2080"/>
                    <a:pt x="5230" y="1891"/>
                  </a:cubicBezTo>
                  <a:cubicBezTo>
                    <a:pt x="5136" y="1765"/>
                    <a:pt x="5199" y="1576"/>
                    <a:pt x="5262" y="1450"/>
                  </a:cubicBezTo>
                  <a:lnTo>
                    <a:pt x="5577" y="1135"/>
                  </a:lnTo>
                  <a:lnTo>
                    <a:pt x="5104" y="663"/>
                  </a:lnTo>
                  <a:lnTo>
                    <a:pt x="4789" y="978"/>
                  </a:lnTo>
                  <a:cubicBezTo>
                    <a:pt x="4715" y="1051"/>
                    <a:pt x="4641" y="1082"/>
                    <a:pt x="4555" y="1082"/>
                  </a:cubicBezTo>
                  <a:cubicBezTo>
                    <a:pt x="4494" y="1082"/>
                    <a:pt x="4426" y="1067"/>
                    <a:pt x="4348" y="1041"/>
                  </a:cubicBezTo>
                  <a:cubicBezTo>
                    <a:pt x="4159" y="915"/>
                    <a:pt x="3970" y="820"/>
                    <a:pt x="3718" y="757"/>
                  </a:cubicBezTo>
                  <a:cubicBezTo>
                    <a:pt x="3560" y="726"/>
                    <a:pt x="3466" y="600"/>
                    <a:pt x="3466" y="442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01" name="Google Shape;9601;p100"/>
          <p:cNvGrpSpPr/>
          <p:nvPr/>
        </p:nvGrpSpPr>
        <p:grpSpPr>
          <a:xfrm>
            <a:off x="5224504" y="2756412"/>
            <a:ext cx="419443" cy="420487"/>
            <a:chOff x="-3771675" y="3971775"/>
            <a:chExt cx="291300" cy="292025"/>
          </a:xfrm>
        </p:grpSpPr>
        <p:sp>
          <p:nvSpPr>
            <p:cNvPr id="9602" name="Google Shape;9602;p100"/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3" name="Google Shape;9603;p100"/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4" name="Google Shape;9604;p100"/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5" name="Google Shape;9605;p100"/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6" name="Google Shape;9606;p100"/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07" name="Google Shape;9607;p100"/>
          <p:cNvGrpSpPr/>
          <p:nvPr/>
        </p:nvGrpSpPr>
        <p:grpSpPr>
          <a:xfrm>
            <a:off x="7885948" y="1716461"/>
            <a:ext cx="420271" cy="320774"/>
            <a:chOff x="-1951475" y="3273100"/>
            <a:chExt cx="291875" cy="222775"/>
          </a:xfrm>
        </p:grpSpPr>
        <p:sp>
          <p:nvSpPr>
            <p:cNvPr id="9608" name="Google Shape;9608;p100"/>
            <p:cNvSpPr/>
            <p:nvPr/>
          </p:nvSpPr>
          <p:spPr>
            <a:xfrm>
              <a:off x="-1951475" y="3325050"/>
              <a:ext cx="51225" cy="119250"/>
            </a:xfrm>
            <a:custGeom>
              <a:avLst/>
              <a:gdLst/>
              <a:ahLst/>
              <a:cxnLst/>
              <a:rect l="l" t="t" r="r" b="b"/>
              <a:pathLst>
                <a:path w="2049" h="4770" extrusionOk="0">
                  <a:moveTo>
                    <a:pt x="1033" y="0"/>
                  </a:moveTo>
                  <a:cubicBezTo>
                    <a:pt x="518" y="0"/>
                    <a:pt x="0" y="339"/>
                    <a:pt x="0" y="1004"/>
                  </a:cubicBezTo>
                  <a:lnTo>
                    <a:pt x="0" y="3777"/>
                  </a:lnTo>
                  <a:cubicBezTo>
                    <a:pt x="0" y="4438"/>
                    <a:pt x="512" y="4769"/>
                    <a:pt x="1024" y="4769"/>
                  </a:cubicBezTo>
                  <a:cubicBezTo>
                    <a:pt x="1536" y="4769"/>
                    <a:pt x="2048" y="4438"/>
                    <a:pt x="2048" y="3777"/>
                  </a:cubicBezTo>
                  <a:lnTo>
                    <a:pt x="2048" y="1004"/>
                  </a:lnTo>
                  <a:cubicBezTo>
                    <a:pt x="2048" y="331"/>
                    <a:pt x="1542" y="0"/>
                    <a:pt x="10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9" name="Google Shape;9609;p100"/>
            <p:cNvSpPr/>
            <p:nvPr/>
          </p:nvSpPr>
          <p:spPr>
            <a:xfrm>
              <a:off x="-1711250" y="3273100"/>
              <a:ext cx="51650" cy="221725"/>
            </a:xfrm>
            <a:custGeom>
              <a:avLst/>
              <a:gdLst/>
              <a:ahLst/>
              <a:cxnLst/>
              <a:rect l="l" t="t" r="r" b="b"/>
              <a:pathLst>
                <a:path w="2066" h="8869" extrusionOk="0">
                  <a:moveTo>
                    <a:pt x="1027" y="0"/>
                  </a:moveTo>
                  <a:cubicBezTo>
                    <a:pt x="608" y="0"/>
                    <a:pt x="186" y="229"/>
                    <a:pt x="32" y="719"/>
                  </a:cubicBezTo>
                  <a:cubicBezTo>
                    <a:pt x="0" y="814"/>
                    <a:pt x="0" y="940"/>
                    <a:pt x="0" y="1003"/>
                  </a:cubicBezTo>
                  <a:lnTo>
                    <a:pt x="0" y="7871"/>
                  </a:lnTo>
                  <a:cubicBezTo>
                    <a:pt x="0" y="7934"/>
                    <a:pt x="0" y="8060"/>
                    <a:pt x="32" y="8123"/>
                  </a:cubicBezTo>
                  <a:cubicBezTo>
                    <a:pt x="173" y="8632"/>
                    <a:pt x="594" y="8869"/>
                    <a:pt x="1015" y="8869"/>
                  </a:cubicBezTo>
                  <a:cubicBezTo>
                    <a:pt x="1532" y="8869"/>
                    <a:pt x="2048" y="8513"/>
                    <a:pt x="2048" y="7871"/>
                  </a:cubicBezTo>
                  <a:lnTo>
                    <a:pt x="2048" y="1003"/>
                  </a:lnTo>
                  <a:cubicBezTo>
                    <a:pt x="2066" y="356"/>
                    <a:pt x="1549" y="0"/>
                    <a:pt x="10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0" name="Google Shape;9610;p100"/>
            <p:cNvSpPr/>
            <p:nvPr/>
          </p:nvSpPr>
          <p:spPr>
            <a:xfrm>
              <a:off x="-1886900" y="3296575"/>
              <a:ext cx="156775" cy="199300"/>
            </a:xfrm>
            <a:custGeom>
              <a:avLst/>
              <a:gdLst/>
              <a:ahLst/>
              <a:cxnLst/>
              <a:rect l="l" t="t" r="r" b="b"/>
              <a:pathLst>
                <a:path w="6271" h="7972" extrusionOk="0">
                  <a:moveTo>
                    <a:pt x="851" y="5672"/>
                  </a:moveTo>
                  <a:lnTo>
                    <a:pt x="3466" y="6333"/>
                  </a:lnTo>
                  <a:cubicBezTo>
                    <a:pt x="3277" y="6869"/>
                    <a:pt x="2773" y="7279"/>
                    <a:pt x="2174" y="7279"/>
                  </a:cubicBezTo>
                  <a:cubicBezTo>
                    <a:pt x="1418" y="7279"/>
                    <a:pt x="788" y="6648"/>
                    <a:pt x="788" y="5892"/>
                  </a:cubicBezTo>
                  <a:cubicBezTo>
                    <a:pt x="851" y="5798"/>
                    <a:pt x="851" y="5735"/>
                    <a:pt x="851" y="5672"/>
                  </a:cubicBezTo>
                  <a:close/>
                  <a:moveTo>
                    <a:pt x="6270" y="1"/>
                  </a:moveTo>
                  <a:lnTo>
                    <a:pt x="1" y="1576"/>
                  </a:lnTo>
                  <a:cubicBezTo>
                    <a:pt x="95" y="1734"/>
                    <a:pt x="127" y="1923"/>
                    <a:pt x="127" y="2143"/>
                  </a:cubicBezTo>
                  <a:lnTo>
                    <a:pt x="127" y="4916"/>
                  </a:lnTo>
                  <a:cubicBezTo>
                    <a:pt x="127" y="5105"/>
                    <a:pt x="95" y="5294"/>
                    <a:pt x="1" y="5514"/>
                  </a:cubicBezTo>
                  <a:lnTo>
                    <a:pt x="158" y="5546"/>
                  </a:lnTo>
                  <a:cubicBezTo>
                    <a:pt x="127" y="5672"/>
                    <a:pt x="127" y="5829"/>
                    <a:pt x="127" y="5924"/>
                  </a:cubicBezTo>
                  <a:cubicBezTo>
                    <a:pt x="127" y="7090"/>
                    <a:pt x="1040" y="7972"/>
                    <a:pt x="2174" y="7972"/>
                  </a:cubicBezTo>
                  <a:cubicBezTo>
                    <a:pt x="3120" y="7972"/>
                    <a:pt x="3907" y="7405"/>
                    <a:pt x="4159" y="6522"/>
                  </a:cubicBezTo>
                  <a:lnTo>
                    <a:pt x="6270" y="7090"/>
                  </a:lnTo>
                  <a:lnTo>
                    <a:pt x="6270" y="5672"/>
                  </a:lnTo>
                  <a:lnTo>
                    <a:pt x="6270" y="2238"/>
                  </a:lnTo>
                  <a:lnTo>
                    <a:pt x="627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11" name="Google Shape;9611;p100"/>
          <p:cNvGrpSpPr/>
          <p:nvPr/>
        </p:nvGrpSpPr>
        <p:grpSpPr>
          <a:xfrm>
            <a:off x="7883429" y="2205191"/>
            <a:ext cx="425310" cy="419659"/>
            <a:chOff x="-1951475" y="3597450"/>
            <a:chExt cx="295375" cy="291450"/>
          </a:xfrm>
        </p:grpSpPr>
        <p:sp>
          <p:nvSpPr>
            <p:cNvPr id="9612" name="Google Shape;9612;p100"/>
            <p:cNvSpPr/>
            <p:nvPr/>
          </p:nvSpPr>
          <p:spPr>
            <a:xfrm>
              <a:off x="-1951475" y="3597450"/>
              <a:ext cx="170925" cy="34675"/>
            </a:xfrm>
            <a:custGeom>
              <a:avLst/>
              <a:gdLst/>
              <a:ahLst/>
              <a:cxnLst/>
              <a:rect l="l" t="t" r="r" b="b"/>
              <a:pathLst>
                <a:path w="6837" h="1387" extrusionOk="0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3" name="Google Shape;9613;p100"/>
            <p:cNvSpPr/>
            <p:nvPr/>
          </p:nvSpPr>
          <p:spPr>
            <a:xfrm>
              <a:off x="-1949900" y="3648650"/>
              <a:ext cx="171725" cy="173300"/>
            </a:xfrm>
            <a:custGeom>
              <a:avLst/>
              <a:gdLst/>
              <a:ahLst/>
              <a:cxnLst/>
              <a:rect l="l" t="t" r="r" b="b"/>
              <a:pathLst>
                <a:path w="6869" h="6932" extrusionOk="0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4" name="Google Shape;9614;p100"/>
            <p:cNvSpPr/>
            <p:nvPr/>
          </p:nvSpPr>
          <p:spPr>
            <a:xfrm>
              <a:off x="-1951475" y="3838475"/>
              <a:ext cx="170925" cy="50425"/>
            </a:xfrm>
            <a:custGeom>
              <a:avLst/>
              <a:gdLst/>
              <a:ahLst/>
              <a:cxnLst/>
              <a:rect l="l" t="t" r="r" b="b"/>
              <a:pathLst>
                <a:path w="6837" h="2017" extrusionOk="0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5" name="Google Shape;9615;p100"/>
            <p:cNvSpPr/>
            <p:nvPr/>
          </p:nvSpPr>
          <p:spPr>
            <a:xfrm>
              <a:off x="-1912900" y="3675825"/>
              <a:ext cx="256800" cy="202825"/>
            </a:xfrm>
            <a:custGeom>
              <a:avLst/>
              <a:gdLst/>
              <a:ahLst/>
              <a:cxnLst/>
              <a:rect l="l" t="t" r="r" b="b"/>
              <a:pathLst>
                <a:path w="10272" h="8113" extrusionOk="0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16" name="Google Shape;9616;p100"/>
          <p:cNvGrpSpPr/>
          <p:nvPr/>
        </p:nvGrpSpPr>
        <p:grpSpPr>
          <a:xfrm>
            <a:off x="7885680" y="2756825"/>
            <a:ext cx="444605" cy="419659"/>
            <a:chOff x="-1960150" y="3956600"/>
            <a:chExt cx="308775" cy="291450"/>
          </a:xfrm>
        </p:grpSpPr>
        <p:sp>
          <p:nvSpPr>
            <p:cNvPr id="9617" name="Google Shape;9617;p100"/>
            <p:cNvSpPr/>
            <p:nvPr/>
          </p:nvSpPr>
          <p:spPr>
            <a:xfrm>
              <a:off x="-1960150" y="3956600"/>
              <a:ext cx="308775" cy="51275"/>
            </a:xfrm>
            <a:custGeom>
              <a:avLst/>
              <a:gdLst/>
              <a:ahLst/>
              <a:cxnLst/>
              <a:rect l="l" t="t" r="r" b="b"/>
              <a:pathLst>
                <a:path w="12351" h="2051" extrusionOk="0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8" name="Google Shape;9618;p100"/>
            <p:cNvSpPr/>
            <p:nvPr/>
          </p:nvSpPr>
          <p:spPr>
            <a:xfrm>
              <a:off x="-1934950" y="4025925"/>
              <a:ext cx="256000" cy="222125"/>
            </a:xfrm>
            <a:custGeom>
              <a:avLst/>
              <a:gdLst/>
              <a:ahLst/>
              <a:cxnLst/>
              <a:rect l="l" t="t" r="r" b="b"/>
              <a:pathLst>
                <a:path w="10240" h="8885" extrusionOk="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19" name="Google Shape;9619;p100"/>
          <p:cNvGrpSpPr/>
          <p:nvPr/>
        </p:nvGrpSpPr>
        <p:grpSpPr>
          <a:xfrm>
            <a:off x="1939718" y="3307636"/>
            <a:ext cx="420775" cy="420775"/>
            <a:chOff x="-804700" y="3226500"/>
            <a:chExt cx="292225" cy="292225"/>
          </a:xfrm>
        </p:grpSpPr>
        <p:sp>
          <p:nvSpPr>
            <p:cNvPr id="9620" name="Google Shape;9620;p100"/>
            <p:cNvSpPr/>
            <p:nvPr/>
          </p:nvSpPr>
          <p:spPr>
            <a:xfrm>
              <a:off x="-804700" y="3467500"/>
              <a:ext cx="85875" cy="51225"/>
            </a:xfrm>
            <a:custGeom>
              <a:avLst/>
              <a:gdLst/>
              <a:ahLst/>
              <a:cxnLst/>
              <a:rect l="l" t="t" r="r" b="b"/>
              <a:pathLst>
                <a:path w="3435" h="2049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lnTo>
                    <a:pt x="2395" y="2048"/>
                  </a:lnTo>
                  <a:cubicBezTo>
                    <a:pt x="2962" y="2048"/>
                    <a:pt x="3434" y="1576"/>
                    <a:pt x="3434" y="1040"/>
                  </a:cubicBezTo>
                  <a:cubicBezTo>
                    <a:pt x="3434" y="473"/>
                    <a:pt x="2962" y="0"/>
                    <a:pt x="239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1" name="Google Shape;9621;p100"/>
            <p:cNvSpPr/>
            <p:nvPr/>
          </p:nvSpPr>
          <p:spPr>
            <a:xfrm>
              <a:off x="-710975" y="3466700"/>
              <a:ext cx="196925" cy="51225"/>
            </a:xfrm>
            <a:custGeom>
              <a:avLst/>
              <a:gdLst/>
              <a:ahLst/>
              <a:cxnLst/>
              <a:rect l="l" t="t" r="r" b="b"/>
              <a:pathLst>
                <a:path w="7877" h="2049" extrusionOk="0">
                  <a:moveTo>
                    <a:pt x="1" y="1"/>
                  </a:moveTo>
                  <a:cubicBezTo>
                    <a:pt x="221" y="253"/>
                    <a:pt x="347" y="663"/>
                    <a:pt x="347" y="1009"/>
                  </a:cubicBezTo>
                  <a:cubicBezTo>
                    <a:pt x="347" y="1419"/>
                    <a:pt x="221" y="1765"/>
                    <a:pt x="1" y="2049"/>
                  </a:cubicBezTo>
                  <a:lnTo>
                    <a:pt x="6837" y="2049"/>
                  </a:lnTo>
                  <a:cubicBezTo>
                    <a:pt x="7404" y="2049"/>
                    <a:pt x="7877" y="1576"/>
                    <a:pt x="7877" y="1009"/>
                  </a:cubicBezTo>
                  <a:cubicBezTo>
                    <a:pt x="7877" y="474"/>
                    <a:pt x="7436" y="1"/>
                    <a:pt x="683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2" name="Google Shape;9622;p100"/>
            <p:cNvSpPr/>
            <p:nvPr/>
          </p:nvSpPr>
          <p:spPr>
            <a:xfrm>
              <a:off x="-667650" y="33123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3" name="Google Shape;9623;p100"/>
            <p:cNvSpPr/>
            <p:nvPr/>
          </p:nvSpPr>
          <p:spPr>
            <a:xfrm>
              <a:off x="-683400" y="3347775"/>
              <a:ext cx="48050" cy="16575"/>
            </a:xfrm>
            <a:custGeom>
              <a:avLst/>
              <a:gdLst/>
              <a:ahLst/>
              <a:cxnLst/>
              <a:rect l="l" t="t" r="r" b="b"/>
              <a:pathLst>
                <a:path w="1922" h="663" extrusionOk="0">
                  <a:moveTo>
                    <a:pt x="977" y="1"/>
                  </a:moveTo>
                  <a:cubicBezTo>
                    <a:pt x="567" y="1"/>
                    <a:pt x="158" y="253"/>
                    <a:pt x="0" y="662"/>
                  </a:cubicBezTo>
                  <a:lnTo>
                    <a:pt x="1922" y="662"/>
                  </a:lnTo>
                  <a:cubicBezTo>
                    <a:pt x="1796" y="253"/>
                    <a:pt x="1418" y="1"/>
                    <a:pt x="9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4" name="Google Shape;9624;p100"/>
            <p:cNvSpPr/>
            <p:nvPr/>
          </p:nvSpPr>
          <p:spPr>
            <a:xfrm>
              <a:off x="-735400" y="3261925"/>
              <a:ext cx="153625" cy="187875"/>
            </a:xfrm>
            <a:custGeom>
              <a:avLst/>
              <a:gdLst/>
              <a:ahLst/>
              <a:cxnLst/>
              <a:rect l="l" t="t" r="r" b="b"/>
              <a:pathLst>
                <a:path w="6145" h="7515" extrusionOk="0">
                  <a:moveTo>
                    <a:pt x="3025" y="1324"/>
                  </a:moveTo>
                  <a:cubicBezTo>
                    <a:pt x="3561" y="1324"/>
                    <a:pt x="4034" y="1796"/>
                    <a:pt x="4034" y="2364"/>
                  </a:cubicBezTo>
                  <a:cubicBezTo>
                    <a:pt x="4034" y="2553"/>
                    <a:pt x="3970" y="2742"/>
                    <a:pt x="3844" y="2962"/>
                  </a:cubicBezTo>
                  <a:cubicBezTo>
                    <a:pt x="4349" y="3277"/>
                    <a:pt x="4727" y="3781"/>
                    <a:pt x="4727" y="4443"/>
                  </a:cubicBezTo>
                  <a:cubicBezTo>
                    <a:pt x="4758" y="4632"/>
                    <a:pt x="4601" y="4789"/>
                    <a:pt x="4443" y="4789"/>
                  </a:cubicBezTo>
                  <a:lnTo>
                    <a:pt x="1671" y="4789"/>
                  </a:lnTo>
                  <a:cubicBezTo>
                    <a:pt x="1482" y="4789"/>
                    <a:pt x="1324" y="4632"/>
                    <a:pt x="1324" y="4443"/>
                  </a:cubicBezTo>
                  <a:cubicBezTo>
                    <a:pt x="1324" y="3813"/>
                    <a:pt x="1671" y="3277"/>
                    <a:pt x="2206" y="2962"/>
                  </a:cubicBezTo>
                  <a:cubicBezTo>
                    <a:pt x="2080" y="2805"/>
                    <a:pt x="1986" y="2584"/>
                    <a:pt x="1986" y="2364"/>
                  </a:cubicBezTo>
                  <a:cubicBezTo>
                    <a:pt x="1986" y="1796"/>
                    <a:pt x="2458" y="1324"/>
                    <a:pt x="3025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09"/>
                  </a:cubicBezTo>
                  <a:lnTo>
                    <a:pt x="1" y="5105"/>
                  </a:lnTo>
                  <a:cubicBezTo>
                    <a:pt x="1" y="5672"/>
                    <a:pt x="473" y="6144"/>
                    <a:pt x="1009" y="6144"/>
                  </a:cubicBezTo>
                  <a:lnTo>
                    <a:pt x="1954" y="6144"/>
                  </a:lnTo>
                  <a:lnTo>
                    <a:pt x="2773" y="7373"/>
                  </a:lnTo>
                  <a:cubicBezTo>
                    <a:pt x="2836" y="7467"/>
                    <a:pt x="2947" y="7515"/>
                    <a:pt x="3057" y="7515"/>
                  </a:cubicBezTo>
                  <a:cubicBezTo>
                    <a:pt x="3167" y="7515"/>
                    <a:pt x="3277" y="7467"/>
                    <a:pt x="3340" y="7373"/>
                  </a:cubicBezTo>
                  <a:lnTo>
                    <a:pt x="4160" y="6144"/>
                  </a:lnTo>
                  <a:lnTo>
                    <a:pt x="5105" y="6144"/>
                  </a:lnTo>
                  <a:cubicBezTo>
                    <a:pt x="5672" y="6144"/>
                    <a:pt x="6144" y="5672"/>
                    <a:pt x="6144" y="5105"/>
                  </a:cubicBezTo>
                  <a:lnTo>
                    <a:pt x="6144" y="1009"/>
                  </a:lnTo>
                  <a:cubicBezTo>
                    <a:pt x="6144" y="473"/>
                    <a:pt x="5672" y="1"/>
                    <a:pt x="51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5" name="Google Shape;9625;p100"/>
            <p:cNvSpPr/>
            <p:nvPr/>
          </p:nvSpPr>
          <p:spPr>
            <a:xfrm>
              <a:off x="-804700" y="3226500"/>
              <a:ext cx="118175" cy="170925"/>
            </a:xfrm>
            <a:custGeom>
              <a:avLst/>
              <a:gdLst/>
              <a:ahLst/>
              <a:cxnLst/>
              <a:rect l="l" t="t" r="r" b="b"/>
              <a:pathLst>
                <a:path w="4727" h="6837" extrusionOk="0">
                  <a:moveTo>
                    <a:pt x="1040" y="0"/>
                  </a:moveTo>
                  <a:cubicBezTo>
                    <a:pt x="473" y="0"/>
                    <a:pt x="0" y="473"/>
                    <a:pt x="0" y="1008"/>
                  </a:cubicBezTo>
                  <a:lnTo>
                    <a:pt x="0" y="4442"/>
                  </a:lnTo>
                  <a:cubicBezTo>
                    <a:pt x="0" y="5009"/>
                    <a:pt x="473" y="5450"/>
                    <a:pt x="1040" y="5450"/>
                  </a:cubicBezTo>
                  <a:cubicBezTo>
                    <a:pt x="1040" y="5450"/>
                    <a:pt x="1198" y="5986"/>
                    <a:pt x="1387" y="6490"/>
                  </a:cubicBezTo>
                  <a:cubicBezTo>
                    <a:pt x="1481" y="6679"/>
                    <a:pt x="1544" y="6837"/>
                    <a:pt x="1733" y="6837"/>
                  </a:cubicBezTo>
                  <a:cubicBezTo>
                    <a:pt x="1891" y="6837"/>
                    <a:pt x="1985" y="6774"/>
                    <a:pt x="2111" y="6648"/>
                  </a:cubicBezTo>
                  <a:lnTo>
                    <a:pt x="2111" y="6522"/>
                  </a:lnTo>
                  <a:lnTo>
                    <a:pt x="2111" y="2426"/>
                  </a:lnTo>
                  <a:cubicBezTo>
                    <a:pt x="2111" y="1481"/>
                    <a:pt x="2836" y="725"/>
                    <a:pt x="3781" y="725"/>
                  </a:cubicBezTo>
                  <a:lnTo>
                    <a:pt x="4726" y="725"/>
                  </a:lnTo>
                  <a:cubicBezTo>
                    <a:pt x="4569" y="284"/>
                    <a:pt x="4222" y="0"/>
                    <a:pt x="378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6" name="Google Shape;9626;p100"/>
            <p:cNvSpPr/>
            <p:nvPr/>
          </p:nvSpPr>
          <p:spPr>
            <a:xfrm>
              <a:off x="-630625" y="3226500"/>
              <a:ext cx="118150" cy="170950"/>
            </a:xfrm>
            <a:custGeom>
              <a:avLst/>
              <a:gdLst/>
              <a:ahLst/>
              <a:cxnLst/>
              <a:rect l="l" t="t" r="r" b="b"/>
              <a:pathLst>
                <a:path w="4726" h="6838" extrusionOk="0">
                  <a:moveTo>
                    <a:pt x="945" y="0"/>
                  </a:moveTo>
                  <a:cubicBezTo>
                    <a:pt x="536" y="0"/>
                    <a:pt x="126" y="284"/>
                    <a:pt x="0" y="662"/>
                  </a:cubicBezTo>
                  <a:lnTo>
                    <a:pt x="945" y="662"/>
                  </a:lnTo>
                  <a:cubicBezTo>
                    <a:pt x="1890" y="662"/>
                    <a:pt x="2646" y="1418"/>
                    <a:pt x="2646" y="2363"/>
                  </a:cubicBezTo>
                  <a:lnTo>
                    <a:pt x="2646" y="6490"/>
                  </a:lnTo>
                  <a:lnTo>
                    <a:pt x="2646" y="6616"/>
                  </a:lnTo>
                  <a:cubicBezTo>
                    <a:pt x="2766" y="6736"/>
                    <a:pt x="2868" y="6838"/>
                    <a:pt x="2993" y="6838"/>
                  </a:cubicBezTo>
                  <a:cubicBezTo>
                    <a:pt x="3032" y="6838"/>
                    <a:pt x="3074" y="6828"/>
                    <a:pt x="3119" y="6805"/>
                  </a:cubicBezTo>
                  <a:cubicBezTo>
                    <a:pt x="3245" y="6774"/>
                    <a:pt x="3277" y="6616"/>
                    <a:pt x="3308" y="6490"/>
                  </a:cubicBezTo>
                  <a:cubicBezTo>
                    <a:pt x="3497" y="6017"/>
                    <a:pt x="3686" y="5482"/>
                    <a:pt x="3686" y="5482"/>
                  </a:cubicBezTo>
                  <a:cubicBezTo>
                    <a:pt x="4222" y="5482"/>
                    <a:pt x="4694" y="5009"/>
                    <a:pt x="4694" y="4442"/>
                  </a:cubicBezTo>
                  <a:lnTo>
                    <a:pt x="4694" y="1008"/>
                  </a:lnTo>
                  <a:cubicBezTo>
                    <a:pt x="4726" y="473"/>
                    <a:pt x="4253" y="0"/>
                    <a:pt x="37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7" name="Google Shape;9627;p100"/>
          <p:cNvGrpSpPr/>
          <p:nvPr/>
        </p:nvGrpSpPr>
        <p:grpSpPr>
          <a:xfrm>
            <a:off x="3019809" y="1688647"/>
            <a:ext cx="420775" cy="420811"/>
            <a:chOff x="-5251625" y="3272950"/>
            <a:chExt cx="292225" cy="292250"/>
          </a:xfrm>
        </p:grpSpPr>
        <p:sp>
          <p:nvSpPr>
            <p:cNvPr id="9628" name="Google Shape;9628;p100"/>
            <p:cNvSpPr/>
            <p:nvPr/>
          </p:nvSpPr>
          <p:spPr>
            <a:xfrm>
              <a:off x="-5156325" y="3462775"/>
              <a:ext cx="33900" cy="33100"/>
            </a:xfrm>
            <a:custGeom>
              <a:avLst/>
              <a:gdLst/>
              <a:ahLst/>
              <a:cxnLst/>
              <a:rect l="l" t="t" r="r" b="b"/>
              <a:pathLst>
                <a:path w="1356" h="1324" extrusionOk="0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cubicBezTo>
                    <a:pt x="1" y="1072"/>
                    <a:pt x="316" y="1324"/>
                    <a:pt x="662" y="1324"/>
                  </a:cubicBezTo>
                  <a:cubicBezTo>
                    <a:pt x="1072" y="1324"/>
                    <a:pt x="1355" y="1009"/>
                    <a:pt x="1355" y="662"/>
                  </a:cubicBezTo>
                  <a:cubicBezTo>
                    <a:pt x="1355" y="284"/>
                    <a:pt x="1040" y="0"/>
                    <a:pt x="66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9" name="Google Shape;9629;p100"/>
            <p:cNvSpPr/>
            <p:nvPr/>
          </p:nvSpPr>
          <p:spPr>
            <a:xfrm>
              <a:off x="-5251625" y="3272950"/>
              <a:ext cx="292225" cy="292250"/>
            </a:xfrm>
            <a:custGeom>
              <a:avLst/>
              <a:gdLst/>
              <a:ahLst/>
              <a:cxnLst/>
              <a:rect l="l" t="t" r="r" b="b"/>
              <a:pathLst>
                <a:path w="11689" h="11690" extrusionOk="0">
                  <a:moveTo>
                    <a:pt x="3699" y="2764"/>
                  </a:moveTo>
                  <a:cubicBezTo>
                    <a:pt x="3958" y="2764"/>
                    <a:pt x="4180" y="3098"/>
                    <a:pt x="3939" y="3340"/>
                  </a:cubicBezTo>
                  <a:lnTo>
                    <a:pt x="3497" y="3781"/>
                  </a:lnTo>
                  <a:lnTo>
                    <a:pt x="3939" y="4191"/>
                  </a:lnTo>
                  <a:cubicBezTo>
                    <a:pt x="4180" y="4433"/>
                    <a:pt x="3958" y="4767"/>
                    <a:pt x="3699" y="4767"/>
                  </a:cubicBezTo>
                  <a:cubicBezTo>
                    <a:pt x="3621" y="4767"/>
                    <a:pt x="3539" y="4737"/>
                    <a:pt x="3466" y="4664"/>
                  </a:cubicBezTo>
                  <a:lnTo>
                    <a:pt x="3025" y="4222"/>
                  </a:lnTo>
                  <a:lnTo>
                    <a:pt x="2584" y="4664"/>
                  </a:lnTo>
                  <a:cubicBezTo>
                    <a:pt x="2515" y="4756"/>
                    <a:pt x="2432" y="4794"/>
                    <a:pt x="2352" y="4794"/>
                  </a:cubicBezTo>
                  <a:cubicBezTo>
                    <a:pt x="2103" y="4794"/>
                    <a:pt x="1873" y="4429"/>
                    <a:pt x="2111" y="4191"/>
                  </a:cubicBezTo>
                  <a:lnTo>
                    <a:pt x="2552" y="3781"/>
                  </a:lnTo>
                  <a:lnTo>
                    <a:pt x="2111" y="3340"/>
                  </a:lnTo>
                  <a:cubicBezTo>
                    <a:pt x="1869" y="3098"/>
                    <a:pt x="2092" y="2764"/>
                    <a:pt x="2351" y="2764"/>
                  </a:cubicBezTo>
                  <a:cubicBezTo>
                    <a:pt x="2429" y="2764"/>
                    <a:pt x="2511" y="2795"/>
                    <a:pt x="2584" y="2868"/>
                  </a:cubicBezTo>
                  <a:lnTo>
                    <a:pt x="3025" y="3309"/>
                  </a:lnTo>
                  <a:lnTo>
                    <a:pt x="3466" y="2868"/>
                  </a:lnTo>
                  <a:cubicBezTo>
                    <a:pt x="3539" y="2795"/>
                    <a:pt x="3621" y="2764"/>
                    <a:pt x="3699" y="2764"/>
                  </a:cubicBezTo>
                  <a:close/>
                  <a:moveTo>
                    <a:pt x="8583" y="6922"/>
                  </a:moveTo>
                  <a:cubicBezTo>
                    <a:pt x="8841" y="6922"/>
                    <a:pt x="9064" y="7257"/>
                    <a:pt x="8822" y="7499"/>
                  </a:cubicBezTo>
                  <a:lnTo>
                    <a:pt x="8381" y="7940"/>
                  </a:lnTo>
                  <a:lnTo>
                    <a:pt x="8822" y="8381"/>
                  </a:lnTo>
                  <a:cubicBezTo>
                    <a:pt x="9064" y="8623"/>
                    <a:pt x="8841" y="8958"/>
                    <a:pt x="8583" y="8958"/>
                  </a:cubicBezTo>
                  <a:cubicBezTo>
                    <a:pt x="8504" y="8958"/>
                    <a:pt x="8422" y="8927"/>
                    <a:pt x="8349" y="8854"/>
                  </a:cubicBezTo>
                  <a:lnTo>
                    <a:pt x="7908" y="8413"/>
                  </a:lnTo>
                  <a:lnTo>
                    <a:pt x="7467" y="8854"/>
                  </a:lnTo>
                  <a:cubicBezTo>
                    <a:pt x="7394" y="8927"/>
                    <a:pt x="7312" y="8958"/>
                    <a:pt x="7234" y="8958"/>
                  </a:cubicBezTo>
                  <a:cubicBezTo>
                    <a:pt x="6975" y="8958"/>
                    <a:pt x="6753" y="8623"/>
                    <a:pt x="6995" y="8381"/>
                  </a:cubicBezTo>
                  <a:lnTo>
                    <a:pt x="7436" y="7940"/>
                  </a:lnTo>
                  <a:lnTo>
                    <a:pt x="6995" y="7499"/>
                  </a:lnTo>
                  <a:cubicBezTo>
                    <a:pt x="6753" y="7257"/>
                    <a:pt x="6975" y="6922"/>
                    <a:pt x="7234" y="6922"/>
                  </a:cubicBezTo>
                  <a:cubicBezTo>
                    <a:pt x="7312" y="6922"/>
                    <a:pt x="7394" y="6953"/>
                    <a:pt x="7467" y="7026"/>
                  </a:cubicBezTo>
                  <a:lnTo>
                    <a:pt x="7908" y="7467"/>
                  </a:lnTo>
                  <a:lnTo>
                    <a:pt x="8349" y="7026"/>
                  </a:lnTo>
                  <a:cubicBezTo>
                    <a:pt x="8422" y="6953"/>
                    <a:pt x="8504" y="6922"/>
                    <a:pt x="8583" y="6922"/>
                  </a:cubicBezTo>
                  <a:close/>
                  <a:moveTo>
                    <a:pt x="7895" y="2732"/>
                  </a:moveTo>
                  <a:cubicBezTo>
                    <a:pt x="7974" y="2732"/>
                    <a:pt x="8055" y="2763"/>
                    <a:pt x="8129" y="2836"/>
                  </a:cubicBezTo>
                  <a:lnTo>
                    <a:pt x="8790" y="3498"/>
                  </a:lnTo>
                  <a:cubicBezTo>
                    <a:pt x="8916" y="3624"/>
                    <a:pt x="8916" y="3844"/>
                    <a:pt x="8790" y="3970"/>
                  </a:cubicBezTo>
                  <a:lnTo>
                    <a:pt x="8129" y="4632"/>
                  </a:lnTo>
                  <a:cubicBezTo>
                    <a:pt x="8055" y="4705"/>
                    <a:pt x="7974" y="4736"/>
                    <a:pt x="7895" y="4736"/>
                  </a:cubicBezTo>
                  <a:cubicBezTo>
                    <a:pt x="7637" y="4736"/>
                    <a:pt x="7414" y="4401"/>
                    <a:pt x="7656" y="4159"/>
                  </a:cubicBezTo>
                  <a:lnTo>
                    <a:pt x="7719" y="4096"/>
                  </a:lnTo>
                  <a:lnTo>
                    <a:pt x="7719" y="4096"/>
                  </a:lnTo>
                  <a:cubicBezTo>
                    <a:pt x="6175" y="4159"/>
                    <a:pt x="4978" y="5388"/>
                    <a:pt x="4852" y="6932"/>
                  </a:cubicBezTo>
                  <a:cubicBezTo>
                    <a:pt x="5451" y="7089"/>
                    <a:pt x="5829" y="7593"/>
                    <a:pt x="5829" y="8224"/>
                  </a:cubicBezTo>
                  <a:cubicBezTo>
                    <a:pt x="5829" y="9011"/>
                    <a:pt x="5230" y="9641"/>
                    <a:pt x="4474" y="9641"/>
                  </a:cubicBezTo>
                  <a:cubicBezTo>
                    <a:pt x="3750" y="9641"/>
                    <a:pt x="3119" y="9011"/>
                    <a:pt x="3119" y="8255"/>
                  </a:cubicBezTo>
                  <a:cubicBezTo>
                    <a:pt x="3119" y="7625"/>
                    <a:pt x="3529" y="7089"/>
                    <a:pt x="4128" y="6932"/>
                  </a:cubicBezTo>
                  <a:cubicBezTo>
                    <a:pt x="4285" y="5042"/>
                    <a:pt x="5829" y="3498"/>
                    <a:pt x="7751" y="3403"/>
                  </a:cubicBezTo>
                  <a:lnTo>
                    <a:pt x="7656" y="3309"/>
                  </a:lnTo>
                  <a:cubicBezTo>
                    <a:pt x="7414" y="3067"/>
                    <a:pt x="7637" y="2732"/>
                    <a:pt x="7895" y="2732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584"/>
                    <a:pt x="0" y="5829"/>
                  </a:cubicBezTo>
                  <a:cubicBezTo>
                    <a:pt x="0" y="9011"/>
                    <a:pt x="2615" y="11689"/>
                    <a:pt x="5829" y="11689"/>
                  </a:cubicBezTo>
                  <a:cubicBezTo>
                    <a:pt x="9011" y="11689"/>
                    <a:pt x="11689" y="9043"/>
                    <a:pt x="11689" y="5829"/>
                  </a:cubicBezTo>
                  <a:cubicBezTo>
                    <a:pt x="11657" y="5357"/>
                    <a:pt x="11563" y="4884"/>
                    <a:pt x="11500" y="4443"/>
                  </a:cubicBezTo>
                  <a:cubicBezTo>
                    <a:pt x="11248" y="4884"/>
                    <a:pt x="10838" y="5136"/>
                    <a:pt x="10303" y="5136"/>
                  </a:cubicBezTo>
                  <a:cubicBezTo>
                    <a:pt x="9578" y="5136"/>
                    <a:pt x="8948" y="4506"/>
                    <a:pt x="8948" y="3781"/>
                  </a:cubicBezTo>
                  <a:cubicBezTo>
                    <a:pt x="8948" y="3025"/>
                    <a:pt x="9578" y="2395"/>
                    <a:pt x="10303" y="2395"/>
                  </a:cubicBezTo>
                  <a:cubicBezTo>
                    <a:pt x="10397" y="2395"/>
                    <a:pt x="10523" y="2395"/>
                    <a:pt x="10586" y="2427"/>
                  </a:cubicBezTo>
                  <a:cubicBezTo>
                    <a:pt x="9483" y="883"/>
                    <a:pt x="7719" y="1"/>
                    <a:pt x="58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0" name="Google Shape;9630;p100"/>
            <p:cNvSpPr/>
            <p:nvPr/>
          </p:nvSpPr>
          <p:spPr>
            <a:xfrm>
              <a:off x="-5011400" y="3350150"/>
              <a:ext cx="33900" cy="33875"/>
            </a:xfrm>
            <a:custGeom>
              <a:avLst/>
              <a:gdLst/>
              <a:ahLst/>
              <a:cxnLst/>
              <a:rect l="l" t="t" r="r" b="b"/>
              <a:pathLst>
                <a:path w="1356" h="1355" extrusionOk="0">
                  <a:moveTo>
                    <a:pt x="662" y="0"/>
                  </a:moveTo>
                  <a:cubicBezTo>
                    <a:pt x="315" y="0"/>
                    <a:pt x="0" y="284"/>
                    <a:pt x="0" y="693"/>
                  </a:cubicBezTo>
                  <a:cubicBezTo>
                    <a:pt x="0" y="1071"/>
                    <a:pt x="315" y="1355"/>
                    <a:pt x="662" y="1355"/>
                  </a:cubicBezTo>
                  <a:cubicBezTo>
                    <a:pt x="1072" y="1355"/>
                    <a:pt x="1355" y="1040"/>
                    <a:pt x="1355" y="693"/>
                  </a:cubicBezTo>
                  <a:cubicBezTo>
                    <a:pt x="1355" y="315"/>
                    <a:pt x="1040" y="0"/>
                    <a:pt x="66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31" name="Google Shape;9631;p100"/>
          <p:cNvGrpSpPr/>
          <p:nvPr/>
        </p:nvGrpSpPr>
        <p:grpSpPr>
          <a:xfrm>
            <a:off x="3032265" y="2756270"/>
            <a:ext cx="419659" cy="420775"/>
            <a:chOff x="-5251625" y="3991275"/>
            <a:chExt cx="291450" cy="292225"/>
          </a:xfrm>
        </p:grpSpPr>
        <p:sp>
          <p:nvSpPr>
            <p:cNvPr id="9632" name="Google Shape;9632;p100"/>
            <p:cNvSpPr/>
            <p:nvPr/>
          </p:nvSpPr>
          <p:spPr>
            <a:xfrm>
              <a:off x="-5179950" y="4198400"/>
              <a:ext cx="145725" cy="85100"/>
            </a:xfrm>
            <a:custGeom>
              <a:avLst/>
              <a:gdLst/>
              <a:ahLst/>
              <a:cxnLst/>
              <a:rect l="l" t="t" r="r" b="b"/>
              <a:pathLst>
                <a:path w="5829" h="3404" extrusionOk="0">
                  <a:moveTo>
                    <a:pt x="0" y="1"/>
                  </a:moveTo>
                  <a:lnTo>
                    <a:pt x="504" y="3151"/>
                  </a:lnTo>
                  <a:cubicBezTo>
                    <a:pt x="567" y="3309"/>
                    <a:pt x="662" y="3403"/>
                    <a:pt x="883" y="3403"/>
                  </a:cubicBezTo>
                  <a:lnTo>
                    <a:pt x="4978" y="3403"/>
                  </a:lnTo>
                  <a:cubicBezTo>
                    <a:pt x="5136" y="3403"/>
                    <a:pt x="5293" y="3309"/>
                    <a:pt x="5325" y="3151"/>
                  </a:cubicBezTo>
                  <a:lnTo>
                    <a:pt x="582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3" name="Google Shape;9633;p100"/>
            <p:cNvSpPr/>
            <p:nvPr/>
          </p:nvSpPr>
          <p:spPr>
            <a:xfrm>
              <a:off x="-5203575" y="4129100"/>
              <a:ext cx="196925" cy="51225"/>
            </a:xfrm>
            <a:custGeom>
              <a:avLst/>
              <a:gdLst/>
              <a:ahLst/>
              <a:cxnLst/>
              <a:rect l="l" t="t" r="r" b="b"/>
              <a:pathLst>
                <a:path w="7877" h="2049" extrusionOk="0">
                  <a:moveTo>
                    <a:pt x="1229" y="1"/>
                  </a:moveTo>
                  <a:cubicBezTo>
                    <a:pt x="504" y="1"/>
                    <a:pt x="0" y="662"/>
                    <a:pt x="284" y="1387"/>
                  </a:cubicBezTo>
                  <a:cubicBezTo>
                    <a:pt x="284" y="1702"/>
                    <a:pt x="567" y="1922"/>
                    <a:pt x="882" y="2017"/>
                  </a:cubicBezTo>
                  <a:cubicBezTo>
                    <a:pt x="945" y="2048"/>
                    <a:pt x="1071" y="2048"/>
                    <a:pt x="1197" y="2048"/>
                  </a:cubicBezTo>
                  <a:lnTo>
                    <a:pt x="6648" y="2048"/>
                  </a:lnTo>
                  <a:cubicBezTo>
                    <a:pt x="6774" y="2048"/>
                    <a:pt x="6868" y="2017"/>
                    <a:pt x="6963" y="2017"/>
                  </a:cubicBezTo>
                  <a:cubicBezTo>
                    <a:pt x="7278" y="1922"/>
                    <a:pt x="7530" y="1702"/>
                    <a:pt x="7656" y="1387"/>
                  </a:cubicBezTo>
                  <a:cubicBezTo>
                    <a:pt x="7876" y="662"/>
                    <a:pt x="7372" y="1"/>
                    <a:pt x="671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4" name="Google Shape;9634;p100"/>
            <p:cNvSpPr/>
            <p:nvPr/>
          </p:nvSpPr>
          <p:spPr>
            <a:xfrm>
              <a:off x="-5251625" y="3991275"/>
              <a:ext cx="291450" cy="172500"/>
            </a:xfrm>
            <a:custGeom>
              <a:avLst/>
              <a:gdLst/>
              <a:ahLst/>
              <a:cxnLst/>
              <a:rect l="l" t="t" r="r" b="b"/>
              <a:pathLst>
                <a:path w="11658" h="6900" extrusionOk="0">
                  <a:moveTo>
                    <a:pt x="1009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5829"/>
                  </a:lnTo>
                  <a:cubicBezTo>
                    <a:pt x="0" y="6396"/>
                    <a:pt x="473" y="6900"/>
                    <a:pt x="1009" y="6900"/>
                  </a:cubicBezTo>
                  <a:lnTo>
                    <a:pt x="1418" y="6900"/>
                  </a:lnTo>
                  <a:cubicBezTo>
                    <a:pt x="1387" y="6774"/>
                    <a:pt x="1387" y="6648"/>
                    <a:pt x="1387" y="6553"/>
                  </a:cubicBezTo>
                  <a:cubicBezTo>
                    <a:pt x="1387" y="5608"/>
                    <a:pt x="2111" y="4852"/>
                    <a:pt x="3056" y="4852"/>
                  </a:cubicBezTo>
                  <a:lnTo>
                    <a:pt x="3781" y="4852"/>
                  </a:lnTo>
                  <a:cubicBezTo>
                    <a:pt x="3907" y="4285"/>
                    <a:pt x="4254" y="3875"/>
                    <a:pt x="4726" y="3623"/>
                  </a:cubicBezTo>
                  <a:cubicBezTo>
                    <a:pt x="4537" y="3371"/>
                    <a:pt x="4411" y="3119"/>
                    <a:pt x="4411" y="2773"/>
                  </a:cubicBezTo>
                  <a:cubicBezTo>
                    <a:pt x="4411" y="2016"/>
                    <a:pt x="5041" y="1386"/>
                    <a:pt x="5797" y="1386"/>
                  </a:cubicBezTo>
                  <a:cubicBezTo>
                    <a:pt x="6522" y="1386"/>
                    <a:pt x="7152" y="2016"/>
                    <a:pt x="7152" y="2773"/>
                  </a:cubicBezTo>
                  <a:cubicBezTo>
                    <a:pt x="7152" y="3088"/>
                    <a:pt x="7058" y="3403"/>
                    <a:pt x="6837" y="3623"/>
                  </a:cubicBezTo>
                  <a:cubicBezTo>
                    <a:pt x="7310" y="3875"/>
                    <a:pt x="7688" y="4285"/>
                    <a:pt x="7782" y="4852"/>
                  </a:cubicBezTo>
                  <a:lnTo>
                    <a:pt x="8507" y="4852"/>
                  </a:lnTo>
                  <a:cubicBezTo>
                    <a:pt x="9452" y="4852"/>
                    <a:pt x="10208" y="5608"/>
                    <a:pt x="10208" y="6553"/>
                  </a:cubicBezTo>
                  <a:cubicBezTo>
                    <a:pt x="10208" y="6648"/>
                    <a:pt x="10208" y="6774"/>
                    <a:pt x="10145" y="6900"/>
                  </a:cubicBezTo>
                  <a:lnTo>
                    <a:pt x="10586" y="6900"/>
                  </a:lnTo>
                  <a:cubicBezTo>
                    <a:pt x="11153" y="6900"/>
                    <a:pt x="11626" y="6427"/>
                    <a:pt x="11626" y="5829"/>
                  </a:cubicBezTo>
                  <a:lnTo>
                    <a:pt x="11626" y="1040"/>
                  </a:lnTo>
                  <a:cubicBezTo>
                    <a:pt x="11657" y="473"/>
                    <a:pt x="11185" y="0"/>
                    <a:pt x="106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5" name="Google Shape;9635;p100"/>
            <p:cNvSpPr/>
            <p:nvPr/>
          </p:nvSpPr>
          <p:spPr>
            <a:xfrm>
              <a:off x="-5139775" y="4096025"/>
              <a:ext cx="65400" cy="17350"/>
            </a:xfrm>
            <a:custGeom>
              <a:avLst/>
              <a:gdLst/>
              <a:ahLst/>
              <a:cxnLst/>
              <a:rect l="l" t="t" r="r" b="b"/>
              <a:pathLst>
                <a:path w="2616" h="694" extrusionOk="0">
                  <a:moveTo>
                    <a:pt x="1008" y="0"/>
                  </a:moveTo>
                  <a:cubicBezTo>
                    <a:pt x="567" y="0"/>
                    <a:pt x="158" y="315"/>
                    <a:pt x="0" y="693"/>
                  </a:cubicBezTo>
                  <a:lnTo>
                    <a:pt x="2615" y="693"/>
                  </a:lnTo>
                  <a:cubicBezTo>
                    <a:pt x="2489" y="252"/>
                    <a:pt x="2111" y="0"/>
                    <a:pt x="16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6" name="Google Shape;9636;p100"/>
            <p:cNvSpPr/>
            <p:nvPr/>
          </p:nvSpPr>
          <p:spPr>
            <a:xfrm>
              <a:off x="-5122450" y="4044825"/>
              <a:ext cx="33100" cy="33100"/>
            </a:xfrm>
            <a:custGeom>
              <a:avLst/>
              <a:gdLst/>
              <a:ahLst/>
              <a:cxnLst/>
              <a:rect l="l" t="t" r="r" b="b"/>
              <a:pathLst>
                <a:path w="1324" h="1324" extrusionOk="0">
                  <a:moveTo>
                    <a:pt x="662" y="0"/>
                  </a:moveTo>
                  <a:cubicBezTo>
                    <a:pt x="252" y="0"/>
                    <a:pt x="0" y="316"/>
                    <a:pt x="0" y="662"/>
                  </a:cubicBezTo>
                  <a:cubicBezTo>
                    <a:pt x="0" y="1009"/>
                    <a:pt x="315" y="1324"/>
                    <a:pt x="662" y="1324"/>
                  </a:cubicBezTo>
                  <a:cubicBezTo>
                    <a:pt x="1008" y="1324"/>
                    <a:pt x="1323" y="1009"/>
                    <a:pt x="1323" y="662"/>
                  </a:cubicBezTo>
                  <a:cubicBezTo>
                    <a:pt x="1323" y="253"/>
                    <a:pt x="1008" y="0"/>
                    <a:pt x="66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37" name="Google Shape;9637;p100"/>
          <p:cNvGrpSpPr/>
          <p:nvPr/>
        </p:nvGrpSpPr>
        <p:grpSpPr>
          <a:xfrm>
            <a:off x="5772848" y="1689240"/>
            <a:ext cx="319874" cy="419623"/>
            <a:chOff x="-3365275" y="3253275"/>
            <a:chExt cx="222150" cy="291425"/>
          </a:xfrm>
        </p:grpSpPr>
        <p:sp>
          <p:nvSpPr>
            <p:cNvPr id="9638" name="Google Shape;9638;p100"/>
            <p:cNvSpPr/>
            <p:nvPr/>
          </p:nvSpPr>
          <p:spPr>
            <a:xfrm>
              <a:off x="-3365275" y="3253275"/>
              <a:ext cx="222150" cy="291425"/>
            </a:xfrm>
            <a:custGeom>
              <a:avLst/>
              <a:gdLst/>
              <a:ahLst/>
              <a:cxnLst/>
              <a:rect l="l" t="t" r="r" b="b"/>
              <a:pathLst>
                <a:path w="8886" h="11657" extrusionOk="0">
                  <a:moveTo>
                    <a:pt x="5861" y="662"/>
                  </a:moveTo>
                  <a:cubicBezTo>
                    <a:pt x="6302" y="662"/>
                    <a:pt x="6302" y="1323"/>
                    <a:pt x="5861" y="1323"/>
                  </a:cubicBezTo>
                  <a:lnTo>
                    <a:pt x="3120" y="1323"/>
                  </a:lnTo>
                  <a:cubicBezTo>
                    <a:pt x="2647" y="1323"/>
                    <a:pt x="2647" y="662"/>
                    <a:pt x="3120" y="662"/>
                  </a:cubicBezTo>
                  <a:close/>
                  <a:moveTo>
                    <a:pt x="7215" y="3466"/>
                  </a:moveTo>
                  <a:cubicBezTo>
                    <a:pt x="7625" y="3466"/>
                    <a:pt x="7625" y="4127"/>
                    <a:pt x="7215" y="4127"/>
                  </a:cubicBezTo>
                  <a:lnTo>
                    <a:pt x="4443" y="4127"/>
                  </a:lnTo>
                  <a:cubicBezTo>
                    <a:pt x="4002" y="4127"/>
                    <a:pt x="3970" y="3466"/>
                    <a:pt x="4443" y="3466"/>
                  </a:cubicBezTo>
                  <a:close/>
                  <a:moveTo>
                    <a:pt x="3101" y="2795"/>
                  </a:moveTo>
                  <a:cubicBezTo>
                    <a:pt x="3360" y="2795"/>
                    <a:pt x="3582" y="3129"/>
                    <a:pt x="3340" y="3371"/>
                  </a:cubicBezTo>
                  <a:lnTo>
                    <a:pt x="2899" y="3812"/>
                  </a:lnTo>
                  <a:lnTo>
                    <a:pt x="3340" y="4253"/>
                  </a:lnTo>
                  <a:cubicBezTo>
                    <a:pt x="3582" y="4495"/>
                    <a:pt x="3360" y="4830"/>
                    <a:pt x="3101" y="4830"/>
                  </a:cubicBezTo>
                  <a:cubicBezTo>
                    <a:pt x="3023" y="4830"/>
                    <a:pt x="2941" y="4799"/>
                    <a:pt x="2868" y="4726"/>
                  </a:cubicBezTo>
                  <a:lnTo>
                    <a:pt x="2427" y="4285"/>
                  </a:lnTo>
                  <a:lnTo>
                    <a:pt x="2017" y="4726"/>
                  </a:lnTo>
                  <a:cubicBezTo>
                    <a:pt x="1944" y="4799"/>
                    <a:pt x="1862" y="4830"/>
                    <a:pt x="1784" y="4830"/>
                  </a:cubicBezTo>
                  <a:cubicBezTo>
                    <a:pt x="1525" y="4830"/>
                    <a:pt x="1303" y="4495"/>
                    <a:pt x="1545" y="4253"/>
                  </a:cubicBezTo>
                  <a:lnTo>
                    <a:pt x="1954" y="3812"/>
                  </a:lnTo>
                  <a:lnTo>
                    <a:pt x="1545" y="3371"/>
                  </a:lnTo>
                  <a:cubicBezTo>
                    <a:pt x="1303" y="3129"/>
                    <a:pt x="1525" y="2795"/>
                    <a:pt x="1784" y="2795"/>
                  </a:cubicBezTo>
                  <a:cubicBezTo>
                    <a:pt x="1862" y="2795"/>
                    <a:pt x="1944" y="2825"/>
                    <a:pt x="2017" y="2899"/>
                  </a:cubicBezTo>
                  <a:lnTo>
                    <a:pt x="2427" y="3340"/>
                  </a:lnTo>
                  <a:lnTo>
                    <a:pt x="2868" y="2899"/>
                  </a:lnTo>
                  <a:cubicBezTo>
                    <a:pt x="2941" y="2825"/>
                    <a:pt x="3023" y="2795"/>
                    <a:pt x="3101" y="2795"/>
                  </a:cubicBezTo>
                  <a:close/>
                  <a:moveTo>
                    <a:pt x="7242" y="6206"/>
                  </a:moveTo>
                  <a:cubicBezTo>
                    <a:pt x="7625" y="6206"/>
                    <a:pt x="7616" y="6868"/>
                    <a:pt x="7215" y="6868"/>
                  </a:cubicBezTo>
                  <a:lnTo>
                    <a:pt x="4443" y="6868"/>
                  </a:lnTo>
                  <a:cubicBezTo>
                    <a:pt x="4002" y="6868"/>
                    <a:pt x="3970" y="6207"/>
                    <a:pt x="4443" y="6207"/>
                  </a:cubicBezTo>
                  <a:lnTo>
                    <a:pt x="7215" y="6207"/>
                  </a:lnTo>
                  <a:cubicBezTo>
                    <a:pt x="7225" y="6206"/>
                    <a:pt x="7233" y="6206"/>
                    <a:pt x="7242" y="6206"/>
                  </a:cubicBezTo>
                  <a:close/>
                  <a:moveTo>
                    <a:pt x="3101" y="5504"/>
                  </a:moveTo>
                  <a:cubicBezTo>
                    <a:pt x="3360" y="5504"/>
                    <a:pt x="3582" y="5839"/>
                    <a:pt x="3340" y="6081"/>
                  </a:cubicBezTo>
                  <a:lnTo>
                    <a:pt x="2899" y="6522"/>
                  </a:lnTo>
                  <a:lnTo>
                    <a:pt x="3340" y="6963"/>
                  </a:lnTo>
                  <a:cubicBezTo>
                    <a:pt x="3582" y="7205"/>
                    <a:pt x="3360" y="7539"/>
                    <a:pt x="3101" y="7539"/>
                  </a:cubicBezTo>
                  <a:cubicBezTo>
                    <a:pt x="3023" y="7539"/>
                    <a:pt x="2941" y="7509"/>
                    <a:pt x="2868" y="7435"/>
                  </a:cubicBezTo>
                  <a:lnTo>
                    <a:pt x="2427" y="6994"/>
                  </a:lnTo>
                  <a:lnTo>
                    <a:pt x="2017" y="7435"/>
                  </a:lnTo>
                  <a:cubicBezTo>
                    <a:pt x="1944" y="7509"/>
                    <a:pt x="1862" y="7539"/>
                    <a:pt x="1784" y="7539"/>
                  </a:cubicBezTo>
                  <a:cubicBezTo>
                    <a:pt x="1525" y="7539"/>
                    <a:pt x="1303" y="7205"/>
                    <a:pt x="1545" y="6963"/>
                  </a:cubicBezTo>
                  <a:lnTo>
                    <a:pt x="1954" y="6522"/>
                  </a:lnTo>
                  <a:lnTo>
                    <a:pt x="1545" y="6081"/>
                  </a:lnTo>
                  <a:cubicBezTo>
                    <a:pt x="1303" y="5839"/>
                    <a:pt x="1525" y="5504"/>
                    <a:pt x="1784" y="5504"/>
                  </a:cubicBezTo>
                  <a:cubicBezTo>
                    <a:pt x="1862" y="5504"/>
                    <a:pt x="1944" y="5535"/>
                    <a:pt x="2017" y="5608"/>
                  </a:cubicBezTo>
                  <a:lnTo>
                    <a:pt x="2427" y="6049"/>
                  </a:lnTo>
                  <a:lnTo>
                    <a:pt x="2868" y="5608"/>
                  </a:lnTo>
                  <a:cubicBezTo>
                    <a:pt x="2941" y="5535"/>
                    <a:pt x="3023" y="5504"/>
                    <a:pt x="3101" y="5504"/>
                  </a:cubicBezTo>
                  <a:close/>
                  <a:moveTo>
                    <a:pt x="7215" y="8916"/>
                  </a:moveTo>
                  <a:cubicBezTo>
                    <a:pt x="7625" y="8916"/>
                    <a:pt x="7625" y="9609"/>
                    <a:pt x="7215" y="9609"/>
                  </a:cubicBezTo>
                  <a:lnTo>
                    <a:pt x="4443" y="9609"/>
                  </a:lnTo>
                  <a:cubicBezTo>
                    <a:pt x="4002" y="9609"/>
                    <a:pt x="3970" y="8916"/>
                    <a:pt x="4443" y="8916"/>
                  </a:cubicBezTo>
                  <a:close/>
                  <a:moveTo>
                    <a:pt x="2395" y="8254"/>
                  </a:moveTo>
                  <a:cubicBezTo>
                    <a:pt x="2962" y="8254"/>
                    <a:pt x="3435" y="8727"/>
                    <a:pt x="3435" y="9263"/>
                  </a:cubicBezTo>
                  <a:cubicBezTo>
                    <a:pt x="3435" y="9830"/>
                    <a:pt x="2994" y="10302"/>
                    <a:pt x="2395" y="10302"/>
                  </a:cubicBezTo>
                  <a:cubicBezTo>
                    <a:pt x="1860" y="10302"/>
                    <a:pt x="1387" y="9830"/>
                    <a:pt x="1387" y="9263"/>
                  </a:cubicBezTo>
                  <a:cubicBezTo>
                    <a:pt x="1387" y="8727"/>
                    <a:pt x="1860" y="8254"/>
                    <a:pt x="2395" y="8254"/>
                  </a:cubicBezTo>
                  <a:close/>
                  <a:moveTo>
                    <a:pt x="3057" y="0"/>
                  </a:moveTo>
                  <a:cubicBezTo>
                    <a:pt x="2647" y="0"/>
                    <a:pt x="2238" y="252"/>
                    <a:pt x="2112" y="662"/>
                  </a:cubicBezTo>
                  <a:lnTo>
                    <a:pt x="1009" y="662"/>
                  </a:lnTo>
                  <a:cubicBezTo>
                    <a:pt x="473" y="662"/>
                    <a:pt x="1" y="1134"/>
                    <a:pt x="1" y="1670"/>
                  </a:cubicBezTo>
                  <a:lnTo>
                    <a:pt x="1" y="10617"/>
                  </a:lnTo>
                  <a:cubicBezTo>
                    <a:pt x="1" y="11153"/>
                    <a:pt x="473" y="11657"/>
                    <a:pt x="1009" y="11657"/>
                  </a:cubicBezTo>
                  <a:lnTo>
                    <a:pt x="7877" y="11657"/>
                  </a:lnTo>
                  <a:cubicBezTo>
                    <a:pt x="8413" y="11657"/>
                    <a:pt x="8885" y="11184"/>
                    <a:pt x="8885" y="10617"/>
                  </a:cubicBezTo>
                  <a:lnTo>
                    <a:pt x="8885" y="1670"/>
                  </a:lnTo>
                  <a:cubicBezTo>
                    <a:pt x="8885" y="1134"/>
                    <a:pt x="8476" y="662"/>
                    <a:pt x="7877" y="662"/>
                  </a:cubicBezTo>
                  <a:lnTo>
                    <a:pt x="6774" y="662"/>
                  </a:lnTo>
                  <a:cubicBezTo>
                    <a:pt x="6617" y="252"/>
                    <a:pt x="6270" y="0"/>
                    <a:pt x="58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9" name="Google Shape;9639;p100"/>
            <p:cNvSpPr/>
            <p:nvPr/>
          </p:nvSpPr>
          <p:spPr>
            <a:xfrm>
              <a:off x="-3314075" y="34761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40" name="Google Shape;9640;p100"/>
          <p:cNvGrpSpPr/>
          <p:nvPr/>
        </p:nvGrpSpPr>
        <p:grpSpPr>
          <a:xfrm>
            <a:off x="1933980" y="1689799"/>
            <a:ext cx="420811" cy="418507"/>
            <a:chOff x="-5971525" y="3273750"/>
            <a:chExt cx="292250" cy="290650"/>
          </a:xfrm>
        </p:grpSpPr>
        <p:sp>
          <p:nvSpPr>
            <p:cNvPr id="9641" name="Google Shape;9641;p100"/>
            <p:cNvSpPr/>
            <p:nvPr/>
          </p:nvSpPr>
          <p:spPr>
            <a:xfrm>
              <a:off x="-5868325" y="3273750"/>
              <a:ext cx="85075" cy="84300"/>
            </a:xfrm>
            <a:custGeom>
              <a:avLst/>
              <a:gdLst/>
              <a:ahLst/>
              <a:cxnLst/>
              <a:rect l="l" t="t" r="r" b="b"/>
              <a:pathLst>
                <a:path w="3403" h="3372" extrusionOk="0">
                  <a:moveTo>
                    <a:pt x="1701" y="0"/>
                  </a:moveTo>
                  <a:cubicBezTo>
                    <a:pt x="788" y="0"/>
                    <a:pt x="0" y="756"/>
                    <a:pt x="0" y="1702"/>
                  </a:cubicBezTo>
                  <a:cubicBezTo>
                    <a:pt x="0" y="2615"/>
                    <a:pt x="788" y="3371"/>
                    <a:pt x="1701" y="3371"/>
                  </a:cubicBezTo>
                  <a:cubicBezTo>
                    <a:pt x="2646" y="3371"/>
                    <a:pt x="3403" y="2615"/>
                    <a:pt x="3403" y="1702"/>
                  </a:cubicBezTo>
                  <a:cubicBezTo>
                    <a:pt x="3403" y="756"/>
                    <a:pt x="2646" y="0"/>
                    <a:pt x="17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2" name="Google Shape;9642;p100"/>
            <p:cNvSpPr/>
            <p:nvPr/>
          </p:nvSpPr>
          <p:spPr>
            <a:xfrm>
              <a:off x="-5971525" y="3308400"/>
              <a:ext cx="292250" cy="256000"/>
            </a:xfrm>
            <a:custGeom>
              <a:avLst/>
              <a:gdLst/>
              <a:ahLst/>
              <a:cxnLst/>
              <a:rect l="l" t="t" r="r" b="b"/>
              <a:pathLst>
                <a:path w="11690" h="10240" extrusionOk="0">
                  <a:moveTo>
                    <a:pt x="2049" y="1"/>
                  </a:moveTo>
                  <a:cubicBezTo>
                    <a:pt x="1324" y="1"/>
                    <a:pt x="694" y="599"/>
                    <a:pt x="694" y="1355"/>
                  </a:cubicBezTo>
                  <a:cubicBezTo>
                    <a:pt x="694" y="1733"/>
                    <a:pt x="852" y="2080"/>
                    <a:pt x="1072" y="2300"/>
                  </a:cubicBezTo>
                  <a:cubicBezTo>
                    <a:pt x="442" y="2647"/>
                    <a:pt x="1" y="3340"/>
                    <a:pt x="1" y="4096"/>
                  </a:cubicBezTo>
                  <a:lnTo>
                    <a:pt x="1" y="5766"/>
                  </a:lnTo>
                  <a:cubicBezTo>
                    <a:pt x="1" y="6207"/>
                    <a:pt x="284" y="6617"/>
                    <a:pt x="694" y="6774"/>
                  </a:cubicBezTo>
                  <a:lnTo>
                    <a:pt x="694" y="8538"/>
                  </a:lnTo>
                  <a:cubicBezTo>
                    <a:pt x="694" y="9074"/>
                    <a:pt x="1167" y="9546"/>
                    <a:pt x="1702" y="9546"/>
                  </a:cubicBezTo>
                  <a:lnTo>
                    <a:pt x="2364" y="9546"/>
                  </a:lnTo>
                  <a:cubicBezTo>
                    <a:pt x="2931" y="9546"/>
                    <a:pt x="3403" y="9074"/>
                    <a:pt x="3403" y="8538"/>
                  </a:cubicBezTo>
                  <a:lnTo>
                    <a:pt x="3403" y="6774"/>
                  </a:lnTo>
                  <a:cubicBezTo>
                    <a:pt x="3529" y="6711"/>
                    <a:pt x="3624" y="6648"/>
                    <a:pt x="3750" y="6522"/>
                  </a:cubicBezTo>
                  <a:cubicBezTo>
                    <a:pt x="3876" y="6585"/>
                    <a:pt x="3939" y="6680"/>
                    <a:pt x="4097" y="6774"/>
                  </a:cubicBezTo>
                  <a:lnTo>
                    <a:pt x="4097" y="9200"/>
                  </a:lnTo>
                  <a:cubicBezTo>
                    <a:pt x="4097" y="9735"/>
                    <a:pt x="4569" y="10240"/>
                    <a:pt x="5136" y="10240"/>
                  </a:cubicBezTo>
                  <a:lnTo>
                    <a:pt x="6522" y="10240"/>
                  </a:lnTo>
                  <a:cubicBezTo>
                    <a:pt x="7058" y="10240"/>
                    <a:pt x="7562" y="9767"/>
                    <a:pt x="7562" y="9200"/>
                  </a:cubicBezTo>
                  <a:lnTo>
                    <a:pt x="7562" y="6774"/>
                  </a:lnTo>
                  <a:cubicBezTo>
                    <a:pt x="7688" y="6711"/>
                    <a:pt x="7814" y="6648"/>
                    <a:pt x="7940" y="6522"/>
                  </a:cubicBezTo>
                  <a:cubicBezTo>
                    <a:pt x="8035" y="6585"/>
                    <a:pt x="8129" y="6680"/>
                    <a:pt x="8287" y="6774"/>
                  </a:cubicBezTo>
                  <a:lnTo>
                    <a:pt x="8287" y="8538"/>
                  </a:lnTo>
                  <a:cubicBezTo>
                    <a:pt x="8287" y="9074"/>
                    <a:pt x="8759" y="9546"/>
                    <a:pt x="9295" y="9546"/>
                  </a:cubicBezTo>
                  <a:lnTo>
                    <a:pt x="9988" y="9546"/>
                  </a:lnTo>
                  <a:cubicBezTo>
                    <a:pt x="10524" y="9546"/>
                    <a:pt x="10996" y="9074"/>
                    <a:pt x="10996" y="8538"/>
                  </a:cubicBezTo>
                  <a:lnTo>
                    <a:pt x="10996" y="6774"/>
                  </a:lnTo>
                  <a:cubicBezTo>
                    <a:pt x="11406" y="6617"/>
                    <a:pt x="11658" y="6238"/>
                    <a:pt x="11658" y="5766"/>
                  </a:cubicBezTo>
                  <a:lnTo>
                    <a:pt x="11658" y="4096"/>
                  </a:lnTo>
                  <a:cubicBezTo>
                    <a:pt x="11689" y="3340"/>
                    <a:pt x="11280" y="2678"/>
                    <a:pt x="10650" y="2300"/>
                  </a:cubicBezTo>
                  <a:cubicBezTo>
                    <a:pt x="10870" y="2080"/>
                    <a:pt x="11028" y="1733"/>
                    <a:pt x="11028" y="1355"/>
                  </a:cubicBezTo>
                  <a:cubicBezTo>
                    <a:pt x="11028" y="599"/>
                    <a:pt x="10398" y="1"/>
                    <a:pt x="9641" y="1"/>
                  </a:cubicBezTo>
                  <a:cubicBezTo>
                    <a:pt x="8917" y="1"/>
                    <a:pt x="8287" y="599"/>
                    <a:pt x="8287" y="1355"/>
                  </a:cubicBezTo>
                  <a:cubicBezTo>
                    <a:pt x="8287" y="1733"/>
                    <a:pt x="8444" y="2080"/>
                    <a:pt x="8665" y="2300"/>
                  </a:cubicBezTo>
                  <a:cubicBezTo>
                    <a:pt x="8444" y="2426"/>
                    <a:pt x="8224" y="2584"/>
                    <a:pt x="8066" y="2773"/>
                  </a:cubicBezTo>
                  <a:cubicBezTo>
                    <a:pt x="7972" y="2521"/>
                    <a:pt x="7751" y="2237"/>
                    <a:pt x="7562" y="2017"/>
                  </a:cubicBezTo>
                  <a:cubicBezTo>
                    <a:pt x="7216" y="2395"/>
                    <a:pt x="6743" y="2584"/>
                    <a:pt x="6239" y="2647"/>
                  </a:cubicBezTo>
                  <a:lnTo>
                    <a:pt x="6239" y="4380"/>
                  </a:lnTo>
                  <a:cubicBezTo>
                    <a:pt x="6239" y="4604"/>
                    <a:pt x="6043" y="4722"/>
                    <a:pt x="5851" y="4722"/>
                  </a:cubicBezTo>
                  <a:cubicBezTo>
                    <a:pt x="5665" y="4722"/>
                    <a:pt x="5483" y="4612"/>
                    <a:pt x="5483" y="4380"/>
                  </a:cubicBezTo>
                  <a:lnTo>
                    <a:pt x="5483" y="2647"/>
                  </a:lnTo>
                  <a:cubicBezTo>
                    <a:pt x="4979" y="2584"/>
                    <a:pt x="4506" y="2332"/>
                    <a:pt x="4160" y="2017"/>
                  </a:cubicBezTo>
                  <a:cubicBezTo>
                    <a:pt x="3908" y="2237"/>
                    <a:pt x="3750" y="2521"/>
                    <a:pt x="3624" y="2773"/>
                  </a:cubicBezTo>
                  <a:cubicBezTo>
                    <a:pt x="3466" y="2584"/>
                    <a:pt x="3277" y="2426"/>
                    <a:pt x="3057" y="2300"/>
                  </a:cubicBezTo>
                  <a:cubicBezTo>
                    <a:pt x="3277" y="2080"/>
                    <a:pt x="3435" y="1733"/>
                    <a:pt x="3435" y="1355"/>
                  </a:cubicBezTo>
                  <a:cubicBezTo>
                    <a:pt x="3435" y="599"/>
                    <a:pt x="2805" y="1"/>
                    <a:pt x="20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43" name="Google Shape;9643;p100"/>
          <p:cNvGrpSpPr/>
          <p:nvPr/>
        </p:nvGrpSpPr>
        <p:grpSpPr>
          <a:xfrm>
            <a:off x="5746786" y="2204058"/>
            <a:ext cx="371998" cy="421927"/>
            <a:chOff x="-3383375" y="3611625"/>
            <a:chExt cx="258350" cy="293025"/>
          </a:xfrm>
        </p:grpSpPr>
        <p:sp>
          <p:nvSpPr>
            <p:cNvPr id="9644" name="Google Shape;9644;p100"/>
            <p:cNvSpPr/>
            <p:nvPr/>
          </p:nvSpPr>
          <p:spPr>
            <a:xfrm>
              <a:off x="-3383375" y="3611625"/>
              <a:ext cx="258350" cy="85175"/>
            </a:xfrm>
            <a:custGeom>
              <a:avLst/>
              <a:gdLst/>
              <a:ahLst/>
              <a:cxnLst/>
              <a:rect l="l" t="t" r="r" b="b"/>
              <a:pathLst>
                <a:path w="10334" h="3407" extrusionOk="0">
                  <a:moveTo>
                    <a:pt x="6049" y="694"/>
                  </a:moveTo>
                  <a:cubicBezTo>
                    <a:pt x="6207" y="694"/>
                    <a:pt x="6301" y="757"/>
                    <a:pt x="6364" y="946"/>
                  </a:cubicBezTo>
                  <a:lnTo>
                    <a:pt x="6522" y="1356"/>
                  </a:lnTo>
                  <a:lnTo>
                    <a:pt x="3781" y="1356"/>
                  </a:lnTo>
                  <a:lnTo>
                    <a:pt x="4001" y="946"/>
                  </a:lnTo>
                  <a:cubicBezTo>
                    <a:pt x="4033" y="788"/>
                    <a:pt x="4190" y="694"/>
                    <a:pt x="4316" y="694"/>
                  </a:cubicBezTo>
                  <a:close/>
                  <a:moveTo>
                    <a:pt x="4316" y="1"/>
                  </a:moveTo>
                  <a:cubicBezTo>
                    <a:pt x="3875" y="1"/>
                    <a:pt x="3466" y="253"/>
                    <a:pt x="3308" y="694"/>
                  </a:cubicBezTo>
                  <a:lnTo>
                    <a:pt x="3088" y="1356"/>
                  </a:lnTo>
                  <a:lnTo>
                    <a:pt x="1040" y="1356"/>
                  </a:lnTo>
                  <a:cubicBezTo>
                    <a:pt x="473" y="1356"/>
                    <a:pt x="0" y="1828"/>
                    <a:pt x="0" y="2395"/>
                  </a:cubicBezTo>
                  <a:lnTo>
                    <a:pt x="0" y="3057"/>
                  </a:lnTo>
                  <a:cubicBezTo>
                    <a:pt x="0" y="3370"/>
                    <a:pt x="221" y="3407"/>
                    <a:pt x="480" y="3407"/>
                  </a:cubicBezTo>
                  <a:cubicBezTo>
                    <a:pt x="560" y="3407"/>
                    <a:pt x="643" y="3403"/>
                    <a:pt x="725" y="3403"/>
                  </a:cubicBezTo>
                  <a:lnTo>
                    <a:pt x="9924" y="3403"/>
                  </a:lnTo>
                  <a:cubicBezTo>
                    <a:pt x="10145" y="3403"/>
                    <a:pt x="10302" y="3246"/>
                    <a:pt x="10302" y="3057"/>
                  </a:cubicBezTo>
                  <a:lnTo>
                    <a:pt x="10302" y="2395"/>
                  </a:lnTo>
                  <a:cubicBezTo>
                    <a:pt x="10334" y="1828"/>
                    <a:pt x="9861" y="1356"/>
                    <a:pt x="9294" y="1356"/>
                  </a:cubicBezTo>
                  <a:lnTo>
                    <a:pt x="7246" y="1356"/>
                  </a:lnTo>
                  <a:lnTo>
                    <a:pt x="7026" y="694"/>
                  </a:lnTo>
                  <a:cubicBezTo>
                    <a:pt x="6868" y="253"/>
                    <a:pt x="6522" y="1"/>
                    <a:pt x="60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5" name="Google Shape;9645;p100"/>
            <p:cNvSpPr/>
            <p:nvPr/>
          </p:nvSpPr>
          <p:spPr>
            <a:xfrm>
              <a:off x="-3362900" y="3716375"/>
              <a:ext cx="218200" cy="188275"/>
            </a:xfrm>
            <a:custGeom>
              <a:avLst/>
              <a:gdLst/>
              <a:ahLst/>
              <a:cxnLst/>
              <a:rect l="l" t="t" r="r" b="b"/>
              <a:pathLst>
                <a:path w="8728" h="7531" extrusionOk="0">
                  <a:moveTo>
                    <a:pt x="2324" y="666"/>
                  </a:moveTo>
                  <a:cubicBezTo>
                    <a:pt x="2487" y="666"/>
                    <a:pt x="2647" y="777"/>
                    <a:pt x="2647" y="1009"/>
                  </a:cubicBezTo>
                  <a:lnTo>
                    <a:pt x="2647" y="5798"/>
                  </a:lnTo>
                  <a:cubicBezTo>
                    <a:pt x="2647" y="6022"/>
                    <a:pt x="2476" y="6141"/>
                    <a:pt x="2307" y="6141"/>
                  </a:cubicBezTo>
                  <a:cubicBezTo>
                    <a:pt x="2145" y="6141"/>
                    <a:pt x="1985" y="6030"/>
                    <a:pt x="1985" y="5798"/>
                  </a:cubicBezTo>
                  <a:lnTo>
                    <a:pt x="1985" y="1009"/>
                  </a:lnTo>
                  <a:cubicBezTo>
                    <a:pt x="1985" y="785"/>
                    <a:pt x="2156" y="666"/>
                    <a:pt x="2324" y="666"/>
                  </a:cubicBezTo>
                  <a:close/>
                  <a:moveTo>
                    <a:pt x="4372" y="666"/>
                  </a:moveTo>
                  <a:cubicBezTo>
                    <a:pt x="4535" y="666"/>
                    <a:pt x="4695" y="777"/>
                    <a:pt x="4695" y="1009"/>
                  </a:cubicBezTo>
                  <a:lnTo>
                    <a:pt x="4695" y="5798"/>
                  </a:lnTo>
                  <a:cubicBezTo>
                    <a:pt x="4695" y="6022"/>
                    <a:pt x="4523" y="6141"/>
                    <a:pt x="4355" y="6141"/>
                  </a:cubicBezTo>
                  <a:cubicBezTo>
                    <a:pt x="4193" y="6141"/>
                    <a:pt x="4033" y="6030"/>
                    <a:pt x="4033" y="5798"/>
                  </a:cubicBezTo>
                  <a:lnTo>
                    <a:pt x="4033" y="1009"/>
                  </a:lnTo>
                  <a:cubicBezTo>
                    <a:pt x="4033" y="785"/>
                    <a:pt x="4204" y="666"/>
                    <a:pt x="4372" y="666"/>
                  </a:cubicBezTo>
                  <a:close/>
                  <a:moveTo>
                    <a:pt x="6427" y="631"/>
                  </a:moveTo>
                  <a:cubicBezTo>
                    <a:pt x="6648" y="631"/>
                    <a:pt x="6805" y="789"/>
                    <a:pt x="6805" y="1009"/>
                  </a:cubicBezTo>
                  <a:lnTo>
                    <a:pt x="6805" y="5798"/>
                  </a:lnTo>
                  <a:cubicBezTo>
                    <a:pt x="6805" y="6022"/>
                    <a:pt x="6626" y="6141"/>
                    <a:pt x="6450" y="6141"/>
                  </a:cubicBezTo>
                  <a:cubicBezTo>
                    <a:pt x="6280" y="6141"/>
                    <a:pt x="6112" y="6030"/>
                    <a:pt x="6112" y="5798"/>
                  </a:cubicBezTo>
                  <a:lnTo>
                    <a:pt x="6112" y="1009"/>
                  </a:lnTo>
                  <a:lnTo>
                    <a:pt x="6081" y="1009"/>
                  </a:lnTo>
                  <a:cubicBezTo>
                    <a:pt x="6081" y="789"/>
                    <a:pt x="6238" y="631"/>
                    <a:pt x="6427" y="631"/>
                  </a:cubicBezTo>
                  <a:close/>
                  <a:moveTo>
                    <a:pt x="0" y="1"/>
                  </a:moveTo>
                  <a:lnTo>
                    <a:pt x="536" y="6585"/>
                  </a:lnTo>
                  <a:cubicBezTo>
                    <a:pt x="567" y="7121"/>
                    <a:pt x="1008" y="7531"/>
                    <a:pt x="1576" y="7531"/>
                  </a:cubicBezTo>
                  <a:lnTo>
                    <a:pt x="7152" y="7531"/>
                  </a:lnTo>
                  <a:cubicBezTo>
                    <a:pt x="7688" y="7531"/>
                    <a:pt x="8129" y="7121"/>
                    <a:pt x="8192" y="6585"/>
                  </a:cubicBezTo>
                  <a:lnTo>
                    <a:pt x="872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46" name="Google Shape;9646;p100"/>
          <p:cNvGrpSpPr/>
          <p:nvPr/>
        </p:nvGrpSpPr>
        <p:grpSpPr>
          <a:xfrm>
            <a:off x="5809135" y="2756826"/>
            <a:ext cx="271097" cy="419659"/>
            <a:chOff x="-3347950" y="3971575"/>
            <a:chExt cx="188275" cy="291450"/>
          </a:xfrm>
        </p:grpSpPr>
        <p:sp>
          <p:nvSpPr>
            <p:cNvPr id="9647" name="Google Shape;9647;p100"/>
            <p:cNvSpPr/>
            <p:nvPr/>
          </p:nvSpPr>
          <p:spPr>
            <a:xfrm>
              <a:off x="-3246325" y="4032225"/>
              <a:ext cx="29950" cy="42550"/>
            </a:xfrm>
            <a:custGeom>
              <a:avLst/>
              <a:gdLst/>
              <a:ahLst/>
              <a:cxnLst/>
              <a:rect l="l" t="t" r="r" b="b"/>
              <a:pathLst>
                <a:path w="1198" h="1702" extrusionOk="0">
                  <a:moveTo>
                    <a:pt x="347" y="0"/>
                  </a:moveTo>
                  <a:lnTo>
                    <a:pt x="0" y="536"/>
                  </a:lnTo>
                  <a:lnTo>
                    <a:pt x="599" y="1702"/>
                  </a:lnTo>
                  <a:lnTo>
                    <a:pt x="1197" y="1702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8" name="Google Shape;9648;p100"/>
            <p:cNvSpPr/>
            <p:nvPr/>
          </p:nvSpPr>
          <p:spPr>
            <a:xfrm>
              <a:off x="-3291225" y="4034575"/>
              <a:ext cx="40975" cy="40200"/>
            </a:xfrm>
            <a:custGeom>
              <a:avLst/>
              <a:gdLst/>
              <a:ahLst/>
              <a:cxnLst/>
              <a:rect l="l" t="t" r="r" b="b"/>
              <a:pathLst>
                <a:path w="1639" h="1608" extrusionOk="0">
                  <a:moveTo>
                    <a:pt x="819" y="1"/>
                  </a:moveTo>
                  <a:lnTo>
                    <a:pt x="0" y="1608"/>
                  </a:lnTo>
                  <a:lnTo>
                    <a:pt x="1639" y="1608"/>
                  </a:lnTo>
                  <a:lnTo>
                    <a:pt x="81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9" name="Google Shape;9649;p100"/>
            <p:cNvSpPr/>
            <p:nvPr/>
          </p:nvSpPr>
          <p:spPr>
            <a:xfrm>
              <a:off x="-3347950" y="3971575"/>
              <a:ext cx="188275" cy="291450"/>
            </a:xfrm>
            <a:custGeom>
              <a:avLst/>
              <a:gdLst/>
              <a:ahLst/>
              <a:cxnLst/>
              <a:rect l="l" t="t" r="r" b="b"/>
              <a:pathLst>
                <a:path w="7531" h="11658" extrusionOk="0">
                  <a:moveTo>
                    <a:pt x="4491" y="1351"/>
                  </a:moveTo>
                  <a:cubicBezTo>
                    <a:pt x="4609" y="1351"/>
                    <a:pt x="4725" y="1414"/>
                    <a:pt x="4790" y="1544"/>
                  </a:cubicBezTo>
                  <a:lnTo>
                    <a:pt x="6144" y="4285"/>
                  </a:lnTo>
                  <a:cubicBezTo>
                    <a:pt x="6239" y="4569"/>
                    <a:pt x="6081" y="4821"/>
                    <a:pt x="5829" y="4821"/>
                  </a:cubicBezTo>
                  <a:lnTo>
                    <a:pt x="1702" y="4821"/>
                  </a:lnTo>
                  <a:cubicBezTo>
                    <a:pt x="1482" y="4821"/>
                    <a:pt x="1261" y="4537"/>
                    <a:pt x="1387" y="4285"/>
                  </a:cubicBezTo>
                  <a:lnTo>
                    <a:pt x="2773" y="1544"/>
                  </a:lnTo>
                  <a:cubicBezTo>
                    <a:pt x="2836" y="1418"/>
                    <a:pt x="2962" y="1355"/>
                    <a:pt x="3088" y="1355"/>
                  </a:cubicBezTo>
                  <a:cubicBezTo>
                    <a:pt x="3214" y="1355"/>
                    <a:pt x="3340" y="1418"/>
                    <a:pt x="3403" y="1544"/>
                  </a:cubicBezTo>
                  <a:lnTo>
                    <a:pt x="3719" y="2174"/>
                  </a:lnTo>
                  <a:lnTo>
                    <a:pt x="4191" y="1513"/>
                  </a:lnTo>
                  <a:cubicBezTo>
                    <a:pt x="4267" y="1406"/>
                    <a:pt x="4380" y="1351"/>
                    <a:pt x="4491" y="1351"/>
                  </a:cubicBezTo>
                  <a:close/>
                  <a:moveTo>
                    <a:pt x="5136" y="5514"/>
                  </a:moveTo>
                  <a:cubicBezTo>
                    <a:pt x="5609" y="5514"/>
                    <a:pt x="5609" y="6175"/>
                    <a:pt x="5136" y="6175"/>
                  </a:cubicBezTo>
                  <a:lnTo>
                    <a:pt x="2364" y="6175"/>
                  </a:lnTo>
                  <a:cubicBezTo>
                    <a:pt x="1954" y="6175"/>
                    <a:pt x="1891" y="5514"/>
                    <a:pt x="2364" y="5514"/>
                  </a:cubicBezTo>
                  <a:close/>
                  <a:moveTo>
                    <a:pt x="5136" y="6869"/>
                  </a:moveTo>
                  <a:cubicBezTo>
                    <a:pt x="5609" y="6900"/>
                    <a:pt x="5609" y="7562"/>
                    <a:pt x="5136" y="7562"/>
                  </a:cubicBezTo>
                  <a:lnTo>
                    <a:pt x="2364" y="7562"/>
                  </a:lnTo>
                  <a:cubicBezTo>
                    <a:pt x="2175" y="7562"/>
                    <a:pt x="2017" y="7404"/>
                    <a:pt x="2017" y="7215"/>
                  </a:cubicBezTo>
                  <a:cubicBezTo>
                    <a:pt x="2017" y="7026"/>
                    <a:pt x="2175" y="6869"/>
                    <a:pt x="2364" y="6869"/>
                  </a:cubicBezTo>
                  <a:close/>
                  <a:moveTo>
                    <a:pt x="4790" y="8948"/>
                  </a:moveTo>
                  <a:lnTo>
                    <a:pt x="4790" y="10996"/>
                  </a:lnTo>
                  <a:lnTo>
                    <a:pt x="2742" y="10996"/>
                  </a:lnTo>
                  <a:lnTo>
                    <a:pt x="2742" y="8948"/>
                  </a:lnTo>
                  <a:close/>
                  <a:moveTo>
                    <a:pt x="1041" y="1"/>
                  </a:moveTo>
                  <a:cubicBezTo>
                    <a:pt x="505" y="1"/>
                    <a:pt x="1" y="473"/>
                    <a:pt x="1" y="1040"/>
                  </a:cubicBezTo>
                  <a:lnTo>
                    <a:pt x="1" y="7908"/>
                  </a:lnTo>
                  <a:cubicBezTo>
                    <a:pt x="1" y="8475"/>
                    <a:pt x="473" y="8948"/>
                    <a:pt x="1041" y="8948"/>
                  </a:cubicBezTo>
                  <a:lnTo>
                    <a:pt x="2080" y="8948"/>
                  </a:lnTo>
                  <a:lnTo>
                    <a:pt x="2080" y="10996"/>
                  </a:lnTo>
                  <a:lnTo>
                    <a:pt x="1041" y="10996"/>
                  </a:lnTo>
                  <a:cubicBezTo>
                    <a:pt x="600" y="10996"/>
                    <a:pt x="568" y="11657"/>
                    <a:pt x="1041" y="11657"/>
                  </a:cubicBezTo>
                  <a:lnTo>
                    <a:pt x="6522" y="11657"/>
                  </a:lnTo>
                  <a:cubicBezTo>
                    <a:pt x="6711" y="11657"/>
                    <a:pt x="6869" y="11500"/>
                    <a:pt x="6869" y="11311"/>
                  </a:cubicBezTo>
                  <a:cubicBezTo>
                    <a:pt x="6869" y="11122"/>
                    <a:pt x="6711" y="10964"/>
                    <a:pt x="6522" y="10964"/>
                  </a:cubicBezTo>
                  <a:lnTo>
                    <a:pt x="5483" y="10964"/>
                  </a:lnTo>
                  <a:lnTo>
                    <a:pt x="5483" y="8916"/>
                  </a:lnTo>
                  <a:lnTo>
                    <a:pt x="6522" y="8916"/>
                  </a:lnTo>
                  <a:cubicBezTo>
                    <a:pt x="7058" y="8916"/>
                    <a:pt x="7531" y="8444"/>
                    <a:pt x="7531" y="7877"/>
                  </a:cubicBezTo>
                  <a:lnTo>
                    <a:pt x="7531" y="977"/>
                  </a:lnTo>
                  <a:cubicBezTo>
                    <a:pt x="7531" y="442"/>
                    <a:pt x="7058" y="1"/>
                    <a:pt x="652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50" name="Google Shape;9650;p100"/>
          <p:cNvGrpSpPr/>
          <p:nvPr/>
        </p:nvGrpSpPr>
        <p:grpSpPr>
          <a:xfrm>
            <a:off x="858994" y="3307061"/>
            <a:ext cx="371998" cy="421927"/>
            <a:chOff x="-1575775" y="3238300"/>
            <a:chExt cx="258350" cy="293025"/>
          </a:xfrm>
        </p:grpSpPr>
        <p:sp>
          <p:nvSpPr>
            <p:cNvPr id="9651" name="Google Shape;9651;p100"/>
            <p:cNvSpPr/>
            <p:nvPr/>
          </p:nvSpPr>
          <p:spPr>
            <a:xfrm>
              <a:off x="-1489150" y="3306825"/>
              <a:ext cx="85875" cy="33100"/>
            </a:xfrm>
            <a:custGeom>
              <a:avLst/>
              <a:gdLst/>
              <a:ahLst/>
              <a:cxnLst/>
              <a:rect l="l" t="t" r="r" b="b"/>
              <a:pathLst>
                <a:path w="3435" h="1324" extrusionOk="0">
                  <a:moveTo>
                    <a:pt x="1" y="0"/>
                  </a:moveTo>
                  <a:lnTo>
                    <a:pt x="1702" y="1324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2" name="Google Shape;9652;p100"/>
            <p:cNvSpPr/>
            <p:nvPr/>
          </p:nvSpPr>
          <p:spPr>
            <a:xfrm>
              <a:off x="-1506475" y="3316275"/>
              <a:ext cx="46500" cy="67750"/>
            </a:xfrm>
            <a:custGeom>
              <a:avLst/>
              <a:gdLst/>
              <a:ahLst/>
              <a:cxnLst/>
              <a:rect l="l" t="t" r="r" b="b"/>
              <a:pathLst>
                <a:path w="1860" h="2710" extrusionOk="0">
                  <a:moveTo>
                    <a:pt x="1" y="1"/>
                  </a:moveTo>
                  <a:lnTo>
                    <a:pt x="1" y="2710"/>
                  </a:lnTo>
                  <a:lnTo>
                    <a:pt x="1859" y="13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3" name="Google Shape;9653;p100"/>
            <p:cNvSpPr/>
            <p:nvPr/>
          </p:nvSpPr>
          <p:spPr>
            <a:xfrm>
              <a:off x="-1575775" y="3238300"/>
              <a:ext cx="258350" cy="293025"/>
            </a:xfrm>
            <a:custGeom>
              <a:avLst/>
              <a:gdLst/>
              <a:ahLst/>
              <a:cxnLst/>
              <a:rect l="l" t="t" r="r" b="b"/>
              <a:pathLst>
                <a:path w="10334" h="11721" extrusionOk="0">
                  <a:moveTo>
                    <a:pt x="1418" y="694"/>
                  </a:moveTo>
                  <a:lnTo>
                    <a:pt x="1418" y="1387"/>
                  </a:lnTo>
                  <a:lnTo>
                    <a:pt x="756" y="1387"/>
                  </a:lnTo>
                  <a:lnTo>
                    <a:pt x="756" y="694"/>
                  </a:lnTo>
                  <a:close/>
                  <a:moveTo>
                    <a:pt x="9609" y="694"/>
                  </a:moveTo>
                  <a:lnTo>
                    <a:pt x="9609" y="1387"/>
                  </a:lnTo>
                  <a:lnTo>
                    <a:pt x="8947" y="1387"/>
                  </a:lnTo>
                  <a:lnTo>
                    <a:pt x="8947" y="694"/>
                  </a:lnTo>
                  <a:close/>
                  <a:moveTo>
                    <a:pt x="8002" y="2080"/>
                  </a:moveTo>
                  <a:cubicBezTo>
                    <a:pt x="8160" y="2080"/>
                    <a:pt x="8286" y="2206"/>
                    <a:pt x="8317" y="2395"/>
                  </a:cubicBezTo>
                  <a:lnTo>
                    <a:pt x="8317" y="2426"/>
                  </a:lnTo>
                  <a:lnTo>
                    <a:pt x="8317" y="6522"/>
                  </a:lnTo>
                  <a:lnTo>
                    <a:pt x="8254" y="6522"/>
                  </a:lnTo>
                  <a:cubicBezTo>
                    <a:pt x="8191" y="6774"/>
                    <a:pt x="8034" y="6900"/>
                    <a:pt x="7876" y="6900"/>
                  </a:cubicBezTo>
                  <a:lnTo>
                    <a:pt x="2457" y="6900"/>
                  </a:lnTo>
                  <a:cubicBezTo>
                    <a:pt x="2300" y="6900"/>
                    <a:pt x="2142" y="6774"/>
                    <a:pt x="2142" y="6554"/>
                  </a:cubicBezTo>
                  <a:lnTo>
                    <a:pt x="2142" y="6522"/>
                  </a:lnTo>
                  <a:lnTo>
                    <a:pt x="2142" y="2426"/>
                  </a:lnTo>
                  <a:cubicBezTo>
                    <a:pt x="2142" y="2269"/>
                    <a:pt x="2300" y="2080"/>
                    <a:pt x="2489" y="2080"/>
                  </a:cubicBezTo>
                  <a:close/>
                  <a:moveTo>
                    <a:pt x="7215" y="7562"/>
                  </a:moveTo>
                  <a:cubicBezTo>
                    <a:pt x="7687" y="7562"/>
                    <a:pt x="7687" y="8223"/>
                    <a:pt x="7215" y="8223"/>
                  </a:cubicBezTo>
                  <a:lnTo>
                    <a:pt x="3119" y="8223"/>
                  </a:lnTo>
                  <a:cubicBezTo>
                    <a:pt x="2678" y="8223"/>
                    <a:pt x="2646" y="7562"/>
                    <a:pt x="3119" y="7562"/>
                  </a:cubicBezTo>
                  <a:close/>
                  <a:moveTo>
                    <a:pt x="7215" y="8979"/>
                  </a:moveTo>
                  <a:cubicBezTo>
                    <a:pt x="7687" y="8979"/>
                    <a:pt x="7687" y="9641"/>
                    <a:pt x="7215" y="9641"/>
                  </a:cubicBezTo>
                  <a:lnTo>
                    <a:pt x="3119" y="9641"/>
                  </a:lnTo>
                  <a:cubicBezTo>
                    <a:pt x="2678" y="9641"/>
                    <a:pt x="2646" y="8979"/>
                    <a:pt x="3119" y="8979"/>
                  </a:cubicBezTo>
                  <a:close/>
                  <a:moveTo>
                    <a:pt x="1418" y="10366"/>
                  </a:moveTo>
                  <a:lnTo>
                    <a:pt x="1418" y="11027"/>
                  </a:lnTo>
                  <a:lnTo>
                    <a:pt x="756" y="11027"/>
                  </a:lnTo>
                  <a:lnTo>
                    <a:pt x="756" y="10366"/>
                  </a:lnTo>
                  <a:close/>
                  <a:moveTo>
                    <a:pt x="9609" y="10366"/>
                  </a:moveTo>
                  <a:lnTo>
                    <a:pt x="9609" y="11027"/>
                  </a:lnTo>
                  <a:lnTo>
                    <a:pt x="8947" y="11027"/>
                  </a:lnTo>
                  <a:lnTo>
                    <a:pt x="8947" y="10366"/>
                  </a:lnTo>
                  <a:close/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0" y="1922"/>
                    <a:pt x="158" y="2080"/>
                    <a:pt x="378" y="2080"/>
                  </a:cubicBezTo>
                  <a:lnTo>
                    <a:pt x="725" y="2080"/>
                  </a:lnTo>
                  <a:lnTo>
                    <a:pt x="725" y="9641"/>
                  </a:lnTo>
                  <a:lnTo>
                    <a:pt x="378" y="9641"/>
                  </a:lnTo>
                  <a:cubicBezTo>
                    <a:pt x="158" y="9641"/>
                    <a:pt x="0" y="9799"/>
                    <a:pt x="0" y="9988"/>
                  </a:cubicBezTo>
                  <a:lnTo>
                    <a:pt x="0" y="11374"/>
                  </a:lnTo>
                  <a:cubicBezTo>
                    <a:pt x="0" y="11563"/>
                    <a:pt x="158" y="11720"/>
                    <a:pt x="378" y="11720"/>
                  </a:cubicBezTo>
                  <a:lnTo>
                    <a:pt x="1733" y="11720"/>
                  </a:lnTo>
                  <a:cubicBezTo>
                    <a:pt x="1953" y="11720"/>
                    <a:pt x="2111" y="11563"/>
                    <a:pt x="2111" y="11374"/>
                  </a:cubicBezTo>
                  <a:lnTo>
                    <a:pt x="2111" y="11027"/>
                  </a:lnTo>
                  <a:lnTo>
                    <a:pt x="8254" y="11027"/>
                  </a:lnTo>
                  <a:lnTo>
                    <a:pt x="8254" y="11374"/>
                  </a:lnTo>
                  <a:cubicBezTo>
                    <a:pt x="8254" y="11563"/>
                    <a:pt x="8412" y="11720"/>
                    <a:pt x="8601" y="11720"/>
                  </a:cubicBezTo>
                  <a:lnTo>
                    <a:pt x="9987" y="11720"/>
                  </a:lnTo>
                  <a:cubicBezTo>
                    <a:pt x="10176" y="11720"/>
                    <a:pt x="10334" y="11563"/>
                    <a:pt x="10334" y="11374"/>
                  </a:cubicBezTo>
                  <a:lnTo>
                    <a:pt x="10334" y="9988"/>
                  </a:lnTo>
                  <a:cubicBezTo>
                    <a:pt x="10334" y="9799"/>
                    <a:pt x="10176" y="9641"/>
                    <a:pt x="9987" y="9641"/>
                  </a:cubicBezTo>
                  <a:lnTo>
                    <a:pt x="9609" y="9641"/>
                  </a:lnTo>
                  <a:lnTo>
                    <a:pt x="9609" y="2080"/>
                  </a:lnTo>
                  <a:lnTo>
                    <a:pt x="9987" y="2080"/>
                  </a:lnTo>
                  <a:cubicBezTo>
                    <a:pt x="10176" y="2080"/>
                    <a:pt x="10334" y="1922"/>
                    <a:pt x="10334" y="1733"/>
                  </a:cubicBezTo>
                  <a:lnTo>
                    <a:pt x="10334" y="347"/>
                  </a:lnTo>
                  <a:cubicBezTo>
                    <a:pt x="10334" y="158"/>
                    <a:pt x="10176" y="1"/>
                    <a:pt x="9987" y="1"/>
                  </a:cubicBezTo>
                  <a:lnTo>
                    <a:pt x="8601" y="1"/>
                  </a:lnTo>
                  <a:cubicBezTo>
                    <a:pt x="8412" y="1"/>
                    <a:pt x="8254" y="158"/>
                    <a:pt x="8254" y="347"/>
                  </a:cubicBezTo>
                  <a:lnTo>
                    <a:pt x="8254" y="694"/>
                  </a:lnTo>
                  <a:lnTo>
                    <a:pt x="2111" y="694"/>
                  </a:lnTo>
                  <a:lnTo>
                    <a:pt x="2111" y="347"/>
                  </a:lnTo>
                  <a:cubicBezTo>
                    <a:pt x="2111" y="158"/>
                    <a:pt x="1953" y="1"/>
                    <a:pt x="17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4" name="Google Shape;9654;p100"/>
            <p:cNvSpPr/>
            <p:nvPr/>
          </p:nvSpPr>
          <p:spPr>
            <a:xfrm>
              <a:off x="-1489150" y="3360375"/>
              <a:ext cx="85875" cy="32325"/>
            </a:xfrm>
            <a:custGeom>
              <a:avLst/>
              <a:gdLst/>
              <a:ahLst/>
              <a:cxnLst/>
              <a:rect l="l" t="t" r="r" b="b"/>
              <a:pathLst>
                <a:path w="3435" h="1293" extrusionOk="0">
                  <a:moveTo>
                    <a:pt x="1702" y="1"/>
                  </a:moveTo>
                  <a:lnTo>
                    <a:pt x="1" y="1293"/>
                  </a:lnTo>
                  <a:lnTo>
                    <a:pt x="3435" y="1293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5" name="Google Shape;9655;p100"/>
            <p:cNvSpPr/>
            <p:nvPr/>
          </p:nvSpPr>
          <p:spPr>
            <a:xfrm>
              <a:off x="-1431650" y="3316275"/>
              <a:ext cx="44925" cy="67750"/>
            </a:xfrm>
            <a:custGeom>
              <a:avLst/>
              <a:gdLst/>
              <a:ahLst/>
              <a:cxnLst/>
              <a:rect l="l" t="t" r="r" b="b"/>
              <a:pathLst>
                <a:path w="1797" h="2710" extrusionOk="0">
                  <a:moveTo>
                    <a:pt x="1796" y="1"/>
                  </a:moveTo>
                  <a:lnTo>
                    <a:pt x="0" y="1324"/>
                  </a:lnTo>
                  <a:lnTo>
                    <a:pt x="1796" y="2710"/>
                  </a:lnTo>
                  <a:lnTo>
                    <a:pt x="179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56" name="Google Shape;9656;p100"/>
          <p:cNvGrpSpPr/>
          <p:nvPr/>
        </p:nvGrpSpPr>
        <p:grpSpPr>
          <a:xfrm>
            <a:off x="4153362" y="3318663"/>
            <a:ext cx="421927" cy="399248"/>
            <a:chOff x="-1592325" y="3957400"/>
            <a:chExt cx="293025" cy="277275"/>
          </a:xfrm>
        </p:grpSpPr>
        <p:sp>
          <p:nvSpPr>
            <p:cNvPr id="9657" name="Google Shape;9657;p100"/>
            <p:cNvSpPr/>
            <p:nvPr/>
          </p:nvSpPr>
          <p:spPr>
            <a:xfrm>
              <a:off x="-1591550" y="395740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8" name="Google Shape;9658;p100"/>
            <p:cNvSpPr/>
            <p:nvPr/>
          </p:nvSpPr>
          <p:spPr>
            <a:xfrm>
              <a:off x="-1592325" y="4043250"/>
              <a:ext cx="291450" cy="171725"/>
            </a:xfrm>
            <a:custGeom>
              <a:avLst/>
              <a:gdLst/>
              <a:ahLst/>
              <a:cxnLst/>
              <a:rect l="l" t="t" r="r" b="b"/>
              <a:pathLst>
                <a:path w="11658" h="6869" extrusionOk="0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9" name="Google Shape;9659;p100"/>
            <p:cNvSpPr/>
            <p:nvPr/>
          </p:nvSpPr>
          <p:spPr>
            <a:xfrm>
              <a:off x="-1471825" y="41291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0" name="Google Shape;9660;p100"/>
            <p:cNvSpPr/>
            <p:nvPr/>
          </p:nvSpPr>
          <p:spPr>
            <a:xfrm>
              <a:off x="-1526175" y="4077900"/>
              <a:ext cx="156775" cy="156775"/>
            </a:xfrm>
            <a:custGeom>
              <a:avLst/>
              <a:gdLst/>
              <a:ahLst/>
              <a:cxnLst/>
              <a:rect l="l" t="t" r="r" b="b"/>
              <a:pathLst>
                <a:path w="6271" h="6271" extrusionOk="0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61" name="Google Shape;9661;p100"/>
          <p:cNvGrpSpPr/>
          <p:nvPr/>
        </p:nvGrpSpPr>
        <p:grpSpPr>
          <a:xfrm>
            <a:off x="3640232" y="3310744"/>
            <a:ext cx="369730" cy="420775"/>
            <a:chOff x="-778700" y="3612425"/>
            <a:chExt cx="256775" cy="292225"/>
          </a:xfrm>
        </p:grpSpPr>
        <p:sp>
          <p:nvSpPr>
            <p:cNvPr id="9662" name="Google Shape;9662;p100"/>
            <p:cNvSpPr/>
            <p:nvPr/>
          </p:nvSpPr>
          <p:spPr>
            <a:xfrm>
              <a:off x="-692850" y="36990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3" name="Google Shape;9663;p100"/>
            <p:cNvSpPr/>
            <p:nvPr/>
          </p:nvSpPr>
          <p:spPr>
            <a:xfrm>
              <a:off x="-777925" y="3612425"/>
              <a:ext cx="204800" cy="34675"/>
            </a:xfrm>
            <a:custGeom>
              <a:avLst/>
              <a:gdLst/>
              <a:ahLst/>
              <a:cxnLst/>
              <a:rect l="l" t="t" r="r" b="b"/>
              <a:pathLst>
                <a:path w="8192" h="1387" extrusionOk="0"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1387"/>
                  </a:lnTo>
                  <a:lnTo>
                    <a:pt x="8192" y="1387"/>
                  </a:lnTo>
                  <a:lnTo>
                    <a:pt x="8192" y="1009"/>
                  </a:lnTo>
                  <a:cubicBezTo>
                    <a:pt x="8192" y="473"/>
                    <a:pt x="7719" y="0"/>
                    <a:pt x="715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4" name="Google Shape;9664;p100"/>
            <p:cNvSpPr/>
            <p:nvPr/>
          </p:nvSpPr>
          <p:spPr>
            <a:xfrm>
              <a:off x="-727525" y="3699050"/>
              <a:ext cx="17375" cy="17350"/>
            </a:xfrm>
            <a:custGeom>
              <a:avLst/>
              <a:gdLst/>
              <a:ahLst/>
              <a:cxnLst/>
              <a:rect l="l" t="t" r="r" b="b"/>
              <a:pathLst>
                <a:path w="695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7" y="694"/>
                    <a:pt x="694" y="536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5" name="Google Shape;9665;p100"/>
            <p:cNvSpPr/>
            <p:nvPr/>
          </p:nvSpPr>
          <p:spPr>
            <a:xfrm>
              <a:off x="-778700" y="3664400"/>
              <a:ext cx="205575" cy="102425"/>
            </a:xfrm>
            <a:custGeom>
              <a:avLst/>
              <a:gdLst/>
              <a:ahLst/>
              <a:cxnLst/>
              <a:rect l="l" t="t" r="r" b="b"/>
              <a:pathLst>
                <a:path w="8223" h="4097" extrusionOk="0">
                  <a:moveTo>
                    <a:pt x="3781" y="694"/>
                  </a:moveTo>
                  <a:cubicBezTo>
                    <a:pt x="4316" y="694"/>
                    <a:pt x="4789" y="1166"/>
                    <a:pt x="4789" y="1733"/>
                  </a:cubicBezTo>
                  <a:cubicBezTo>
                    <a:pt x="4789" y="2301"/>
                    <a:pt x="4316" y="2773"/>
                    <a:pt x="3781" y="2773"/>
                  </a:cubicBezTo>
                  <a:cubicBezTo>
                    <a:pt x="3497" y="2773"/>
                    <a:pt x="3245" y="2647"/>
                    <a:pt x="3088" y="2490"/>
                  </a:cubicBezTo>
                  <a:cubicBezTo>
                    <a:pt x="2899" y="2647"/>
                    <a:pt x="2678" y="2773"/>
                    <a:pt x="2426" y="2773"/>
                  </a:cubicBezTo>
                  <a:cubicBezTo>
                    <a:pt x="1890" y="2773"/>
                    <a:pt x="1418" y="2301"/>
                    <a:pt x="1418" y="1733"/>
                  </a:cubicBezTo>
                  <a:cubicBezTo>
                    <a:pt x="1418" y="1198"/>
                    <a:pt x="1890" y="694"/>
                    <a:pt x="2426" y="694"/>
                  </a:cubicBezTo>
                  <a:cubicBezTo>
                    <a:pt x="2710" y="694"/>
                    <a:pt x="2930" y="820"/>
                    <a:pt x="3088" y="977"/>
                  </a:cubicBezTo>
                  <a:cubicBezTo>
                    <a:pt x="3308" y="820"/>
                    <a:pt x="3529" y="694"/>
                    <a:pt x="3781" y="694"/>
                  </a:cubicBezTo>
                  <a:close/>
                  <a:moveTo>
                    <a:pt x="0" y="1"/>
                  </a:moveTo>
                  <a:lnTo>
                    <a:pt x="0" y="3088"/>
                  </a:lnTo>
                  <a:cubicBezTo>
                    <a:pt x="0" y="3624"/>
                    <a:pt x="473" y="4096"/>
                    <a:pt x="1008" y="4096"/>
                  </a:cubicBezTo>
                  <a:lnTo>
                    <a:pt x="6837" y="4096"/>
                  </a:lnTo>
                  <a:lnTo>
                    <a:pt x="6837" y="3498"/>
                  </a:lnTo>
                  <a:lnTo>
                    <a:pt x="5766" y="2458"/>
                  </a:lnTo>
                  <a:cubicBezTo>
                    <a:pt x="5034" y="1726"/>
                    <a:pt x="5756" y="674"/>
                    <a:pt x="6558" y="674"/>
                  </a:cubicBezTo>
                  <a:cubicBezTo>
                    <a:pt x="6792" y="674"/>
                    <a:pt x="7033" y="764"/>
                    <a:pt x="7246" y="977"/>
                  </a:cubicBezTo>
                  <a:lnTo>
                    <a:pt x="8223" y="1985"/>
                  </a:lnTo>
                  <a:lnTo>
                    <a:pt x="822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6" name="Google Shape;9666;p100"/>
            <p:cNvSpPr/>
            <p:nvPr/>
          </p:nvSpPr>
          <p:spPr>
            <a:xfrm>
              <a:off x="-659775" y="3835325"/>
              <a:ext cx="137850" cy="69325"/>
            </a:xfrm>
            <a:custGeom>
              <a:avLst/>
              <a:gdLst/>
              <a:ahLst/>
              <a:cxnLst/>
              <a:rect l="l" t="t" r="r" b="b"/>
              <a:pathLst>
                <a:path w="5514" h="2773" extrusionOk="0">
                  <a:moveTo>
                    <a:pt x="1733" y="693"/>
                  </a:moveTo>
                  <a:cubicBezTo>
                    <a:pt x="1922" y="693"/>
                    <a:pt x="2080" y="851"/>
                    <a:pt x="2080" y="1040"/>
                  </a:cubicBezTo>
                  <a:cubicBezTo>
                    <a:pt x="2080" y="1229"/>
                    <a:pt x="1922" y="1386"/>
                    <a:pt x="1733" y="1386"/>
                  </a:cubicBezTo>
                  <a:cubicBezTo>
                    <a:pt x="1544" y="1386"/>
                    <a:pt x="1387" y="1229"/>
                    <a:pt x="1387" y="1040"/>
                  </a:cubicBezTo>
                  <a:cubicBezTo>
                    <a:pt x="1387" y="851"/>
                    <a:pt x="1544" y="693"/>
                    <a:pt x="1733" y="693"/>
                  </a:cubicBezTo>
                  <a:close/>
                  <a:moveTo>
                    <a:pt x="63" y="0"/>
                  </a:moveTo>
                  <a:cubicBezTo>
                    <a:pt x="32" y="126"/>
                    <a:pt x="0" y="252"/>
                    <a:pt x="0" y="378"/>
                  </a:cubicBezTo>
                  <a:lnTo>
                    <a:pt x="0" y="2426"/>
                  </a:lnTo>
                  <a:cubicBezTo>
                    <a:pt x="0" y="2615"/>
                    <a:pt x="158" y="2773"/>
                    <a:pt x="347" y="2773"/>
                  </a:cubicBezTo>
                  <a:lnTo>
                    <a:pt x="5167" y="2773"/>
                  </a:lnTo>
                  <a:cubicBezTo>
                    <a:pt x="5356" y="2773"/>
                    <a:pt x="5514" y="2615"/>
                    <a:pt x="5514" y="2426"/>
                  </a:cubicBezTo>
                  <a:lnTo>
                    <a:pt x="5514" y="378"/>
                  </a:lnTo>
                  <a:cubicBezTo>
                    <a:pt x="5514" y="252"/>
                    <a:pt x="5482" y="126"/>
                    <a:pt x="54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7" name="Google Shape;9667;p100"/>
            <p:cNvSpPr/>
            <p:nvPr/>
          </p:nvSpPr>
          <p:spPr>
            <a:xfrm>
              <a:off x="-658200" y="3669925"/>
              <a:ext cx="136275" cy="148875"/>
            </a:xfrm>
            <a:custGeom>
              <a:avLst/>
              <a:gdLst/>
              <a:ahLst/>
              <a:cxnLst/>
              <a:rect l="l" t="t" r="r" b="b"/>
              <a:pathLst>
                <a:path w="5451" h="5955" extrusionOk="0">
                  <a:moveTo>
                    <a:pt x="4064" y="0"/>
                  </a:moveTo>
                  <a:lnTo>
                    <a:pt x="4064" y="2615"/>
                  </a:lnTo>
                  <a:cubicBezTo>
                    <a:pt x="4064" y="2829"/>
                    <a:pt x="3905" y="2970"/>
                    <a:pt x="3734" y="2970"/>
                  </a:cubicBezTo>
                  <a:cubicBezTo>
                    <a:pt x="3652" y="2970"/>
                    <a:pt x="3568" y="2938"/>
                    <a:pt x="3497" y="2867"/>
                  </a:cubicBezTo>
                  <a:lnTo>
                    <a:pt x="1922" y="1292"/>
                  </a:lnTo>
                  <a:cubicBezTo>
                    <a:pt x="1858" y="1228"/>
                    <a:pt x="1780" y="1201"/>
                    <a:pt x="1701" y="1201"/>
                  </a:cubicBezTo>
                  <a:cubicBezTo>
                    <a:pt x="1429" y="1201"/>
                    <a:pt x="1150" y="1520"/>
                    <a:pt x="1418" y="1764"/>
                  </a:cubicBezTo>
                  <a:lnTo>
                    <a:pt x="2615" y="2930"/>
                  </a:lnTo>
                  <a:cubicBezTo>
                    <a:pt x="2710" y="3025"/>
                    <a:pt x="2741" y="3088"/>
                    <a:pt x="2741" y="3182"/>
                  </a:cubicBezTo>
                  <a:lnTo>
                    <a:pt x="2741" y="3970"/>
                  </a:lnTo>
                  <a:cubicBezTo>
                    <a:pt x="2741" y="4222"/>
                    <a:pt x="2804" y="4505"/>
                    <a:pt x="2930" y="4789"/>
                  </a:cubicBezTo>
                  <a:cubicBezTo>
                    <a:pt x="3052" y="5074"/>
                    <a:pt x="2833" y="5280"/>
                    <a:pt x="2611" y="5280"/>
                  </a:cubicBezTo>
                  <a:cubicBezTo>
                    <a:pt x="2490" y="5280"/>
                    <a:pt x="2367" y="5218"/>
                    <a:pt x="2300" y="5072"/>
                  </a:cubicBezTo>
                  <a:cubicBezTo>
                    <a:pt x="2206" y="4915"/>
                    <a:pt x="2174" y="4757"/>
                    <a:pt x="2143" y="4600"/>
                  </a:cubicBezTo>
                  <a:lnTo>
                    <a:pt x="0" y="4600"/>
                  </a:lnTo>
                  <a:lnTo>
                    <a:pt x="0" y="4631"/>
                  </a:lnTo>
                  <a:cubicBezTo>
                    <a:pt x="0" y="5104"/>
                    <a:pt x="126" y="5545"/>
                    <a:pt x="378" y="5923"/>
                  </a:cubicBezTo>
                  <a:lnTo>
                    <a:pt x="5104" y="5923"/>
                  </a:lnTo>
                  <a:lnTo>
                    <a:pt x="5104" y="5955"/>
                  </a:lnTo>
                  <a:cubicBezTo>
                    <a:pt x="5325" y="5577"/>
                    <a:pt x="5451" y="5104"/>
                    <a:pt x="5451" y="4663"/>
                  </a:cubicBezTo>
                  <a:lnTo>
                    <a:pt x="5451" y="2111"/>
                  </a:lnTo>
                  <a:cubicBezTo>
                    <a:pt x="5451" y="1638"/>
                    <a:pt x="5262" y="1197"/>
                    <a:pt x="4947" y="882"/>
                  </a:cubicBezTo>
                  <a:lnTo>
                    <a:pt x="406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68" name="Google Shape;9668;p100"/>
          <p:cNvGrpSpPr/>
          <p:nvPr/>
        </p:nvGrpSpPr>
        <p:grpSpPr>
          <a:xfrm>
            <a:off x="6111733" y="3828305"/>
            <a:ext cx="340731" cy="387641"/>
            <a:chOff x="7728464" y="1561258"/>
            <a:chExt cx="349719" cy="397866"/>
          </a:xfrm>
        </p:grpSpPr>
        <p:sp>
          <p:nvSpPr>
            <p:cNvPr id="9669" name="Google Shape;9669;p100"/>
            <p:cNvSpPr/>
            <p:nvPr/>
          </p:nvSpPr>
          <p:spPr>
            <a:xfrm>
              <a:off x="7891642" y="1678585"/>
              <a:ext cx="23354" cy="23333"/>
            </a:xfrm>
            <a:custGeom>
              <a:avLst/>
              <a:gdLst/>
              <a:ahLst/>
              <a:cxnLst/>
              <a:rect l="l" t="t" r="r" b="b"/>
              <a:pathLst>
                <a:path w="1119" h="1118" extrusionOk="0">
                  <a:moveTo>
                    <a:pt x="0" y="1"/>
                  </a:moveTo>
                  <a:lnTo>
                    <a:pt x="0" y="1117"/>
                  </a:lnTo>
                  <a:lnTo>
                    <a:pt x="1118" y="1117"/>
                  </a:lnTo>
                  <a:lnTo>
                    <a:pt x="111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0" name="Google Shape;9670;p100"/>
            <p:cNvSpPr/>
            <p:nvPr/>
          </p:nvSpPr>
          <p:spPr>
            <a:xfrm>
              <a:off x="7728464" y="1561258"/>
              <a:ext cx="349719" cy="397866"/>
            </a:xfrm>
            <a:custGeom>
              <a:avLst/>
              <a:gdLst/>
              <a:ahLst/>
              <a:cxnLst/>
              <a:rect l="l" t="t" r="r" b="b"/>
              <a:pathLst>
                <a:path w="16757" h="19064" extrusionOk="0">
                  <a:moveTo>
                    <a:pt x="9496" y="2830"/>
                  </a:moveTo>
                  <a:cubicBezTo>
                    <a:pt x="9804" y="2830"/>
                    <a:pt x="10054" y="3079"/>
                    <a:pt x="10054" y="3389"/>
                  </a:cubicBezTo>
                  <a:lnTo>
                    <a:pt x="10054" y="4505"/>
                  </a:lnTo>
                  <a:lnTo>
                    <a:pt x="11172" y="4505"/>
                  </a:lnTo>
                  <a:cubicBezTo>
                    <a:pt x="11480" y="4505"/>
                    <a:pt x="11729" y="4756"/>
                    <a:pt x="11729" y="5064"/>
                  </a:cubicBezTo>
                  <a:cubicBezTo>
                    <a:pt x="11729" y="5373"/>
                    <a:pt x="11480" y="5623"/>
                    <a:pt x="11172" y="5623"/>
                  </a:cubicBezTo>
                  <a:lnTo>
                    <a:pt x="10054" y="5623"/>
                  </a:lnTo>
                  <a:lnTo>
                    <a:pt x="10054" y="6739"/>
                  </a:lnTo>
                  <a:lnTo>
                    <a:pt x="11172" y="6739"/>
                  </a:lnTo>
                  <a:cubicBezTo>
                    <a:pt x="11480" y="6739"/>
                    <a:pt x="11729" y="6990"/>
                    <a:pt x="11729" y="7298"/>
                  </a:cubicBezTo>
                  <a:cubicBezTo>
                    <a:pt x="11729" y="7608"/>
                    <a:pt x="11480" y="7857"/>
                    <a:pt x="11172" y="7857"/>
                  </a:cubicBezTo>
                  <a:lnTo>
                    <a:pt x="10054" y="7857"/>
                  </a:lnTo>
                  <a:lnTo>
                    <a:pt x="10054" y="8973"/>
                  </a:lnTo>
                  <a:cubicBezTo>
                    <a:pt x="10054" y="9283"/>
                    <a:pt x="9804" y="9532"/>
                    <a:pt x="9495" y="9532"/>
                  </a:cubicBezTo>
                  <a:cubicBezTo>
                    <a:pt x="9187" y="9532"/>
                    <a:pt x="8936" y="9283"/>
                    <a:pt x="8936" y="8973"/>
                  </a:cubicBezTo>
                  <a:lnTo>
                    <a:pt x="8936" y="7857"/>
                  </a:lnTo>
                  <a:lnTo>
                    <a:pt x="7819" y="7857"/>
                  </a:lnTo>
                  <a:lnTo>
                    <a:pt x="7819" y="8973"/>
                  </a:lnTo>
                  <a:cubicBezTo>
                    <a:pt x="7819" y="9283"/>
                    <a:pt x="7570" y="9532"/>
                    <a:pt x="7260" y="9532"/>
                  </a:cubicBezTo>
                  <a:cubicBezTo>
                    <a:pt x="6953" y="9532"/>
                    <a:pt x="6701" y="9283"/>
                    <a:pt x="6701" y="8973"/>
                  </a:cubicBezTo>
                  <a:lnTo>
                    <a:pt x="6701" y="7857"/>
                  </a:lnTo>
                  <a:lnTo>
                    <a:pt x="5585" y="7857"/>
                  </a:lnTo>
                  <a:cubicBezTo>
                    <a:pt x="5276" y="7857"/>
                    <a:pt x="5026" y="7608"/>
                    <a:pt x="5026" y="7298"/>
                  </a:cubicBezTo>
                  <a:cubicBezTo>
                    <a:pt x="5026" y="6990"/>
                    <a:pt x="5276" y="6739"/>
                    <a:pt x="5585" y="6739"/>
                  </a:cubicBezTo>
                  <a:lnTo>
                    <a:pt x="6701" y="6739"/>
                  </a:lnTo>
                  <a:lnTo>
                    <a:pt x="6701" y="5623"/>
                  </a:lnTo>
                  <a:lnTo>
                    <a:pt x="5585" y="5623"/>
                  </a:lnTo>
                  <a:cubicBezTo>
                    <a:pt x="5277" y="5623"/>
                    <a:pt x="5028" y="5373"/>
                    <a:pt x="5028" y="5064"/>
                  </a:cubicBezTo>
                  <a:cubicBezTo>
                    <a:pt x="5028" y="4756"/>
                    <a:pt x="5277" y="4505"/>
                    <a:pt x="5585" y="4505"/>
                  </a:cubicBezTo>
                  <a:lnTo>
                    <a:pt x="6703" y="4505"/>
                  </a:lnTo>
                  <a:lnTo>
                    <a:pt x="6703" y="3389"/>
                  </a:lnTo>
                  <a:cubicBezTo>
                    <a:pt x="6703" y="3079"/>
                    <a:pt x="6953" y="2830"/>
                    <a:pt x="7262" y="2830"/>
                  </a:cubicBezTo>
                  <a:cubicBezTo>
                    <a:pt x="7570" y="2830"/>
                    <a:pt x="7819" y="3079"/>
                    <a:pt x="7819" y="3389"/>
                  </a:cubicBezTo>
                  <a:lnTo>
                    <a:pt x="7819" y="4505"/>
                  </a:lnTo>
                  <a:lnTo>
                    <a:pt x="8937" y="4505"/>
                  </a:lnTo>
                  <a:lnTo>
                    <a:pt x="8937" y="3389"/>
                  </a:lnTo>
                  <a:cubicBezTo>
                    <a:pt x="8937" y="3079"/>
                    <a:pt x="9187" y="2830"/>
                    <a:pt x="9496" y="2830"/>
                  </a:cubicBezTo>
                  <a:close/>
                  <a:moveTo>
                    <a:pt x="12845" y="10091"/>
                  </a:moveTo>
                  <a:cubicBezTo>
                    <a:pt x="12952" y="10091"/>
                    <a:pt x="13060" y="10121"/>
                    <a:pt x="13157" y="10185"/>
                  </a:cubicBezTo>
                  <a:cubicBezTo>
                    <a:pt x="13413" y="10357"/>
                    <a:pt x="13482" y="10702"/>
                    <a:pt x="13310" y="10960"/>
                  </a:cubicBezTo>
                  <a:cubicBezTo>
                    <a:pt x="12210" y="12612"/>
                    <a:pt x="10365" y="13599"/>
                    <a:pt x="8378" y="13599"/>
                  </a:cubicBezTo>
                  <a:cubicBezTo>
                    <a:pt x="6392" y="13599"/>
                    <a:pt x="4547" y="12612"/>
                    <a:pt x="3445" y="10960"/>
                  </a:cubicBezTo>
                  <a:cubicBezTo>
                    <a:pt x="3275" y="10702"/>
                    <a:pt x="3344" y="10355"/>
                    <a:pt x="3600" y="10185"/>
                  </a:cubicBezTo>
                  <a:cubicBezTo>
                    <a:pt x="3696" y="10121"/>
                    <a:pt x="3804" y="10091"/>
                    <a:pt x="3910" y="10091"/>
                  </a:cubicBezTo>
                  <a:cubicBezTo>
                    <a:pt x="4090" y="10091"/>
                    <a:pt x="4267" y="10178"/>
                    <a:pt x="4375" y="10339"/>
                  </a:cubicBezTo>
                  <a:cubicBezTo>
                    <a:pt x="5269" y="11682"/>
                    <a:pt x="6765" y="12481"/>
                    <a:pt x="8378" y="12481"/>
                  </a:cubicBezTo>
                  <a:cubicBezTo>
                    <a:pt x="9990" y="12481"/>
                    <a:pt x="11487" y="11682"/>
                    <a:pt x="12382" y="10339"/>
                  </a:cubicBezTo>
                  <a:cubicBezTo>
                    <a:pt x="12488" y="10178"/>
                    <a:pt x="12665" y="10091"/>
                    <a:pt x="12845" y="10091"/>
                  </a:cubicBezTo>
                  <a:close/>
                  <a:moveTo>
                    <a:pt x="2794" y="1"/>
                  </a:moveTo>
                  <a:cubicBezTo>
                    <a:pt x="1253" y="1"/>
                    <a:pt x="0" y="1291"/>
                    <a:pt x="0" y="2830"/>
                  </a:cubicBezTo>
                  <a:lnTo>
                    <a:pt x="0" y="14001"/>
                  </a:lnTo>
                  <a:cubicBezTo>
                    <a:pt x="0" y="15540"/>
                    <a:pt x="1253" y="16792"/>
                    <a:pt x="2794" y="16792"/>
                  </a:cubicBezTo>
                  <a:lnTo>
                    <a:pt x="5912" y="16792"/>
                  </a:lnTo>
                  <a:lnTo>
                    <a:pt x="7984" y="18901"/>
                  </a:lnTo>
                  <a:cubicBezTo>
                    <a:pt x="8092" y="19009"/>
                    <a:pt x="8235" y="19064"/>
                    <a:pt x="8378" y="19064"/>
                  </a:cubicBezTo>
                  <a:cubicBezTo>
                    <a:pt x="8522" y="19064"/>
                    <a:pt x="8665" y="19009"/>
                    <a:pt x="8773" y="18901"/>
                  </a:cubicBezTo>
                  <a:lnTo>
                    <a:pt x="10844" y="16792"/>
                  </a:lnTo>
                  <a:lnTo>
                    <a:pt x="13963" y="16792"/>
                  </a:lnTo>
                  <a:cubicBezTo>
                    <a:pt x="15504" y="16792"/>
                    <a:pt x="16756" y="15540"/>
                    <a:pt x="16756" y="14001"/>
                  </a:cubicBezTo>
                  <a:lnTo>
                    <a:pt x="16756" y="2830"/>
                  </a:lnTo>
                  <a:cubicBezTo>
                    <a:pt x="16756" y="1291"/>
                    <a:pt x="15504" y="1"/>
                    <a:pt x="1396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71" name="Google Shape;9671;p100"/>
          <p:cNvGrpSpPr/>
          <p:nvPr/>
        </p:nvGrpSpPr>
        <p:grpSpPr>
          <a:xfrm>
            <a:off x="4034702" y="3828305"/>
            <a:ext cx="387681" cy="387641"/>
            <a:chOff x="5611350" y="1561258"/>
            <a:chExt cx="397907" cy="397866"/>
          </a:xfrm>
        </p:grpSpPr>
        <p:sp>
          <p:nvSpPr>
            <p:cNvPr id="9672" name="Google Shape;9672;p100"/>
            <p:cNvSpPr/>
            <p:nvPr/>
          </p:nvSpPr>
          <p:spPr>
            <a:xfrm>
              <a:off x="5713589" y="1812337"/>
              <a:ext cx="38443" cy="39653"/>
            </a:xfrm>
            <a:custGeom>
              <a:avLst/>
              <a:gdLst/>
              <a:ahLst/>
              <a:cxnLst/>
              <a:rect l="l" t="t" r="r" b="b"/>
              <a:pathLst>
                <a:path w="1842" h="1900" extrusionOk="0">
                  <a:moveTo>
                    <a:pt x="1842" y="1"/>
                  </a:moveTo>
                  <a:lnTo>
                    <a:pt x="630" y="486"/>
                  </a:lnTo>
                  <a:cubicBezTo>
                    <a:pt x="81" y="705"/>
                    <a:pt x="0" y="1450"/>
                    <a:pt x="490" y="1782"/>
                  </a:cubicBezTo>
                  <a:cubicBezTo>
                    <a:pt x="608" y="1862"/>
                    <a:pt x="755" y="1900"/>
                    <a:pt x="908" y="1900"/>
                  </a:cubicBezTo>
                  <a:cubicBezTo>
                    <a:pt x="1349" y="1900"/>
                    <a:pt x="1842" y="1590"/>
                    <a:pt x="1842" y="1092"/>
                  </a:cubicBezTo>
                  <a:lnTo>
                    <a:pt x="184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3" name="Google Shape;9673;p100"/>
            <p:cNvSpPr/>
            <p:nvPr/>
          </p:nvSpPr>
          <p:spPr>
            <a:xfrm>
              <a:off x="5830124" y="1789047"/>
              <a:ext cx="38505" cy="39653"/>
            </a:xfrm>
            <a:custGeom>
              <a:avLst/>
              <a:gdLst/>
              <a:ahLst/>
              <a:cxnLst/>
              <a:rect l="l" t="t" r="r" b="b"/>
              <a:pathLst>
                <a:path w="1845" h="1900" extrusionOk="0">
                  <a:moveTo>
                    <a:pt x="1844" y="1"/>
                  </a:moveTo>
                  <a:lnTo>
                    <a:pt x="631" y="485"/>
                  </a:lnTo>
                  <a:cubicBezTo>
                    <a:pt x="82" y="705"/>
                    <a:pt x="1" y="1450"/>
                    <a:pt x="491" y="1782"/>
                  </a:cubicBezTo>
                  <a:cubicBezTo>
                    <a:pt x="608" y="1862"/>
                    <a:pt x="755" y="1899"/>
                    <a:pt x="908" y="1899"/>
                  </a:cubicBezTo>
                  <a:cubicBezTo>
                    <a:pt x="1349" y="1899"/>
                    <a:pt x="1844" y="1588"/>
                    <a:pt x="1844" y="1090"/>
                  </a:cubicBezTo>
                  <a:lnTo>
                    <a:pt x="184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4" name="Google Shape;9674;p100"/>
            <p:cNvSpPr/>
            <p:nvPr/>
          </p:nvSpPr>
          <p:spPr>
            <a:xfrm>
              <a:off x="5611350" y="1561258"/>
              <a:ext cx="397907" cy="397866"/>
            </a:xfrm>
            <a:custGeom>
              <a:avLst/>
              <a:gdLst/>
              <a:ahLst/>
              <a:cxnLst/>
              <a:rect l="l" t="t" r="r" b="b"/>
              <a:pathLst>
                <a:path w="19066" h="19064" extrusionOk="0">
                  <a:moveTo>
                    <a:pt x="12883" y="3949"/>
                  </a:moveTo>
                  <a:cubicBezTo>
                    <a:pt x="13013" y="3949"/>
                    <a:pt x="13138" y="3991"/>
                    <a:pt x="13238" y="4073"/>
                  </a:cubicBezTo>
                  <a:cubicBezTo>
                    <a:pt x="13369" y="4179"/>
                    <a:pt x="13443" y="4339"/>
                    <a:pt x="13443" y="4505"/>
                  </a:cubicBezTo>
                  <a:lnTo>
                    <a:pt x="13443" y="12005"/>
                  </a:lnTo>
                  <a:cubicBezTo>
                    <a:pt x="13443" y="13161"/>
                    <a:pt x="12421" y="13941"/>
                    <a:pt x="11388" y="13941"/>
                  </a:cubicBezTo>
                  <a:cubicBezTo>
                    <a:pt x="10369" y="13941"/>
                    <a:pt x="9534" y="13113"/>
                    <a:pt x="9534" y="12085"/>
                  </a:cubicBezTo>
                  <a:cubicBezTo>
                    <a:pt x="9534" y="11323"/>
                    <a:pt x="9990" y="10647"/>
                    <a:pt x="10700" y="10364"/>
                  </a:cubicBezTo>
                  <a:lnTo>
                    <a:pt x="12327" y="9713"/>
                  </a:lnTo>
                  <a:lnTo>
                    <a:pt x="12327" y="7420"/>
                  </a:lnTo>
                  <a:lnTo>
                    <a:pt x="7859" y="8315"/>
                  </a:lnTo>
                  <a:lnTo>
                    <a:pt x="7859" y="13123"/>
                  </a:lnTo>
                  <a:cubicBezTo>
                    <a:pt x="7859" y="14277"/>
                    <a:pt x="6834" y="15057"/>
                    <a:pt x="5803" y="15057"/>
                  </a:cubicBezTo>
                  <a:cubicBezTo>
                    <a:pt x="4784" y="15057"/>
                    <a:pt x="3949" y="14229"/>
                    <a:pt x="3949" y="13203"/>
                  </a:cubicBezTo>
                  <a:cubicBezTo>
                    <a:pt x="3949" y="12439"/>
                    <a:pt x="4406" y="11763"/>
                    <a:pt x="5115" y="11480"/>
                  </a:cubicBezTo>
                  <a:lnTo>
                    <a:pt x="6741" y="10829"/>
                  </a:lnTo>
                  <a:lnTo>
                    <a:pt x="6741" y="5623"/>
                  </a:lnTo>
                  <a:cubicBezTo>
                    <a:pt x="6741" y="5356"/>
                    <a:pt x="6930" y="5128"/>
                    <a:pt x="7190" y="5074"/>
                  </a:cubicBezTo>
                  <a:lnTo>
                    <a:pt x="12775" y="3958"/>
                  </a:lnTo>
                  <a:cubicBezTo>
                    <a:pt x="12811" y="3952"/>
                    <a:pt x="12847" y="3949"/>
                    <a:pt x="12883" y="3949"/>
                  </a:cubicBezTo>
                  <a:close/>
                  <a:moveTo>
                    <a:pt x="9534" y="1"/>
                  </a:moveTo>
                  <a:cubicBezTo>
                    <a:pt x="4298" y="1"/>
                    <a:pt x="1" y="4296"/>
                    <a:pt x="1" y="9532"/>
                  </a:cubicBezTo>
                  <a:cubicBezTo>
                    <a:pt x="1" y="14769"/>
                    <a:pt x="4298" y="19064"/>
                    <a:pt x="9534" y="19064"/>
                  </a:cubicBezTo>
                  <a:cubicBezTo>
                    <a:pt x="14768" y="19064"/>
                    <a:pt x="19065" y="14769"/>
                    <a:pt x="19065" y="9532"/>
                  </a:cubicBezTo>
                  <a:cubicBezTo>
                    <a:pt x="19065" y="4296"/>
                    <a:pt x="14768" y="1"/>
                    <a:pt x="953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5" name="Google Shape;9675;p100"/>
            <p:cNvSpPr/>
            <p:nvPr/>
          </p:nvSpPr>
          <p:spPr>
            <a:xfrm>
              <a:off x="5775341" y="1669507"/>
              <a:ext cx="93247" cy="41531"/>
            </a:xfrm>
            <a:custGeom>
              <a:avLst/>
              <a:gdLst/>
              <a:ahLst/>
              <a:cxnLst/>
              <a:rect l="l" t="t" r="r" b="b"/>
              <a:pathLst>
                <a:path w="4468" h="1990" extrusionOk="0">
                  <a:moveTo>
                    <a:pt x="4467" y="1"/>
                  </a:moveTo>
                  <a:lnTo>
                    <a:pt x="1" y="894"/>
                  </a:lnTo>
                  <a:lnTo>
                    <a:pt x="1" y="1989"/>
                  </a:lnTo>
                  <a:lnTo>
                    <a:pt x="4467" y="1096"/>
                  </a:lnTo>
                  <a:lnTo>
                    <a:pt x="446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76" name="Google Shape;9676;p100"/>
          <p:cNvGrpSpPr/>
          <p:nvPr/>
        </p:nvGrpSpPr>
        <p:grpSpPr>
          <a:xfrm>
            <a:off x="4553987" y="3925571"/>
            <a:ext cx="387610" cy="193109"/>
            <a:chOff x="6140660" y="1661097"/>
            <a:chExt cx="397835" cy="198202"/>
          </a:xfrm>
        </p:grpSpPr>
        <p:sp>
          <p:nvSpPr>
            <p:cNvPr id="9677" name="Google Shape;9677;p100"/>
            <p:cNvSpPr/>
            <p:nvPr/>
          </p:nvSpPr>
          <p:spPr>
            <a:xfrm>
              <a:off x="6281298" y="1707719"/>
              <a:ext cx="58290" cy="151579"/>
            </a:xfrm>
            <a:custGeom>
              <a:avLst/>
              <a:gdLst/>
              <a:ahLst/>
              <a:cxnLst/>
              <a:rect l="l" t="t" r="r" b="b"/>
              <a:pathLst>
                <a:path w="2793" h="7263" extrusionOk="0">
                  <a:moveTo>
                    <a:pt x="1397" y="1"/>
                  </a:moveTo>
                  <a:cubicBezTo>
                    <a:pt x="627" y="1"/>
                    <a:pt x="1" y="627"/>
                    <a:pt x="1" y="1398"/>
                  </a:cubicBezTo>
                  <a:lnTo>
                    <a:pt x="1" y="5865"/>
                  </a:lnTo>
                  <a:cubicBezTo>
                    <a:pt x="1" y="6636"/>
                    <a:pt x="627" y="7262"/>
                    <a:pt x="1397" y="7262"/>
                  </a:cubicBezTo>
                  <a:cubicBezTo>
                    <a:pt x="2166" y="7262"/>
                    <a:pt x="2792" y="6634"/>
                    <a:pt x="2792" y="5865"/>
                  </a:cubicBezTo>
                  <a:lnTo>
                    <a:pt x="2792" y="1398"/>
                  </a:lnTo>
                  <a:cubicBezTo>
                    <a:pt x="2792" y="627"/>
                    <a:pt x="2166" y="1"/>
                    <a:pt x="13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8" name="Google Shape;9678;p100"/>
            <p:cNvSpPr/>
            <p:nvPr/>
          </p:nvSpPr>
          <p:spPr>
            <a:xfrm>
              <a:off x="6480225" y="1742675"/>
              <a:ext cx="58269" cy="58332"/>
            </a:xfrm>
            <a:custGeom>
              <a:avLst/>
              <a:gdLst/>
              <a:ahLst/>
              <a:cxnLst/>
              <a:rect l="l" t="t" r="r" b="b"/>
              <a:pathLst>
                <a:path w="2792" h="2795" extrusionOk="0">
                  <a:moveTo>
                    <a:pt x="1396" y="1"/>
                  </a:moveTo>
                  <a:cubicBezTo>
                    <a:pt x="627" y="1"/>
                    <a:pt x="0" y="629"/>
                    <a:pt x="0" y="1398"/>
                  </a:cubicBezTo>
                  <a:cubicBezTo>
                    <a:pt x="0" y="2168"/>
                    <a:pt x="627" y="2794"/>
                    <a:pt x="1396" y="2794"/>
                  </a:cubicBezTo>
                  <a:cubicBezTo>
                    <a:pt x="2167" y="2794"/>
                    <a:pt x="2792" y="2168"/>
                    <a:pt x="2792" y="1398"/>
                  </a:cubicBezTo>
                  <a:cubicBezTo>
                    <a:pt x="2792" y="629"/>
                    <a:pt x="2167" y="1"/>
                    <a:pt x="13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9" name="Google Shape;9679;p100"/>
            <p:cNvSpPr/>
            <p:nvPr/>
          </p:nvSpPr>
          <p:spPr>
            <a:xfrm>
              <a:off x="6352004" y="1661097"/>
              <a:ext cx="129206" cy="198202"/>
            </a:xfrm>
            <a:custGeom>
              <a:avLst/>
              <a:gdLst/>
              <a:ahLst/>
              <a:cxnLst/>
              <a:rect l="l" t="t" r="r" b="b"/>
              <a:pathLst>
                <a:path w="6191" h="9497" extrusionOk="0">
                  <a:moveTo>
                    <a:pt x="1396" y="0"/>
                  </a:moveTo>
                  <a:cubicBezTo>
                    <a:pt x="627" y="0"/>
                    <a:pt x="1" y="628"/>
                    <a:pt x="1" y="1398"/>
                  </a:cubicBezTo>
                  <a:lnTo>
                    <a:pt x="1" y="8099"/>
                  </a:lnTo>
                  <a:cubicBezTo>
                    <a:pt x="1" y="8870"/>
                    <a:pt x="627" y="9496"/>
                    <a:pt x="1396" y="9496"/>
                  </a:cubicBezTo>
                  <a:cubicBezTo>
                    <a:pt x="2168" y="9496"/>
                    <a:pt x="2792" y="8868"/>
                    <a:pt x="2792" y="8099"/>
                  </a:cubicBezTo>
                  <a:lnTo>
                    <a:pt x="2792" y="7683"/>
                  </a:lnTo>
                  <a:lnTo>
                    <a:pt x="3586" y="8874"/>
                  </a:lnTo>
                  <a:cubicBezTo>
                    <a:pt x="3845" y="9263"/>
                    <a:pt x="4280" y="9496"/>
                    <a:pt x="4749" y="9496"/>
                  </a:cubicBezTo>
                  <a:cubicBezTo>
                    <a:pt x="5025" y="9496"/>
                    <a:pt x="5293" y="9415"/>
                    <a:pt x="5522" y="9261"/>
                  </a:cubicBezTo>
                  <a:cubicBezTo>
                    <a:pt x="5833" y="9054"/>
                    <a:pt x="6044" y="8739"/>
                    <a:pt x="6118" y="8373"/>
                  </a:cubicBezTo>
                  <a:cubicBezTo>
                    <a:pt x="6190" y="8007"/>
                    <a:pt x="6116" y="7635"/>
                    <a:pt x="5909" y="7324"/>
                  </a:cubicBezTo>
                  <a:lnTo>
                    <a:pt x="4535" y="5261"/>
                  </a:lnTo>
                  <a:lnTo>
                    <a:pt x="5177" y="4619"/>
                  </a:lnTo>
                  <a:cubicBezTo>
                    <a:pt x="5722" y="4074"/>
                    <a:pt x="5722" y="3188"/>
                    <a:pt x="5177" y="2643"/>
                  </a:cubicBezTo>
                  <a:cubicBezTo>
                    <a:pt x="4904" y="2372"/>
                    <a:pt x="4547" y="2236"/>
                    <a:pt x="4190" y="2236"/>
                  </a:cubicBezTo>
                  <a:cubicBezTo>
                    <a:pt x="3832" y="2236"/>
                    <a:pt x="3475" y="2372"/>
                    <a:pt x="3203" y="2643"/>
                  </a:cubicBezTo>
                  <a:lnTo>
                    <a:pt x="2792" y="3054"/>
                  </a:lnTo>
                  <a:lnTo>
                    <a:pt x="2792" y="1398"/>
                  </a:lnTo>
                  <a:cubicBezTo>
                    <a:pt x="2792" y="627"/>
                    <a:pt x="2166" y="0"/>
                    <a:pt x="13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0" name="Google Shape;9680;p100"/>
            <p:cNvSpPr/>
            <p:nvPr/>
          </p:nvSpPr>
          <p:spPr>
            <a:xfrm>
              <a:off x="6140660" y="1661097"/>
              <a:ext cx="129185" cy="198202"/>
            </a:xfrm>
            <a:custGeom>
              <a:avLst/>
              <a:gdLst/>
              <a:ahLst/>
              <a:cxnLst/>
              <a:rect l="l" t="t" r="r" b="b"/>
              <a:pathLst>
                <a:path w="6190" h="9497" extrusionOk="0">
                  <a:moveTo>
                    <a:pt x="1396" y="0"/>
                  </a:moveTo>
                  <a:cubicBezTo>
                    <a:pt x="626" y="0"/>
                    <a:pt x="0" y="628"/>
                    <a:pt x="0" y="1398"/>
                  </a:cubicBezTo>
                  <a:lnTo>
                    <a:pt x="0" y="8099"/>
                  </a:lnTo>
                  <a:cubicBezTo>
                    <a:pt x="0" y="8870"/>
                    <a:pt x="626" y="9496"/>
                    <a:pt x="1396" y="9496"/>
                  </a:cubicBezTo>
                  <a:cubicBezTo>
                    <a:pt x="2165" y="9496"/>
                    <a:pt x="2792" y="8868"/>
                    <a:pt x="2792" y="8099"/>
                  </a:cubicBezTo>
                  <a:lnTo>
                    <a:pt x="2792" y="7683"/>
                  </a:lnTo>
                  <a:lnTo>
                    <a:pt x="3586" y="8874"/>
                  </a:lnTo>
                  <a:cubicBezTo>
                    <a:pt x="3844" y="9263"/>
                    <a:pt x="4279" y="9496"/>
                    <a:pt x="4748" y="9496"/>
                  </a:cubicBezTo>
                  <a:cubicBezTo>
                    <a:pt x="5024" y="9496"/>
                    <a:pt x="5291" y="9415"/>
                    <a:pt x="5521" y="9261"/>
                  </a:cubicBezTo>
                  <a:cubicBezTo>
                    <a:pt x="5832" y="9054"/>
                    <a:pt x="6043" y="8739"/>
                    <a:pt x="6117" y="8373"/>
                  </a:cubicBezTo>
                  <a:cubicBezTo>
                    <a:pt x="6190" y="8007"/>
                    <a:pt x="6115" y="7635"/>
                    <a:pt x="5909" y="7324"/>
                  </a:cubicBezTo>
                  <a:lnTo>
                    <a:pt x="4534" y="5261"/>
                  </a:lnTo>
                  <a:lnTo>
                    <a:pt x="5176" y="4619"/>
                  </a:lnTo>
                  <a:cubicBezTo>
                    <a:pt x="5721" y="4074"/>
                    <a:pt x="5721" y="3188"/>
                    <a:pt x="5176" y="2643"/>
                  </a:cubicBezTo>
                  <a:cubicBezTo>
                    <a:pt x="4904" y="2372"/>
                    <a:pt x="4546" y="2236"/>
                    <a:pt x="4188" y="2236"/>
                  </a:cubicBezTo>
                  <a:cubicBezTo>
                    <a:pt x="3831" y="2236"/>
                    <a:pt x="3473" y="2372"/>
                    <a:pt x="3202" y="2643"/>
                  </a:cubicBezTo>
                  <a:lnTo>
                    <a:pt x="2792" y="3054"/>
                  </a:lnTo>
                  <a:lnTo>
                    <a:pt x="2792" y="1398"/>
                  </a:lnTo>
                  <a:cubicBezTo>
                    <a:pt x="2792" y="627"/>
                    <a:pt x="2165" y="0"/>
                    <a:pt x="13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81" name="Google Shape;9681;p100"/>
          <p:cNvGrpSpPr/>
          <p:nvPr/>
        </p:nvGrpSpPr>
        <p:grpSpPr>
          <a:xfrm>
            <a:off x="5073202" y="3828305"/>
            <a:ext cx="387681" cy="387641"/>
            <a:chOff x="6669907" y="1561258"/>
            <a:chExt cx="397907" cy="397866"/>
          </a:xfrm>
        </p:grpSpPr>
        <p:sp>
          <p:nvSpPr>
            <p:cNvPr id="9682" name="Google Shape;9682;p100"/>
            <p:cNvSpPr/>
            <p:nvPr/>
          </p:nvSpPr>
          <p:spPr>
            <a:xfrm>
              <a:off x="6950454" y="1655253"/>
              <a:ext cx="23312" cy="23354"/>
            </a:xfrm>
            <a:custGeom>
              <a:avLst/>
              <a:gdLst/>
              <a:ahLst/>
              <a:cxnLst/>
              <a:rect l="l" t="t" r="r" b="b"/>
              <a:pathLst>
                <a:path w="1117" h="1119" extrusionOk="0">
                  <a:moveTo>
                    <a:pt x="558" y="1"/>
                  </a:moveTo>
                  <a:cubicBezTo>
                    <a:pt x="250" y="1"/>
                    <a:pt x="0" y="252"/>
                    <a:pt x="0" y="560"/>
                  </a:cubicBezTo>
                  <a:cubicBezTo>
                    <a:pt x="0" y="868"/>
                    <a:pt x="250" y="1119"/>
                    <a:pt x="558" y="1119"/>
                  </a:cubicBezTo>
                  <a:cubicBezTo>
                    <a:pt x="867" y="1119"/>
                    <a:pt x="1117" y="868"/>
                    <a:pt x="1117" y="560"/>
                  </a:cubicBezTo>
                  <a:cubicBezTo>
                    <a:pt x="1117" y="252"/>
                    <a:pt x="867" y="1"/>
                    <a:pt x="55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3" name="Google Shape;9683;p100"/>
            <p:cNvSpPr/>
            <p:nvPr/>
          </p:nvSpPr>
          <p:spPr>
            <a:xfrm>
              <a:off x="6740633" y="1725228"/>
              <a:ext cx="36919" cy="39632"/>
            </a:xfrm>
            <a:custGeom>
              <a:avLst/>
              <a:gdLst/>
              <a:ahLst/>
              <a:cxnLst/>
              <a:rect l="l" t="t" r="r" b="b"/>
              <a:pathLst>
                <a:path w="1769" h="1899" extrusionOk="0">
                  <a:moveTo>
                    <a:pt x="1117" y="0"/>
                  </a:moveTo>
                  <a:cubicBezTo>
                    <a:pt x="502" y="0"/>
                    <a:pt x="1" y="501"/>
                    <a:pt x="1" y="1116"/>
                  </a:cubicBezTo>
                  <a:cubicBezTo>
                    <a:pt x="1" y="1419"/>
                    <a:pt x="135" y="1691"/>
                    <a:pt x="341" y="1898"/>
                  </a:cubicBezTo>
                  <a:cubicBezTo>
                    <a:pt x="643" y="1261"/>
                    <a:pt x="1133" y="690"/>
                    <a:pt x="1768" y="219"/>
                  </a:cubicBezTo>
                  <a:cubicBezTo>
                    <a:pt x="1581" y="83"/>
                    <a:pt x="1358" y="0"/>
                    <a:pt x="111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4" name="Google Shape;9684;p100"/>
            <p:cNvSpPr/>
            <p:nvPr/>
          </p:nvSpPr>
          <p:spPr>
            <a:xfrm>
              <a:off x="6763944" y="1725228"/>
              <a:ext cx="209827" cy="139892"/>
            </a:xfrm>
            <a:custGeom>
              <a:avLst/>
              <a:gdLst/>
              <a:ahLst/>
              <a:cxnLst/>
              <a:rect l="l" t="t" r="r" b="b"/>
              <a:pathLst>
                <a:path w="10054" h="6703" extrusionOk="0">
                  <a:moveTo>
                    <a:pt x="2793" y="1116"/>
                  </a:moveTo>
                  <a:cubicBezTo>
                    <a:pt x="3409" y="1116"/>
                    <a:pt x="3910" y="1619"/>
                    <a:pt x="3910" y="2234"/>
                  </a:cubicBezTo>
                  <a:cubicBezTo>
                    <a:pt x="3910" y="2850"/>
                    <a:pt x="3409" y="3351"/>
                    <a:pt x="2793" y="3351"/>
                  </a:cubicBezTo>
                  <a:cubicBezTo>
                    <a:pt x="2178" y="3351"/>
                    <a:pt x="1675" y="2850"/>
                    <a:pt x="1675" y="2234"/>
                  </a:cubicBezTo>
                  <a:cubicBezTo>
                    <a:pt x="1675" y="1619"/>
                    <a:pt x="2178" y="1116"/>
                    <a:pt x="2793" y="1116"/>
                  </a:cubicBezTo>
                  <a:close/>
                  <a:moveTo>
                    <a:pt x="7262" y="1116"/>
                  </a:moveTo>
                  <a:cubicBezTo>
                    <a:pt x="7878" y="1116"/>
                    <a:pt x="8378" y="1619"/>
                    <a:pt x="8378" y="2234"/>
                  </a:cubicBezTo>
                  <a:cubicBezTo>
                    <a:pt x="8378" y="2850"/>
                    <a:pt x="7878" y="3351"/>
                    <a:pt x="7262" y="3351"/>
                  </a:cubicBezTo>
                  <a:cubicBezTo>
                    <a:pt x="6645" y="3351"/>
                    <a:pt x="6144" y="2850"/>
                    <a:pt x="6144" y="2234"/>
                  </a:cubicBezTo>
                  <a:cubicBezTo>
                    <a:pt x="6144" y="1619"/>
                    <a:pt x="6645" y="1116"/>
                    <a:pt x="7262" y="1116"/>
                  </a:cubicBezTo>
                  <a:close/>
                  <a:moveTo>
                    <a:pt x="7261" y="4469"/>
                  </a:moveTo>
                  <a:cubicBezTo>
                    <a:pt x="7466" y="4469"/>
                    <a:pt x="7663" y="4581"/>
                    <a:pt x="7761" y="4776"/>
                  </a:cubicBezTo>
                  <a:cubicBezTo>
                    <a:pt x="7899" y="5052"/>
                    <a:pt x="7787" y="5389"/>
                    <a:pt x="7511" y="5527"/>
                  </a:cubicBezTo>
                  <a:cubicBezTo>
                    <a:pt x="6733" y="5916"/>
                    <a:pt x="5880" y="6109"/>
                    <a:pt x="5028" y="6109"/>
                  </a:cubicBezTo>
                  <a:cubicBezTo>
                    <a:pt x="4173" y="6109"/>
                    <a:pt x="3321" y="5916"/>
                    <a:pt x="2544" y="5527"/>
                  </a:cubicBezTo>
                  <a:cubicBezTo>
                    <a:pt x="2268" y="5389"/>
                    <a:pt x="2155" y="5052"/>
                    <a:pt x="2293" y="4776"/>
                  </a:cubicBezTo>
                  <a:cubicBezTo>
                    <a:pt x="2391" y="4581"/>
                    <a:pt x="2589" y="4469"/>
                    <a:pt x="2794" y="4469"/>
                  </a:cubicBezTo>
                  <a:cubicBezTo>
                    <a:pt x="2878" y="4469"/>
                    <a:pt x="2963" y="4487"/>
                    <a:pt x="3043" y="4527"/>
                  </a:cubicBezTo>
                  <a:cubicBezTo>
                    <a:pt x="3664" y="4838"/>
                    <a:pt x="4345" y="4994"/>
                    <a:pt x="5027" y="4994"/>
                  </a:cubicBezTo>
                  <a:cubicBezTo>
                    <a:pt x="5708" y="4994"/>
                    <a:pt x="6390" y="4838"/>
                    <a:pt x="7011" y="4527"/>
                  </a:cubicBezTo>
                  <a:cubicBezTo>
                    <a:pt x="7092" y="4487"/>
                    <a:pt x="7177" y="4469"/>
                    <a:pt x="7261" y="4469"/>
                  </a:cubicBezTo>
                  <a:close/>
                  <a:moveTo>
                    <a:pt x="5028" y="0"/>
                  </a:moveTo>
                  <a:cubicBezTo>
                    <a:pt x="2256" y="0"/>
                    <a:pt x="0" y="1504"/>
                    <a:pt x="0" y="3351"/>
                  </a:cubicBezTo>
                  <a:cubicBezTo>
                    <a:pt x="0" y="5199"/>
                    <a:pt x="2256" y="6703"/>
                    <a:pt x="5028" y="6703"/>
                  </a:cubicBezTo>
                  <a:cubicBezTo>
                    <a:pt x="7798" y="6703"/>
                    <a:pt x="10054" y="5199"/>
                    <a:pt x="10054" y="3351"/>
                  </a:cubicBezTo>
                  <a:cubicBezTo>
                    <a:pt x="10054" y="1504"/>
                    <a:pt x="7798" y="0"/>
                    <a:pt x="50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5" name="Google Shape;9685;p100"/>
            <p:cNvSpPr/>
            <p:nvPr/>
          </p:nvSpPr>
          <p:spPr>
            <a:xfrm>
              <a:off x="6669907" y="1561258"/>
              <a:ext cx="397907" cy="397866"/>
            </a:xfrm>
            <a:custGeom>
              <a:avLst/>
              <a:gdLst/>
              <a:ahLst/>
              <a:cxnLst/>
              <a:rect l="l" t="t" r="r" b="b"/>
              <a:pathLst>
                <a:path w="19066" h="19064" extrusionOk="0">
                  <a:moveTo>
                    <a:pt x="10650" y="3388"/>
                  </a:moveTo>
                  <a:cubicBezTo>
                    <a:pt x="10708" y="3388"/>
                    <a:pt x="10768" y="3398"/>
                    <a:pt x="10827" y="3417"/>
                  </a:cubicBezTo>
                  <a:lnTo>
                    <a:pt x="12686" y="4038"/>
                  </a:lnTo>
                  <a:cubicBezTo>
                    <a:pt x="12994" y="3645"/>
                    <a:pt x="13466" y="3389"/>
                    <a:pt x="14001" y="3389"/>
                  </a:cubicBezTo>
                  <a:cubicBezTo>
                    <a:pt x="14924" y="3389"/>
                    <a:pt x="15676" y="4140"/>
                    <a:pt x="15676" y="5064"/>
                  </a:cubicBezTo>
                  <a:cubicBezTo>
                    <a:pt x="15676" y="5987"/>
                    <a:pt x="14924" y="6739"/>
                    <a:pt x="14001" y="6739"/>
                  </a:cubicBezTo>
                  <a:cubicBezTo>
                    <a:pt x="13088" y="6739"/>
                    <a:pt x="12345" y="6003"/>
                    <a:pt x="12329" y="5094"/>
                  </a:cubicBezTo>
                  <a:lnTo>
                    <a:pt x="11004" y="4653"/>
                  </a:lnTo>
                  <a:lnTo>
                    <a:pt x="10294" y="6778"/>
                  </a:lnTo>
                  <a:cubicBezTo>
                    <a:pt x="11251" y="6865"/>
                    <a:pt x="12140" y="7109"/>
                    <a:pt x="12909" y="7479"/>
                  </a:cubicBezTo>
                  <a:cubicBezTo>
                    <a:pt x="13327" y="7017"/>
                    <a:pt x="13919" y="6739"/>
                    <a:pt x="14560" y="6739"/>
                  </a:cubicBezTo>
                  <a:cubicBezTo>
                    <a:pt x="15791" y="6739"/>
                    <a:pt x="16794" y="7742"/>
                    <a:pt x="16794" y="8973"/>
                  </a:cubicBezTo>
                  <a:cubicBezTo>
                    <a:pt x="16794" y="9780"/>
                    <a:pt x="16336" y="10498"/>
                    <a:pt x="15655" y="10891"/>
                  </a:cubicBezTo>
                  <a:cubicBezTo>
                    <a:pt x="15665" y="10997"/>
                    <a:pt x="15676" y="11101"/>
                    <a:pt x="15676" y="11208"/>
                  </a:cubicBezTo>
                  <a:cubicBezTo>
                    <a:pt x="15676" y="13672"/>
                    <a:pt x="12921" y="15676"/>
                    <a:pt x="9532" y="15676"/>
                  </a:cubicBezTo>
                  <a:cubicBezTo>
                    <a:pt x="6144" y="15676"/>
                    <a:pt x="3388" y="13672"/>
                    <a:pt x="3388" y="11208"/>
                  </a:cubicBezTo>
                  <a:cubicBezTo>
                    <a:pt x="3388" y="11101"/>
                    <a:pt x="3401" y="10997"/>
                    <a:pt x="3411" y="10891"/>
                  </a:cubicBezTo>
                  <a:cubicBezTo>
                    <a:pt x="2730" y="10498"/>
                    <a:pt x="2272" y="9780"/>
                    <a:pt x="2272" y="8973"/>
                  </a:cubicBezTo>
                  <a:cubicBezTo>
                    <a:pt x="2272" y="7742"/>
                    <a:pt x="3273" y="6739"/>
                    <a:pt x="4506" y="6739"/>
                  </a:cubicBezTo>
                  <a:cubicBezTo>
                    <a:pt x="5145" y="6739"/>
                    <a:pt x="5737" y="7017"/>
                    <a:pt x="6157" y="7479"/>
                  </a:cubicBezTo>
                  <a:cubicBezTo>
                    <a:pt x="7018" y="7065"/>
                    <a:pt x="8034" y="6806"/>
                    <a:pt x="9125" y="6755"/>
                  </a:cubicBezTo>
                  <a:lnTo>
                    <a:pt x="10119" y="3771"/>
                  </a:lnTo>
                  <a:cubicBezTo>
                    <a:pt x="10199" y="3537"/>
                    <a:pt x="10415" y="3388"/>
                    <a:pt x="10650" y="3388"/>
                  </a:cubicBezTo>
                  <a:close/>
                  <a:moveTo>
                    <a:pt x="9534" y="1"/>
                  </a:moveTo>
                  <a:cubicBezTo>
                    <a:pt x="4297" y="1"/>
                    <a:pt x="1" y="4296"/>
                    <a:pt x="1" y="9532"/>
                  </a:cubicBezTo>
                  <a:cubicBezTo>
                    <a:pt x="1" y="14769"/>
                    <a:pt x="4297" y="19064"/>
                    <a:pt x="9534" y="19064"/>
                  </a:cubicBezTo>
                  <a:cubicBezTo>
                    <a:pt x="14768" y="19064"/>
                    <a:pt x="19065" y="14769"/>
                    <a:pt x="19065" y="9532"/>
                  </a:cubicBezTo>
                  <a:cubicBezTo>
                    <a:pt x="19065" y="4296"/>
                    <a:pt x="14768" y="1"/>
                    <a:pt x="953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6" name="Google Shape;9686;p100"/>
            <p:cNvSpPr/>
            <p:nvPr/>
          </p:nvSpPr>
          <p:spPr>
            <a:xfrm>
              <a:off x="6960158" y="1725228"/>
              <a:ext cx="36940" cy="39632"/>
            </a:xfrm>
            <a:custGeom>
              <a:avLst/>
              <a:gdLst/>
              <a:ahLst/>
              <a:cxnLst/>
              <a:rect l="l" t="t" r="r" b="b"/>
              <a:pathLst>
                <a:path w="1770" h="1899" extrusionOk="0">
                  <a:moveTo>
                    <a:pt x="652" y="0"/>
                  </a:moveTo>
                  <a:cubicBezTo>
                    <a:pt x="413" y="0"/>
                    <a:pt x="188" y="83"/>
                    <a:pt x="1" y="219"/>
                  </a:cubicBezTo>
                  <a:cubicBezTo>
                    <a:pt x="637" y="690"/>
                    <a:pt x="1127" y="1261"/>
                    <a:pt x="1428" y="1898"/>
                  </a:cubicBezTo>
                  <a:cubicBezTo>
                    <a:pt x="1635" y="1691"/>
                    <a:pt x="1770" y="1419"/>
                    <a:pt x="1770" y="1116"/>
                  </a:cubicBezTo>
                  <a:cubicBezTo>
                    <a:pt x="1770" y="501"/>
                    <a:pt x="1267" y="0"/>
                    <a:pt x="65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87" name="Google Shape;9687;p100"/>
          <p:cNvGrpSpPr/>
          <p:nvPr/>
        </p:nvGrpSpPr>
        <p:grpSpPr>
          <a:xfrm>
            <a:off x="5592488" y="3828305"/>
            <a:ext cx="387641" cy="387641"/>
            <a:chOff x="7199196" y="1561258"/>
            <a:chExt cx="397866" cy="397866"/>
          </a:xfrm>
        </p:grpSpPr>
        <p:sp>
          <p:nvSpPr>
            <p:cNvPr id="9688" name="Google Shape;9688;p100"/>
            <p:cNvSpPr/>
            <p:nvPr/>
          </p:nvSpPr>
          <p:spPr>
            <a:xfrm>
              <a:off x="7363167" y="1701896"/>
              <a:ext cx="69935" cy="69977"/>
            </a:xfrm>
            <a:custGeom>
              <a:avLst/>
              <a:gdLst/>
              <a:ahLst/>
              <a:cxnLst/>
              <a:rect l="l" t="t" r="r" b="b"/>
              <a:pathLst>
                <a:path w="3351" h="3353" extrusionOk="0">
                  <a:moveTo>
                    <a:pt x="1675" y="0"/>
                  </a:moveTo>
                  <a:cubicBezTo>
                    <a:pt x="1675" y="925"/>
                    <a:pt x="923" y="1677"/>
                    <a:pt x="0" y="1677"/>
                  </a:cubicBezTo>
                  <a:cubicBezTo>
                    <a:pt x="0" y="2601"/>
                    <a:pt x="752" y="3352"/>
                    <a:pt x="1675" y="3352"/>
                  </a:cubicBezTo>
                  <a:cubicBezTo>
                    <a:pt x="2599" y="3352"/>
                    <a:pt x="3351" y="2601"/>
                    <a:pt x="3351" y="1677"/>
                  </a:cubicBezTo>
                  <a:cubicBezTo>
                    <a:pt x="3351" y="752"/>
                    <a:pt x="2599" y="0"/>
                    <a:pt x="167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9" name="Google Shape;9689;p100"/>
            <p:cNvSpPr/>
            <p:nvPr/>
          </p:nvSpPr>
          <p:spPr>
            <a:xfrm>
              <a:off x="7316523" y="1655253"/>
              <a:ext cx="163203" cy="209869"/>
            </a:xfrm>
            <a:custGeom>
              <a:avLst/>
              <a:gdLst/>
              <a:ahLst/>
              <a:cxnLst/>
              <a:rect l="l" t="t" r="r" b="b"/>
              <a:pathLst>
                <a:path w="7820" h="10056" extrusionOk="0">
                  <a:moveTo>
                    <a:pt x="3910" y="1119"/>
                  </a:moveTo>
                  <a:cubicBezTo>
                    <a:pt x="5449" y="1119"/>
                    <a:pt x="6704" y="2371"/>
                    <a:pt x="6704" y="3910"/>
                  </a:cubicBezTo>
                  <a:cubicBezTo>
                    <a:pt x="6704" y="5451"/>
                    <a:pt x="5449" y="6704"/>
                    <a:pt x="3910" y="6704"/>
                  </a:cubicBezTo>
                  <a:cubicBezTo>
                    <a:pt x="2371" y="6704"/>
                    <a:pt x="1117" y="5451"/>
                    <a:pt x="1117" y="3912"/>
                  </a:cubicBezTo>
                  <a:cubicBezTo>
                    <a:pt x="1117" y="3652"/>
                    <a:pt x="1161" y="3383"/>
                    <a:pt x="1251" y="3091"/>
                  </a:cubicBezTo>
                  <a:cubicBezTo>
                    <a:pt x="1299" y="2939"/>
                    <a:pt x="1409" y="2814"/>
                    <a:pt x="1554" y="2746"/>
                  </a:cubicBezTo>
                  <a:cubicBezTo>
                    <a:pt x="1627" y="2713"/>
                    <a:pt x="1706" y="2696"/>
                    <a:pt x="1786" y="2696"/>
                  </a:cubicBezTo>
                  <a:cubicBezTo>
                    <a:pt x="1863" y="2696"/>
                    <a:pt x="1940" y="2712"/>
                    <a:pt x="2012" y="2745"/>
                  </a:cubicBezTo>
                  <a:cubicBezTo>
                    <a:pt x="2088" y="2779"/>
                    <a:pt x="2165" y="2794"/>
                    <a:pt x="2239" y="2794"/>
                  </a:cubicBezTo>
                  <a:cubicBezTo>
                    <a:pt x="2538" y="2794"/>
                    <a:pt x="2794" y="2541"/>
                    <a:pt x="2794" y="2235"/>
                  </a:cubicBezTo>
                  <a:cubicBezTo>
                    <a:pt x="2794" y="1934"/>
                    <a:pt x="2584" y="1911"/>
                    <a:pt x="2746" y="1554"/>
                  </a:cubicBezTo>
                  <a:cubicBezTo>
                    <a:pt x="2812" y="1409"/>
                    <a:pt x="2937" y="1299"/>
                    <a:pt x="3089" y="1252"/>
                  </a:cubicBezTo>
                  <a:cubicBezTo>
                    <a:pt x="3381" y="1163"/>
                    <a:pt x="3650" y="1119"/>
                    <a:pt x="3910" y="1119"/>
                  </a:cubicBezTo>
                  <a:close/>
                  <a:moveTo>
                    <a:pt x="3910" y="1"/>
                  </a:moveTo>
                  <a:cubicBezTo>
                    <a:pt x="1756" y="1"/>
                    <a:pt x="1" y="1756"/>
                    <a:pt x="1" y="3912"/>
                  </a:cubicBezTo>
                  <a:cubicBezTo>
                    <a:pt x="1" y="6194"/>
                    <a:pt x="3139" y="9964"/>
                    <a:pt x="3917" y="10056"/>
                  </a:cubicBezTo>
                  <a:cubicBezTo>
                    <a:pt x="4682" y="9964"/>
                    <a:pt x="7820" y="6194"/>
                    <a:pt x="7820" y="3912"/>
                  </a:cubicBezTo>
                  <a:cubicBezTo>
                    <a:pt x="7820" y="1756"/>
                    <a:pt x="6065" y="1"/>
                    <a:pt x="39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0" name="Google Shape;9690;p100"/>
            <p:cNvSpPr/>
            <p:nvPr/>
          </p:nvSpPr>
          <p:spPr>
            <a:xfrm>
              <a:off x="7199196" y="1561258"/>
              <a:ext cx="397866" cy="397866"/>
            </a:xfrm>
            <a:custGeom>
              <a:avLst/>
              <a:gdLst/>
              <a:ahLst/>
              <a:cxnLst/>
              <a:rect l="l" t="t" r="r" b="b"/>
              <a:pathLst>
                <a:path w="19064" h="19064" extrusionOk="0">
                  <a:moveTo>
                    <a:pt x="9532" y="3389"/>
                  </a:moveTo>
                  <a:cubicBezTo>
                    <a:pt x="12304" y="3389"/>
                    <a:pt x="14560" y="5644"/>
                    <a:pt x="14560" y="8416"/>
                  </a:cubicBezTo>
                  <a:cubicBezTo>
                    <a:pt x="14560" y="11045"/>
                    <a:pt x="11089" y="15676"/>
                    <a:pt x="9532" y="15676"/>
                  </a:cubicBezTo>
                  <a:cubicBezTo>
                    <a:pt x="7974" y="15676"/>
                    <a:pt x="4507" y="11045"/>
                    <a:pt x="4507" y="8416"/>
                  </a:cubicBezTo>
                  <a:cubicBezTo>
                    <a:pt x="4507" y="5644"/>
                    <a:pt x="6760" y="3389"/>
                    <a:pt x="9532" y="3389"/>
                  </a:cubicBezTo>
                  <a:close/>
                  <a:moveTo>
                    <a:pt x="9532" y="1"/>
                  </a:moveTo>
                  <a:cubicBezTo>
                    <a:pt x="4296" y="1"/>
                    <a:pt x="1" y="4296"/>
                    <a:pt x="1" y="9532"/>
                  </a:cubicBezTo>
                  <a:cubicBezTo>
                    <a:pt x="1" y="14769"/>
                    <a:pt x="4296" y="19064"/>
                    <a:pt x="9532" y="19064"/>
                  </a:cubicBezTo>
                  <a:cubicBezTo>
                    <a:pt x="14769" y="19064"/>
                    <a:pt x="19064" y="14769"/>
                    <a:pt x="19064" y="9532"/>
                  </a:cubicBezTo>
                  <a:cubicBezTo>
                    <a:pt x="19064" y="4296"/>
                    <a:pt x="14769" y="1"/>
                    <a:pt x="95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91" name="Google Shape;9691;p100"/>
          <p:cNvGrpSpPr/>
          <p:nvPr/>
        </p:nvGrpSpPr>
        <p:grpSpPr>
          <a:xfrm>
            <a:off x="1958433" y="3885842"/>
            <a:ext cx="387681" cy="272572"/>
            <a:chOff x="3386036" y="1746339"/>
            <a:chExt cx="397907" cy="279762"/>
          </a:xfrm>
        </p:grpSpPr>
        <p:sp>
          <p:nvSpPr>
            <p:cNvPr id="9692" name="Google Shape;9692;p100"/>
            <p:cNvSpPr/>
            <p:nvPr/>
          </p:nvSpPr>
          <p:spPr>
            <a:xfrm>
              <a:off x="3561652" y="1848954"/>
              <a:ext cx="59646" cy="74506"/>
            </a:xfrm>
            <a:custGeom>
              <a:avLst/>
              <a:gdLst/>
              <a:ahLst/>
              <a:cxnLst/>
              <a:rect l="l" t="t" r="r" b="b"/>
              <a:pathLst>
                <a:path w="2858" h="3570" extrusionOk="0">
                  <a:moveTo>
                    <a:pt x="1" y="0"/>
                  </a:moveTo>
                  <a:lnTo>
                    <a:pt x="1" y="3570"/>
                  </a:lnTo>
                  <a:lnTo>
                    <a:pt x="2858" y="17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3" name="Google Shape;9693;p100"/>
            <p:cNvSpPr/>
            <p:nvPr/>
          </p:nvSpPr>
          <p:spPr>
            <a:xfrm>
              <a:off x="3386036" y="1746339"/>
              <a:ext cx="397907" cy="279762"/>
            </a:xfrm>
            <a:custGeom>
              <a:avLst/>
              <a:gdLst/>
              <a:ahLst/>
              <a:cxnLst/>
              <a:rect l="l" t="t" r="r" b="b"/>
              <a:pathLst>
                <a:path w="19066" h="13405" extrusionOk="0">
                  <a:moveTo>
                    <a:pt x="7858" y="3351"/>
                  </a:moveTo>
                  <a:cubicBezTo>
                    <a:pt x="7961" y="3351"/>
                    <a:pt x="8064" y="3379"/>
                    <a:pt x="8154" y="3436"/>
                  </a:cubicBezTo>
                  <a:lnTo>
                    <a:pt x="12622" y="6230"/>
                  </a:lnTo>
                  <a:cubicBezTo>
                    <a:pt x="12785" y="6330"/>
                    <a:pt x="12884" y="6509"/>
                    <a:pt x="12884" y="6702"/>
                  </a:cubicBezTo>
                  <a:cubicBezTo>
                    <a:pt x="12884" y="6895"/>
                    <a:pt x="12785" y="7073"/>
                    <a:pt x="12622" y="7176"/>
                  </a:cubicBezTo>
                  <a:lnTo>
                    <a:pt x="8154" y="9968"/>
                  </a:lnTo>
                  <a:cubicBezTo>
                    <a:pt x="8063" y="10025"/>
                    <a:pt x="7961" y="10053"/>
                    <a:pt x="7859" y="10053"/>
                  </a:cubicBezTo>
                  <a:cubicBezTo>
                    <a:pt x="7765" y="10053"/>
                    <a:pt x="7671" y="10029"/>
                    <a:pt x="7588" y="9983"/>
                  </a:cubicBezTo>
                  <a:cubicBezTo>
                    <a:pt x="7409" y="9884"/>
                    <a:pt x="7299" y="9699"/>
                    <a:pt x="7299" y="9495"/>
                  </a:cubicBezTo>
                  <a:lnTo>
                    <a:pt x="7299" y="3910"/>
                  </a:lnTo>
                  <a:cubicBezTo>
                    <a:pt x="7299" y="3707"/>
                    <a:pt x="7409" y="3519"/>
                    <a:pt x="7588" y="3420"/>
                  </a:cubicBezTo>
                  <a:cubicBezTo>
                    <a:pt x="7671" y="3374"/>
                    <a:pt x="7765" y="3351"/>
                    <a:pt x="7858" y="3351"/>
                  </a:cubicBezTo>
                  <a:close/>
                  <a:moveTo>
                    <a:pt x="2794" y="1"/>
                  </a:moveTo>
                  <a:cubicBezTo>
                    <a:pt x="1255" y="1"/>
                    <a:pt x="1" y="1253"/>
                    <a:pt x="1" y="2792"/>
                  </a:cubicBezTo>
                  <a:lnTo>
                    <a:pt x="1" y="10611"/>
                  </a:lnTo>
                  <a:cubicBezTo>
                    <a:pt x="1" y="12152"/>
                    <a:pt x="1255" y="13405"/>
                    <a:pt x="2794" y="13405"/>
                  </a:cubicBezTo>
                  <a:lnTo>
                    <a:pt x="16274" y="13405"/>
                  </a:lnTo>
                  <a:cubicBezTo>
                    <a:pt x="17813" y="13405"/>
                    <a:pt x="19065" y="12152"/>
                    <a:pt x="19065" y="10611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94" name="Google Shape;9694;p100"/>
          <p:cNvGrpSpPr/>
          <p:nvPr/>
        </p:nvGrpSpPr>
        <p:grpSpPr>
          <a:xfrm>
            <a:off x="2483722" y="2756270"/>
            <a:ext cx="424195" cy="420775"/>
            <a:chOff x="-5613150" y="3991275"/>
            <a:chExt cx="294600" cy="292225"/>
          </a:xfrm>
        </p:grpSpPr>
        <p:sp>
          <p:nvSpPr>
            <p:cNvPr id="9695" name="Google Shape;9695;p100"/>
            <p:cNvSpPr/>
            <p:nvPr/>
          </p:nvSpPr>
          <p:spPr>
            <a:xfrm>
              <a:off x="-5480050" y="4046400"/>
              <a:ext cx="27600" cy="14200"/>
            </a:xfrm>
            <a:custGeom>
              <a:avLst/>
              <a:gdLst/>
              <a:ahLst/>
              <a:cxnLst/>
              <a:rect l="l" t="t" r="r" b="b"/>
              <a:pathLst>
                <a:path w="1104" h="568" extrusionOk="0">
                  <a:moveTo>
                    <a:pt x="537" y="1"/>
                  </a:moveTo>
                  <a:lnTo>
                    <a:pt x="1" y="568"/>
                  </a:lnTo>
                  <a:lnTo>
                    <a:pt x="1104" y="568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6" name="Google Shape;9696;p100"/>
            <p:cNvSpPr/>
            <p:nvPr/>
          </p:nvSpPr>
          <p:spPr>
            <a:xfrm>
              <a:off x="-5531225" y="4042450"/>
              <a:ext cx="44125" cy="18150"/>
            </a:xfrm>
            <a:custGeom>
              <a:avLst/>
              <a:gdLst/>
              <a:ahLst/>
              <a:cxnLst/>
              <a:rect l="l" t="t" r="r" b="b"/>
              <a:pathLst>
                <a:path w="1765" h="726" extrusionOk="0">
                  <a:moveTo>
                    <a:pt x="693" y="1"/>
                  </a:moveTo>
                  <a:lnTo>
                    <a:pt x="0" y="726"/>
                  </a:lnTo>
                  <a:lnTo>
                    <a:pt x="1103" y="726"/>
                  </a:lnTo>
                  <a:lnTo>
                    <a:pt x="176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7" name="Google Shape;9697;p100"/>
            <p:cNvSpPr/>
            <p:nvPr/>
          </p:nvSpPr>
          <p:spPr>
            <a:xfrm>
              <a:off x="-5443025" y="4077125"/>
              <a:ext cx="41775" cy="40975"/>
            </a:xfrm>
            <a:custGeom>
              <a:avLst/>
              <a:gdLst/>
              <a:ahLst/>
              <a:cxnLst/>
              <a:rect l="l" t="t" r="r" b="b"/>
              <a:pathLst>
                <a:path w="1671" h="1639" extrusionOk="0">
                  <a:moveTo>
                    <a:pt x="694" y="0"/>
                  </a:moveTo>
                  <a:lnTo>
                    <a:pt x="1" y="1638"/>
                  </a:lnTo>
                  <a:lnTo>
                    <a:pt x="1" y="1638"/>
                  </a:lnTo>
                  <a:lnTo>
                    <a:pt x="167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8" name="Google Shape;9698;p100"/>
            <p:cNvSpPr/>
            <p:nvPr/>
          </p:nvSpPr>
          <p:spPr>
            <a:xfrm>
              <a:off x="-5487925" y="4077125"/>
              <a:ext cx="43350" cy="54375"/>
            </a:xfrm>
            <a:custGeom>
              <a:avLst/>
              <a:gdLst/>
              <a:ahLst/>
              <a:cxnLst/>
              <a:rect l="l" t="t" r="r" b="b"/>
              <a:pathLst>
                <a:path w="1734" h="2175" extrusionOk="0">
                  <a:moveTo>
                    <a:pt x="1" y="0"/>
                  </a:moveTo>
                  <a:lnTo>
                    <a:pt x="852" y="2174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9" name="Google Shape;9699;p100"/>
            <p:cNvSpPr/>
            <p:nvPr/>
          </p:nvSpPr>
          <p:spPr>
            <a:xfrm>
              <a:off x="-5445375" y="4042450"/>
              <a:ext cx="44125" cy="18150"/>
            </a:xfrm>
            <a:custGeom>
              <a:avLst/>
              <a:gdLst/>
              <a:ahLst/>
              <a:cxnLst/>
              <a:rect l="l" t="t" r="r" b="b"/>
              <a:pathLst>
                <a:path w="1765" h="726" extrusionOk="0">
                  <a:moveTo>
                    <a:pt x="0" y="1"/>
                  </a:moveTo>
                  <a:lnTo>
                    <a:pt x="693" y="726"/>
                  </a:lnTo>
                  <a:lnTo>
                    <a:pt x="1764" y="726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0" name="Google Shape;9700;p100"/>
            <p:cNvSpPr/>
            <p:nvPr/>
          </p:nvSpPr>
          <p:spPr>
            <a:xfrm>
              <a:off x="-5531225" y="4077125"/>
              <a:ext cx="41750" cy="40975"/>
            </a:xfrm>
            <a:custGeom>
              <a:avLst/>
              <a:gdLst/>
              <a:ahLst/>
              <a:cxnLst/>
              <a:rect l="l" t="t" r="r" b="b"/>
              <a:pathLst>
                <a:path w="1670" h="1639" extrusionOk="0">
                  <a:moveTo>
                    <a:pt x="0" y="0"/>
                  </a:moveTo>
                  <a:lnTo>
                    <a:pt x="1670" y="1638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1" name="Google Shape;9701;p100"/>
            <p:cNvSpPr/>
            <p:nvPr/>
          </p:nvSpPr>
          <p:spPr>
            <a:xfrm>
              <a:off x="-5613150" y="4198400"/>
              <a:ext cx="292225" cy="33900"/>
            </a:xfrm>
            <a:custGeom>
              <a:avLst/>
              <a:gdLst/>
              <a:ahLst/>
              <a:cxnLst/>
              <a:rect l="l" t="t" r="r" b="b"/>
              <a:pathLst>
                <a:path w="11689" h="1356" extrusionOk="0">
                  <a:moveTo>
                    <a:pt x="1" y="1"/>
                  </a:moveTo>
                  <a:lnTo>
                    <a:pt x="1" y="347"/>
                  </a:lnTo>
                  <a:lnTo>
                    <a:pt x="32" y="347"/>
                  </a:lnTo>
                  <a:cubicBezTo>
                    <a:pt x="32" y="883"/>
                    <a:pt x="505" y="1356"/>
                    <a:pt x="1072" y="1356"/>
                  </a:cubicBezTo>
                  <a:lnTo>
                    <a:pt x="10681" y="1356"/>
                  </a:lnTo>
                  <a:cubicBezTo>
                    <a:pt x="11216" y="1356"/>
                    <a:pt x="11689" y="883"/>
                    <a:pt x="11689" y="347"/>
                  </a:cubicBezTo>
                  <a:lnTo>
                    <a:pt x="1168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2" name="Google Shape;9702;p100"/>
            <p:cNvSpPr/>
            <p:nvPr/>
          </p:nvSpPr>
          <p:spPr>
            <a:xfrm>
              <a:off x="-5610775" y="3991275"/>
              <a:ext cx="292225" cy="189050"/>
            </a:xfrm>
            <a:custGeom>
              <a:avLst/>
              <a:gdLst/>
              <a:ahLst/>
              <a:cxnLst/>
              <a:rect l="l" t="t" r="r" b="b"/>
              <a:pathLst>
                <a:path w="11689" h="7562" extrusionOk="0">
                  <a:moveTo>
                    <a:pt x="7813" y="1386"/>
                  </a:moveTo>
                  <a:cubicBezTo>
                    <a:pt x="7908" y="1386"/>
                    <a:pt x="8034" y="1418"/>
                    <a:pt x="8065" y="1512"/>
                  </a:cubicBezTo>
                  <a:cubicBezTo>
                    <a:pt x="8128" y="1575"/>
                    <a:pt x="9483" y="2867"/>
                    <a:pt x="9515" y="2993"/>
                  </a:cubicBezTo>
                  <a:cubicBezTo>
                    <a:pt x="9578" y="3088"/>
                    <a:pt x="9578" y="3214"/>
                    <a:pt x="9452" y="3340"/>
                  </a:cubicBezTo>
                  <a:lnTo>
                    <a:pt x="6018" y="6774"/>
                  </a:lnTo>
                  <a:cubicBezTo>
                    <a:pt x="5943" y="6848"/>
                    <a:pt x="5862" y="6880"/>
                    <a:pt x="5783" y="6880"/>
                  </a:cubicBezTo>
                  <a:cubicBezTo>
                    <a:pt x="5696" y="6880"/>
                    <a:pt x="5612" y="6840"/>
                    <a:pt x="5545" y="6774"/>
                  </a:cubicBezTo>
                  <a:lnTo>
                    <a:pt x="2111" y="3340"/>
                  </a:lnTo>
                  <a:cubicBezTo>
                    <a:pt x="2001" y="3230"/>
                    <a:pt x="1987" y="2976"/>
                    <a:pt x="2027" y="2976"/>
                  </a:cubicBezTo>
                  <a:cubicBezTo>
                    <a:pt x="2033" y="2976"/>
                    <a:pt x="2040" y="2981"/>
                    <a:pt x="2048" y="2993"/>
                  </a:cubicBezTo>
                  <a:cubicBezTo>
                    <a:pt x="2048" y="2962"/>
                    <a:pt x="2079" y="2930"/>
                    <a:pt x="2111" y="2867"/>
                  </a:cubicBezTo>
                  <a:lnTo>
                    <a:pt x="3497" y="1512"/>
                  </a:lnTo>
                  <a:cubicBezTo>
                    <a:pt x="3560" y="1418"/>
                    <a:pt x="3655" y="1386"/>
                    <a:pt x="3718" y="1386"/>
                  </a:cubicBez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7561"/>
                  </a:lnTo>
                  <a:lnTo>
                    <a:pt x="11689" y="7561"/>
                  </a:lnTo>
                  <a:lnTo>
                    <a:pt x="11689" y="1040"/>
                  </a:lnTo>
                  <a:cubicBezTo>
                    <a:pt x="11657" y="473"/>
                    <a:pt x="11184" y="0"/>
                    <a:pt x="1061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3" name="Google Shape;9703;p100"/>
            <p:cNvSpPr/>
            <p:nvPr/>
          </p:nvSpPr>
          <p:spPr>
            <a:xfrm>
              <a:off x="-5546975" y="4250400"/>
              <a:ext cx="160700" cy="33100"/>
            </a:xfrm>
            <a:custGeom>
              <a:avLst/>
              <a:gdLst/>
              <a:ahLst/>
              <a:cxnLst/>
              <a:rect l="l" t="t" r="r" b="b"/>
              <a:pathLst>
                <a:path w="6428" h="1324" extrusionOk="0">
                  <a:moveTo>
                    <a:pt x="1544" y="0"/>
                  </a:moveTo>
                  <a:lnTo>
                    <a:pt x="1386" y="662"/>
                  </a:lnTo>
                  <a:lnTo>
                    <a:pt x="473" y="662"/>
                  </a:lnTo>
                  <a:cubicBezTo>
                    <a:pt x="32" y="662"/>
                    <a:pt x="0" y="1323"/>
                    <a:pt x="473" y="1323"/>
                  </a:cubicBezTo>
                  <a:lnTo>
                    <a:pt x="5955" y="1323"/>
                  </a:lnTo>
                  <a:cubicBezTo>
                    <a:pt x="6427" y="1323"/>
                    <a:pt x="6427" y="662"/>
                    <a:pt x="5986" y="662"/>
                  </a:cubicBezTo>
                  <a:lnTo>
                    <a:pt x="5072" y="662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4" name="Google Shape;9704;p100"/>
          <p:cNvGrpSpPr/>
          <p:nvPr/>
        </p:nvGrpSpPr>
        <p:grpSpPr>
          <a:xfrm>
            <a:off x="2996130" y="3828288"/>
            <a:ext cx="387681" cy="387681"/>
            <a:chOff x="4417380" y="1687279"/>
            <a:chExt cx="397907" cy="397907"/>
          </a:xfrm>
        </p:grpSpPr>
        <p:sp>
          <p:nvSpPr>
            <p:cNvPr id="9705" name="Google Shape;9705;p100"/>
            <p:cNvSpPr/>
            <p:nvPr/>
          </p:nvSpPr>
          <p:spPr>
            <a:xfrm>
              <a:off x="4417380" y="1687279"/>
              <a:ext cx="397907" cy="397907"/>
            </a:xfrm>
            <a:custGeom>
              <a:avLst/>
              <a:gdLst/>
              <a:ahLst/>
              <a:cxnLst/>
              <a:rect l="l" t="t" r="r" b="b"/>
              <a:pathLst>
                <a:path w="19066" h="19066" extrusionOk="0">
                  <a:moveTo>
                    <a:pt x="9525" y="2794"/>
                  </a:moveTo>
                  <a:cubicBezTo>
                    <a:pt x="11382" y="2845"/>
                    <a:pt x="13514" y="4021"/>
                    <a:pt x="13514" y="6949"/>
                  </a:cubicBezTo>
                  <a:cubicBezTo>
                    <a:pt x="13514" y="7361"/>
                    <a:pt x="13500" y="7674"/>
                    <a:pt x="13486" y="7912"/>
                  </a:cubicBezTo>
                  <a:cubicBezTo>
                    <a:pt x="13689" y="7867"/>
                    <a:pt x="14004" y="7789"/>
                    <a:pt x="14208" y="7789"/>
                  </a:cubicBezTo>
                  <a:cubicBezTo>
                    <a:pt x="14882" y="7789"/>
                    <a:pt x="15370" y="8202"/>
                    <a:pt x="15370" y="8769"/>
                  </a:cubicBezTo>
                  <a:cubicBezTo>
                    <a:pt x="15370" y="9574"/>
                    <a:pt x="14598" y="9882"/>
                    <a:pt x="14137" y="10066"/>
                  </a:cubicBezTo>
                  <a:cubicBezTo>
                    <a:pt x="14020" y="10112"/>
                    <a:pt x="13857" y="10178"/>
                    <a:pt x="13767" y="10231"/>
                  </a:cubicBezTo>
                  <a:cubicBezTo>
                    <a:pt x="13822" y="10949"/>
                    <a:pt x="14437" y="11278"/>
                    <a:pt x="15354" y="11690"/>
                  </a:cubicBezTo>
                  <a:cubicBezTo>
                    <a:pt x="16061" y="12007"/>
                    <a:pt x="16794" y="12336"/>
                    <a:pt x="16794" y="13104"/>
                  </a:cubicBezTo>
                  <a:cubicBezTo>
                    <a:pt x="16794" y="13896"/>
                    <a:pt x="16088" y="14016"/>
                    <a:pt x="15520" y="14112"/>
                  </a:cubicBezTo>
                  <a:cubicBezTo>
                    <a:pt x="15333" y="14146"/>
                    <a:pt x="15111" y="14183"/>
                    <a:pt x="14855" y="14239"/>
                  </a:cubicBezTo>
                  <a:cubicBezTo>
                    <a:pt x="14768" y="14620"/>
                    <a:pt x="14600" y="15156"/>
                    <a:pt x="13939" y="15156"/>
                  </a:cubicBezTo>
                  <a:cubicBezTo>
                    <a:pt x="13709" y="15156"/>
                    <a:pt x="13258" y="15035"/>
                    <a:pt x="12916" y="15035"/>
                  </a:cubicBezTo>
                  <a:cubicBezTo>
                    <a:pt x="12370" y="15035"/>
                    <a:pt x="12048" y="15253"/>
                    <a:pt x="11642" y="15531"/>
                  </a:cubicBezTo>
                  <a:cubicBezTo>
                    <a:pt x="11160" y="15860"/>
                    <a:pt x="10556" y="16272"/>
                    <a:pt x="9534" y="16272"/>
                  </a:cubicBezTo>
                  <a:cubicBezTo>
                    <a:pt x="8510" y="16272"/>
                    <a:pt x="7908" y="15860"/>
                    <a:pt x="7425" y="15531"/>
                  </a:cubicBezTo>
                  <a:cubicBezTo>
                    <a:pt x="7020" y="15255"/>
                    <a:pt x="6698" y="15035"/>
                    <a:pt x="6151" y="15035"/>
                  </a:cubicBezTo>
                  <a:cubicBezTo>
                    <a:pt x="5810" y="15035"/>
                    <a:pt x="5357" y="15156"/>
                    <a:pt x="5129" y="15156"/>
                  </a:cubicBezTo>
                  <a:cubicBezTo>
                    <a:pt x="4467" y="15156"/>
                    <a:pt x="4298" y="14620"/>
                    <a:pt x="4211" y="14239"/>
                  </a:cubicBezTo>
                  <a:cubicBezTo>
                    <a:pt x="3956" y="14183"/>
                    <a:pt x="3735" y="14146"/>
                    <a:pt x="3547" y="14112"/>
                  </a:cubicBezTo>
                  <a:cubicBezTo>
                    <a:pt x="2980" y="14016"/>
                    <a:pt x="2272" y="13896"/>
                    <a:pt x="2272" y="13104"/>
                  </a:cubicBezTo>
                  <a:cubicBezTo>
                    <a:pt x="2272" y="12336"/>
                    <a:pt x="3004" y="12007"/>
                    <a:pt x="3712" y="11690"/>
                  </a:cubicBezTo>
                  <a:cubicBezTo>
                    <a:pt x="4630" y="11280"/>
                    <a:pt x="5246" y="10949"/>
                    <a:pt x="5299" y="10231"/>
                  </a:cubicBezTo>
                  <a:cubicBezTo>
                    <a:pt x="5209" y="10178"/>
                    <a:pt x="5046" y="10112"/>
                    <a:pt x="4929" y="10066"/>
                  </a:cubicBezTo>
                  <a:cubicBezTo>
                    <a:pt x="4469" y="9882"/>
                    <a:pt x="3696" y="9573"/>
                    <a:pt x="3696" y="8769"/>
                  </a:cubicBezTo>
                  <a:cubicBezTo>
                    <a:pt x="3696" y="8202"/>
                    <a:pt x="4186" y="7789"/>
                    <a:pt x="4858" y="7789"/>
                  </a:cubicBezTo>
                  <a:cubicBezTo>
                    <a:pt x="5062" y="7789"/>
                    <a:pt x="5378" y="7867"/>
                    <a:pt x="5580" y="7912"/>
                  </a:cubicBezTo>
                  <a:cubicBezTo>
                    <a:pt x="5568" y="7674"/>
                    <a:pt x="5554" y="7361"/>
                    <a:pt x="5554" y="6949"/>
                  </a:cubicBezTo>
                  <a:cubicBezTo>
                    <a:pt x="5554" y="4011"/>
                    <a:pt x="7692" y="2840"/>
                    <a:pt x="9525" y="2794"/>
                  </a:cubicBezTo>
                  <a:close/>
                  <a:moveTo>
                    <a:pt x="2794" y="1"/>
                  </a:moveTo>
                  <a:cubicBezTo>
                    <a:pt x="1255" y="1"/>
                    <a:pt x="1" y="1253"/>
                    <a:pt x="1" y="2794"/>
                  </a:cubicBezTo>
                  <a:lnTo>
                    <a:pt x="1" y="16272"/>
                  </a:lnTo>
                  <a:cubicBezTo>
                    <a:pt x="1" y="17811"/>
                    <a:pt x="1255" y="19065"/>
                    <a:pt x="2794" y="19065"/>
                  </a:cubicBezTo>
                  <a:lnTo>
                    <a:pt x="16274" y="19065"/>
                  </a:lnTo>
                  <a:cubicBezTo>
                    <a:pt x="17813" y="19065"/>
                    <a:pt x="19065" y="17811"/>
                    <a:pt x="19065" y="16272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6" name="Google Shape;9706;p100"/>
            <p:cNvSpPr/>
            <p:nvPr/>
          </p:nvSpPr>
          <p:spPr>
            <a:xfrm>
              <a:off x="4492363" y="1768878"/>
              <a:ext cx="248270" cy="234704"/>
            </a:xfrm>
            <a:custGeom>
              <a:avLst/>
              <a:gdLst/>
              <a:ahLst/>
              <a:cxnLst/>
              <a:rect l="l" t="t" r="r" b="b"/>
              <a:pathLst>
                <a:path w="11896" h="11246" extrusionOk="0">
                  <a:moveTo>
                    <a:pt x="5930" y="0"/>
                  </a:moveTo>
                  <a:cubicBezTo>
                    <a:pt x="5093" y="21"/>
                    <a:pt x="3077" y="428"/>
                    <a:pt x="3077" y="3039"/>
                  </a:cubicBezTo>
                  <a:cubicBezTo>
                    <a:pt x="3077" y="3478"/>
                    <a:pt x="3094" y="3798"/>
                    <a:pt x="3107" y="4028"/>
                  </a:cubicBezTo>
                  <a:cubicBezTo>
                    <a:pt x="3142" y="4647"/>
                    <a:pt x="3077" y="5187"/>
                    <a:pt x="2410" y="5187"/>
                  </a:cubicBezTo>
                  <a:cubicBezTo>
                    <a:pt x="2173" y="5187"/>
                    <a:pt x="1840" y="5114"/>
                    <a:pt x="1608" y="5061"/>
                  </a:cubicBezTo>
                  <a:lnTo>
                    <a:pt x="1608" y="5061"/>
                  </a:lnTo>
                  <a:cubicBezTo>
                    <a:pt x="2217" y="5314"/>
                    <a:pt x="2827" y="5535"/>
                    <a:pt x="2827" y="6215"/>
                  </a:cubicBezTo>
                  <a:cubicBezTo>
                    <a:pt x="2827" y="7791"/>
                    <a:pt x="1472" y="8398"/>
                    <a:pt x="577" y="8799"/>
                  </a:cubicBezTo>
                  <a:cubicBezTo>
                    <a:pt x="400" y="8879"/>
                    <a:pt x="169" y="8981"/>
                    <a:pt x="0" y="9077"/>
                  </a:cubicBezTo>
                  <a:cubicBezTo>
                    <a:pt x="386" y="9148"/>
                    <a:pt x="526" y="9160"/>
                    <a:pt x="965" y="9263"/>
                  </a:cubicBezTo>
                  <a:cubicBezTo>
                    <a:pt x="1348" y="9355"/>
                    <a:pt x="1603" y="9620"/>
                    <a:pt x="1713" y="10103"/>
                  </a:cubicBezTo>
                  <a:cubicBezTo>
                    <a:pt x="2012" y="10046"/>
                    <a:pt x="2244" y="10007"/>
                    <a:pt x="2558" y="10007"/>
                  </a:cubicBezTo>
                  <a:cubicBezTo>
                    <a:pt x="3450" y="10007"/>
                    <a:pt x="3988" y="10373"/>
                    <a:pt x="4460" y="10697"/>
                  </a:cubicBezTo>
                  <a:cubicBezTo>
                    <a:pt x="4892" y="10991"/>
                    <a:pt x="5261" y="11244"/>
                    <a:pt x="5941" y="11246"/>
                  </a:cubicBezTo>
                  <a:cubicBezTo>
                    <a:pt x="6620" y="11244"/>
                    <a:pt x="6990" y="10991"/>
                    <a:pt x="7420" y="10697"/>
                  </a:cubicBezTo>
                  <a:cubicBezTo>
                    <a:pt x="7894" y="10373"/>
                    <a:pt x="8430" y="10007"/>
                    <a:pt x="9323" y="10007"/>
                  </a:cubicBezTo>
                  <a:cubicBezTo>
                    <a:pt x="9638" y="10007"/>
                    <a:pt x="9870" y="10044"/>
                    <a:pt x="10169" y="10103"/>
                  </a:cubicBezTo>
                  <a:cubicBezTo>
                    <a:pt x="10280" y="9616"/>
                    <a:pt x="10535" y="9355"/>
                    <a:pt x="10917" y="9263"/>
                  </a:cubicBezTo>
                  <a:cubicBezTo>
                    <a:pt x="11308" y="9171"/>
                    <a:pt x="11524" y="9140"/>
                    <a:pt x="11895" y="9075"/>
                  </a:cubicBezTo>
                  <a:cubicBezTo>
                    <a:pt x="11727" y="8988"/>
                    <a:pt x="11487" y="8880"/>
                    <a:pt x="11304" y="8799"/>
                  </a:cubicBezTo>
                  <a:cubicBezTo>
                    <a:pt x="10409" y="8398"/>
                    <a:pt x="9054" y="7791"/>
                    <a:pt x="9054" y="6215"/>
                  </a:cubicBezTo>
                  <a:cubicBezTo>
                    <a:pt x="9054" y="5541"/>
                    <a:pt x="9663" y="5312"/>
                    <a:pt x="10271" y="5061"/>
                  </a:cubicBezTo>
                  <a:lnTo>
                    <a:pt x="10271" y="5061"/>
                  </a:lnTo>
                  <a:cubicBezTo>
                    <a:pt x="9985" y="5105"/>
                    <a:pt x="9811" y="5187"/>
                    <a:pt x="9472" y="5187"/>
                  </a:cubicBezTo>
                  <a:cubicBezTo>
                    <a:pt x="8805" y="5187"/>
                    <a:pt x="8739" y="4647"/>
                    <a:pt x="8773" y="4028"/>
                  </a:cubicBezTo>
                  <a:cubicBezTo>
                    <a:pt x="8787" y="3798"/>
                    <a:pt x="8805" y="3478"/>
                    <a:pt x="8805" y="3039"/>
                  </a:cubicBezTo>
                  <a:cubicBezTo>
                    <a:pt x="8805" y="439"/>
                    <a:pt x="6795" y="25"/>
                    <a:pt x="59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7" name="Google Shape;9707;p100"/>
          <p:cNvGrpSpPr/>
          <p:nvPr/>
        </p:nvGrpSpPr>
        <p:grpSpPr>
          <a:xfrm>
            <a:off x="7942611" y="3308537"/>
            <a:ext cx="387661" cy="387661"/>
            <a:chOff x="2869999" y="1687279"/>
            <a:chExt cx="397887" cy="397887"/>
          </a:xfrm>
        </p:grpSpPr>
        <p:sp>
          <p:nvSpPr>
            <p:cNvPr id="9708" name="Google Shape;9708;p100"/>
            <p:cNvSpPr/>
            <p:nvPr/>
          </p:nvSpPr>
          <p:spPr>
            <a:xfrm>
              <a:off x="2994590" y="1833740"/>
              <a:ext cx="148657" cy="81685"/>
            </a:xfrm>
            <a:custGeom>
              <a:avLst/>
              <a:gdLst/>
              <a:ahLst/>
              <a:cxnLst/>
              <a:rect l="l" t="t" r="r" b="b"/>
              <a:pathLst>
                <a:path w="7123" h="3914" extrusionOk="0">
                  <a:moveTo>
                    <a:pt x="2491" y="0"/>
                  </a:moveTo>
                  <a:lnTo>
                    <a:pt x="1" y="3112"/>
                  </a:lnTo>
                  <a:lnTo>
                    <a:pt x="1" y="3112"/>
                  </a:lnTo>
                  <a:lnTo>
                    <a:pt x="2196" y="2015"/>
                  </a:lnTo>
                  <a:cubicBezTo>
                    <a:pt x="2275" y="1975"/>
                    <a:pt x="2360" y="1956"/>
                    <a:pt x="2445" y="1956"/>
                  </a:cubicBezTo>
                  <a:cubicBezTo>
                    <a:pt x="2590" y="1956"/>
                    <a:pt x="2733" y="2012"/>
                    <a:pt x="2840" y="2119"/>
                  </a:cubicBezTo>
                  <a:lnTo>
                    <a:pt x="4634" y="3913"/>
                  </a:lnTo>
                  <a:lnTo>
                    <a:pt x="7123" y="800"/>
                  </a:lnTo>
                  <a:lnTo>
                    <a:pt x="4929" y="1897"/>
                  </a:lnTo>
                  <a:cubicBezTo>
                    <a:pt x="4850" y="1937"/>
                    <a:pt x="4764" y="1957"/>
                    <a:pt x="4679" y="1957"/>
                  </a:cubicBezTo>
                  <a:cubicBezTo>
                    <a:pt x="4535" y="1957"/>
                    <a:pt x="4392" y="1900"/>
                    <a:pt x="4285" y="1792"/>
                  </a:cubicBezTo>
                  <a:lnTo>
                    <a:pt x="249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9" name="Google Shape;9709;p100"/>
            <p:cNvSpPr/>
            <p:nvPr/>
          </p:nvSpPr>
          <p:spPr>
            <a:xfrm>
              <a:off x="2869999" y="1687279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8420" y="5623"/>
                  </a:moveTo>
                  <a:cubicBezTo>
                    <a:pt x="8569" y="5623"/>
                    <a:pt x="8707" y="5682"/>
                    <a:pt x="8810" y="5787"/>
                  </a:cubicBezTo>
                  <a:lnTo>
                    <a:pt x="10759" y="7736"/>
                  </a:lnTo>
                  <a:lnTo>
                    <a:pt x="14867" y="5683"/>
                  </a:lnTo>
                  <a:cubicBezTo>
                    <a:pt x="14947" y="5643"/>
                    <a:pt x="15033" y="5624"/>
                    <a:pt x="15118" y="5624"/>
                  </a:cubicBezTo>
                  <a:cubicBezTo>
                    <a:pt x="15283" y="5624"/>
                    <a:pt x="15443" y="5695"/>
                    <a:pt x="15552" y="5829"/>
                  </a:cubicBezTo>
                  <a:cubicBezTo>
                    <a:pt x="15716" y="6035"/>
                    <a:pt x="15718" y="6325"/>
                    <a:pt x="15553" y="6530"/>
                  </a:cubicBezTo>
                  <a:lnTo>
                    <a:pt x="11085" y="12116"/>
                  </a:lnTo>
                  <a:cubicBezTo>
                    <a:pt x="10973" y="12256"/>
                    <a:pt x="10812" y="12324"/>
                    <a:pt x="10652" y="12324"/>
                  </a:cubicBezTo>
                  <a:cubicBezTo>
                    <a:pt x="10507" y="12324"/>
                    <a:pt x="10363" y="12269"/>
                    <a:pt x="10255" y="12161"/>
                  </a:cubicBezTo>
                  <a:lnTo>
                    <a:pt x="8306" y="10211"/>
                  </a:lnTo>
                  <a:lnTo>
                    <a:pt x="4196" y="12267"/>
                  </a:lnTo>
                  <a:cubicBezTo>
                    <a:pt x="4117" y="12306"/>
                    <a:pt x="4032" y="12325"/>
                    <a:pt x="3948" y="12325"/>
                  </a:cubicBezTo>
                  <a:cubicBezTo>
                    <a:pt x="3784" y="12325"/>
                    <a:pt x="3622" y="12253"/>
                    <a:pt x="3514" y="12118"/>
                  </a:cubicBezTo>
                  <a:cubicBezTo>
                    <a:pt x="3347" y="11913"/>
                    <a:pt x="3347" y="11623"/>
                    <a:pt x="3510" y="11418"/>
                  </a:cubicBezTo>
                  <a:lnTo>
                    <a:pt x="7979" y="5833"/>
                  </a:lnTo>
                  <a:cubicBezTo>
                    <a:pt x="8078" y="5709"/>
                    <a:pt x="8226" y="5633"/>
                    <a:pt x="8384" y="5624"/>
                  </a:cubicBezTo>
                  <a:cubicBezTo>
                    <a:pt x="8396" y="5623"/>
                    <a:pt x="8408" y="5623"/>
                    <a:pt x="8420" y="5623"/>
                  </a:cubicBezTo>
                  <a:close/>
                  <a:moveTo>
                    <a:pt x="9532" y="1"/>
                  </a:moveTo>
                  <a:cubicBezTo>
                    <a:pt x="4297" y="1"/>
                    <a:pt x="0" y="4046"/>
                    <a:pt x="0" y="8975"/>
                  </a:cubicBezTo>
                  <a:cubicBezTo>
                    <a:pt x="0" y="11616"/>
                    <a:pt x="1255" y="14085"/>
                    <a:pt x="3388" y="15787"/>
                  </a:cubicBezTo>
                  <a:lnTo>
                    <a:pt x="3388" y="18506"/>
                  </a:lnTo>
                  <a:cubicBezTo>
                    <a:pt x="3388" y="18699"/>
                    <a:pt x="3489" y="18879"/>
                    <a:pt x="3653" y="18980"/>
                  </a:cubicBezTo>
                  <a:cubicBezTo>
                    <a:pt x="3742" y="19036"/>
                    <a:pt x="3843" y="19064"/>
                    <a:pt x="3946" y="19064"/>
                  </a:cubicBezTo>
                  <a:cubicBezTo>
                    <a:pt x="4031" y="19064"/>
                    <a:pt x="4117" y="19045"/>
                    <a:pt x="4196" y="19005"/>
                  </a:cubicBezTo>
                  <a:lnTo>
                    <a:pt x="6970" y="17581"/>
                  </a:lnTo>
                  <a:cubicBezTo>
                    <a:pt x="7802" y="17799"/>
                    <a:pt x="8661" y="17910"/>
                    <a:pt x="9532" y="17910"/>
                  </a:cubicBezTo>
                  <a:cubicBezTo>
                    <a:pt x="14768" y="17910"/>
                    <a:pt x="19065" y="13901"/>
                    <a:pt x="19065" y="8975"/>
                  </a:cubicBezTo>
                  <a:cubicBezTo>
                    <a:pt x="19065" y="4046"/>
                    <a:pt x="14768" y="1"/>
                    <a:pt x="95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0" name="Google Shape;9710;p100"/>
          <p:cNvGrpSpPr/>
          <p:nvPr/>
        </p:nvGrpSpPr>
        <p:grpSpPr>
          <a:xfrm>
            <a:off x="2477718" y="3828664"/>
            <a:ext cx="386807" cy="386929"/>
            <a:chOff x="3902887" y="1687655"/>
            <a:chExt cx="397010" cy="397135"/>
          </a:xfrm>
        </p:grpSpPr>
        <p:sp>
          <p:nvSpPr>
            <p:cNvPr id="9711" name="Google Shape;9711;p100"/>
            <p:cNvSpPr/>
            <p:nvPr/>
          </p:nvSpPr>
          <p:spPr>
            <a:xfrm>
              <a:off x="4023345" y="1785845"/>
              <a:ext cx="156275" cy="200269"/>
            </a:xfrm>
            <a:custGeom>
              <a:avLst/>
              <a:gdLst/>
              <a:ahLst/>
              <a:cxnLst/>
              <a:rect l="l" t="t" r="r" b="b"/>
              <a:pathLst>
                <a:path w="7488" h="9596" extrusionOk="0">
                  <a:moveTo>
                    <a:pt x="3585" y="1"/>
                  </a:moveTo>
                  <a:cubicBezTo>
                    <a:pt x="3550" y="1"/>
                    <a:pt x="36" y="31"/>
                    <a:pt x="36" y="2561"/>
                  </a:cubicBezTo>
                  <a:cubicBezTo>
                    <a:pt x="36" y="4296"/>
                    <a:pt x="1381" y="4712"/>
                    <a:pt x="3429" y="5147"/>
                  </a:cubicBezTo>
                  <a:cubicBezTo>
                    <a:pt x="4813" y="5440"/>
                    <a:pt x="6242" y="5745"/>
                    <a:pt x="6242" y="7084"/>
                  </a:cubicBezTo>
                  <a:cubicBezTo>
                    <a:pt x="6242" y="8290"/>
                    <a:pt x="4968" y="9010"/>
                    <a:pt x="3737" y="9010"/>
                  </a:cubicBezTo>
                  <a:cubicBezTo>
                    <a:pt x="2265" y="9010"/>
                    <a:pt x="1591" y="8227"/>
                    <a:pt x="1100" y="7655"/>
                  </a:cubicBezTo>
                  <a:cubicBezTo>
                    <a:pt x="793" y="7298"/>
                    <a:pt x="640" y="7140"/>
                    <a:pt x="463" y="7140"/>
                  </a:cubicBezTo>
                  <a:cubicBezTo>
                    <a:pt x="330" y="7140"/>
                    <a:pt x="1" y="7243"/>
                    <a:pt x="1" y="7485"/>
                  </a:cubicBezTo>
                  <a:cubicBezTo>
                    <a:pt x="1" y="8301"/>
                    <a:pt x="1016" y="9596"/>
                    <a:pt x="3744" y="9596"/>
                  </a:cubicBezTo>
                  <a:cubicBezTo>
                    <a:pt x="5165" y="9594"/>
                    <a:pt x="6203" y="9265"/>
                    <a:pt x="6831" y="8616"/>
                  </a:cubicBezTo>
                  <a:cubicBezTo>
                    <a:pt x="7479" y="7947"/>
                    <a:pt x="7487" y="7116"/>
                    <a:pt x="7482" y="6957"/>
                  </a:cubicBezTo>
                  <a:cubicBezTo>
                    <a:pt x="7482" y="5087"/>
                    <a:pt x="6088" y="4674"/>
                    <a:pt x="3964" y="4255"/>
                  </a:cubicBezTo>
                  <a:cubicBezTo>
                    <a:pt x="2598" y="3986"/>
                    <a:pt x="1186" y="3709"/>
                    <a:pt x="1186" y="2410"/>
                  </a:cubicBezTo>
                  <a:cubicBezTo>
                    <a:pt x="1186" y="1420"/>
                    <a:pt x="2170" y="675"/>
                    <a:pt x="3475" y="675"/>
                  </a:cubicBezTo>
                  <a:cubicBezTo>
                    <a:pt x="4868" y="675"/>
                    <a:pt x="5485" y="1305"/>
                    <a:pt x="5938" y="1766"/>
                  </a:cubicBezTo>
                  <a:cubicBezTo>
                    <a:pt x="6247" y="2081"/>
                    <a:pt x="6375" y="2191"/>
                    <a:pt x="6598" y="2191"/>
                  </a:cubicBezTo>
                  <a:cubicBezTo>
                    <a:pt x="6794" y="2191"/>
                    <a:pt x="7082" y="2072"/>
                    <a:pt x="7082" y="1818"/>
                  </a:cubicBezTo>
                  <a:cubicBezTo>
                    <a:pt x="7082" y="1381"/>
                    <a:pt x="5803" y="1"/>
                    <a:pt x="3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2" name="Google Shape;9712;p100"/>
            <p:cNvSpPr/>
            <p:nvPr/>
          </p:nvSpPr>
          <p:spPr>
            <a:xfrm>
              <a:off x="3902887" y="1687655"/>
              <a:ext cx="397010" cy="397135"/>
            </a:xfrm>
            <a:custGeom>
              <a:avLst/>
              <a:gdLst/>
              <a:ahLst/>
              <a:cxnLst/>
              <a:rect l="l" t="t" r="r" b="b"/>
              <a:pathLst>
                <a:path w="19023" h="19029" extrusionOk="0">
                  <a:moveTo>
                    <a:pt x="9357" y="3591"/>
                  </a:moveTo>
                  <a:cubicBezTo>
                    <a:pt x="11911" y="3591"/>
                    <a:pt x="13969" y="5196"/>
                    <a:pt x="13969" y="6523"/>
                  </a:cubicBezTo>
                  <a:cubicBezTo>
                    <a:pt x="13969" y="7455"/>
                    <a:pt x="13157" y="8010"/>
                    <a:pt x="12370" y="8010"/>
                  </a:cubicBezTo>
                  <a:cubicBezTo>
                    <a:pt x="11658" y="8010"/>
                    <a:pt x="11246" y="7589"/>
                    <a:pt x="10914" y="7251"/>
                  </a:cubicBezTo>
                  <a:cubicBezTo>
                    <a:pt x="10514" y="6845"/>
                    <a:pt x="10171" y="6494"/>
                    <a:pt x="9247" y="6494"/>
                  </a:cubicBezTo>
                  <a:cubicBezTo>
                    <a:pt x="8481" y="6494"/>
                    <a:pt x="8073" y="6855"/>
                    <a:pt x="8073" y="7115"/>
                  </a:cubicBezTo>
                  <a:cubicBezTo>
                    <a:pt x="8073" y="7497"/>
                    <a:pt x="9028" y="7685"/>
                    <a:pt x="9950" y="7867"/>
                  </a:cubicBezTo>
                  <a:cubicBezTo>
                    <a:pt x="11710" y="8214"/>
                    <a:pt x="14369" y="8739"/>
                    <a:pt x="14369" y="11635"/>
                  </a:cubicBezTo>
                  <a:cubicBezTo>
                    <a:pt x="14379" y="11960"/>
                    <a:pt x="14340" y="13128"/>
                    <a:pt x="13404" y="14096"/>
                  </a:cubicBezTo>
                  <a:cubicBezTo>
                    <a:pt x="12561" y="14970"/>
                    <a:pt x="11252" y="15414"/>
                    <a:pt x="9518" y="15415"/>
                  </a:cubicBezTo>
                  <a:lnTo>
                    <a:pt x="9516" y="15415"/>
                  </a:lnTo>
                  <a:cubicBezTo>
                    <a:pt x="5952" y="15415"/>
                    <a:pt x="4658" y="13487"/>
                    <a:pt x="4658" y="12190"/>
                  </a:cubicBezTo>
                  <a:cubicBezTo>
                    <a:pt x="4658" y="11290"/>
                    <a:pt x="5476" y="10731"/>
                    <a:pt x="6235" y="10731"/>
                  </a:cubicBezTo>
                  <a:cubicBezTo>
                    <a:pt x="6942" y="10731"/>
                    <a:pt x="7354" y="11210"/>
                    <a:pt x="7717" y="11633"/>
                  </a:cubicBezTo>
                  <a:cubicBezTo>
                    <a:pt x="8145" y="12132"/>
                    <a:pt x="8549" y="12601"/>
                    <a:pt x="9509" y="12601"/>
                  </a:cubicBezTo>
                  <a:cubicBezTo>
                    <a:pt x="10165" y="12601"/>
                    <a:pt x="10898" y="12254"/>
                    <a:pt x="10898" y="11789"/>
                  </a:cubicBezTo>
                  <a:cubicBezTo>
                    <a:pt x="10898" y="11384"/>
                    <a:pt x="10135" y="11191"/>
                    <a:pt x="8970" y="10943"/>
                  </a:cubicBezTo>
                  <a:cubicBezTo>
                    <a:pt x="7165" y="10559"/>
                    <a:pt x="4694" y="10032"/>
                    <a:pt x="4694" y="7266"/>
                  </a:cubicBezTo>
                  <a:cubicBezTo>
                    <a:pt x="4694" y="4359"/>
                    <a:pt x="7744" y="3591"/>
                    <a:pt x="9357" y="3591"/>
                  </a:cubicBezTo>
                  <a:close/>
                  <a:moveTo>
                    <a:pt x="5202" y="0"/>
                  </a:moveTo>
                  <a:cubicBezTo>
                    <a:pt x="2338" y="0"/>
                    <a:pt x="6" y="2303"/>
                    <a:pt x="1" y="5148"/>
                  </a:cubicBezTo>
                  <a:lnTo>
                    <a:pt x="1" y="5159"/>
                  </a:lnTo>
                  <a:cubicBezTo>
                    <a:pt x="2" y="6225"/>
                    <a:pt x="261" y="6830"/>
                    <a:pt x="469" y="7319"/>
                  </a:cubicBezTo>
                  <a:cubicBezTo>
                    <a:pt x="609" y="7646"/>
                    <a:pt x="712" y="7885"/>
                    <a:pt x="712" y="8212"/>
                  </a:cubicBezTo>
                  <a:cubicBezTo>
                    <a:pt x="712" y="8219"/>
                    <a:pt x="632" y="9035"/>
                    <a:pt x="632" y="9553"/>
                  </a:cubicBezTo>
                  <a:cubicBezTo>
                    <a:pt x="632" y="12302"/>
                    <a:pt x="2927" y="18423"/>
                    <a:pt x="9541" y="18423"/>
                  </a:cubicBezTo>
                  <a:cubicBezTo>
                    <a:pt x="10171" y="18423"/>
                    <a:pt x="10931" y="18343"/>
                    <a:pt x="10931" y="18343"/>
                  </a:cubicBezTo>
                  <a:cubicBezTo>
                    <a:pt x="11190" y="18343"/>
                    <a:pt x="11441" y="18446"/>
                    <a:pt x="11759" y="18577"/>
                  </a:cubicBezTo>
                  <a:cubicBezTo>
                    <a:pt x="12509" y="18886"/>
                    <a:pt x="13241" y="19028"/>
                    <a:pt x="13937" y="19028"/>
                  </a:cubicBezTo>
                  <a:cubicBezTo>
                    <a:pt x="15330" y="19028"/>
                    <a:pt x="16576" y="18458"/>
                    <a:pt x="17517" y="17520"/>
                  </a:cubicBezTo>
                  <a:cubicBezTo>
                    <a:pt x="18489" y="16555"/>
                    <a:pt x="19023" y="15260"/>
                    <a:pt x="19023" y="13878"/>
                  </a:cubicBezTo>
                  <a:cubicBezTo>
                    <a:pt x="19023" y="12804"/>
                    <a:pt x="18763" y="12198"/>
                    <a:pt x="18554" y="11708"/>
                  </a:cubicBezTo>
                  <a:cubicBezTo>
                    <a:pt x="18414" y="11380"/>
                    <a:pt x="18312" y="11141"/>
                    <a:pt x="18312" y="10814"/>
                  </a:cubicBezTo>
                  <a:cubicBezTo>
                    <a:pt x="18312" y="10804"/>
                    <a:pt x="18391" y="9993"/>
                    <a:pt x="18391" y="9473"/>
                  </a:cubicBezTo>
                  <a:cubicBezTo>
                    <a:pt x="18391" y="6724"/>
                    <a:pt x="16095" y="603"/>
                    <a:pt x="9483" y="603"/>
                  </a:cubicBezTo>
                  <a:cubicBezTo>
                    <a:pt x="8853" y="603"/>
                    <a:pt x="8092" y="683"/>
                    <a:pt x="8092" y="683"/>
                  </a:cubicBezTo>
                  <a:cubicBezTo>
                    <a:pt x="7832" y="683"/>
                    <a:pt x="7583" y="580"/>
                    <a:pt x="7264" y="450"/>
                  </a:cubicBezTo>
                  <a:cubicBezTo>
                    <a:pt x="6767" y="244"/>
                    <a:pt x="6150" y="0"/>
                    <a:pt x="520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3" name="Google Shape;9713;p100"/>
          <p:cNvGrpSpPr/>
          <p:nvPr/>
        </p:nvGrpSpPr>
        <p:grpSpPr>
          <a:xfrm>
            <a:off x="3515416" y="3828288"/>
            <a:ext cx="387681" cy="387681"/>
            <a:chOff x="4933458" y="1687279"/>
            <a:chExt cx="397907" cy="397907"/>
          </a:xfrm>
        </p:grpSpPr>
        <p:sp>
          <p:nvSpPr>
            <p:cNvPr id="9714" name="Google Shape;9714;p100"/>
            <p:cNvSpPr/>
            <p:nvPr/>
          </p:nvSpPr>
          <p:spPr>
            <a:xfrm>
              <a:off x="5071801" y="1766541"/>
              <a:ext cx="125867" cy="241215"/>
            </a:xfrm>
            <a:custGeom>
              <a:avLst/>
              <a:gdLst/>
              <a:ahLst/>
              <a:cxnLst/>
              <a:rect l="l" t="t" r="r" b="b"/>
              <a:pathLst>
                <a:path w="6031" h="11558" extrusionOk="0">
                  <a:moveTo>
                    <a:pt x="2415" y="1"/>
                  </a:moveTo>
                  <a:cubicBezTo>
                    <a:pt x="2233" y="993"/>
                    <a:pt x="1808" y="2415"/>
                    <a:pt x="0" y="2785"/>
                  </a:cubicBezTo>
                  <a:lnTo>
                    <a:pt x="0" y="4244"/>
                  </a:lnTo>
                  <a:lnTo>
                    <a:pt x="1228" y="4244"/>
                  </a:lnTo>
                  <a:cubicBezTo>
                    <a:pt x="1537" y="4244"/>
                    <a:pt x="1787" y="4496"/>
                    <a:pt x="1787" y="4803"/>
                  </a:cubicBezTo>
                  <a:lnTo>
                    <a:pt x="1787" y="9077"/>
                  </a:lnTo>
                  <a:cubicBezTo>
                    <a:pt x="1787" y="10222"/>
                    <a:pt x="2553" y="11558"/>
                    <a:pt x="4714" y="11558"/>
                  </a:cubicBezTo>
                  <a:cubicBezTo>
                    <a:pt x="5212" y="11558"/>
                    <a:pt x="5689" y="11535"/>
                    <a:pt x="6031" y="11512"/>
                  </a:cubicBezTo>
                  <a:lnTo>
                    <a:pt x="6031" y="9905"/>
                  </a:lnTo>
                  <a:lnTo>
                    <a:pt x="4891" y="9905"/>
                  </a:lnTo>
                  <a:cubicBezTo>
                    <a:pt x="3535" y="9905"/>
                    <a:pt x="3351" y="9125"/>
                    <a:pt x="3351" y="8363"/>
                  </a:cubicBezTo>
                  <a:lnTo>
                    <a:pt x="3351" y="4803"/>
                  </a:lnTo>
                  <a:cubicBezTo>
                    <a:pt x="3351" y="4496"/>
                    <a:pt x="3600" y="4244"/>
                    <a:pt x="3910" y="4244"/>
                  </a:cubicBezTo>
                  <a:lnTo>
                    <a:pt x="6031" y="4244"/>
                  </a:lnTo>
                  <a:lnTo>
                    <a:pt x="6031" y="2681"/>
                  </a:lnTo>
                  <a:lnTo>
                    <a:pt x="3910" y="2681"/>
                  </a:lnTo>
                  <a:cubicBezTo>
                    <a:pt x="3600" y="2681"/>
                    <a:pt x="3351" y="2431"/>
                    <a:pt x="3351" y="2122"/>
                  </a:cubicBezTo>
                  <a:lnTo>
                    <a:pt x="335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5" name="Google Shape;9715;p100"/>
            <p:cNvSpPr/>
            <p:nvPr/>
          </p:nvSpPr>
          <p:spPr>
            <a:xfrm>
              <a:off x="4933458" y="1687279"/>
              <a:ext cx="397907" cy="397907"/>
            </a:xfrm>
            <a:custGeom>
              <a:avLst/>
              <a:gdLst/>
              <a:ahLst/>
              <a:cxnLst/>
              <a:rect l="l" t="t" r="r" b="b"/>
              <a:pathLst>
                <a:path w="19066" h="19066" extrusionOk="0">
                  <a:moveTo>
                    <a:pt x="10539" y="2681"/>
                  </a:moveTo>
                  <a:cubicBezTo>
                    <a:pt x="10846" y="2681"/>
                    <a:pt x="11059" y="2932"/>
                    <a:pt x="11059" y="3240"/>
                  </a:cubicBezTo>
                  <a:lnTo>
                    <a:pt x="11059" y="5362"/>
                  </a:lnTo>
                  <a:lnTo>
                    <a:pt x="13219" y="5362"/>
                  </a:lnTo>
                  <a:cubicBezTo>
                    <a:pt x="13528" y="5362"/>
                    <a:pt x="13778" y="5612"/>
                    <a:pt x="13778" y="5921"/>
                  </a:cubicBezTo>
                  <a:lnTo>
                    <a:pt x="13778" y="8601"/>
                  </a:lnTo>
                  <a:cubicBezTo>
                    <a:pt x="13778" y="8911"/>
                    <a:pt x="13528" y="9160"/>
                    <a:pt x="13219" y="9160"/>
                  </a:cubicBezTo>
                  <a:lnTo>
                    <a:pt x="11096" y="9160"/>
                  </a:lnTo>
                  <a:lnTo>
                    <a:pt x="11096" y="12161"/>
                  </a:lnTo>
                  <a:cubicBezTo>
                    <a:pt x="11096" y="12440"/>
                    <a:pt x="11121" y="12520"/>
                    <a:pt x="11133" y="12541"/>
                  </a:cubicBezTo>
                  <a:cubicBezTo>
                    <a:pt x="11140" y="12541"/>
                    <a:pt x="11234" y="12585"/>
                    <a:pt x="11520" y="12585"/>
                  </a:cubicBezTo>
                  <a:lnTo>
                    <a:pt x="13219" y="12585"/>
                  </a:lnTo>
                  <a:cubicBezTo>
                    <a:pt x="13528" y="12585"/>
                    <a:pt x="13741" y="12836"/>
                    <a:pt x="13741" y="13144"/>
                  </a:cubicBezTo>
                  <a:lnTo>
                    <a:pt x="13741" y="15826"/>
                  </a:lnTo>
                  <a:cubicBezTo>
                    <a:pt x="13741" y="16113"/>
                    <a:pt x="13560" y="16351"/>
                    <a:pt x="13273" y="16382"/>
                  </a:cubicBezTo>
                  <a:cubicBezTo>
                    <a:pt x="13236" y="16385"/>
                    <a:pt x="12341" y="16474"/>
                    <a:pt x="11342" y="16474"/>
                  </a:cubicBezTo>
                  <a:cubicBezTo>
                    <a:pt x="8564" y="16474"/>
                    <a:pt x="7298" y="14609"/>
                    <a:pt x="7298" y="12877"/>
                  </a:cubicBezTo>
                  <a:lnTo>
                    <a:pt x="7298" y="9160"/>
                  </a:lnTo>
                  <a:lnTo>
                    <a:pt x="6070" y="9160"/>
                  </a:lnTo>
                  <a:cubicBezTo>
                    <a:pt x="5760" y="9160"/>
                    <a:pt x="5511" y="8911"/>
                    <a:pt x="5511" y="8601"/>
                  </a:cubicBezTo>
                  <a:lnTo>
                    <a:pt x="5511" y="6100"/>
                  </a:lnTo>
                  <a:cubicBezTo>
                    <a:pt x="5511" y="5808"/>
                    <a:pt x="5734" y="5568"/>
                    <a:pt x="6024" y="5543"/>
                  </a:cubicBezTo>
                  <a:cubicBezTo>
                    <a:pt x="7535" y="5417"/>
                    <a:pt x="7797" y="4524"/>
                    <a:pt x="8000" y="3275"/>
                  </a:cubicBezTo>
                  <a:lnTo>
                    <a:pt x="8021" y="3148"/>
                  </a:lnTo>
                  <a:cubicBezTo>
                    <a:pt x="8066" y="2879"/>
                    <a:pt x="8299" y="2681"/>
                    <a:pt x="8571" y="2681"/>
                  </a:cubicBezTo>
                  <a:close/>
                  <a:moveTo>
                    <a:pt x="2794" y="1"/>
                  </a:moveTo>
                  <a:cubicBezTo>
                    <a:pt x="1253" y="1"/>
                    <a:pt x="1" y="1253"/>
                    <a:pt x="1" y="2794"/>
                  </a:cubicBezTo>
                  <a:lnTo>
                    <a:pt x="1" y="16272"/>
                  </a:lnTo>
                  <a:cubicBezTo>
                    <a:pt x="1" y="17811"/>
                    <a:pt x="1253" y="19065"/>
                    <a:pt x="2794" y="19065"/>
                  </a:cubicBezTo>
                  <a:lnTo>
                    <a:pt x="16272" y="19065"/>
                  </a:lnTo>
                  <a:cubicBezTo>
                    <a:pt x="17813" y="19065"/>
                    <a:pt x="19065" y="17811"/>
                    <a:pt x="19065" y="16272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6" name="Google Shape;9716;p100"/>
          <p:cNvGrpSpPr/>
          <p:nvPr/>
        </p:nvGrpSpPr>
        <p:grpSpPr>
          <a:xfrm>
            <a:off x="6348367" y="3308537"/>
            <a:ext cx="387661" cy="387661"/>
            <a:chOff x="1379798" y="1723250"/>
            <a:chExt cx="397887" cy="397887"/>
          </a:xfrm>
        </p:grpSpPr>
        <p:sp>
          <p:nvSpPr>
            <p:cNvPr id="9717" name="Google Shape;9717;p100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8" name="Google Shape;9718;p100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9" name="Google Shape;9719;p100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0" name="Google Shape;9720;p100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21" name="Google Shape;9721;p100"/>
          <p:cNvGrpSpPr/>
          <p:nvPr/>
        </p:nvGrpSpPr>
        <p:grpSpPr>
          <a:xfrm>
            <a:off x="5286246" y="3308537"/>
            <a:ext cx="387681" cy="387661"/>
            <a:chOff x="266768" y="1721375"/>
            <a:chExt cx="397907" cy="397887"/>
          </a:xfrm>
        </p:grpSpPr>
        <p:sp>
          <p:nvSpPr>
            <p:cNvPr id="9722" name="Google Shape;9722;p10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3" name="Google Shape;9723;p10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24" name="Google Shape;9724;p100"/>
          <p:cNvGrpSpPr/>
          <p:nvPr/>
        </p:nvGrpSpPr>
        <p:grpSpPr>
          <a:xfrm>
            <a:off x="5817327" y="3308537"/>
            <a:ext cx="387641" cy="387661"/>
            <a:chOff x="864491" y="1723250"/>
            <a:chExt cx="397866" cy="397887"/>
          </a:xfrm>
        </p:grpSpPr>
        <p:sp>
          <p:nvSpPr>
            <p:cNvPr id="9725" name="Google Shape;9725;p10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6" name="Google Shape;9726;p10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7" name="Google Shape;9727;p10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28" name="Google Shape;9728;p100"/>
          <p:cNvSpPr/>
          <p:nvPr/>
        </p:nvSpPr>
        <p:spPr>
          <a:xfrm>
            <a:off x="6879427" y="3343765"/>
            <a:ext cx="388846" cy="317145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29" name="Google Shape;9729;p100"/>
          <p:cNvGrpSpPr/>
          <p:nvPr/>
        </p:nvGrpSpPr>
        <p:grpSpPr>
          <a:xfrm>
            <a:off x="3016407" y="2204348"/>
            <a:ext cx="427578" cy="421351"/>
            <a:chOff x="-5254775" y="3631325"/>
            <a:chExt cx="296950" cy="292625"/>
          </a:xfrm>
        </p:grpSpPr>
        <p:sp>
          <p:nvSpPr>
            <p:cNvPr id="9730" name="Google Shape;9730;p100"/>
            <p:cNvSpPr/>
            <p:nvPr/>
          </p:nvSpPr>
          <p:spPr>
            <a:xfrm>
              <a:off x="-5246900" y="3766400"/>
              <a:ext cx="58300" cy="55150"/>
            </a:xfrm>
            <a:custGeom>
              <a:avLst/>
              <a:gdLst/>
              <a:ahLst/>
              <a:cxnLst/>
              <a:rect l="l" t="t" r="r" b="b"/>
              <a:pathLst>
                <a:path w="2332" h="2206" extrusionOk="0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1" name="Google Shape;9731;p100"/>
            <p:cNvSpPr/>
            <p:nvPr/>
          </p:nvSpPr>
          <p:spPr>
            <a:xfrm>
              <a:off x="-5216175" y="3795550"/>
              <a:ext cx="58300" cy="55950"/>
            </a:xfrm>
            <a:custGeom>
              <a:avLst/>
              <a:gdLst/>
              <a:ahLst/>
              <a:cxnLst/>
              <a:rect l="l" t="t" r="r" b="b"/>
              <a:pathLst>
                <a:path w="2332" h="2238" extrusionOk="0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2" name="Google Shape;9732;p100"/>
            <p:cNvSpPr/>
            <p:nvPr/>
          </p:nvSpPr>
          <p:spPr>
            <a:xfrm>
              <a:off x="-5185475" y="3826250"/>
              <a:ext cx="57525" cy="55750"/>
            </a:xfrm>
            <a:custGeom>
              <a:avLst/>
              <a:gdLst/>
              <a:ahLst/>
              <a:cxnLst/>
              <a:rect l="l" t="t" r="r" b="b"/>
              <a:pathLst>
                <a:path w="2301" h="2230" extrusionOk="0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3" name="Google Shape;9733;p100"/>
            <p:cNvSpPr/>
            <p:nvPr/>
          </p:nvSpPr>
          <p:spPr>
            <a:xfrm>
              <a:off x="-5156325" y="3856375"/>
              <a:ext cx="58300" cy="55750"/>
            </a:xfrm>
            <a:custGeom>
              <a:avLst/>
              <a:gdLst/>
              <a:ahLst/>
              <a:cxnLst/>
              <a:rect l="l" t="t" r="r" b="b"/>
              <a:pathLst>
                <a:path w="2332" h="2230" extrusionOk="0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4" name="Google Shape;9734;p100"/>
            <p:cNvSpPr/>
            <p:nvPr/>
          </p:nvSpPr>
          <p:spPr>
            <a:xfrm>
              <a:off x="-5105925" y="3886525"/>
              <a:ext cx="37050" cy="37425"/>
            </a:xfrm>
            <a:custGeom>
              <a:avLst/>
              <a:gdLst/>
              <a:ahLst/>
              <a:cxnLst/>
              <a:rect l="l" t="t" r="r" b="b"/>
              <a:pathLst>
                <a:path w="1482" h="1497" extrusionOk="0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5" name="Google Shape;9735;p100"/>
            <p:cNvSpPr/>
            <p:nvPr/>
          </p:nvSpPr>
          <p:spPr>
            <a:xfrm>
              <a:off x="-5254775" y="3648050"/>
              <a:ext cx="278050" cy="248325"/>
            </a:xfrm>
            <a:custGeom>
              <a:avLst/>
              <a:gdLst/>
              <a:ahLst/>
              <a:cxnLst/>
              <a:rect l="l" t="t" r="r" b="b"/>
              <a:pathLst>
                <a:path w="11122" h="9933" extrusionOk="0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6" name="Google Shape;9736;p100"/>
            <p:cNvSpPr/>
            <p:nvPr/>
          </p:nvSpPr>
          <p:spPr>
            <a:xfrm>
              <a:off x="-5163425" y="3631325"/>
              <a:ext cx="205600" cy="150450"/>
            </a:xfrm>
            <a:custGeom>
              <a:avLst/>
              <a:gdLst/>
              <a:ahLst/>
              <a:cxnLst/>
              <a:rect l="l" t="t" r="r" b="b"/>
              <a:pathLst>
                <a:path w="8224" h="6018" extrusionOk="0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37" name="Google Shape;9737;p100"/>
          <p:cNvGrpSpPr/>
          <p:nvPr/>
        </p:nvGrpSpPr>
        <p:grpSpPr>
          <a:xfrm>
            <a:off x="7411672" y="3308924"/>
            <a:ext cx="387539" cy="386888"/>
            <a:chOff x="2408992" y="1722875"/>
            <a:chExt cx="397761" cy="397093"/>
          </a:xfrm>
        </p:grpSpPr>
        <p:sp>
          <p:nvSpPr>
            <p:cNvPr id="9738" name="Google Shape;9738;p100"/>
            <p:cNvSpPr/>
            <p:nvPr/>
          </p:nvSpPr>
          <p:spPr>
            <a:xfrm>
              <a:off x="2492135" y="1827639"/>
              <a:ext cx="213667" cy="185326"/>
            </a:xfrm>
            <a:custGeom>
              <a:avLst/>
              <a:gdLst/>
              <a:ahLst/>
              <a:cxnLst/>
              <a:rect l="l" t="t" r="r" b="b"/>
              <a:pathLst>
                <a:path w="10238" h="8880" extrusionOk="0">
                  <a:moveTo>
                    <a:pt x="2548" y="1"/>
                  </a:moveTo>
                  <a:cubicBezTo>
                    <a:pt x="2277" y="1"/>
                    <a:pt x="2002" y="169"/>
                    <a:pt x="1743" y="427"/>
                  </a:cubicBezTo>
                  <a:cubicBezTo>
                    <a:pt x="1" y="2171"/>
                    <a:pt x="2739" y="5655"/>
                    <a:pt x="3567" y="6491"/>
                  </a:cubicBezTo>
                  <a:cubicBezTo>
                    <a:pt x="4206" y="7123"/>
                    <a:pt x="6403" y="8880"/>
                    <a:pt x="8179" y="8880"/>
                  </a:cubicBezTo>
                  <a:cubicBezTo>
                    <a:pt x="8718" y="8880"/>
                    <a:pt x="9219" y="8718"/>
                    <a:pt x="9626" y="8312"/>
                  </a:cubicBezTo>
                  <a:cubicBezTo>
                    <a:pt x="10054" y="7884"/>
                    <a:pt x="10238" y="7401"/>
                    <a:pt x="9812" y="6981"/>
                  </a:cubicBezTo>
                  <a:cubicBezTo>
                    <a:pt x="9168" y="6339"/>
                    <a:pt x="8797" y="6140"/>
                    <a:pt x="8555" y="6140"/>
                  </a:cubicBezTo>
                  <a:cubicBezTo>
                    <a:pt x="8422" y="6140"/>
                    <a:pt x="8327" y="6200"/>
                    <a:pt x="8248" y="6279"/>
                  </a:cubicBezTo>
                  <a:cubicBezTo>
                    <a:pt x="8064" y="6461"/>
                    <a:pt x="7636" y="7077"/>
                    <a:pt x="7461" y="7252"/>
                  </a:cubicBezTo>
                  <a:cubicBezTo>
                    <a:pt x="7260" y="7452"/>
                    <a:pt x="7021" y="7534"/>
                    <a:pt x="6762" y="7534"/>
                  </a:cubicBezTo>
                  <a:cubicBezTo>
                    <a:pt x="5839" y="7534"/>
                    <a:pt x="4665" y="6485"/>
                    <a:pt x="4117" y="5939"/>
                  </a:cubicBezTo>
                  <a:lnTo>
                    <a:pt x="4115" y="5938"/>
                  </a:lnTo>
                  <a:cubicBezTo>
                    <a:pt x="3417" y="5235"/>
                    <a:pt x="1890" y="3505"/>
                    <a:pt x="2803" y="2592"/>
                  </a:cubicBezTo>
                  <a:cubicBezTo>
                    <a:pt x="2879" y="2516"/>
                    <a:pt x="3056" y="2378"/>
                    <a:pt x="3254" y="2228"/>
                  </a:cubicBezTo>
                  <a:cubicBezTo>
                    <a:pt x="3445" y="2083"/>
                    <a:pt x="3661" y="1922"/>
                    <a:pt x="3776" y="1807"/>
                  </a:cubicBezTo>
                  <a:cubicBezTo>
                    <a:pt x="3999" y="1584"/>
                    <a:pt x="4069" y="1241"/>
                    <a:pt x="3080" y="250"/>
                  </a:cubicBezTo>
                  <a:cubicBezTo>
                    <a:pt x="2909" y="76"/>
                    <a:pt x="2730" y="1"/>
                    <a:pt x="25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9" name="Google Shape;9739;p100"/>
            <p:cNvSpPr/>
            <p:nvPr/>
          </p:nvSpPr>
          <p:spPr>
            <a:xfrm>
              <a:off x="2408992" y="1722875"/>
              <a:ext cx="397761" cy="397093"/>
            </a:xfrm>
            <a:custGeom>
              <a:avLst/>
              <a:gdLst/>
              <a:ahLst/>
              <a:cxnLst/>
              <a:rect l="l" t="t" r="r" b="b"/>
              <a:pathLst>
                <a:path w="19059" h="19027" extrusionOk="0">
                  <a:moveTo>
                    <a:pt x="6538" y="3907"/>
                  </a:moveTo>
                  <a:cubicBezTo>
                    <a:pt x="7030" y="3907"/>
                    <a:pt x="7490" y="4114"/>
                    <a:pt x="7853" y="4483"/>
                  </a:cubicBezTo>
                  <a:cubicBezTo>
                    <a:pt x="8326" y="4955"/>
                    <a:pt x="9768" y="6397"/>
                    <a:pt x="8549" y="7616"/>
                  </a:cubicBezTo>
                  <a:cubicBezTo>
                    <a:pt x="8407" y="7756"/>
                    <a:pt x="8145" y="7957"/>
                    <a:pt x="7912" y="8136"/>
                  </a:cubicBezTo>
                  <a:cubicBezTo>
                    <a:pt x="7767" y="8246"/>
                    <a:pt x="7634" y="8343"/>
                    <a:pt x="7576" y="8400"/>
                  </a:cubicBezTo>
                  <a:cubicBezTo>
                    <a:pt x="7599" y="8585"/>
                    <a:pt x="8227" y="9504"/>
                    <a:pt x="8888" y="10169"/>
                  </a:cubicBezTo>
                  <a:cubicBezTo>
                    <a:pt x="9546" y="10823"/>
                    <a:pt x="10450" y="11437"/>
                    <a:pt x="10732" y="11437"/>
                  </a:cubicBezTo>
                  <a:cubicBezTo>
                    <a:pt x="10736" y="11437"/>
                    <a:pt x="10740" y="11437"/>
                    <a:pt x="10744" y="11437"/>
                  </a:cubicBezTo>
                  <a:cubicBezTo>
                    <a:pt x="10716" y="11423"/>
                    <a:pt x="10813" y="11292"/>
                    <a:pt x="10923" y="11147"/>
                  </a:cubicBezTo>
                  <a:cubicBezTo>
                    <a:pt x="11100" y="10913"/>
                    <a:pt x="11301" y="10650"/>
                    <a:pt x="11443" y="10510"/>
                  </a:cubicBezTo>
                  <a:cubicBezTo>
                    <a:pt x="11789" y="10163"/>
                    <a:pt x="12153" y="10031"/>
                    <a:pt x="12508" y="10031"/>
                  </a:cubicBezTo>
                  <a:cubicBezTo>
                    <a:pt x="13402" y="10031"/>
                    <a:pt x="14236" y="10866"/>
                    <a:pt x="14576" y="11205"/>
                  </a:cubicBezTo>
                  <a:cubicBezTo>
                    <a:pt x="15328" y="11943"/>
                    <a:pt x="15425" y="13093"/>
                    <a:pt x="14399" y="14119"/>
                  </a:cubicBezTo>
                  <a:cubicBezTo>
                    <a:pt x="13750" y="14770"/>
                    <a:pt x="12980" y="15023"/>
                    <a:pt x="12179" y="15023"/>
                  </a:cubicBezTo>
                  <a:cubicBezTo>
                    <a:pt x="10063" y="15023"/>
                    <a:pt x="7723" y="13248"/>
                    <a:pt x="6764" y="12299"/>
                  </a:cubicBezTo>
                  <a:cubicBezTo>
                    <a:pt x="5451" y="10974"/>
                    <a:pt x="2573" y="7025"/>
                    <a:pt x="4938" y="4660"/>
                  </a:cubicBezTo>
                  <a:cubicBezTo>
                    <a:pt x="5458" y="4140"/>
                    <a:pt x="6017" y="3907"/>
                    <a:pt x="6538" y="3907"/>
                  </a:cubicBezTo>
                  <a:close/>
                  <a:moveTo>
                    <a:pt x="9545" y="0"/>
                  </a:moveTo>
                  <a:cubicBezTo>
                    <a:pt x="4319" y="0"/>
                    <a:pt x="31" y="4288"/>
                    <a:pt x="31" y="9514"/>
                  </a:cubicBezTo>
                  <a:cubicBezTo>
                    <a:pt x="31" y="11064"/>
                    <a:pt x="448" y="12594"/>
                    <a:pt x="1172" y="13954"/>
                  </a:cubicBezTo>
                  <a:lnTo>
                    <a:pt x="49" y="18334"/>
                  </a:lnTo>
                  <a:cubicBezTo>
                    <a:pt x="1" y="18524"/>
                    <a:pt x="57" y="18725"/>
                    <a:pt x="195" y="18863"/>
                  </a:cubicBezTo>
                  <a:cubicBezTo>
                    <a:pt x="302" y="18971"/>
                    <a:pt x="445" y="19027"/>
                    <a:pt x="590" y="19027"/>
                  </a:cubicBezTo>
                  <a:cubicBezTo>
                    <a:pt x="635" y="19027"/>
                    <a:pt x="680" y="19021"/>
                    <a:pt x="724" y="19010"/>
                  </a:cubicBezTo>
                  <a:lnTo>
                    <a:pt x="5104" y="17887"/>
                  </a:lnTo>
                  <a:cubicBezTo>
                    <a:pt x="6465" y="18609"/>
                    <a:pt x="7995" y="19026"/>
                    <a:pt x="9545" y="19026"/>
                  </a:cubicBezTo>
                  <a:cubicBezTo>
                    <a:pt x="14770" y="19026"/>
                    <a:pt x="19058" y="14738"/>
                    <a:pt x="19058" y="9514"/>
                  </a:cubicBezTo>
                  <a:cubicBezTo>
                    <a:pt x="19058" y="4288"/>
                    <a:pt x="14770" y="0"/>
                    <a:pt x="954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0" name="Google Shape;9740;p100"/>
          <p:cNvGrpSpPr/>
          <p:nvPr/>
        </p:nvGrpSpPr>
        <p:grpSpPr>
          <a:xfrm>
            <a:off x="2503892" y="3309051"/>
            <a:ext cx="423079" cy="424159"/>
            <a:chOff x="-1591550" y="3597475"/>
            <a:chExt cx="293825" cy="294575"/>
          </a:xfrm>
        </p:grpSpPr>
        <p:sp>
          <p:nvSpPr>
            <p:cNvPr id="9741" name="Google Shape;9741;p100"/>
            <p:cNvSpPr/>
            <p:nvPr/>
          </p:nvSpPr>
          <p:spPr>
            <a:xfrm>
              <a:off x="-1509625" y="3597475"/>
              <a:ext cx="211900" cy="207150"/>
            </a:xfrm>
            <a:custGeom>
              <a:avLst/>
              <a:gdLst/>
              <a:ahLst/>
              <a:cxnLst/>
              <a:rect l="l" t="t" r="r" b="b"/>
              <a:pathLst>
                <a:path w="8476" h="8286" extrusionOk="0">
                  <a:moveTo>
                    <a:pt x="6105" y="1"/>
                  </a:moveTo>
                  <a:cubicBezTo>
                    <a:pt x="6014" y="1"/>
                    <a:pt x="5916" y="39"/>
                    <a:pt x="5829" y="126"/>
                  </a:cubicBezTo>
                  <a:lnTo>
                    <a:pt x="3781" y="2205"/>
                  </a:lnTo>
                  <a:cubicBezTo>
                    <a:pt x="3718" y="2268"/>
                    <a:pt x="3655" y="2363"/>
                    <a:pt x="3655" y="2426"/>
                  </a:cubicBezTo>
                  <a:lnTo>
                    <a:pt x="3655" y="4253"/>
                  </a:lnTo>
                  <a:lnTo>
                    <a:pt x="1544" y="6332"/>
                  </a:lnTo>
                  <a:cubicBezTo>
                    <a:pt x="1400" y="6270"/>
                    <a:pt x="1256" y="6242"/>
                    <a:pt x="1119" y="6242"/>
                  </a:cubicBezTo>
                  <a:cubicBezTo>
                    <a:pt x="835" y="6242"/>
                    <a:pt x="580" y="6362"/>
                    <a:pt x="410" y="6553"/>
                  </a:cubicBezTo>
                  <a:cubicBezTo>
                    <a:pt x="0" y="6931"/>
                    <a:pt x="0" y="7592"/>
                    <a:pt x="410" y="8002"/>
                  </a:cubicBezTo>
                  <a:cubicBezTo>
                    <a:pt x="599" y="8191"/>
                    <a:pt x="859" y="8286"/>
                    <a:pt x="1123" y="8286"/>
                  </a:cubicBezTo>
                  <a:cubicBezTo>
                    <a:pt x="1387" y="8286"/>
                    <a:pt x="1655" y="8191"/>
                    <a:pt x="1859" y="8002"/>
                  </a:cubicBezTo>
                  <a:cubicBezTo>
                    <a:pt x="2174" y="7687"/>
                    <a:pt x="2206" y="7214"/>
                    <a:pt x="2048" y="6868"/>
                  </a:cubicBezTo>
                  <a:lnTo>
                    <a:pt x="4128" y="4757"/>
                  </a:lnTo>
                  <a:lnTo>
                    <a:pt x="5955" y="4757"/>
                  </a:lnTo>
                  <a:cubicBezTo>
                    <a:pt x="6018" y="4757"/>
                    <a:pt x="6144" y="4725"/>
                    <a:pt x="6175" y="4662"/>
                  </a:cubicBezTo>
                  <a:lnTo>
                    <a:pt x="8286" y="2552"/>
                  </a:lnTo>
                  <a:cubicBezTo>
                    <a:pt x="8475" y="2331"/>
                    <a:pt x="8349" y="1985"/>
                    <a:pt x="8034" y="1985"/>
                  </a:cubicBezTo>
                  <a:lnTo>
                    <a:pt x="6428" y="1985"/>
                  </a:lnTo>
                  <a:lnTo>
                    <a:pt x="6428" y="346"/>
                  </a:lnTo>
                  <a:cubicBezTo>
                    <a:pt x="6428" y="140"/>
                    <a:pt x="6278" y="1"/>
                    <a:pt x="61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2" name="Google Shape;9742;p100"/>
            <p:cNvSpPr/>
            <p:nvPr/>
          </p:nvSpPr>
          <p:spPr>
            <a:xfrm>
              <a:off x="-1541125" y="3719125"/>
              <a:ext cx="120525" cy="118275"/>
            </a:xfrm>
            <a:custGeom>
              <a:avLst/>
              <a:gdLst/>
              <a:ahLst/>
              <a:cxnLst/>
              <a:rect l="l" t="t" r="r" b="b"/>
              <a:pathLst>
                <a:path w="4821" h="4731" extrusionOk="0">
                  <a:moveTo>
                    <a:pt x="2340" y="1"/>
                  </a:moveTo>
                  <a:cubicBezTo>
                    <a:pt x="1722" y="1"/>
                    <a:pt x="1163" y="241"/>
                    <a:pt x="725" y="679"/>
                  </a:cubicBezTo>
                  <a:cubicBezTo>
                    <a:pt x="284" y="1120"/>
                    <a:pt x="0" y="1750"/>
                    <a:pt x="0" y="2380"/>
                  </a:cubicBezTo>
                  <a:cubicBezTo>
                    <a:pt x="0" y="3943"/>
                    <a:pt x="1211" y="4731"/>
                    <a:pt x="2420" y="4731"/>
                  </a:cubicBezTo>
                  <a:cubicBezTo>
                    <a:pt x="3622" y="4731"/>
                    <a:pt x="4821" y="3951"/>
                    <a:pt x="4821" y="2380"/>
                  </a:cubicBezTo>
                  <a:cubicBezTo>
                    <a:pt x="4821" y="2096"/>
                    <a:pt x="4758" y="1844"/>
                    <a:pt x="4663" y="1592"/>
                  </a:cubicBezTo>
                  <a:lnTo>
                    <a:pt x="4096" y="2159"/>
                  </a:lnTo>
                  <a:cubicBezTo>
                    <a:pt x="4253" y="3199"/>
                    <a:pt x="3434" y="4081"/>
                    <a:pt x="2395" y="4081"/>
                  </a:cubicBezTo>
                  <a:cubicBezTo>
                    <a:pt x="882" y="4081"/>
                    <a:pt x="126" y="2222"/>
                    <a:pt x="1197" y="1151"/>
                  </a:cubicBezTo>
                  <a:cubicBezTo>
                    <a:pt x="1522" y="827"/>
                    <a:pt x="1984" y="665"/>
                    <a:pt x="2428" y="665"/>
                  </a:cubicBezTo>
                  <a:cubicBezTo>
                    <a:pt x="2501" y="665"/>
                    <a:pt x="2575" y="670"/>
                    <a:pt x="2647" y="679"/>
                  </a:cubicBezTo>
                  <a:lnTo>
                    <a:pt x="3182" y="143"/>
                  </a:lnTo>
                  <a:cubicBezTo>
                    <a:pt x="2894" y="47"/>
                    <a:pt x="2611" y="1"/>
                    <a:pt x="23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3" name="Google Shape;9743;p100"/>
            <p:cNvSpPr/>
            <p:nvPr/>
          </p:nvSpPr>
          <p:spPr>
            <a:xfrm>
              <a:off x="-1591550" y="3668825"/>
              <a:ext cx="222925" cy="223225"/>
            </a:xfrm>
            <a:custGeom>
              <a:avLst/>
              <a:gdLst/>
              <a:ahLst/>
              <a:cxnLst/>
              <a:rect l="l" t="t" r="r" b="b"/>
              <a:pathLst>
                <a:path w="8917" h="8929" extrusionOk="0">
                  <a:moveTo>
                    <a:pt x="4475" y="1"/>
                  </a:moveTo>
                  <a:cubicBezTo>
                    <a:pt x="3329" y="1"/>
                    <a:pt x="2187" y="454"/>
                    <a:pt x="1324" y="1336"/>
                  </a:cubicBezTo>
                  <a:cubicBezTo>
                    <a:pt x="474" y="2155"/>
                    <a:pt x="1" y="3289"/>
                    <a:pt x="1" y="4486"/>
                  </a:cubicBezTo>
                  <a:cubicBezTo>
                    <a:pt x="1" y="6912"/>
                    <a:pt x="2017" y="8929"/>
                    <a:pt x="4475" y="8929"/>
                  </a:cubicBezTo>
                  <a:cubicBezTo>
                    <a:pt x="6901" y="8929"/>
                    <a:pt x="8917" y="6912"/>
                    <a:pt x="8917" y="4486"/>
                  </a:cubicBezTo>
                  <a:cubicBezTo>
                    <a:pt x="8917" y="3604"/>
                    <a:pt x="8696" y="2817"/>
                    <a:pt x="8255" y="2124"/>
                  </a:cubicBezTo>
                  <a:cubicBezTo>
                    <a:pt x="8098" y="2218"/>
                    <a:pt x="7342" y="2943"/>
                    <a:pt x="7184" y="3100"/>
                  </a:cubicBezTo>
                  <a:cubicBezTo>
                    <a:pt x="8161" y="5148"/>
                    <a:pt x="6680" y="7511"/>
                    <a:pt x="4412" y="7511"/>
                  </a:cubicBezTo>
                  <a:cubicBezTo>
                    <a:pt x="1702" y="7511"/>
                    <a:pt x="316" y="4203"/>
                    <a:pt x="2269" y="2281"/>
                  </a:cubicBezTo>
                  <a:cubicBezTo>
                    <a:pt x="2869" y="1681"/>
                    <a:pt x="3659" y="1373"/>
                    <a:pt x="4447" y="1373"/>
                  </a:cubicBezTo>
                  <a:cubicBezTo>
                    <a:pt x="4900" y="1373"/>
                    <a:pt x="5352" y="1475"/>
                    <a:pt x="5766" y="1682"/>
                  </a:cubicBezTo>
                  <a:cubicBezTo>
                    <a:pt x="5924" y="1525"/>
                    <a:pt x="6617" y="800"/>
                    <a:pt x="6838" y="706"/>
                  </a:cubicBezTo>
                  <a:cubicBezTo>
                    <a:pt x="6115" y="233"/>
                    <a:pt x="5294" y="1"/>
                    <a:pt x="447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E2A47"/>
        </a:solidFill>
        <a:effectLst/>
      </p:bgPr>
    </p:bg>
    <p:spTree>
      <p:nvGrpSpPr>
        <p:cNvPr id="1" name="Shape 9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48" name="Google Shape;9748;p10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41"/>
          <p:cNvSpPr/>
          <p:nvPr/>
        </p:nvSpPr>
        <p:spPr>
          <a:xfrm>
            <a:off x="232826" y="401289"/>
            <a:ext cx="367490" cy="424687"/>
          </a:xfrm>
          <a:custGeom>
            <a:avLst/>
            <a:gdLst/>
            <a:ahLst/>
            <a:cxnLst/>
            <a:rect l="l" t="t" r="r" b="b"/>
            <a:pathLst>
              <a:path w="12749" h="14732" extrusionOk="0">
                <a:moveTo>
                  <a:pt x="0" y="0"/>
                </a:moveTo>
                <a:lnTo>
                  <a:pt x="0" y="14732"/>
                </a:lnTo>
                <a:lnTo>
                  <a:pt x="12748" y="7350"/>
                </a:lnTo>
                <a:lnTo>
                  <a:pt x="0" y="0"/>
                </a:lnTo>
                <a:close/>
              </a:path>
            </a:pathLst>
          </a:custGeom>
          <a:solidFill>
            <a:srgbClr val="DE4C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910;p48">
            <a:extLst>
              <a:ext uri="{FF2B5EF4-FFF2-40B4-BE49-F238E27FC236}">
                <a16:creationId xmlns:a16="http://schemas.microsoft.com/office/drawing/2014/main" id="{2B024DBE-6810-4C2A-84B5-86815F0C51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8600" y="343184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+mj-lt"/>
              </a:rPr>
              <a:t>01</a:t>
            </a:r>
            <a:r>
              <a:rPr lang="en" sz="2400" b="1">
                <a:solidFill>
                  <a:schemeClr val="lt2"/>
                </a:solidFill>
              </a:rPr>
              <a:t> </a:t>
            </a:r>
            <a:r>
              <a:rPr lang="ru-RU" sz="2400" b="1">
                <a:latin typeface="+mj-lt"/>
              </a:rPr>
              <a:t>Обоснование выбора гибкой методологии</a:t>
            </a:r>
            <a:endParaRPr sz="2400" b="1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571418-6B47-4719-985C-474D3798ACC9}"/>
              </a:ext>
            </a:extLst>
          </p:cNvPr>
          <p:cNvSpPr txBox="1"/>
          <p:nvPr/>
        </p:nvSpPr>
        <p:spPr>
          <a:xfrm>
            <a:off x="597726" y="3986137"/>
            <a:ext cx="25881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ru-RU" sz="14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Высокая неопределенность на старте, нет четких требований к результату</a:t>
            </a:r>
            <a:r>
              <a:rPr lang="ru-RU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нет смысла в долгосрочном планировании.</a:t>
            </a:r>
            <a:endParaRPr lang="ru-RU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8F366D-4D1F-41B7-BA11-209DA7AE515F}"/>
              </a:ext>
            </a:extLst>
          </p:cNvPr>
          <p:cNvSpPr txBox="1"/>
          <p:nvPr/>
        </p:nvSpPr>
        <p:spPr>
          <a:xfrm>
            <a:off x="3426242" y="1405023"/>
            <a:ext cx="333443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>
                <a:latin typeface="Calibri" panose="020F0502020204030204" pitchFamily="34" charset="0"/>
              </a:rPr>
              <a:t>Итеративно-инкрементальный подход</a:t>
            </a:r>
            <a:r>
              <a:rPr lang="ru-RU">
                <a:latin typeface="Calibri" panose="020F0502020204030204" pitchFamily="34" charset="0"/>
              </a:rPr>
              <a:t>-любое требование или функционал -гипотеза </a:t>
            </a:r>
          </a:p>
        </p:txBody>
      </p:sp>
      <p:sp>
        <p:nvSpPr>
          <p:cNvPr id="35" name="Google Shape;1991;p83">
            <a:extLst>
              <a:ext uri="{FF2B5EF4-FFF2-40B4-BE49-F238E27FC236}">
                <a16:creationId xmlns:a16="http://schemas.microsoft.com/office/drawing/2014/main" id="{898F79FA-22C3-4424-95EB-6650DA33FC73}"/>
              </a:ext>
            </a:extLst>
          </p:cNvPr>
          <p:cNvSpPr/>
          <p:nvPr/>
        </p:nvSpPr>
        <p:spPr>
          <a:xfrm rot="5400000">
            <a:off x="1770183" y="3571956"/>
            <a:ext cx="240649" cy="719936"/>
          </a:xfrm>
          <a:custGeom>
            <a:avLst/>
            <a:gdLst/>
            <a:ahLst/>
            <a:cxnLst/>
            <a:rect l="l" t="t" r="r" b="b"/>
            <a:pathLst>
              <a:path w="7188" h="8261" extrusionOk="0">
                <a:moveTo>
                  <a:pt x="0" y="1"/>
                </a:moveTo>
                <a:lnTo>
                  <a:pt x="0" y="8261"/>
                </a:lnTo>
                <a:lnTo>
                  <a:pt x="7187" y="4131"/>
                </a:lnTo>
                <a:lnTo>
                  <a:pt x="0" y="1"/>
                </a:lnTo>
                <a:close/>
              </a:path>
            </a:pathLst>
          </a:custGeom>
          <a:solidFill>
            <a:srgbClr val="1500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227601-BD8A-499A-B675-7EB3D0E6E761}"/>
              </a:ext>
            </a:extLst>
          </p:cNvPr>
          <p:cNvSpPr txBox="1"/>
          <p:nvPr/>
        </p:nvSpPr>
        <p:spPr>
          <a:xfrm>
            <a:off x="3426242" y="3066242"/>
            <a:ext cx="34501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>
                <a:latin typeface="Calibri" panose="020F0502020204030204" pitchFamily="34" charset="0"/>
              </a:rPr>
              <a:t>Гибкость по отношению к изменениям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ED7765-E454-4F2D-B56E-952C779604E8}"/>
              </a:ext>
            </a:extLst>
          </p:cNvPr>
          <p:cNvSpPr txBox="1"/>
          <p:nvPr/>
        </p:nvSpPr>
        <p:spPr>
          <a:xfrm>
            <a:off x="3426242" y="2335719"/>
            <a:ext cx="333443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</a:rPr>
              <a:t>Ценность поставляется </a:t>
            </a:r>
            <a:r>
              <a:rPr lang="ru-RU" dirty="0">
                <a:latin typeface="Calibri" panose="020F0502020204030204" pitchFamily="34" charset="0"/>
              </a:rPr>
              <a:t>постепенно </a:t>
            </a:r>
            <a:r>
              <a:rPr lang="ru-RU" b="1" dirty="0">
                <a:latin typeface="Calibri" panose="020F0502020204030204" pitchFamily="34" charset="0"/>
              </a:rPr>
              <a:t>в ходе итераций</a:t>
            </a:r>
            <a:r>
              <a:rPr lang="ru-RU" dirty="0">
                <a:latin typeface="Calibri" panose="020F0502020204030204" pitchFamily="34" charset="0"/>
              </a:rPr>
              <a:t> в рамках которых и осуществляется планирование</a:t>
            </a:r>
            <a:endParaRPr lang="ru-R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BEC280-06D2-440B-B434-3B7B3671B093}"/>
              </a:ext>
            </a:extLst>
          </p:cNvPr>
          <p:cNvSpPr txBox="1"/>
          <p:nvPr/>
        </p:nvSpPr>
        <p:spPr>
          <a:xfrm>
            <a:off x="3426242" y="3888439"/>
            <a:ext cx="33345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ru-RU" b="1">
                <a:latin typeface="Calibri" panose="020F0502020204030204" pitchFamily="34" charset="0"/>
              </a:rPr>
              <a:t>Быстрая и частая обратная связь </a:t>
            </a:r>
            <a:r>
              <a:rPr lang="ru-RU">
                <a:latin typeface="Calibri" panose="020F0502020204030204" pitchFamily="34" charset="0"/>
              </a:rPr>
              <a:t>для корректировки работы в ходе итераций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CF4109-FFDB-4B1D-A3AB-4D3194A4BE95}"/>
              </a:ext>
            </a:extLst>
          </p:cNvPr>
          <p:cNvSpPr txBox="1"/>
          <p:nvPr/>
        </p:nvSpPr>
        <p:spPr>
          <a:xfrm>
            <a:off x="3426241" y="4426613"/>
            <a:ext cx="33348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>
                <a:latin typeface="Calibri" panose="020F0502020204030204" pitchFamily="34" charset="0"/>
              </a:rPr>
              <a:t>Быстрое обнаружение несоответствия потребностям заказчика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58BC5C-93A8-434B-AAAD-CA9AAF3E792C}"/>
              </a:ext>
            </a:extLst>
          </p:cNvPr>
          <p:cNvSpPr txBox="1"/>
          <p:nvPr/>
        </p:nvSpPr>
        <p:spPr>
          <a:xfrm>
            <a:off x="595133" y="1405157"/>
            <a:ext cx="27781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ru-RU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Разработка алгоритма-новый продукт, </a:t>
            </a:r>
            <a:r>
              <a:rPr lang="ru-RU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еще никто(практически никто) не делал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визиолингвистеческую</a:t>
            </a:r>
            <a:r>
              <a:rPr lang="ru-RU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систему 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069A9D-7603-47D1-9F22-2AAA9BC51451}"/>
              </a:ext>
            </a:extLst>
          </p:cNvPr>
          <p:cNvSpPr txBox="1"/>
          <p:nvPr/>
        </p:nvSpPr>
        <p:spPr>
          <a:xfrm>
            <a:off x="597727" y="2379863"/>
            <a:ext cx="258815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ru-RU" sz="14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Требования на начало проекта строго не определены</a:t>
            </a:r>
            <a:r>
              <a:rPr lang="ru-RU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видение результата до конца не понятно в </a:t>
            </a:r>
            <a:r>
              <a:rPr lang="ru-RU" sz="140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тч</a:t>
            </a:r>
            <a:r>
              <a:rPr lang="ru-RU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и пользователям. </a:t>
            </a:r>
            <a:endParaRPr lang="ru-RU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3" name="Google Shape;622;p34">
            <a:extLst>
              <a:ext uri="{FF2B5EF4-FFF2-40B4-BE49-F238E27FC236}">
                <a16:creationId xmlns:a16="http://schemas.microsoft.com/office/drawing/2014/main" id="{93060EA5-FAD9-4D34-95E5-F74D32F936FC}"/>
              </a:ext>
            </a:extLst>
          </p:cNvPr>
          <p:cNvSpPr txBox="1">
            <a:spLocks/>
          </p:cNvSpPr>
          <p:nvPr/>
        </p:nvSpPr>
        <p:spPr>
          <a:xfrm>
            <a:off x="708600" y="954502"/>
            <a:ext cx="2477282" cy="450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2400" b="0" i="0" u="none" strike="noStrike" cap="none">
                <a:solidFill>
                  <a:srgbClr val="1500B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ru-RU" sz="1600" b="1">
                <a:solidFill>
                  <a:srgbClr val="DE4C4D"/>
                </a:solidFill>
                <a:latin typeface="+mn-lt"/>
              </a:rPr>
              <a:t>Особенности проекта</a:t>
            </a:r>
          </a:p>
        </p:txBody>
      </p:sp>
      <p:sp>
        <p:nvSpPr>
          <p:cNvPr id="44" name="Google Shape;622;p34">
            <a:extLst>
              <a:ext uri="{FF2B5EF4-FFF2-40B4-BE49-F238E27FC236}">
                <a16:creationId xmlns:a16="http://schemas.microsoft.com/office/drawing/2014/main" id="{3FEB74B1-9F32-4045-8838-2EE37FCA4173}"/>
              </a:ext>
            </a:extLst>
          </p:cNvPr>
          <p:cNvSpPr txBox="1">
            <a:spLocks/>
          </p:cNvSpPr>
          <p:nvPr/>
        </p:nvSpPr>
        <p:spPr>
          <a:xfrm>
            <a:off x="3723465" y="954502"/>
            <a:ext cx="2508000" cy="450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2400" b="0" i="0" u="none" strike="noStrike" cap="none">
                <a:solidFill>
                  <a:srgbClr val="1500B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ru-RU" sz="1600" b="1">
                <a:solidFill>
                  <a:srgbClr val="DE4C4D"/>
                </a:solidFill>
                <a:latin typeface="+mn-lt"/>
              </a:rPr>
              <a:t>Почему </a:t>
            </a:r>
            <a:r>
              <a:rPr lang="en-US" sz="1600" b="1">
                <a:solidFill>
                  <a:srgbClr val="DE4C4D"/>
                </a:solidFill>
                <a:latin typeface="+mn-lt"/>
              </a:rPr>
              <a:t>Agile</a:t>
            </a:r>
            <a:r>
              <a:rPr lang="ru-RU" sz="1600" b="1">
                <a:solidFill>
                  <a:srgbClr val="DE4C4D"/>
                </a:solidFill>
                <a:latin typeface="+mn-lt"/>
              </a:rPr>
              <a:t>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B88C32-D20B-4B33-9F2B-ECAD54CBBADE}"/>
              </a:ext>
            </a:extLst>
          </p:cNvPr>
          <p:cNvSpPr txBox="1"/>
          <p:nvPr/>
        </p:nvSpPr>
        <p:spPr>
          <a:xfrm>
            <a:off x="6876370" y="1620466"/>
            <a:ext cx="2174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>
                <a:latin typeface="Calibri" panose="020F0502020204030204" pitchFamily="34" charset="0"/>
              </a:rPr>
              <a:t>Готовый продукт</a:t>
            </a:r>
            <a:endParaRPr lang="ru-RU">
              <a:latin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34F153-7D54-424B-9DFC-346B10DF75EA}"/>
              </a:ext>
            </a:extLst>
          </p:cNvPr>
          <p:cNvSpPr txBox="1"/>
          <p:nvPr/>
        </p:nvSpPr>
        <p:spPr>
          <a:xfrm>
            <a:off x="6876515" y="2580895"/>
            <a:ext cx="2174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>
                <a:latin typeface="Calibri" panose="020F0502020204030204" pitchFamily="34" charset="0"/>
              </a:rPr>
              <a:t>Реакция на изменения</a:t>
            </a:r>
            <a:endParaRPr lang="ru-RU">
              <a:latin typeface="Calibri" panose="020F050202020403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53319C-1FEF-4CB8-8249-41476006F470}"/>
              </a:ext>
            </a:extLst>
          </p:cNvPr>
          <p:cNvSpPr txBox="1"/>
          <p:nvPr/>
        </p:nvSpPr>
        <p:spPr>
          <a:xfrm>
            <a:off x="6876515" y="4471994"/>
            <a:ext cx="2174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>
                <a:latin typeface="Calibri" panose="020F0502020204030204" pitchFamily="34" charset="0"/>
              </a:rPr>
              <a:t>Сотрудничество</a:t>
            </a:r>
            <a:endParaRPr lang="ru-RU">
              <a:latin typeface="Calibri" panose="020F050202020403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0CD349-CC58-4875-A339-2ABD20D95354}"/>
              </a:ext>
            </a:extLst>
          </p:cNvPr>
          <p:cNvSpPr txBox="1"/>
          <p:nvPr/>
        </p:nvSpPr>
        <p:spPr>
          <a:xfrm>
            <a:off x="6876370" y="3563157"/>
            <a:ext cx="2174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>
                <a:latin typeface="Calibri" panose="020F0502020204030204" pitchFamily="34" charset="0"/>
              </a:rPr>
              <a:t>Люди и взаимодействие</a:t>
            </a:r>
            <a:endParaRPr lang="ru-RU">
              <a:latin typeface="Calibri" panose="020F0502020204030204" pitchFamily="34" charset="0"/>
            </a:endParaRPr>
          </a:p>
        </p:txBody>
      </p:sp>
      <p:sp>
        <p:nvSpPr>
          <p:cNvPr id="49" name="Google Shape;622;p34">
            <a:extLst>
              <a:ext uri="{FF2B5EF4-FFF2-40B4-BE49-F238E27FC236}">
                <a16:creationId xmlns:a16="http://schemas.microsoft.com/office/drawing/2014/main" id="{D8854955-6487-483B-997B-2F0CCD163A2A}"/>
              </a:ext>
            </a:extLst>
          </p:cNvPr>
          <p:cNvSpPr txBox="1">
            <a:spLocks/>
          </p:cNvSpPr>
          <p:nvPr/>
        </p:nvSpPr>
        <p:spPr>
          <a:xfrm>
            <a:off x="6876370" y="954502"/>
            <a:ext cx="2174545" cy="450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2400" b="0" i="0" u="none" strike="noStrike" cap="none">
                <a:solidFill>
                  <a:srgbClr val="1500B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ru-RU" sz="1600" b="1">
                <a:solidFill>
                  <a:srgbClr val="DE4C4D"/>
                </a:solidFill>
                <a:latin typeface="+mn-lt"/>
              </a:rPr>
              <a:t>Ценности </a:t>
            </a:r>
            <a:r>
              <a:rPr lang="en-US" sz="1600" b="1">
                <a:solidFill>
                  <a:srgbClr val="DE4C4D"/>
                </a:solidFill>
                <a:latin typeface="+mn-lt"/>
              </a:rPr>
              <a:t>Agile</a:t>
            </a:r>
            <a:endParaRPr lang="ru-RU" sz="1600" b="1">
              <a:solidFill>
                <a:srgbClr val="DE4C4D"/>
              </a:solidFill>
              <a:latin typeface="+mn-lt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6EC01E70-16AB-477E-9FE4-E7D26EB349BE}"/>
              </a:ext>
            </a:extLst>
          </p:cNvPr>
          <p:cNvCxnSpPr>
            <a:cxnSpLocks/>
          </p:cNvCxnSpPr>
          <p:nvPr/>
        </p:nvCxnSpPr>
        <p:spPr>
          <a:xfrm>
            <a:off x="3231986" y="1179664"/>
            <a:ext cx="0" cy="355311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2911D051-E7E4-4444-A085-3584A758E47C}"/>
              </a:ext>
            </a:extLst>
          </p:cNvPr>
          <p:cNvCxnSpPr>
            <a:cxnSpLocks/>
          </p:cNvCxnSpPr>
          <p:nvPr/>
        </p:nvCxnSpPr>
        <p:spPr>
          <a:xfrm>
            <a:off x="6761111" y="1179664"/>
            <a:ext cx="0" cy="355311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DBCAAE5C-A570-4CDD-A0AE-A76067552FD8}"/>
              </a:ext>
            </a:extLst>
          </p:cNvPr>
          <p:cNvCxnSpPr>
            <a:cxnSpLocks/>
          </p:cNvCxnSpPr>
          <p:nvPr/>
        </p:nvCxnSpPr>
        <p:spPr>
          <a:xfrm>
            <a:off x="708600" y="1391998"/>
            <a:ext cx="818095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BA341286-6E4F-42C1-8ACB-B6A0BDDACFEE}"/>
              </a:ext>
            </a:extLst>
          </p:cNvPr>
          <p:cNvCxnSpPr>
            <a:cxnSpLocks/>
          </p:cNvCxnSpPr>
          <p:nvPr/>
        </p:nvCxnSpPr>
        <p:spPr>
          <a:xfrm>
            <a:off x="708600" y="2335853"/>
            <a:ext cx="818095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8A8FDFF5-549C-44FE-8F0B-499DEB268D6A}"/>
              </a:ext>
            </a:extLst>
          </p:cNvPr>
          <p:cNvCxnSpPr>
            <a:cxnSpLocks/>
          </p:cNvCxnSpPr>
          <p:nvPr/>
        </p:nvCxnSpPr>
        <p:spPr>
          <a:xfrm>
            <a:off x="3224302" y="4407600"/>
            <a:ext cx="5703676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EF78F9DD-3468-476F-A88A-CDF4709C1ACC}"/>
              </a:ext>
            </a:extLst>
          </p:cNvPr>
          <p:cNvCxnSpPr>
            <a:cxnSpLocks/>
          </p:cNvCxnSpPr>
          <p:nvPr/>
        </p:nvCxnSpPr>
        <p:spPr>
          <a:xfrm>
            <a:off x="3224302" y="3052795"/>
            <a:ext cx="5703676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34621DB-B55E-471C-9912-9575116189EC}"/>
              </a:ext>
            </a:extLst>
          </p:cNvPr>
          <p:cNvSpPr txBox="1"/>
          <p:nvPr/>
        </p:nvSpPr>
        <p:spPr>
          <a:xfrm>
            <a:off x="3426099" y="3369619"/>
            <a:ext cx="33345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>
                <a:latin typeface="Calibri" panose="020F0502020204030204" pitchFamily="34" charset="0"/>
              </a:rPr>
              <a:t>Кросс-функциональная самоорганизующаяся команда</a:t>
            </a:r>
          </a:p>
        </p:txBody>
      </p:sp>
    </p:spTree>
    <p:extLst>
      <p:ext uri="{BB962C8B-B14F-4D97-AF65-F5344CB8AC3E}">
        <p14:creationId xmlns:p14="http://schemas.microsoft.com/office/powerpoint/2010/main" val="242076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41"/>
          <p:cNvSpPr/>
          <p:nvPr/>
        </p:nvSpPr>
        <p:spPr>
          <a:xfrm>
            <a:off x="232826" y="417191"/>
            <a:ext cx="367490" cy="424687"/>
          </a:xfrm>
          <a:custGeom>
            <a:avLst/>
            <a:gdLst/>
            <a:ahLst/>
            <a:cxnLst/>
            <a:rect l="l" t="t" r="r" b="b"/>
            <a:pathLst>
              <a:path w="12749" h="14732" extrusionOk="0">
                <a:moveTo>
                  <a:pt x="0" y="0"/>
                </a:moveTo>
                <a:lnTo>
                  <a:pt x="0" y="14732"/>
                </a:lnTo>
                <a:lnTo>
                  <a:pt x="12748" y="7350"/>
                </a:lnTo>
                <a:lnTo>
                  <a:pt x="0" y="0"/>
                </a:lnTo>
                <a:close/>
              </a:path>
            </a:pathLst>
          </a:custGeom>
          <a:solidFill>
            <a:srgbClr val="DE4C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910;p48">
            <a:extLst>
              <a:ext uri="{FF2B5EF4-FFF2-40B4-BE49-F238E27FC236}">
                <a16:creationId xmlns:a16="http://schemas.microsoft.com/office/drawing/2014/main" id="{2B024DBE-6810-4C2A-84B5-86815F0C51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8600" y="366236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+mj-lt"/>
              </a:rPr>
              <a:t>0</a:t>
            </a:r>
            <a:r>
              <a:rPr lang="ru-RU" sz="2400" b="1">
                <a:solidFill>
                  <a:schemeClr val="lt2"/>
                </a:solidFill>
                <a:latin typeface="+mj-lt"/>
              </a:rPr>
              <a:t>2</a:t>
            </a:r>
            <a:r>
              <a:rPr lang="en" sz="2400" b="1">
                <a:solidFill>
                  <a:schemeClr val="lt2"/>
                </a:solidFill>
              </a:rPr>
              <a:t> </a:t>
            </a:r>
            <a:r>
              <a:rPr lang="ru-RU" sz="2400" b="1">
                <a:latin typeface="+mj-lt"/>
              </a:rPr>
              <a:t>Цели проекта</a:t>
            </a:r>
            <a:endParaRPr sz="2400" b="1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0CB2AB-BACA-4DE8-99C0-6DCF3E693FD9}"/>
              </a:ext>
            </a:extLst>
          </p:cNvPr>
          <p:cNvSpPr txBox="1"/>
          <p:nvPr/>
        </p:nvSpPr>
        <p:spPr>
          <a:xfrm>
            <a:off x="5485581" y="2270922"/>
            <a:ext cx="222873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>
                <a:latin typeface="Calibri" panose="020F0502020204030204" pitchFamily="34" charset="0"/>
              </a:rPr>
              <a:t>Через месяц после запуска </a:t>
            </a:r>
            <a:r>
              <a:rPr lang="ru-RU" sz="1800" b="1">
                <a:latin typeface="Calibri" panose="020F0502020204030204" pitchFamily="34" charset="0"/>
              </a:rPr>
              <a:t>увеличить продажи на 15% и снизить количество возвратов</a:t>
            </a:r>
            <a:r>
              <a:rPr lang="ru-RU" b="1">
                <a:latin typeface="Calibri" panose="020F0502020204030204" pitchFamily="34" charset="0"/>
              </a:rPr>
              <a:t> («не подошло») </a:t>
            </a:r>
            <a:r>
              <a:rPr lang="ru-RU" sz="1800" b="1">
                <a:latin typeface="Calibri" panose="020F0502020204030204" pitchFamily="34" charset="0"/>
              </a:rPr>
              <a:t>на 5%</a:t>
            </a:r>
            <a:endParaRPr lang="ru-RU" b="1">
              <a:latin typeface="Calibri" panose="020F0502020204030204" pitchFamily="34" charset="0"/>
            </a:endParaRPr>
          </a:p>
        </p:txBody>
      </p:sp>
      <p:sp>
        <p:nvSpPr>
          <p:cNvPr id="7" name="Google Shape;909;p48">
            <a:extLst>
              <a:ext uri="{FF2B5EF4-FFF2-40B4-BE49-F238E27FC236}">
                <a16:creationId xmlns:a16="http://schemas.microsoft.com/office/drawing/2014/main" id="{EDF2F4D1-CA36-4B94-A9CB-E8438745CEFE}"/>
              </a:ext>
            </a:extLst>
          </p:cNvPr>
          <p:cNvSpPr/>
          <p:nvPr/>
        </p:nvSpPr>
        <p:spPr>
          <a:xfrm>
            <a:off x="708600" y="2104457"/>
            <a:ext cx="2035200" cy="2102084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913;p48">
            <a:extLst>
              <a:ext uri="{FF2B5EF4-FFF2-40B4-BE49-F238E27FC236}">
                <a16:creationId xmlns:a16="http://schemas.microsoft.com/office/drawing/2014/main" id="{394B299B-9CB2-4C2F-8162-14458B247DE2}"/>
              </a:ext>
            </a:extLst>
          </p:cNvPr>
          <p:cNvSpPr txBox="1">
            <a:spLocks/>
          </p:cNvSpPr>
          <p:nvPr/>
        </p:nvSpPr>
        <p:spPr>
          <a:xfrm>
            <a:off x="764136" y="2526773"/>
            <a:ext cx="1834200" cy="11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z="18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За пол года </a:t>
            </a:r>
            <a:r>
              <a:rPr lang="ru-RU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разработать и выпустить</a:t>
            </a:r>
            <a:r>
              <a:rPr lang="ru-RU" sz="14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на рынок </a:t>
            </a:r>
            <a:r>
              <a:rPr lang="en-US" sz="18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MVP </a:t>
            </a:r>
            <a:r>
              <a:rPr lang="ru-RU" sz="18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системы</a:t>
            </a:r>
            <a:endParaRPr lang="ru-RU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Google Shape;919;p48">
            <a:extLst>
              <a:ext uri="{FF2B5EF4-FFF2-40B4-BE49-F238E27FC236}">
                <a16:creationId xmlns:a16="http://schemas.microsoft.com/office/drawing/2014/main" id="{4F1AC615-C4BC-4E72-96AA-939EF152F2DE}"/>
              </a:ext>
            </a:extLst>
          </p:cNvPr>
          <p:cNvSpPr/>
          <p:nvPr/>
        </p:nvSpPr>
        <p:spPr>
          <a:xfrm>
            <a:off x="5567784" y="1463477"/>
            <a:ext cx="482383" cy="456579"/>
          </a:xfrm>
          <a:custGeom>
            <a:avLst/>
            <a:gdLst/>
            <a:ahLst/>
            <a:cxnLst/>
            <a:rect l="l" t="t" r="r" b="b"/>
            <a:pathLst>
              <a:path w="18956" h="17942" extrusionOk="0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3" name="Google Shape;920;p48">
            <a:extLst>
              <a:ext uri="{FF2B5EF4-FFF2-40B4-BE49-F238E27FC236}">
                <a16:creationId xmlns:a16="http://schemas.microsoft.com/office/drawing/2014/main" id="{F8055478-F9AF-4896-9826-9857BC575B85}"/>
              </a:ext>
            </a:extLst>
          </p:cNvPr>
          <p:cNvGrpSpPr/>
          <p:nvPr/>
        </p:nvGrpSpPr>
        <p:grpSpPr>
          <a:xfrm>
            <a:off x="713198" y="1461993"/>
            <a:ext cx="482383" cy="478963"/>
            <a:chOff x="-63250675" y="3744075"/>
            <a:chExt cx="320350" cy="318100"/>
          </a:xfrm>
        </p:grpSpPr>
        <p:sp>
          <p:nvSpPr>
            <p:cNvPr id="14" name="Google Shape;921;p48">
              <a:extLst>
                <a:ext uri="{FF2B5EF4-FFF2-40B4-BE49-F238E27FC236}">
                  <a16:creationId xmlns:a16="http://schemas.microsoft.com/office/drawing/2014/main" id="{1EDD74B9-6CBA-4655-B570-658C7D493E2A}"/>
                </a:ext>
              </a:extLst>
            </p:cNvPr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22;p48">
              <a:extLst>
                <a:ext uri="{FF2B5EF4-FFF2-40B4-BE49-F238E27FC236}">
                  <a16:creationId xmlns:a16="http://schemas.microsoft.com/office/drawing/2014/main" id="{3BF21FC6-0361-4D97-A046-9AA1E1051D9D}"/>
                </a:ext>
              </a:extLst>
            </p:cNvPr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23;p48">
              <a:extLst>
                <a:ext uri="{FF2B5EF4-FFF2-40B4-BE49-F238E27FC236}">
                  <a16:creationId xmlns:a16="http://schemas.microsoft.com/office/drawing/2014/main" id="{F970646F-9405-45DE-8A9D-554FF73CB90D}"/>
                </a:ext>
              </a:extLst>
            </p:cNvPr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909;p48">
            <a:extLst>
              <a:ext uri="{FF2B5EF4-FFF2-40B4-BE49-F238E27FC236}">
                <a16:creationId xmlns:a16="http://schemas.microsoft.com/office/drawing/2014/main" id="{B277F870-C46B-4F51-BF86-0027E0934B7C}"/>
              </a:ext>
            </a:extLst>
          </p:cNvPr>
          <p:cNvSpPr/>
          <p:nvPr/>
        </p:nvSpPr>
        <p:spPr>
          <a:xfrm>
            <a:off x="5485578" y="2105941"/>
            <a:ext cx="2177799" cy="21006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913;p48">
            <a:extLst>
              <a:ext uri="{FF2B5EF4-FFF2-40B4-BE49-F238E27FC236}">
                <a16:creationId xmlns:a16="http://schemas.microsoft.com/office/drawing/2014/main" id="{DCA973B9-7FF5-449A-A037-B62761611E10}"/>
              </a:ext>
            </a:extLst>
          </p:cNvPr>
          <p:cNvSpPr txBox="1">
            <a:spLocks/>
          </p:cNvSpPr>
          <p:nvPr/>
        </p:nvSpPr>
        <p:spPr>
          <a:xfrm>
            <a:off x="3144112" y="2532600"/>
            <a:ext cx="1927349" cy="11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z="1800" b="1" dirty="0">
                <a:latin typeface="Calibri" panose="020F0502020204030204" pitchFamily="34" charset="0"/>
              </a:rPr>
              <a:t>↑эффективность п</a:t>
            </a:r>
            <a:r>
              <a:rPr lang="ru-RU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одбора одежды на 58%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Google Shape;909;p48">
            <a:extLst>
              <a:ext uri="{FF2B5EF4-FFF2-40B4-BE49-F238E27FC236}">
                <a16:creationId xmlns:a16="http://schemas.microsoft.com/office/drawing/2014/main" id="{EE0165EF-37E6-47FA-9E4C-1DEAB7F8BED2}"/>
              </a:ext>
            </a:extLst>
          </p:cNvPr>
          <p:cNvSpPr/>
          <p:nvPr/>
        </p:nvSpPr>
        <p:spPr>
          <a:xfrm>
            <a:off x="3097089" y="2104457"/>
            <a:ext cx="2035200" cy="2102084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6827;p94">
            <a:extLst>
              <a:ext uri="{FF2B5EF4-FFF2-40B4-BE49-F238E27FC236}">
                <a16:creationId xmlns:a16="http://schemas.microsoft.com/office/drawing/2014/main" id="{2B92D4CD-053B-4F6D-9816-8997D3B0A14C}"/>
              </a:ext>
            </a:extLst>
          </p:cNvPr>
          <p:cNvGrpSpPr/>
          <p:nvPr/>
        </p:nvGrpSpPr>
        <p:grpSpPr>
          <a:xfrm>
            <a:off x="3100996" y="1529632"/>
            <a:ext cx="398505" cy="457200"/>
            <a:chOff x="3907325" y="2620775"/>
            <a:chExt cx="395250" cy="481825"/>
          </a:xfrm>
        </p:grpSpPr>
        <p:sp>
          <p:nvSpPr>
            <p:cNvPr id="23" name="Google Shape;6828;p94">
              <a:extLst>
                <a:ext uri="{FF2B5EF4-FFF2-40B4-BE49-F238E27FC236}">
                  <a16:creationId xmlns:a16="http://schemas.microsoft.com/office/drawing/2014/main" id="{ECD3149B-5F87-4CDB-B81F-8ECBC844FA36}"/>
                </a:ext>
              </a:extLst>
            </p:cNvPr>
            <p:cNvSpPr/>
            <p:nvPr/>
          </p:nvSpPr>
          <p:spPr>
            <a:xfrm>
              <a:off x="3907325" y="3016975"/>
              <a:ext cx="74550" cy="56475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" name="Google Shape;6829;p94">
              <a:extLst>
                <a:ext uri="{FF2B5EF4-FFF2-40B4-BE49-F238E27FC236}">
                  <a16:creationId xmlns:a16="http://schemas.microsoft.com/office/drawing/2014/main" id="{C8551E36-A077-4DF2-A349-5A8FB82DF410}"/>
                </a:ext>
              </a:extLst>
            </p:cNvPr>
            <p:cNvSpPr/>
            <p:nvPr/>
          </p:nvSpPr>
          <p:spPr>
            <a:xfrm>
              <a:off x="3907325" y="2705450"/>
              <a:ext cx="282325" cy="283325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" name="Google Shape;6830;p94">
              <a:extLst>
                <a:ext uri="{FF2B5EF4-FFF2-40B4-BE49-F238E27FC236}">
                  <a16:creationId xmlns:a16="http://schemas.microsoft.com/office/drawing/2014/main" id="{1364139B-4962-4458-BA1D-0A48C0A26F20}"/>
                </a:ext>
              </a:extLst>
            </p:cNvPr>
            <p:cNvSpPr/>
            <p:nvPr/>
          </p:nvSpPr>
          <p:spPr>
            <a:xfrm>
              <a:off x="3907325" y="2620775"/>
              <a:ext cx="282325" cy="56475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" name="Google Shape;6831;p94">
              <a:extLst>
                <a:ext uri="{FF2B5EF4-FFF2-40B4-BE49-F238E27FC236}">
                  <a16:creationId xmlns:a16="http://schemas.microsoft.com/office/drawing/2014/main" id="{EC41B63F-72DC-4876-AD52-46B632A5D7E0}"/>
                </a:ext>
              </a:extLst>
            </p:cNvPr>
            <p:cNvSpPr/>
            <p:nvPr/>
          </p:nvSpPr>
          <p:spPr>
            <a:xfrm>
              <a:off x="3992025" y="2762900"/>
              <a:ext cx="310550" cy="339700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786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41"/>
          <p:cNvSpPr/>
          <p:nvPr/>
        </p:nvSpPr>
        <p:spPr>
          <a:xfrm>
            <a:off x="232826" y="417191"/>
            <a:ext cx="367490" cy="424687"/>
          </a:xfrm>
          <a:custGeom>
            <a:avLst/>
            <a:gdLst/>
            <a:ahLst/>
            <a:cxnLst/>
            <a:rect l="l" t="t" r="r" b="b"/>
            <a:pathLst>
              <a:path w="12749" h="14732" extrusionOk="0">
                <a:moveTo>
                  <a:pt x="0" y="0"/>
                </a:moveTo>
                <a:lnTo>
                  <a:pt x="0" y="14732"/>
                </a:lnTo>
                <a:lnTo>
                  <a:pt x="12748" y="7350"/>
                </a:lnTo>
                <a:lnTo>
                  <a:pt x="0" y="0"/>
                </a:lnTo>
                <a:close/>
              </a:path>
            </a:pathLst>
          </a:custGeom>
          <a:solidFill>
            <a:srgbClr val="DE4C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910;p48">
            <a:extLst>
              <a:ext uri="{FF2B5EF4-FFF2-40B4-BE49-F238E27FC236}">
                <a16:creationId xmlns:a16="http://schemas.microsoft.com/office/drawing/2014/main" id="{2B024DBE-6810-4C2A-84B5-86815F0C51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8600" y="366236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+mj-lt"/>
              </a:rPr>
              <a:t>0</a:t>
            </a:r>
            <a:r>
              <a:rPr lang="ru-RU" sz="2400" b="1">
                <a:solidFill>
                  <a:schemeClr val="lt2"/>
                </a:solidFill>
                <a:latin typeface="+mj-lt"/>
              </a:rPr>
              <a:t>3</a:t>
            </a:r>
            <a:r>
              <a:rPr lang="en" sz="2400" b="1">
                <a:solidFill>
                  <a:schemeClr val="lt2"/>
                </a:solidFill>
              </a:rPr>
              <a:t> </a:t>
            </a:r>
            <a:r>
              <a:rPr lang="ru-RU" sz="2400" b="1">
                <a:latin typeface="+mj-lt"/>
              </a:rPr>
              <a:t>Критерии успешности проекта</a:t>
            </a:r>
            <a:endParaRPr sz="2400" b="1">
              <a:latin typeface="+mj-lt"/>
            </a:endParaRPr>
          </a:p>
        </p:txBody>
      </p:sp>
      <p:graphicFrame>
        <p:nvGraphicFramePr>
          <p:cNvPr id="4" name="Google Shape;993;p50">
            <a:extLst>
              <a:ext uri="{FF2B5EF4-FFF2-40B4-BE49-F238E27FC236}">
                <a16:creationId xmlns:a16="http://schemas.microsoft.com/office/drawing/2014/main" id="{7118738F-7DEE-4BF5-8A2A-6F31B5034E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5956085"/>
              </p:ext>
            </p:extLst>
          </p:nvPr>
        </p:nvGraphicFramePr>
        <p:xfrm>
          <a:off x="708600" y="1169457"/>
          <a:ext cx="7726800" cy="3189359"/>
        </p:xfrm>
        <a:graphic>
          <a:graphicData uri="http://schemas.openxmlformats.org/drawingml/2006/table">
            <a:tbl>
              <a:tblPr>
                <a:noFill/>
                <a:tableStyleId>{4CC8EAC7-351B-4306-82A9-31C58429CC38}</a:tableStyleId>
              </a:tblPr>
              <a:tblGrid>
                <a:gridCol w="190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621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600" b="1" i="0" u="none" strike="noStrike" cap="none">
                          <a:solidFill>
                            <a:srgbClr val="1500B1"/>
                          </a:solidFill>
                          <a:latin typeface="Arial"/>
                          <a:ea typeface="Staatliches"/>
                          <a:cs typeface="Staatliches"/>
                          <a:sym typeface="Staatliches"/>
                        </a:rPr>
                        <a:t>Срок разработки </a:t>
                      </a:r>
                      <a:r>
                        <a:rPr lang="en-US" sz="1600" b="1" i="0" u="none" strike="noStrike" cap="none">
                          <a:solidFill>
                            <a:srgbClr val="1500B1"/>
                          </a:solidFill>
                          <a:latin typeface="Arial"/>
                          <a:ea typeface="Staatliches"/>
                          <a:cs typeface="Staatliches"/>
                          <a:sym typeface="Staatliches"/>
                        </a:rPr>
                        <a:t>MVP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600" b="1">
                          <a:solidFill>
                            <a:schemeClr val="dk1"/>
                          </a:solidFill>
                          <a:latin typeface="+mj-lt"/>
                          <a:ea typeface="Source Sans Pro"/>
                          <a:cs typeface="Source Sans Pro"/>
                          <a:sym typeface="Source Sans Pro"/>
                        </a:rPr>
                        <a:t>Пол года</a:t>
                      </a:r>
                      <a:endParaRPr lang="ru-RU" sz="1600" b="1">
                        <a:latin typeface="+mj-lt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E4C4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i="0" u="none" strike="noStrike" cap="none">
                          <a:solidFill>
                            <a:srgbClr val="1500B1"/>
                          </a:solidFill>
                          <a:latin typeface="Arial"/>
                          <a:ea typeface="Staatliches"/>
                          <a:cs typeface="Staatliches"/>
                          <a:sym typeface="Staatliches"/>
                        </a:rPr>
                        <a:t>Эффективность подбора одежды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>
                          <a:latin typeface="+mj-lt"/>
                          <a:ea typeface="Source Sans Pro"/>
                          <a:cs typeface="Source Sans Pro"/>
                          <a:sym typeface="Source Sans Pro"/>
                        </a:rPr>
                        <a:t>Рост на 58%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E4C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E4C4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21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i="0" u="none" strike="noStrike" cap="none">
                          <a:solidFill>
                            <a:srgbClr val="1500B1"/>
                          </a:solidFill>
                          <a:latin typeface="Arial"/>
                          <a:ea typeface="Staatliches"/>
                          <a:cs typeface="Staatliches"/>
                          <a:sym typeface="Staatliches"/>
                        </a:rPr>
                        <a:t>Продажи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600" b="1">
                          <a:solidFill>
                            <a:schemeClr val="dk1"/>
                          </a:solidFill>
                          <a:latin typeface="+mj-lt"/>
                          <a:ea typeface="Source Sans Pro"/>
                          <a:cs typeface="Source Sans Pro"/>
                          <a:sym typeface="Source Sans Pro"/>
                        </a:rPr>
                        <a:t>Рост на 15% через месяц после запуска</a:t>
                      </a:r>
                      <a:endParaRPr lang="ru-RU" sz="1600" b="1">
                        <a:latin typeface="+mj-lt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E4C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E4C4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600" b="1" i="0" u="none" strike="noStrike" cap="none">
                          <a:solidFill>
                            <a:srgbClr val="1500B1"/>
                          </a:solidFill>
                          <a:latin typeface="Arial"/>
                          <a:ea typeface="Staatliches"/>
                          <a:cs typeface="Staatliches"/>
                          <a:sym typeface="Staatliches"/>
                        </a:rPr>
                        <a:t>Возвраты</a:t>
                      </a:r>
                      <a:endParaRPr lang="en-US" sz="1600" b="1" i="0" u="none" strike="noStrike" cap="none">
                        <a:solidFill>
                          <a:srgbClr val="1500B1"/>
                        </a:solidFill>
                        <a:latin typeface="Arial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Source Sans Pro"/>
                          <a:cs typeface="Source Sans Pro"/>
                          <a:sym typeface="Source Sans Pro"/>
                        </a:rPr>
                        <a:t>Снижение на 5%</a:t>
                      </a:r>
                      <a:endParaRPr lang="ru-RU" sz="16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E4C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E4C4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879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668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41"/>
          <p:cNvSpPr/>
          <p:nvPr/>
        </p:nvSpPr>
        <p:spPr>
          <a:xfrm>
            <a:off x="232826" y="417191"/>
            <a:ext cx="367490" cy="424687"/>
          </a:xfrm>
          <a:custGeom>
            <a:avLst/>
            <a:gdLst/>
            <a:ahLst/>
            <a:cxnLst/>
            <a:rect l="l" t="t" r="r" b="b"/>
            <a:pathLst>
              <a:path w="12749" h="14732" extrusionOk="0">
                <a:moveTo>
                  <a:pt x="0" y="0"/>
                </a:moveTo>
                <a:lnTo>
                  <a:pt x="0" y="14732"/>
                </a:lnTo>
                <a:lnTo>
                  <a:pt x="12748" y="7350"/>
                </a:lnTo>
                <a:lnTo>
                  <a:pt x="0" y="0"/>
                </a:lnTo>
                <a:close/>
              </a:path>
            </a:pathLst>
          </a:custGeom>
          <a:solidFill>
            <a:srgbClr val="DE4C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910;p48">
            <a:extLst>
              <a:ext uri="{FF2B5EF4-FFF2-40B4-BE49-F238E27FC236}">
                <a16:creationId xmlns:a16="http://schemas.microsoft.com/office/drawing/2014/main" id="{2B024DBE-6810-4C2A-84B5-86815F0C51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8600" y="366236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+mj-lt"/>
              </a:rPr>
              <a:t>0</a:t>
            </a:r>
            <a:r>
              <a:rPr lang="ru-RU" sz="2400" b="1">
                <a:solidFill>
                  <a:schemeClr val="lt2"/>
                </a:solidFill>
                <a:latin typeface="+mj-lt"/>
              </a:rPr>
              <a:t>4</a:t>
            </a:r>
            <a:r>
              <a:rPr lang="en" sz="2400" b="1">
                <a:solidFill>
                  <a:schemeClr val="lt2"/>
                </a:solidFill>
              </a:rPr>
              <a:t> </a:t>
            </a:r>
            <a:r>
              <a:rPr lang="ru-RU" sz="2400" b="1">
                <a:latin typeface="+mj-lt"/>
              </a:rPr>
              <a:t>Рамки/за рамками</a:t>
            </a:r>
            <a:endParaRPr sz="2400" b="1">
              <a:latin typeface="+mj-lt"/>
            </a:endParaRPr>
          </a:p>
        </p:txBody>
      </p:sp>
      <p:sp>
        <p:nvSpPr>
          <p:cNvPr id="4" name="Google Shape;1359;p62">
            <a:extLst>
              <a:ext uri="{FF2B5EF4-FFF2-40B4-BE49-F238E27FC236}">
                <a16:creationId xmlns:a16="http://schemas.microsoft.com/office/drawing/2014/main" id="{A6FD6E04-464B-4A31-887C-18C5606608C6}"/>
              </a:ext>
            </a:extLst>
          </p:cNvPr>
          <p:cNvSpPr txBox="1">
            <a:spLocks/>
          </p:cNvSpPr>
          <p:nvPr/>
        </p:nvSpPr>
        <p:spPr>
          <a:xfrm>
            <a:off x="708601" y="1636270"/>
            <a:ext cx="3229062" cy="2175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8750">
              <a:buSzPts val="1100"/>
            </a:pPr>
            <a:r>
              <a:rPr lang="ru-RU" b="1" dirty="0"/>
              <a:t>Разработка 3 алгоритмов </a:t>
            </a:r>
            <a:r>
              <a:rPr lang="ru-RU" dirty="0"/>
              <a:t>для помощи в покупке одежды: </a:t>
            </a:r>
            <a:br>
              <a:rPr lang="en-US" dirty="0"/>
            </a:br>
            <a:r>
              <a:rPr lang="en-US" dirty="0"/>
              <a:t>- </a:t>
            </a:r>
            <a:r>
              <a:rPr lang="ru-RU" dirty="0"/>
              <a:t>настройка поисковых запросов, </a:t>
            </a:r>
            <a:br>
              <a:rPr lang="en-US" dirty="0"/>
            </a:br>
            <a:r>
              <a:rPr lang="en-US" dirty="0"/>
              <a:t>- </a:t>
            </a:r>
            <a:r>
              <a:rPr lang="ru-RU" dirty="0"/>
              <a:t>рекомендация предложения, </a:t>
            </a:r>
            <a:br>
              <a:rPr lang="en-US" dirty="0"/>
            </a:br>
            <a:r>
              <a:rPr lang="en-US" dirty="0"/>
              <a:t>- </a:t>
            </a:r>
            <a:r>
              <a:rPr lang="ru-RU" dirty="0"/>
              <a:t>анализ</a:t>
            </a:r>
            <a:r>
              <a:rPr lang="en-US" dirty="0"/>
              <a:t> </a:t>
            </a:r>
            <a:r>
              <a:rPr lang="ru-RU" dirty="0"/>
              <a:t>и генерация фото</a:t>
            </a:r>
          </a:p>
          <a:p>
            <a:pPr marL="158750">
              <a:buSzPts val="1100"/>
            </a:pPr>
            <a:endParaRPr lang="ru-RU" dirty="0"/>
          </a:p>
          <a:p>
            <a:pPr marL="158750">
              <a:buSzPts val="1100"/>
            </a:pPr>
            <a:r>
              <a:rPr lang="ru-RU" b="1" dirty="0"/>
              <a:t>Прием семейством алгоритмов входных данных</a:t>
            </a:r>
            <a:r>
              <a:rPr lang="ru-RU" dirty="0"/>
              <a:t>: изображения, текстовая реакция</a:t>
            </a:r>
          </a:p>
        </p:txBody>
      </p:sp>
      <p:sp>
        <p:nvSpPr>
          <p:cNvPr id="6" name="Google Shape;1361;p62">
            <a:extLst>
              <a:ext uri="{FF2B5EF4-FFF2-40B4-BE49-F238E27FC236}">
                <a16:creationId xmlns:a16="http://schemas.microsoft.com/office/drawing/2014/main" id="{D1CEBCC4-F971-4401-BBBD-81216C1BDC43}"/>
              </a:ext>
            </a:extLst>
          </p:cNvPr>
          <p:cNvSpPr txBox="1">
            <a:spLocks/>
          </p:cNvSpPr>
          <p:nvPr/>
        </p:nvSpPr>
        <p:spPr>
          <a:xfrm>
            <a:off x="816177" y="1230236"/>
            <a:ext cx="3089700" cy="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ru-RU" sz="1800" b="1">
                <a:solidFill>
                  <a:srgbClr val="1500B1"/>
                </a:solidFill>
              </a:rPr>
              <a:t>В рамках проекта</a:t>
            </a:r>
            <a:endParaRPr lang="en-US" sz="1800" b="1">
              <a:solidFill>
                <a:srgbClr val="1500B1"/>
              </a:solidFill>
            </a:endParaRPr>
          </a:p>
        </p:txBody>
      </p:sp>
      <p:cxnSp>
        <p:nvCxnSpPr>
          <p:cNvPr id="10" name="Google Shape;1366;p62">
            <a:extLst>
              <a:ext uri="{FF2B5EF4-FFF2-40B4-BE49-F238E27FC236}">
                <a16:creationId xmlns:a16="http://schemas.microsoft.com/office/drawing/2014/main" id="{D842017E-A9B9-48AD-A483-01E860A3A892}"/>
              </a:ext>
            </a:extLst>
          </p:cNvPr>
          <p:cNvCxnSpPr>
            <a:cxnSpLocks/>
          </p:cNvCxnSpPr>
          <p:nvPr/>
        </p:nvCxnSpPr>
        <p:spPr>
          <a:xfrm>
            <a:off x="4408697" y="1375016"/>
            <a:ext cx="0" cy="252847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361;p62">
            <a:extLst>
              <a:ext uri="{FF2B5EF4-FFF2-40B4-BE49-F238E27FC236}">
                <a16:creationId xmlns:a16="http://schemas.microsoft.com/office/drawing/2014/main" id="{AD6E314D-D394-49A2-9357-3DBCF6C51E82}"/>
              </a:ext>
            </a:extLst>
          </p:cNvPr>
          <p:cNvSpPr txBox="1">
            <a:spLocks/>
          </p:cNvSpPr>
          <p:nvPr/>
        </p:nvSpPr>
        <p:spPr>
          <a:xfrm>
            <a:off x="4911518" y="1230236"/>
            <a:ext cx="3089700" cy="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ru-RU" sz="1800" b="1">
                <a:solidFill>
                  <a:srgbClr val="1500B1"/>
                </a:solidFill>
              </a:rPr>
              <a:t>За рамками проекта</a:t>
            </a:r>
            <a:endParaRPr lang="en-US" sz="1800" b="1">
              <a:solidFill>
                <a:srgbClr val="1500B1"/>
              </a:solidFill>
            </a:endParaRPr>
          </a:p>
        </p:txBody>
      </p:sp>
      <p:sp>
        <p:nvSpPr>
          <p:cNvPr id="12" name="Google Shape;1359;p62">
            <a:extLst>
              <a:ext uri="{FF2B5EF4-FFF2-40B4-BE49-F238E27FC236}">
                <a16:creationId xmlns:a16="http://schemas.microsoft.com/office/drawing/2014/main" id="{80DFD4E7-BE31-4AB5-8472-028C2A440F0D}"/>
              </a:ext>
            </a:extLst>
          </p:cNvPr>
          <p:cNvSpPr txBox="1">
            <a:spLocks/>
          </p:cNvSpPr>
          <p:nvPr/>
        </p:nvSpPr>
        <p:spPr>
          <a:xfrm>
            <a:off x="4772174" y="1636270"/>
            <a:ext cx="3039914" cy="12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8750">
              <a:buSzPts val="1100"/>
            </a:pPr>
            <a:r>
              <a:rPr lang="ru-RU" b="1" dirty="0"/>
              <a:t>Иерархическое согласование</a:t>
            </a:r>
          </a:p>
          <a:p>
            <a:pPr marL="158750">
              <a:buSzPts val="1100"/>
            </a:pPr>
            <a:endParaRPr lang="ru-RU" dirty="0"/>
          </a:p>
          <a:p>
            <a:pPr marL="158750">
              <a:buSzPts val="1100"/>
            </a:pPr>
            <a:r>
              <a:rPr lang="ru-RU" b="1" dirty="0"/>
              <a:t>Обучение системы работе с текстовыми модификациями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458280-EBD7-422F-B040-6A7BD0C7BE83}"/>
              </a:ext>
            </a:extLst>
          </p:cNvPr>
          <p:cNvSpPr txBox="1"/>
          <p:nvPr/>
        </p:nvSpPr>
        <p:spPr>
          <a:xfrm>
            <a:off x="2122697" y="410256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>
              <a:buSzPts val="1100"/>
            </a:pPr>
            <a:r>
              <a:rPr lang="ru-RU" dirty="0"/>
              <a:t>Разработка двухкомпонентной модели системы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782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41"/>
          <p:cNvSpPr/>
          <p:nvPr/>
        </p:nvSpPr>
        <p:spPr>
          <a:xfrm>
            <a:off x="232826" y="417191"/>
            <a:ext cx="367490" cy="424687"/>
          </a:xfrm>
          <a:custGeom>
            <a:avLst/>
            <a:gdLst/>
            <a:ahLst/>
            <a:cxnLst/>
            <a:rect l="l" t="t" r="r" b="b"/>
            <a:pathLst>
              <a:path w="12749" h="14732" extrusionOk="0">
                <a:moveTo>
                  <a:pt x="0" y="0"/>
                </a:moveTo>
                <a:lnTo>
                  <a:pt x="0" y="14732"/>
                </a:lnTo>
                <a:lnTo>
                  <a:pt x="12748" y="7350"/>
                </a:lnTo>
                <a:lnTo>
                  <a:pt x="0" y="0"/>
                </a:lnTo>
                <a:close/>
              </a:path>
            </a:pathLst>
          </a:custGeom>
          <a:solidFill>
            <a:srgbClr val="DE4C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910;p48">
            <a:extLst>
              <a:ext uri="{FF2B5EF4-FFF2-40B4-BE49-F238E27FC236}">
                <a16:creationId xmlns:a16="http://schemas.microsoft.com/office/drawing/2014/main" id="{2B024DBE-6810-4C2A-84B5-86815F0C51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8600" y="366236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+mj-lt"/>
              </a:rPr>
              <a:t>0</a:t>
            </a:r>
            <a:r>
              <a:rPr lang="ru-RU" sz="2400" b="1">
                <a:solidFill>
                  <a:schemeClr val="lt2"/>
                </a:solidFill>
                <a:latin typeface="+mj-lt"/>
              </a:rPr>
              <a:t>5</a:t>
            </a:r>
            <a:r>
              <a:rPr lang="en" sz="2400" b="1">
                <a:solidFill>
                  <a:schemeClr val="lt2"/>
                </a:solidFill>
              </a:rPr>
              <a:t> </a:t>
            </a:r>
            <a:r>
              <a:rPr lang="ru-RU" sz="2400" b="1">
                <a:solidFill>
                  <a:schemeClr val="tx1"/>
                </a:solidFill>
                <a:latin typeface="+mj-lt"/>
              </a:rPr>
              <a:t>Описание персон</a:t>
            </a:r>
            <a:endParaRPr sz="2400" b="1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7A3769D4-420A-41A1-B232-6AEDB3AE7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41" y="1013546"/>
            <a:ext cx="8066616" cy="375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2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A18326B-F80F-4AB1-BCEE-46C1E541EA92}"/>
              </a:ext>
            </a:extLst>
          </p:cNvPr>
          <p:cNvSpPr/>
          <p:nvPr/>
        </p:nvSpPr>
        <p:spPr>
          <a:xfrm>
            <a:off x="708600" y="1039559"/>
            <a:ext cx="7835084" cy="410618"/>
          </a:xfrm>
          <a:prstGeom prst="rect">
            <a:avLst/>
          </a:prstGeom>
          <a:solidFill>
            <a:srgbClr val="1500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748" name="Google Shape;748;p41"/>
          <p:cNvSpPr/>
          <p:nvPr/>
        </p:nvSpPr>
        <p:spPr>
          <a:xfrm>
            <a:off x="232826" y="417191"/>
            <a:ext cx="367490" cy="424687"/>
          </a:xfrm>
          <a:custGeom>
            <a:avLst/>
            <a:gdLst/>
            <a:ahLst/>
            <a:cxnLst/>
            <a:rect l="l" t="t" r="r" b="b"/>
            <a:pathLst>
              <a:path w="12749" h="14732" extrusionOk="0">
                <a:moveTo>
                  <a:pt x="0" y="0"/>
                </a:moveTo>
                <a:lnTo>
                  <a:pt x="0" y="14732"/>
                </a:lnTo>
                <a:lnTo>
                  <a:pt x="12748" y="7350"/>
                </a:lnTo>
                <a:lnTo>
                  <a:pt x="0" y="0"/>
                </a:lnTo>
                <a:close/>
              </a:path>
            </a:pathLst>
          </a:custGeom>
          <a:solidFill>
            <a:srgbClr val="DE4C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910;p48">
            <a:extLst>
              <a:ext uri="{FF2B5EF4-FFF2-40B4-BE49-F238E27FC236}">
                <a16:creationId xmlns:a16="http://schemas.microsoft.com/office/drawing/2014/main" id="{2B024DBE-6810-4C2A-84B5-86815F0C51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8600" y="366236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+mj-lt"/>
              </a:rPr>
              <a:t>0</a:t>
            </a:r>
            <a:r>
              <a:rPr lang="ru-RU" sz="2400" b="1">
                <a:solidFill>
                  <a:schemeClr val="lt2"/>
                </a:solidFill>
                <a:latin typeface="+mj-lt"/>
              </a:rPr>
              <a:t>6</a:t>
            </a:r>
            <a:r>
              <a:rPr lang="en" sz="2400" b="1">
                <a:solidFill>
                  <a:schemeClr val="lt2"/>
                </a:solidFill>
              </a:rPr>
              <a:t> </a:t>
            </a:r>
            <a:r>
              <a:rPr lang="ru-RU" sz="2400" b="1">
                <a:solidFill>
                  <a:schemeClr val="tx1"/>
                </a:solidFill>
                <a:latin typeface="+mj-lt"/>
              </a:rPr>
              <a:t>Дорожная карта</a:t>
            </a:r>
            <a:endParaRPr sz="24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Google Shape;913;p48">
            <a:extLst>
              <a:ext uri="{FF2B5EF4-FFF2-40B4-BE49-F238E27FC236}">
                <a16:creationId xmlns:a16="http://schemas.microsoft.com/office/drawing/2014/main" id="{A8B81E16-9BF8-4365-AC2F-856EB4F8ED89}"/>
              </a:ext>
            </a:extLst>
          </p:cNvPr>
          <p:cNvSpPr txBox="1">
            <a:spLocks/>
          </p:cNvSpPr>
          <p:nvPr/>
        </p:nvSpPr>
        <p:spPr>
          <a:xfrm>
            <a:off x="1486166" y="1426796"/>
            <a:ext cx="1512475" cy="572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r>
              <a:rPr lang="ru-RU" sz="1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Алгоритм настройки поисковых запросов</a:t>
            </a:r>
            <a:endParaRPr lang="ru-RU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Google Shape;913;p48">
            <a:extLst>
              <a:ext uri="{FF2B5EF4-FFF2-40B4-BE49-F238E27FC236}">
                <a16:creationId xmlns:a16="http://schemas.microsoft.com/office/drawing/2014/main" id="{DABA1711-4273-48FC-90AA-7F68C47CBC46}"/>
              </a:ext>
            </a:extLst>
          </p:cNvPr>
          <p:cNvSpPr txBox="1">
            <a:spLocks/>
          </p:cNvSpPr>
          <p:nvPr/>
        </p:nvSpPr>
        <p:spPr>
          <a:xfrm>
            <a:off x="3036952" y="1463396"/>
            <a:ext cx="1420909" cy="572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r>
              <a:rPr lang="ru-RU" sz="1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Алгоритм предложения товаров</a:t>
            </a:r>
            <a:endParaRPr lang="ru-RU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Google Shape;913;p48">
            <a:extLst>
              <a:ext uri="{FF2B5EF4-FFF2-40B4-BE49-F238E27FC236}">
                <a16:creationId xmlns:a16="http://schemas.microsoft.com/office/drawing/2014/main" id="{70E6E117-7441-419C-8345-73AD4FC2A36E}"/>
              </a:ext>
            </a:extLst>
          </p:cNvPr>
          <p:cNvSpPr txBox="1">
            <a:spLocks/>
          </p:cNvSpPr>
          <p:nvPr/>
        </p:nvSpPr>
        <p:spPr>
          <a:xfrm>
            <a:off x="2985280" y="3840937"/>
            <a:ext cx="1442188" cy="57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r>
              <a:rPr lang="ru-RU" sz="11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Отзывы(текстовая реакция)</a:t>
            </a:r>
            <a:endParaRPr lang="ru-RU" sz="1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Google Shape;913;p48">
            <a:extLst>
              <a:ext uri="{FF2B5EF4-FFF2-40B4-BE49-F238E27FC236}">
                <a16:creationId xmlns:a16="http://schemas.microsoft.com/office/drawing/2014/main" id="{251E749E-6BE9-49A5-A163-0ADF4B80A727}"/>
              </a:ext>
            </a:extLst>
          </p:cNvPr>
          <p:cNvSpPr txBox="1">
            <a:spLocks/>
          </p:cNvSpPr>
          <p:nvPr/>
        </p:nvSpPr>
        <p:spPr>
          <a:xfrm>
            <a:off x="1556453" y="2344350"/>
            <a:ext cx="1442188" cy="572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r>
              <a:rPr lang="ru-RU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Точно настраивает поисковые запросы</a:t>
            </a:r>
            <a:endParaRPr lang="ru-RU" sz="105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Google Shape;913;p48">
            <a:extLst>
              <a:ext uri="{FF2B5EF4-FFF2-40B4-BE49-F238E27FC236}">
                <a16:creationId xmlns:a16="http://schemas.microsoft.com/office/drawing/2014/main" id="{9F31C334-8131-48ED-A658-3472886D7BF9}"/>
              </a:ext>
            </a:extLst>
          </p:cNvPr>
          <p:cNvSpPr txBox="1">
            <a:spLocks/>
          </p:cNvSpPr>
          <p:nvPr/>
        </p:nvSpPr>
        <p:spPr>
          <a:xfrm>
            <a:off x="3019889" y="2344350"/>
            <a:ext cx="1420909" cy="572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r>
              <a:rPr lang="ru-RU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Рекомендация</a:t>
            </a:r>
            <a:r>
              <a:rPr lang="ru-RU" sz="1200">
                <a:latin typeface="Calibri" panose="020F0502020204030204" pitchFamily="34" charset="0"/>
                <a:ea typeface="Times New Roman" panose="02020603050405020304" pitchFamily="18" charset="0"/>
              </a:rPr>
              <a:t> товаров на основе уже выбранных</a:t>
            </a:r>
            <a:endParaRPr lang="ru-RU" sz="105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Google Shape;913;p48">
            <a:extLst>
              <a:ext uri="{FF2B5EF4-FFF2-40B4-BE49-F238E27FC236}">
                <a16:creationId xmlns:a16="http://schemas.microsoft.com/office/drawing/2014/main" id="{4CF2AFEC-2AE1-4AB9-8875-E67BF5526014}"/>
              </a:ext>
            </a:extLst>
          </p:cNvPr>
          <p:cNvSpPr txBox="1">
            <a:spLocks/>
          </p:cNvSpPr>
          <p:nvPr/>
        </p:nvSpPr>
        <p:spPr>
          <a:xfrm>
            <a:off x="4462047" y="2346835"/>
            <a:ext cx="1315706" cy="572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r>
              <a:rPr lang="ru-RU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Показывает, как на пользователе будет выглядеть одежда</a:t>
            </a:r>
            <a:endParaRPr lang="ru-RU" sz="105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Google Shape;913;p48">
            <a:extLst>
              <a:ext uri="{FF2B5EF4-FFF2-40B4-BE49-F238E27FC236}">
                <a16:creationId xmlns:a16="http://schemas.microsoft.com/office/drawing/2014/main" id="{CBC4B337-085B-4DDC-A371-7BBD243CEF82}"/>
              </a:ext>
            </a:extLst>
          </p:cNvPr>
          <p:cNvSpPr txBox="1">
            <a:spLocks/>
          </p:cNvSpPr>
          <p:nvPr/>
        </p:nvSpPr>
        <p:spPr>
          <a:xfrm>
            <a:off x="4496172" y="1464451"/>
            <a:ext cx="1247457" cy="572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r>
              <a:rPr lang="ru-RU" sz="1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Алгоритм анализа фотографий</a:t>
            </a:r>
            <a:endParaRPr lang="ru-RU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Google Shape;913;p48">
            <a:extLst>
              <a:ext uri="{FF2B5EF4-FFF2-40B4-BE49-F238E27FC236}">
                <a16:creationId xmlns:a16="http://schemas.microsoft.com/office/drawing/2014/main" id="{C039F440-645E-4862-A2BF-3A05EC737A93}"/>
              </a:ext>
            </a:extLst>
          </p:cNvPr>
          <p:cNvSpPr txBox="1">
            <a:spLocks/>
          </p:cNvSpPr>
          <p:nvPr/>
        </p:nvSpPr>
        <p:spPr>
          <a:xfrm>
            <a:off x="1745371" y="3798912"/>
            <a:ext cx="1114715" cy="414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r>
              <a:rPr lang="ru-RU" sz="11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Изображение</a:t>
            </a:r>
            <a:endParaRPr lang="ru-RU" sz="1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Google Shape;913;p48">
            <a:extLst>
              <a:ext uri="{FF2B5EF4-FFF2-40B4-BE49-F238E27FC236}">
                <a16:creationId xmlns:a16="http://schemas.microsoft.com/office/drawing/2014/main" id="{1A77D6FB-A623-4AD1-A9AB-6935D7D980B6}"/>
              </a:ext>
            </a:extLst>
          </p:cNvPr>
          <p:cNvSpPr txBox="1">
            <a:spLocks/>
          </p:cNvSpPr>
          <p:nvPr/>
        </p:nvSpPr>
        <p:spPr>
          <a:xfrm>
            <a:off x="4294804" y="3840937"/>
            <a:ext cx="1442188" cy="666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r>
              <a:rPr lang="ru-RU" sz="11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Целевое изображение, </a:t>
            </a:r>
            <a:r>
              <a:rPr lang="ru-RU" sz="1100" b="1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сотв</a:t>
            </a:r>
            <a:r>
              <a:rPr lang="ru-RU" sz="11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отзыву</a:t>
            </a:r>
            <a:endParaRPr lang="ru-RU" sz="1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Google Shape;913;p48">
            <a:extLst>
              <a:ext uri="{FF2B5EF4-FFF2-40B4-BE49-F238E27FC236}">
                <a16:creationId xmlns:a16="http://schemas.microsoft.com/office/drawing/2014/main" id="{F8D55338-1BFA-4A3B-92E5-9124B3D1CDA4}"/>
              </a:ext>
            </a:extLst>
          </p:cNvPr>
          <p:cNvSpPr txBox="1">
            <a:spLocks/>
          </p:cNvSpPr>
          <p:nvPr/>
        </p:nvSpPr>
        <p:spPr>
          <a:xfrm>
            <a:off x="1781303" y="1052973"/>
            <a:ext cx="952819" cy="359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r>
              <a:rPr lang="ru-RU" sz="1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Август 2021</a:t>
            </a:r>
            <a:endParaRPr lang="ru-RU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Google Shape;913;p48">
            <a:extLst>
              <a:ext uri="{FF2B5EF4-FFF2-40B4-BE49-F238E27FC236}">
                <a16:creationId xmlns:a16="http://schemas.microsoft.com/office/drawing/2014/main" id="{31FB7772-D6CB-4ED5-BC9D-E151D7107D1E}"/>
              </a:ext>
            </a:extLst>
          </p:cNvPr>
          <p:cNvSpPr txBox="1">
            <a:spLocks/>
          </p:cNvSpPr>
          <p:nvPr/>
        </p:nvSpPr>
        <p:spPr>
          <a:xfrm>
            <a:off x="880584" y="938936"/>
            <a:ext cx="1432528" cy="359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Kik off</a:t>
            </a:r>
            <a:endParaRPr lang="ru-RU" sz="12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ru-RU" sz="1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Июль 2021</a:t>
            </a:r>
            <a:endParaRPr lang="ru-RU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Google Shape;913;p48">
            <a:extLst>
              <a:ext uri="{FF2B5EF4-FFF2-40B4-BE49-F238E27FC236}">
                <a16:creationId xmlns:a16="http://schemas.microsoft.com/office/drawing/2014/main" id="{A76ED590-1097-4824-9543-18A77BB800CB}"/>
              </a:ext>
            </a:extLst>
          </p:cNvPr>
          <p:cNvSpPr txBox="1">
            <a:spLocks/>
          </p:cNvSpPr>
          <p:nvPr/>
        </p:nvSpPr>
        <p:spPr>
          <a:xfrm>
            <a:off x="3198394" y="1052972"/>
            <a:ext cx="1114715" cy="359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r>
              <a:rPr lang="ru-RU" sz="1200" b="1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Октябрь</a:t>
            </a:r>
            <a:r>
              <a:rPr lang="ru-RU" sz="1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2021</a:t>
            </a:r>
            <a:endParaRPr lang="ru-RU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Google Shape;913;p48">
            <a:extLst>
              <a:ext uri="{FF2B5EF4-FFF2-40B4-BE49-F238E27FC236}">
                <a16:creationId xmlns:a16="http://schemas.microsoft.com/office/drawing/2014/main" id="{092103B4-9F89-432A-A855-6849BBB1B43C}"/>
              </a:ext>
            </a:extLst>
          </p:cNvPr>
          <p:cNvSpPr txBox="1">
            <a:spLocks/>
          </p:cNvSpPr>
          <p:nvPr/>
        </p:nvSpPr>
        <p:spPr>
          <a:xfrm>
            <a:off x="4591371" y="1052971"/>
            <a:ext cx="1114715" cy="359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r>
              <a:rPr lang="ru-RU" sz="1200" b="1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Ноябрь</a:t>
            </a:r>
            <a:r>
              <a:rPr lang="ru-RU" sz="1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2021</a:t>
            </a:r>
            <a:endParaRPr lang="ru-RU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Google Shape;913;p48">
            <a:extLst>
              <a:ext uri="{FF2B5EF4-FFF2-40B4-BE49-F238E27FC236}">
                <a16:creationId xmlns:a16="http://schemas.microsoft.com/office/drawing/2014/main" id="{618D1B04-ABD2-4D85-80A4-8C8F9CA799B7}"/>
              </a:ext>
            </a:extLst>
          </p:cNvPr>
          <p:cNvSpPr txBox="1">
            <a:spLocks/>
          </p:cNvSpPr>
          <p:nvPr/>
        </p:nvSpPr>
        <p:spPr>
          <a:xfrm>
            <a:off x="6340565" y="1029931"/>
            <a:ext cx="1114715" cy="359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r>
              <a:rPr lang="ru-RU" sz="1200" b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Декабрь</a:t>
            </a:r>
            <a:r>
              <a:rPr lang="ru-RU" sz="1200" b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2021</a:t>
            </a:r>
            <a:endParaRPr lang="ru-RU" sz="105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Google Shape;913;p48">
            <a:extLst>
              <a:ext uri="{FF2B5EF4-FFF2-40B4-BE49-F238E27FC236}">
                <a16:creationId xmlns:a16="http://schemas.microsoft.com/office/drawing/2014/main" id="{2D38F249-121C-4F91-95FB-07AA0C1175C9}"/>
              </a:ext>
            </a:extLst>
          </p:cNvPr>
          <p:cNvSpPr txBox="1">
            <a:spLocks/>
          </p:cNvSpPr>
          <p:nvPr/>
        </p:nvSpPr>
        <p:spPr>
          <a:xfrm>
            <a:off x="2955846" y="4331299"/>
            <a:ext cx="1576401" cy="359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b="1">
                <a:latin typeface="Calibri" panose="020F0502020204030204" pitchFamily="34" charset="0"/>
                <a:ea typeface="Times New Roman" panose="02020603050405020304" pitchFamily="18" charset="0"/>
              </a:rPr>
              <a:t>Входные данные</a:t>
            </a:r>
            <a:endParaRPr lang="ru-RU" sz="1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Google Shape;1969;p83">
            <a:extLst>
              <a:ext uri="{FF2B5EF4-FFF2-40B4-BE49-F238E27FC236}">
                <a16:creationId xmlns:a16="http://schemas.microsoft.com/office/drawing/2014/main" id="{B03898DB-FEC0-4E80-B27A-A61A8DC0C780}"/>
              </a:ext>
            </a:extLst>
          </p:cNvPr>
          <p:cNvSpPr/>
          <p:nvPr/>
        </p:nvSpPr>
        <p:spPr>
          <a:xfrm rot="5400000">
            <a:off x="2162114" y="1365325"/>
            <a:ext cx="171673" cy="198253"/>
          </a:xfrm>
          <a:custGeom>
            <a:avLst/>
            <a:gdLst/>
            <a:ahLst/>
            <a:cxnLst/>
            <a:rect l="l" t="t" r="r" b="b"/>
            <a:pathLst>
              <a:path w="10082" h="11643" extrusionOk="0">
                <a:moveTo>
                  <a:pt x="0" y="0"/>
                </a:moveTo>
                <a:lnTo>
                  <a:pt x="0" y="11642"/>
                </a:lnTo>
                <a:lnTo>
                  <a:pt x="10081" y="5821"/>
                </a:lnTo>
                <a:lnTo>
                  <a:pt x="0" y="0"/>
                </a:lnTo>
                <a:close/>
              </a:path>
            </a:pathLst>
          </a:custGeom>
          <a:solidFill>
            <a:srgbClr val="1500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913;p48">
            <a:extLst>
              <a:ext uri="{FF2B5EF4-FFF2-40B4-BE49-F238E27FC236}">
                <a16:creationId xmlns:a16="http://schemas.microsoft.com/office/drawing/2014/main" id="{AAEC3B9C-13C4-4FA0-984E-49B73C1AD560}"/>
              </a:ext>
            </a:extLst>
          </p:cNvPr>
          <p:cNvSpPr txBox="1">
            <a:spLocks/>
          </p:cNvSpPr>
          <p:nvPr/>
        </p:nvSpPr>
        <p:spPr>
          <a:xfrm>
            <a:off x="6145361" y="1472405"/>
            <a:ext cx="1591504" cy="572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r>
              <a:rPr lang="ru-RU" sz="1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Двухкомпонентная модель</a:t>
            </a:r>
            <a:endParaRPr lang="ru-RU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" name="Google Shape;913;p48">
            <a:extLst>
              <a:ext uri="{FF2B5EF4-FFF2-40B4-BE49-F238E27FC236}">
                <a16:creationId xmlns:a16="http://schemas.microsoft.com/office/drawing/2014/main" id="{CAF405A1-CC68-4497-BC33-D662FDB72FEE}"/>
              </a:ext>
            </a:extLst>
          </p:cNvPr>
          <p:cNvSpPr txBox="1">
            <a:spLocks/>
          </p:cNvSpPr>
          <p:nvPr/>
        </p:nvSpPr>
        <p:spPr>
          <a:xfrm>
            <a:off x="7913525" y="1035160"/>
            <a:ext cx="451703" cy="359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b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End</a:t>
            </a:r>
            <a:endParaRPr lang="ru-RU" sz="105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941CA8DD-2D44-4A5F-BA18-0287323AFC1E}"/>
              </a:ext>
            </a:extLst>
          </p:cNvPr>
          <p:cNvSpPr/>
          <p:nvPr/>
        </p:nvSpPr>
        <p:spPr>
          <a:xfrm>
            <a:off x="753496" y="1124676"/>
            <a:ext cx="192705" cy="192705"/>
          </a:xfrm>
          <a:prstGeom prst="ellipse">
            <a:avLst/>
          </a:prstGeom>
          <a:solidFill>
            <a:srgbClr val="DE4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E89B02E5-C457-4F53-8742-260EB425B1F5}"/>
              </a:ext>
            </a:extLst>
          </p:cNvPr>
          <p:cNvSpPr/>
          <p:nvPr/>
        </p:nvSpPr>
        <p:spPr>
          <a:xfrm>
            <a:off x="8299611" y="1124676"/>
            <a:ext cx="192705" cy="1927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Google Shape;913;p48">
            <a:extLst>
              <a:ext uri="{FF2B5EF4-FFF2-40B4-BE49-F238E27FC236}">
                <a16:creationId xmlns:a16="http://schemas.microsoft.com/office/drawing/2014/main" id="{3B25FB82-0224-4FC0-9180-97ABEFF6D692}"/>
              </a:ext>
            </a:extLst>
          </p:cNvPr>
          <p:cNvSpPr txBox="1">
            <a:spLocks/>
          </p:cNvSpPr>
          <p:nvPr/>
        </p:nvSpPr>
        <p:spPr>
          <a:xfrm>
            <a:off x="1769576" y="3099007"/>
            <a:ext cx="3921534" cy="470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r>
              <a:rPr lang="ru-RU" sz="1200" b="1">
                <a:latin typeface="Calibri" panose="020F0502020204030204" pitchFamily="34" charset="0"/>
                <a:ea typeface="Times New Roman" panose="02020603050405020304" pitchFamily="18" charset="0"/>
              </a:rPr>
              <a:t>Семейство алгоритмов ИИ «Интеллектуальный покупатель»</a:t>
            </a:r>
            <a:endParaRPr lang="ru-RU" sz="105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2" name="Google Shape;913;p48">
            <a:extLst>
              <a:ext uri="{FF2B5EF4-FFF2-40B4-BE49-F238E27FC236}">
                <a16:creationId xmlns:a16="http://schemas.microsoft.com/office/drawing/2014/main" id="{32F8320E-4527-4B67-AA37-034D6B3C9826}"/>
              </a:ext>
            </a:extLst>
          </p:cNvPr>
          <p:cNvSpPr txBox="1">
            <a:spLocks/>
          </p:cNvSpPr>
          <p:nvPr/>
        </p:nvSpPr>
        <p:spPr>
          <a:xfrm>
            <a:off x="6145361" y="2406937"/>
            <a:ext cx="2681180" cy="572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z="12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Нижние уровни</a:t>
            </a:r>
            <a:r>
              <a:rPr lang="en-US" sz="12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ru-RU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текстура/цвет</a:t>
            </a:r>
          </a:p>
          <a:p>
            <a:pPr lvl="0"/>
            <a:endParaRPr lang="ru-RU" sz="120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0"/>
            <a:r>
              <a:rPr lang="ru-RU" sz="1200" b="1">
                <a:latin typeface="Calibri" panose="020F0502020204030204" pitchFamily="34" charset="0"/>
                <a:ea typeface="Times New Roman" panose="02020603050405020304" pitchFamily="18" charset="0"/>
              </a:rPr>
              <a:t>Верхние уровни</a:t>
            </a:r>
            <a:r>
              <a:rPr lang="en-US" sz="1200"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ru-RU" sz="1200">
                <a:latin typeface="Calibri" panose="020F0502020204030204" pitchFamily="34" charset="0"/>
                <a:ea typeface="Times New Roman" panose="02020603050405020304" pitchFamily="18" charset="0"/>
              </a:rPr>
              <a:t>длина рукава/плотность посадки</a:t>
            </a:r>
            <a:endParaRPr lang="ru-RU" sz="105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" name="Google Shape;913;p48">
            <a:extLst>
              <a:ext uri="{FF2B5EF4-FFF2-40B4-BE49-F238E27FC236}">
                <a16:creationId xmlns:a16="http://schemas.microsoft.com/office/drawing/2014/main" id="{4421BEC0-5EB4-43B0-83CB-8BEB270A6C07}"/>
              </a:ext>
            </a:extLst>
          </p:cNvPr>
          <p:cNvSpPr txBox="1">
            <a:spLocks/>
          </p:cNvSpPr>
          <p:nvPr/>
        </p:nvSpPr>
        <p:spPr>
          <a:xfrm>
            <a:off x="6179485" y="1873148"/>
            <a:ext cx="1744344" cy="4676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r>
              <a:rPr lang="ru-RU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Слияние языковых и визуальных представлений</a:t>
            </a:r>
          </a:p>
          <a:p>
            <a:pPr lvl="0" algn="ctr"/>
            <a:r>
              <a:rPr lang="ru-RU" sz="800" dirty="0">
                <a:latin typeface="Calibri" panose="020F0502020204030204" pitchFamily="34" charset="0"/>
                <a:ea typeface="Times New Roman" panose="02020603050405020304" pitchFamily="18" charset="0"/>
              </a:rPr>
              <a:t>Изменения на картинке по текстовому запросу</a:t>
            </a:r>
            <a:endParaRPr lang="ru-RU" sz="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228245E5-597C-46F8-9BE7-832205ACA349}"/>
              </a:ext>
            </a:extLst>
          </p:cNvPr>
          <p:cNvCxnSpPr>
            <a:cxnSpLocks/>
          </p:cNvCxnSpPr>
          <p:nvPr/>
        </p:nvCxnSpPr>
        <p:spPr>
          <a:xfrm flipV="1">
            <a:off x="2262553" y="3617825"/>
            <a:ext cx="0" cy="307424"/>
          </a:xfrm>
          <a:prstGeom prst="straightConnector1">
            <a:avLst/>
          </a:prstGeom>
          <a:ln w="28575">
            <a:solidFill>
              <a:srgbClr val="1500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7E07F96B-DA4C-4FC6-A9D0-B5C6DB8BA2BA}"/>
              </a:ext>
            </a:extLst>
          </p:cNvPr>
          <p:cNvCxnSpPr>
            <a:cxnSpLocks/>
          </p:cNvCxnSpPr>
          <p:nvPr/>
        </p:nvCxnSpPr>
        <p:spPr>
          <a:xfrm flipV="1">
            <a:off x="3716225" y="3617825"/>
            <a:ext cx="0" cy="307424"/>
          </a:xfrm>
          <a:prstGeom prst="straightConnector1">
            <a:avLst/>
          </a:prstGeom>
          <a:ln w="28575">
            <a:solidFill>
              <a:srgbClr val="1500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88F57ED9-5EB4-491D-967C-A75DD73B305C}"/>
              </a:ext>
            </a:extLst>
          </p:cNvPr>
          <p:cNvCxnSpPr>
            <a:cxnSpLocks/>
          </p:cNvCxnSpPr>
          <p:nvPr/>
        </p:nvCxnSpPr>
        <p:spPr>
          <a:xfrm flipV="1">
            <a:off x="5015898" y="3617825"/>
            <a:ext cx="0" cy="307424"/>
          </a:xfrm>
          <a:prstGeom prst="straightConnector1">
            <a:avLst/>
          </a:prstGeom>
          <a:ln w="28575">
            <a:solidFill>
              <a:srgbClr val="1500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Левая круглая скобка 37">
            <a:extLst>
              <a:ext uri="{FF2B5EF4-FFF2-40B4-BE49-F238E27FC236}">
                <a16:creationId xmlns:a16="http://schemas.microsoft.com/office/drawing/2014/main" id="{ABED3EDF-0064-4103-B1BA-A243E74F7CF4}"/>
              </a:ext>
            </a:extLst>
          </p:cNvPr>
          <p:cNvSpPr/>
          <p:nvPr/>
        </p:nvSpPr>
        <p:spPr>
          <a:xfrm rot="16200000">
            <a:off x="3720018" y="1278324"/>
            <a:ext cx="286907" cy="4306260"/>
          </a:xfrm>
          <a:prstGeom prst="leftBracket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EDB02655-C645-48B2-9D60-946E8CB4E653}"/>
              </a:ext>
            </a:extLst>
          </p:cNvPr>
          <p:cNvCxnSpPr>
            <a:cxnSpLocks/>
            <a:endCxn id="38" idx="2"/>
          </p:cNvCxnSpPr>
          <p:nvPr/>
        </p:nvCxnSpPr>
        <p:spPr>
          <a:xfrm>
            <a:off x="6001231" y="1550288"/>
            <a:ext cx="15371" cy="1737712"/>
          </a:xfrm>
          <a:prstGeom prst="line">
            <a:avLst/>
          </a:prstGeom>
          <a:ln w="28575">
            <a:solidFill>
              <a:srgbClr val="1500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Google Shape;1969;p83">
            <a:extLst>
              <a:ext uri="{FF2B5EF4-FFF2-40B4-BE49-F238E27FC236}">
                <a16:creationId xmlns:a16="http://schemas.microsoft.com/office/drawing/2014/main" id="{F04A2C8D-E645-4686-8719-5B0B03B8AD08}"/>
              </a:ext>
            </a:extLst>
          </p:cNvPr>
          <p:cNvSpPr/>
          <p:nvPr/>
        </p:nvSpPr>
        <p:spPr>
          <a:xfrm rot="5400000">
            <a:off x="3643785" y="1388033"/>
            <a:ext cx="171673" cy="198253"/>
          </a:xfrm>
          <a:custGeom>
            <a:avLst/>
            <a:gdLst/>
            <a:ahLst/>
            <a:cxnLst/>
            <a:rect l="l" t="t" r="r" b="b"/>
            <a:pathLst>
              <a:path w="10082" h="11643" extrusionOk="0">
                <a:moveTo>
                  <a:pt x="0" y="0"/>
                </a:moveTo>
                <a:lnTo>
                  <a:pt x="0" y="11642"/>
                </a:lnTo>
                <a:lnTo>
                  <a:pt x="10081" y="5821"/>
                </a:lnTo>
                <a:lnTo>
                  <a:pt x="0" y="0"/>
                </a:lnTo>
                <a:close/>
              </a:path>
            </a:pathLst>
          </a:custGeom>
          <a:solidFill>
            <a:srgbClr val="1500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969;p83">
            <a:extLst>
              <a:ext uri="{FF2B5EF4-FFF2-40B4-BE49-F238E27FC236}">
                <a16:creationId xmlns:a16="http://schemas.microsoft.com/office/drawing/2014/main" id="{3E3A7EA3-EC8A-4A12-B072-F1B266F232EE}"/>
              </a:ext>
            </a:extLst>
          </p:cNvPr>
          <p:cNvSpPr/>
          <p:nvPr/>
        </p:nvSpPr>
        <p:spPr>
          <a:xfrm rot="5400000">
            <a:off x="5026329" y="1432462"/>
            <a:ext cx="171673" cy="198253"/>
          </a:xfrm>
          <a:custGeom>
            <a:avLst/>
            <a:gdLst/>
            <a:ahLst/>
            <a:cxnLst/>
            <a:rect l="l" t="t" r="r" b="b"/>
            <a:pathLst>
              <a:path w="10082" h="11643" extrusionOk="0">
                <a:moveTo>
                  <a:pt x="0" y="0"/>
                </a:moveTo>
                <a:lnTo>
                  <a:pt x="0" y="11642"/>
                </a:lnTo>
                <a:lnTo>
                  <a:pt x="10081" y="5821"/>
                </a:lnTo>
                <a:lnTo>
                  <a:pt x="0" y="0"/>
                </a:lnTo>
                <a:close/>
              </a:path>
            </a:pathLst>
          </a:custGeom>
          <a:solidFill>
            <a:srgbClr val="1500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969;p83">
            <a:extLst>
              <a:ext uri="{FF2B5EF4-FFF2-40B4-BE49-F238E27FC236}">
                <a16:creationId xmlns:a16="http://schemas.microsoft.com/office/drawing/2014/main" id="{30E6B2D0-93A0-45DD-83D6-DDB499024E33}"/>
              </a:ext>
            </a:extLst>
          </p:cNvPr>
          <p:cNvSpPr/>
          <p:nvPr/>
        </p:nvSpPr>
        <p:spPr>
          <a:xfrm rot="5400000">
            <a:off x="6842083" y="1416445"/>
            <a:ext cx="171673" cy="198253"/>
          </a:xfrm>
          <a:custGeom>
            <a:avLst/>
            <a:gdLst/>
            <a:ahLst/>
            <a:cxnLst/>
            <a:rect l="l" t="t" r="r" b="b"/>
            <a:pathLst>
              <a:path w="10082" h="11643" extrusionOk="0">
                <a:moveTo>
                  <a:pt x="0" y="0"/>
                </a:moveTo>
                <a:lnTo>
                  <a:pt x="0" y="11642"/>
                </a:lnTo>
                <a:lnTo>
                  <a:pt x="10081" y="5821"/>
                </a:lnTo>
                <a:lnTo>
                  <a:pt x="0" y="0"/>
                </a:lnTo>
                <a:close/>
              </a:path>
            </a:pathLst>
          </a:custGeom>
          <a:solidFill>
            <a:srgbClr val="1500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D7DCCB82-2424-4D96-AAAA-37FB3D255596}"/>
              </a:ext>
            </a:extLst>
          </p:cNvPr>
          <p:cNvCxnSpPr/>
          <p:nvPr/>
        </p:nvCxnSpPr>
        <p:spPr>
          <a:xfrm>
            <a:off x="6008916" y="2607648"/>
            <a:ext cx="222835" cy="0"/>
          </a:xfrm>
          <a:prstGeom prst="line">
            <a:avLst/>
          </a:prstGeom>
          <a:ln w="28575">
            <a:solidFill>
              <a:srgbClr val="1500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B3129B44-4547-440F-A24B-763BDA8BAF5B}"/>
              </a:ext>
            </a:extLst>
          </p:cNvPr>
          <p:cNvCxnSpPr/>
          <p:nvPr/>
        </p:nvCxnSpPr>
        <p:spPr>
          <a:xfrm>
            <a:off x="6001231" y="2952101"/>
            <a:ext cx="222835" cy="0"/>
          </a:xfrm>
          <a:prstGeom prst="line">
            <a:avLst/>
          </a:prstGeom>
          <a:ln w="28575">
            <a:solidFill>
              <a:srgbClr val="1500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472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41"/>
          <p:cNvSpPr/>
          <p:nvPr/>
        </p:nvSpPr>
        <p:spPr>
          <a:xfrm>
            <a:off x="232826" y="417191"/>
            <a:ext cx="367490" cy="424687"/>
          </a:xfrm>
          <a:custGeom>
            <a:avLst/>
            <a:gdLst/>
            <a:ahLst/>
            <a:cxnLst/>
            <a:rect l="l" t="t" r="r" b="b"/>
            <a:pathLst>
              <a:path w="12749" h="14732" extrusionOk="0">
                <a:moveTo>
                  <a:pt x="0" y="0"/>
                </a:moveTo>
                <a:lnTo>
                  <a:pt x="0" y="14732"/>
                </a:lnTo>
                <a:lnTo>
                  <a:pt x="12748" y="7350"/>
                </a:lnTo>
                <a:lnTo>
                  <a:pt x="0" y="0"/>
                </a:lnTo>
                <a:close/>
              </a:path>
            </a:pathLst>
          </a:custGeom>
          <a:solidFill>
            <a:srgbClr val="DE4C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910;p48">
            <a:extLst>
              <a:ext uri="{FF2B5EF4-FFF2-40B4-BE49-F238E27FC236}">
                <a16:creationId xmlns:a16="http://schemas.microsoft.com/office/drawing/2014/main" id="{2B024DBE-6810-4C2A-84B5-86815F0C51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8600" y="366236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+mj-lt"/>
              </a:rPr>
              <a:t>0</a:t>
            </a:r>
            <a:r>
              <a:rPr lang="ru-RU" sz="2400" b="1">
                <a:solidFill>
                  <a:schemeClr val="lt2"/>
                </a:solidFill>
                <a:latin typeface="+mj-lt"/>
              </a:rPr>
              <a:t>7</a:t>
            </a:r>
            <a:r>
              <a:rPr lang="en" sz="2400" b="1">
                <a:solidFill>
                  <a:schemeClr val="lt2"/>
                </a:solidFill>
              </a:rPr>
              <a:t> </a:t>
            </a:r>
            <a:r>
              <a:rPr lang="ru-RU" sz="2400" b="1" err="1">
                <a:solidFill>
                  <a:schemeClr val="tx1"/>
                </a:solidFill>
                <a:latin typeface="+mj-lt"/>
              </a:rPr>
              <a:t>Бэклог</a:t>
            </a:r>
            <a:r>
              <a:rPr lang="ru-RU" sz="2400" b="1">
                <a:solidFill>
                  <a:schemeClr val="tx1"/>
                </a:solidFill>
                <a:latin typeface="+mj-lt"/>
              </a:rPr>
              <a:t> продукта</a:t>
            </a:r>
            <a:endParaRPr sz="2400" b="1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Рисунок 3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BE8F2592-98F6-4F0D-A1E0-4FB296CB0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83" y="960342"/>
            <a:ext cx="8045449" cy="381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93235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&amp; Consulting Toolkit by Slidesgo">
  <a:themeElements>
    <a:clrScheme name="Simple Light">
      <a:dk1>
        <a:srgbClr val="000000"/>
      </a:dk1>
      <a:lt1>
        <a:srgbClr val="FFFFFF"/>
      </a:lt1>
      <a:dk2>
        <a:srgbClr val="DE4C4D"/>
      </a:dk2>
      <a:lt2>
        <a:srgbClr val="1500B1"/>
      </a:lt2>
      <a:accent1>
        <a:srgbClr val="DE4C4D"/>
      </a:accent1>
      <a:accent2>
        <a:srgbClr val="9E9E9E"/>
      </a:accent2>
      <a:accent3>
        <a:srgbClr val="000000"/>
      </a:accent3>
      <a:accent4>
        <a:srgbClr val="DE4C4D"/>
      </a:accent4>
      <a:accent5>
        <a:srgbClr val="1500B1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1924</TotalTime>
  <Words>951</Words>
  <Application>Microsoft Office PowerPoint</Application>
  <PresentationFormat>Экран (16:9)</PresentationFormat>
  <Paragraphs>171</Paragraphs>
  <Slides>24</Slides>
  <Notes>24</Notes>
  <HiddenSlides>10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24</vt:i4>
      </vt:variant>
    </vt:vector>
  </HeadingPairs>
  <TitlesOfParts>
    <vt:vector size="35" baseType="lpstr">
      <vt:lpstr>Oswald Regular</vt:lpstr>
      <vt:lpstr>Proxima Nova Semibold</vt:lpstr>
      <vt:lpstr>Calibri</vt:lpstr>
      <vt:lpstr>Staatliches</vt:lpstr>
      <vt:lpstr>Open Sans</vt:lpstr>
      <vt:lpstr>Source Sans Pro</vt:lpstr>
      <vt:lpstr>Arial</vt:lpstr>
      <vt:lpstr>Times New Roman</vt:lpstr>
      <vt:lpstr>Proxima Nova</vt:lpstr>
      <vt:lpstr>Business &amp; Consulting Toolkit by Slidesgo</vt:lpstr>
      <vt:lpstr>Slidesgo Final Pages</vt:lpstr>
      <vt:lpstr>Интеллектуальный Покупатель Amazon</vt:lpstr>
      <vt:lpstr>01</vt:lpstr>
      <vt:lpstr>01 Обоснование выбора гибкой методологии</vt:lpstr>
      <vt:lpstr>02 Цели проекта</vt:lpstr>
      <vt:lpstr>03 Критерии успешности проекта</vt:lpstr>
      <vt:lpstr>04 Рамки/за рамками</vt:lpstr>
      <vt:lpstr>05 Описание персон</vt:lpstr>
      <vt:lpstr>06 Дорожная карта</vt:lpstr>
      <vt:lpstr>07 Бэклог продукта</vt:lpstr>
      <vt:lpstr>07 Бэклог продукта</vt:lpstr>
      <vt:lpstr>09 План мероприятий</vt:lpstr>
      <vt:lpstr>09 План релизов</vt:lpstr>
      <vt:lpstr>08 Команда и роли</vt:lpstr>
      <vt:lpstr>10 Доска задач Trello</vt:lpstr>
      <vt:lpstr>Спасибо за внимание!</vt:lpstr>
      <vt:lpstr>Fonts &amp; colors used</vt:lpstr>
      <vt:lpstr>...and our sets of editable icons</vt:lpstr>
      <vt:lpstr>Educational Icons</vt:lpstr>
      <vt:lpstr>Business Icons</vt:lpstr>
      <vt:lpstr>Help &amp; Support Icons</vt:lpstr>
      <vt:lpstr>Creative Process Icons</vt:lpstr>
      <vt:lpstr>Nature Icons</vt:lpstr>
      <vt:lpstr>SEO &amp; Marketing Icons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Интеллектуальный Покупатель Amazon</dc:title>
  <dc:creator>Anastasiia Sukhonosenko</dc:creator>
  <cp:lastModifiedBy>Anastasiia Sukhonosenko</cp:lastModifiedBy>
  <cp:revision>12</cp:revision>
  <dcterms:modified xsi:type="dcterms:W3CDTF">2021-03-08T19:29:48Z</dcterms:modified>
</cp:coreProperties>
</file>