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Light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f17d092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ff17d092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5dd54780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5dd54780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5dd54780a_1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5dd54780a_1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5dd54780a_1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5dd54780a_1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5dd54780a_1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75dd54780a_1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5dd54780a_1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5dd54780a_1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757a456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757a456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5dd54780a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5dd54780a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5dd54780a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5dd54780a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5dd547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5dd547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5dd5478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5dd5478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5dd54780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5dd54780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5dd54780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5dd54780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5dd54780a_1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5dd54780a_1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5dd54780a_1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5dd54780a_1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5dd54780a_1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5dd54780a_1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5dd54780a_1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5dd54780a_1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yMGwai8JpsuJieUebYxTi_AJ4cVRo2_9DE7L8OYq4Cs/edit?usp=sharing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jt5jliKTpPTv31bnQImssqGyh4e81ipw/view" TargetMode="External"/><Relationship Id="rId4" Type="http://schemas.openxmlformats.org/officeDocument/2006/relationships/image" Target="../media/image14.jpg"/><Relationship Id="rId5" Type="http://schemas.openxmlformats.org/officeDocument/2006/relationships/hyperlink" Target="https://docs.google.com/spreadsheets/d/1yMGwai8JpsuJieUebYxTi_AJ4cVRo2_9DE7L8OYq4Cs/edit?usp=sharing" TargetMode="External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yMGwai8JpsuJieUebYxTi_AJ4cVRo2_9DE7L8OYq4Cs/edit?usp=sharing" TargetMode="External"/><Relationship Id="rId4" Type="http://schemas.openxmlformats.org/officeDocument/2006/relationships/hyperlink" Target="http://drive.google.com/file/d/1ZGShzw77FqIUTA3fKtHuPIr3mI8vvXAv/view" TargetMode="External"/><Relationship Id="rId5" Type="http://schemas.openxmlformats.org/officeDocument/2006/relationships/image" Target="../media/image15.jp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i3HlY89VOt-uhraLPdfQJcaYn_AuQwh8/view" TargetMode="External"/><Relationship Id="rId4" Type="http://schemas.openxmlformats.org/officeDocument/2006/relationships/image" Target="../media/image22.jp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yMGwai8JpsuJieUebYxTi_AJ4cVRo2_9DE7L8OYq4Cs/edit?usp=sharing" TargetMode="External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yMGwai8JpsuJieUebYxTi_AJ4cVRo2_9DE7L8OYq4Cs/edit?usp=sharing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yMGwai8JpsuJieUebYxTi_AJ4cVRo2_9DE7L8OYq4Cs/edit?usp=sharing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yMGwai8JpsuJieUebYxTi_AJ4cVRo2_9DE7L8OYq4Cs/edit?usp=sharing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">
            <a:off x="892800" y="1497230"/>
            <a:ext cx="7358375" cy="265066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3912775" y="4049000"/>
            <a:ext cx="5070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Дипломная работа </a:t>
            </a:r>
            <a:br>
              <a:rPr lang="ru" sz="17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7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Судникович Анастасия Михайловна</a:t>
            </a:r>
            <a:br>
              <a:rPr lang="ru" sz="17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7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Группа QAM09-onl</a:t>
            </a:r>
            <a:br>
              <a:rPr lang="ru" sz="17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538" y="291875"/>
            <a:ext cx="5070894" cy="10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504150" y="328325"/>
            <a:ext cx="8135700" cy="6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lt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Тест кейсы для про</a:t>
            </a:r>
            <a:r>
              <a:rPr lang="ru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верки обновлений</a:t>
            </a:r>
            <a:endParaRPr sz="3600"/>
          </a:p>
        </p:txBody>
      </p:sp>
      <p:sp>
        <p:nvSpPr>
          <p:cNvPr id="247" name="Google Shape;247;p22"/>
          <p:cNvSpPr txBox="1"/>
          <p:nvPr/>
        </p:nvSpPr>
        <p:spPr>
          <a:xfrm>
            <a:off x="272025" y="2151375"/>
            <a:ext cx="6503700" cy="25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Работа приложения после 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обновления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Данные пользователя после 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обновления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не изменились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Чаты после обновления не изменились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Список контактов после обновления не изменился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Старая функциональность работает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Новая функциональность работает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2373925" y="1244700"/>
            <a:ext cx="3890700" cy="42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Обновления (id №19-24)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6478825" y="4459350"/>
            <a:ext cx="2665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Дипломная работа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5100" y="741900"/>
            <a:ext cx="2055226" cy="20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342200" y="201650"/>
            <a:ext cx="83004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Чек лист для проверки работы сети для следующего функционала: поиск по чатам </a:t>
            </a:r>
            <a:endParaRPr sz="215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35675" y="1052125"/>
            <a:ext cx="8153400" cy="6051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Проверить при каждом типе связи: Wi-Fi, Mi-Fi, по сотовой связи 2G, 3G,4G,5G</a:t>
            </a:r>
            <a:endParaRPr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351825" y="1845675"/>
            <a:ext cx="8300400" cy="25677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1) Проверить как открывается поле поиска при определенном типе связи.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2) Как быстро при поиске подгружаются изображения, символы.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3) Корректное отображение изображений, символов при поиске по чатам/сообщениям.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4) Отображение найденной информации через поиск после обрыва связи.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5) Отображение найденной информации через поиск после восстановления связи.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6) Корректный поиск при переходе с одного типа связи на другой.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7) Работу поиска при медленном интернете.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8) Отображение уведомлений о плохой связи или полной потере связи.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9) Проверить работу поиска по чатам в режиме модема.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10) Проверить работу поиска по чатом при условии непостоянного подключения к интернету.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11) Отображение загрузочных элементов, лоадеров при поиске с разным типом связи.</a:t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775" y="3027175"/>
            <a:ext cx="1427226" cy="142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244375" y="346750"/>
            <a:ext cx="91809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Чек лист для тестирования UI (изменение темы со светлой на темную).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397350" y="1132725"/>
            <a:ext cx="26322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Font typeface="Montserrat"/>
              <a:buAutoNum type="arabicPeriod"/>
            </a:pPr>
            <a:r>
              <a:rPr b="1" lang="ru" sz="14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Раздел Настройки.</a:t>
            </a:r>
            <a:endParaRPr b="1" sz="14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4"/>
          <p:cNvSpPr txBox="1"/>
          <p:nvPr>
            <p:ph idx="4294967295" type="body"/>
          </p:nvPr>
        </p:nvSpPr>
        <p:spPr>
          <a:xfrm>
            <a:off x="3231600" y="945525"/>
            <a:ext cx="5751000" cy="720600"/>
          </a:xfrm>
          <a:prstGeom prst="rect">
            <a:avLst/>
          </a:prstGeom>
          <a:effectLst>
            <a:outerShdw blurRad="142875" rotWithShape="0" algn="bl" dir="3600000" dist="190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2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1.1) Раздел "Темы оформления" отображается в настройках.</a:t>
            </a:r>
            <a:endParaRPr sz="12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1.2) Его оформление соответствует макету.</a:t>
            </a:r>
            <a:endParaRPr sz="12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1.3) "Темы оформления” открываются без ошибок.</a:t>
            </a:r>
            <a:endParaRPr sz="12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79400" y="2225500"/>
            <a:ext cx="3091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2.      Раздел  Темы оформления.</a:t>
            </a:r>
            <a:endParaRPr b="1" sz="13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3221250" y="1852700"/>
            <a:ext cx="5643600" cy="15582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3060000" dist="190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2.1) В разделе всё соответствует макету.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2.2) Функция "Тема по умолчанию" работает в соответствии с документацией.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2.3) При смене темы вручную, со светлой на темную, моментально происходит изменение в соответствии выбранной теме.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2.4) Отображение на экране после смены темы.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578550" y="3631475"/>
            <a:ext cx="27273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3.     </a:t>
            </a:r>
            <a:r>
              <a:rPr b="1" lang="ru" sz="15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Изменение фона по умолчанию.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231600" y="3444275"/>
            <a:ext cx="5977500" cy="7206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200000" dist="19050">
              <a:srgbClr val="674EA7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3.1)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 Раздел кликабелен и активен.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3.2) При переходе в фоны, всё отображается корректно. Фоны можно проскроллить, посмотреть поближе и выбрать.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24"/>
          <p:cNvCxnSpPr/>
          <p:nvPr/>
        </p:nvCxnSpPr>
        <p:spPr>
          <a:xfrm>
            <a:off x="531600" y="3330338"/>
            <a:ext cx="8354100" cy="162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674EA7">
                <a:alpha val="98000"/>
              </a:srgbClr>
            </a:outerShdw>
          </a:effectLst>
        </p:spPr>
      </p:cxnSp>
      <p:cxnSp>
        <p:nvCxnSpPr>
          <p:cNvPr id="271" name="Google Shape;271;p24"/>
          <p:cNvCxnSpPr/>
          <p:nvPr/>
        </p:nvCxnSpPr>
        <p:spPr>
          <a:xfrm>
            <a:off x="479400" y="1666113"/>
            <a:ext cx="8385600" cy="330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674EA7">
                <a:alpha val="98000"/>
              </a:srgbClr>
            </a:outerShdw>
          </a:effectLst>
        </p:spPr>
      </p:cxnSp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250" y="3738650"/>
            <a:ext cx="1930925" cy="1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209950" y="752075"/>
            <a:ext cx="5377500" cy="4051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17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Отображение введенных цифр не соответствует очередности ввода когда курсор находится перед +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17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Курсор автоматически переходит за +, все вводимые цифры отображаются в той последовательности, в которой вводились. Всё соответствует макету.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4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Actual result</a:t>
            </a:r>
            <a:endParaRPr sz="174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 выставлении курсора в поле для ввода мобильного кода страны перед + и начала набора, курсор автоматически переносится за +, вводится первая цифра, затем курсор снова переноситься перед написанной цифрой и вводимые далее цифры вводятся и отображаются как положено. Цифры отображаются не по очереди набора.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5" title="Баг #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625" y="385200"/>
            <a:ext cx="2439874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 txBox="1"/>
          <p:nvPr/>
        </p:nvSpPr>
        <p:spPr>
          <a:xfrm>
            <a:off x="209950" y="98875"/>
            <a:ext cx="48714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3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Bug</a:t>
            </a:r>
            <a:r>
              <a:rPr lang="ru" sz="3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Report №1</a:t>
            </a:r>
            <a:endParaRPr sz="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49450" y="4478100"/>
            <a:ext cx="3016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</a:t>
            </a:r>
            <a:endParaRPr b="1" sz="17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Дипломная работа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500" y="-272000"/>
            <a:ext cx="1961800" cy="1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/>
        </p:nvSpPr>
        <p:spPr>
          <a:xfrm>
            <a:off x="4018100" y="123600"/>
            <a:ext cx="48714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Bug Report №2</a:t>
            </a:r>
            <a:endParaRPr sz="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6127200" y="4459425"/>
            <a:ext cx="3016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F1F1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Ссылка на </a:t>
            </a:r>
            <a:endParaRPr b="1" sz="1700">
              <a:solidFill>
                <a:srgbClr val="1F1F1F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>
                <a:solidFill>
                  <a:srgbClr val="674EA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Дипломная работа</a:t>
            </a:r>
            <a:endParaRPr b="1" sz="1700">
              <a:solidFill>
                <a:srgbClr val="674EA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4018100" y="791250"/>
            <a:ext cx="5146200" cy="35610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4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1744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Отображаются уведомление из неавторизованного аккаунта.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4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1744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Активация в приложении не была произведена, поэтому иконка приложения отображается без кружочка с количеством уведомлений.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4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Actual result</a:t>
            </a:r>
            <a:endParaRPr sz="1744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После повторной установки, при условии что не была произведена активация, на ярлыке отображаются уведомления из аккаунта в который не был произведен вход.</a:t>
            </a:r>
            <a:endParaRPr/>
          </a:p>
        </p:txBody>
      </p:sp>
      <p:pic>
        <p:nvPicPr>
          <p:cNvPr id="289" name="Google Shape;289;p26" title="Баг#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50" y="247275"/>
            <a:ext cx="2307974" cy="475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0775" y="3379525"/>
            <a:ext cx="1827150" cy="18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ctrTitle"/>
          </p:nvPr>
        </p:nvSpPr>
        <p:spPr>
          <a:xfrm>
            <a:off x="1563375" y="370830"/>
            <a:ext cx="53613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320">
                <a:latin typeface="Montserrat"/>
                <a:ea typeface="Montserrat"/>
                <a:cs typeface="Montserrat"/>
                <a:sym typeface="Montserrat"/>
              </a:rPr>
              <a:t>Импрувмент</a:t>
            </a:r>
            <a:endParaRPr sz="43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762925" y="968125"/>
            <a:ext cx="7793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   Отображение в режиме пейзажа на данный момент используется только для переписок. Это создает неудобство при работе с </a:t>
            </a:r>
            <a:r>
              <a:rPr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приложением</a:t>
            </a:r>
            <a:r>
              <a:rPr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скролл</a:t>
            </a:r>
            <a:r>
              <a:rPr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 чатов, контактов, предлагаемых новостей редактирование своего профиля.</a:t>
            </a:r>
            <a:br>
              <a:rPr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   Считаю что либо всё приложение должно функционировать в режиме пейзажа. Либо не функционировать в этом режиме вообще. </a:t>
            </a:r>
            <a:endParaRPr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7" title="Импрувмент горизонтальной ориентации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00" y="2210800"/>
            <a:ext cx="6141499" cy="269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250" y="201925"/>
            <a:ext cx="1148828" cy="9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206075" y="647800"/>
            <a:ext cx="75804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Техники тест </a:t>
            </a:r>
            <a:r>
              <a:rPr lang="ru" sz="3900"/>
              <a:t>дизайна</a:t>
            </a:r>
            <a:endParaRPr sz="3900"/>
          </a:p>
        </p:txBody>
      </p:sp>
      <p:sp>
        <p:nvSpPr>
          <p:cNvPr id="304" name="Google Shape;304;p28"/>
          <p:cNvSpPr/>
          <p:nvPr/>
        </p:nvSpPr>
        <p:spPr>
          <a:xfrm>
            <a:off x="446525" y="1986475"/>
            <a:ext cx="7970700" cy="2868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arenR"/>
            </a:pP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Граничные значения при проверки кнопки "Продолжить" при активации аккаунта через мобильный телефон.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arenR"/>
            </a:pPr>
            <a:r>
              <a:rPr b="1"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Техники переходов состояний, при авторизации.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525" y="309825"/>
            <a:ext cx="1831174" cy="18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type="title"/>
          </p:nvPr>
        </p:nvSpPr>
        <p:spPr>
          <a:xfrm>
            <a:off x="1550759" y="1432875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875" y="3383775"/>
            <a:ext cx="2071117" cy="17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654000" y="972150"/>
            <a:ext cx="4284900" cy="3590100"/>
          </a:xfrm>
          <a:prstGeom prst="rect">
            <a:avLst/>
          </a:prstGeom>
          <a:effectLst>
            <a:outerShdw blurRad="671513" rotWithShape="0" algn="bl" dir="3360000" dist="247650">
              <a:srgbClr val="674EA7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Viber</a:t>
            </a:r>
            <a:r>
              <a:rPr b="1" lang="ru" sz="180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80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это безопасный мессенджер для общения, связывающий более миллиарда людей по всему миру!     </a:t>
            </a:r>
            <a:endParaRPr sz="1800">
              <a:solidFill>
                <a:srgbClr val="674E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4E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Мин. версия Android: </a:t>
            </a:r>
            <a:r>
              <a:rPr lang="ru" sz="16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5.0</a:t>
            </a:r>
            <a:endParaRPr sz="16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Мин. версия iOS: </a:t>
            </a:r>
            <a:r>
              <a:rPr lang="ru" sz="16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13.4 </a:t>
            </a:r>
            <a:endParaRPr sz="16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мин. поддерживаемый</a:t>
            </a:r>
            <a:r>
              <a:rPr lang="ru" sz="16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Iphone 6s</a:t>
            </a:r>
            <a:endParaRPr sz="16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Версия приложения </a:t>
            </a:r>
            <a:r>
              <a:rPr lang="ru" sz="16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20.7.0 </a:t>
            </a:r>
            <a:endParaRPr sz="16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5" y="1320750"/>
            <a:ext cx="3778100" cy="35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2083675" y="241025"/>
            <a:ext cx="47088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 приложении</a:t>
            </a:r>
            <a:endParaRPr sz="48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350" y="388688"/>
            <a:ext cx="958875" cy="6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149" y="3806375"/>
            <a:ext cx="1709250" cy="11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42700" y="396625"/>
            <a:ext cx="67266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80">
                <a:latin typeface="Montserrat"/>
                <a:ea typeface="Montserrat"/>
                <a:cs typeface="Montserrat"/>
                <a:sym typeface="Montserrat"/>
              </a:rPr>
              <a:t>Матрица девайсов Android</a:t>
            </a:r>
            <a:endParaRPr sz="414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1025" y="927013"/>
            <a:ext cx="3209650" cy="32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150" y="862950"/>
            <a:ext cx="6500300" cy="39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-3240" l="0" r="0" t="3240"/>
          <a:stretch/>
        </p:blipFill>
        <p:spPr>
          <a:xfrm>
            <a:off x="6933425" y="588925"/>
            <a:ext cx="2784401" cy="278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14900" y="325500"/>
            <a:ext cx="7501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8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Матрица девайсов IOS</a:t>
            </a:r>
            <a:endParaRPr sz="414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00" y="1621825"/>
            <a:ext cx="6919526" cy="22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4294967295" type="title"/>
          </p:nvPr>
        </p:nvSpPr>
        <p:spPr>
          <a:xfrm>
            <a:off x="888000" y="245500"/>
            <a:ext cx="76902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Чек лист для смок тестирования перед релизом.</a:t>
            </a:r>
            <a:endParaRPr sz="33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27000" y="657700"/>
            <a:ext cx="3175200" cy="4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ru" sz="14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 Запуск приложения.</a:t>
            </a:r>
            <a:endParaRPr b="1" sz="14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3069000" y="606550"/>
            <a:ext cx="5751000" cy="514500"/>
          </a:xfrm>
          <a:prstGeom prst="rect">
            <a:avLst/>
          </a:prstGeom>
          <a:effectLst>
            <a:outerShdw blurRad="142875" rotWithShape="0" algn="bl" dir="3600000" dist="190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1.1) Приложение успешно </a:t>
            </a:r>
            <a:r>
              <a:rPr lang="ru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устанавливается</a:t>
            </a:r>
            <a:r>
              <a:rPr lang="ru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запускается без ошибок.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1.2) Приложение успешно закрывается и удаляется без ошибок.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68450" y="2134900"/>
            <a:ext cx="2519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2. Основные функции.</a:t>
            </a:r>
            <a:endParaRPr b="1" sz="13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069000" y="1071600"/>
            <a:ext cx="6075000" cy="23658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3060000" dist="190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2.1) Возможность зайти в свою учетную запись.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2.2) Возможность совершать звонки.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2.3) Возможность отправлять текстовые сообщения в чат.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2.4) Возможность добавлять новые контакты.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2.5) Проверка наличия уведомлений о действиях пользователя (успешные операции и т.д).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2.6) Доступны языки для смены в приложении.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2.7) Язык,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настроенный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ранее не изменился.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2.8) Статус сообщений отображается корректно. (Доставлено, прочитано)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2.9) Сообщения отправляются.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2.10) Тема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настроенная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ранее не изменилась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2.11) Сообщения доставляются.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2.12) Переходы между разделами приложения проходят без ошибок.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327000" y="3824600"/>
            <a:ext cx="2167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3. Отображение.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3069000" y="3648150"/>
            <a:ext cx="5730300" cy="7206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200000" dist="19050">
              <a:srgbClr val="674EA7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3.1) Весь текст, изображения отображаются корректно.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3.2) Информация об ошибках отображается корректно и понятна пользователю.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3.3) Данные пользователя сохраненные ранее верны и отображены корректно.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3.4) Всё корректно отображается на различных устройствах.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17"/>
          <p:cNvCxnSpPr/>
          <p:nvPr/>
        </p:nvCxnSpPr>
        <p:spPr>
          <a:xfrm>
            <a:off x="327000" y="3709275"/>
            <a:ext cx="8385600" cy="330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674EA7">
                <a:alpha val="98000"/>
              </a:srgbClr>
            </a:outerShdw>
          </a:effectLst>
        </p:spPr>
      </p:cxnSp>
      <p:cxnSp>
        <p:nvCxnSpPr>
          <p:cNvPr id="166" name="Google Shape;166;p17"/>
          <p:cNvCxnSpPr/>
          <p:nvPr/>
        </p:nvCxnSpPr>
        <p:spPr>
          <a:xfrm>
            <a:off x="273325" y="1071600"/>
            <a:ext cx="8385600" cy="330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674EA7">
                <a:alpha val="98000"/>
              </a:srgbClr>
            </a:outerShdw>
          </a:effectLst>
        </p:spPr>
      </p:cxn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5" y="4055400"/>
            <a:ext cx="1125025" cy="11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565924" y="0"/>
            <a:ext cx="58731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Тест кейсы Активация</a:t>
            </a:r>
            <a:endParaRPr>
              <a:solidFill>
                <a:schemeClr val="lt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-156625" y="622575"/>
            <a:ext cx="39648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Отображение элементов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"Политика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онфиденциальности"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Кнопка "Условия использования"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"Начать"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-156625" y="1799538"/>
            <a:ext cx="49029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Отображение элементов в настройке Viber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Кнопка выбора страны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Поиск по коду страны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Автоматический переход курсора после +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Поле ввода мобильного телефона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Ввод и отображение мобильного телефона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"Продолжить" при вводе 4 цифр телефона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"Продолжить" при вводе 5 цифр телефона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"Продолжить" при вводе 10 цифр </a:t>
            </a:r>
            <a:r>
              <a:rPr lang="ru" sz="1200">
                <a:solidFill>
                  <a:srgbClr val="FFFFFF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телефона</a:t>
            </a:r>
            <a:endParaRPr sz="1200">
              <a:solidFill>
                <a:srgbClr val="FFFFFF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4513925" y="1697963"/>
            <a:ext cx="43620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"Да" при невалидных данных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"Изменить" при невалидных данных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"Да" при валидных данных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"Изменить" при валидных данных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471625" y="3100500"/>
            <a:ext cx="4082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"Изменить"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Кнопка "Справка"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403350" y="3776600"/>
            <a:ext cx="2424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Кнопка "Изменить"</a:t>
            </a:r>
            <a:endParaRPr sz="1200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Кнопка "Справка"</a:t>
            </a:r>
            <a:endParaRPr sz="1200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-188150" y="4025238"/>
            <a:ext cx="4728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Отображение элементов в разделе "</a:t>
            </a:r>
            <a:r>
              <a:rPr lang="ru" sz="1200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Выберите страну"</a:t>
            </a:r>
            <a:endParaRPr sz="1200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"Отмена"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"Поле поиска"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471625" y="793988"/>
            <a:ext cx="4082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"Отменить"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Поиск по странам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Выбор страны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2415600" y="4369875"/>
            <a:ext cx="33708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Отправление сообщение с кодом</a:t>
            </a:r>
            <a:endParaRPr sz="1200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Приход Сообщения с кодом</a:t>
            </a:r>
            <a:endParaRPr sz="1200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043400" y="4510400"/>
            <a:ext cx="2100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Ссылка</a:t>
            </a:r>
            <a:r>
              <a:rPr b="1" lang="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на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Дипломная работа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393">
            <a:off x="7821312" y="570050"/>
            <a:ext cx="1220719" cy="128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3091025" y="4330971"/>
            <a:ext cx="2538900" cy="31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Активация (id</a:t>
            </a: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№28,29)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33700" y="3776600"/>
            <a:ext cx="3111900" cy="314700"/>
          </a:xfrm>
          <a:prstGeom prst="roundRect">
            <a:avLst>
              <a:gd fmla="val 21648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Выбор страны(id</a:t>
            </a: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№7,8,9)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193300" y="1545575"/>
            <a:ext cx="3615000" cy="31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Настройка Viber (id №5,6,14-18,23)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193300" y="390050"/>
            <a:ext cx="3557100" cy="31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Приветствующий экран (id №1-4)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5012525" y="2868275"/>
            <a:ext cx="3964800" cy="31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Слишком короткий номер (id №20,21)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4746275" y="1617050"/>
            <a:ext cx="4192200" cy="360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"Номер указан верно?" (id №19,22,24,27)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836125" y="483350"/>
            <a:ext cx="3717600" cy="31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Поле поиска по странам (id №10-13)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4836125" y="3677700"/>
            <a:ext cx="4192200" cy="31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Слишком длинный номе</a:t>
            </a:r>
            <a:r>
              <a:rPr b="1" lang="ru">
                <a:solidFill>
                  <a:srgbClr val="674EA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р (id №25,26)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63900" y="32975"/>
            <a:ext cx="90162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Тест кейсы Сохранен</a:t>
            </a: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ие новых контактов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-175800" y="564600"/>
            <a:ext cx="3596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Отображение элементов</a:t>
            </a:r>
            <a:endParaRPr sz="1200">
              <a:solidFill>
                <a:srgbClr val="674EA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-175800" y="943600"/>
            <a:ext cx="47478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Поле ввода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неактивированного пользователь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"Пригласить" при добавлении неактивированного пользователь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"Отмена" при добавлении неактивированного пользователя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Активированный пользователь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"Отмены " при добавлении активированного пользователь через моб. тел.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"Сохранить" при добавлении активированного пользователь через моб. тел.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Сканер QR-кода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"Отмены " при добавлении активированного пользователя по QR-коду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"Сохранить" при добавлении активированного пользователя по QR-коду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3642400" y="379175"/>
            <a:ext cx="48549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Ввод данных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"Готова"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Ввод недостаточного количество цифр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"Справка" при недостаточном количестве цифр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"Повторить попытку" при недостаточном количестве цифр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Ввод избыточного количество цифр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"Справка" при избыточном количестве цифр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"Повторить попытку" при избыточном количестве цифр</a:t>
            </a:r>
            <a:endParaRPr sz="1200">
              <a:solidFill>
                <a:srgbClr val="674EA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4045125" y="2821938"/>
            <a:ext cx="54018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74EA7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Отображение сохраненного контакта через моб. тел.</a:t>
            </a:r>
            <a:endParaRPr sz="12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Отображение сохраненного контакта через QR-код</a:t>
            </a:r>
            <a:endParaRPr sz="1200">
              <a:solidFill>
                <a:srgbClr val="674EA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Отображение сохраненного контакта через чаты</a:t>
            </a:r>
            <a:endParaRPr sz="1200">
              <a:solidFill>
                <a:srgbClr val="674EA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0" y="4583000"/>
            <a:ext cx="3338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74EA7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Распознавание по QR-коду</a:t>
            </a:r>
            <a:endParaRPr sz="12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74EA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3583375" y="3957300"/>
            <a:ext cx="56244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Редактирование нового контакта при сохранении через чаты</a:t>
            </a:r>
            <a:endParaRPr sz="12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Кнопка "Отмена" в редактирование нового контакта при сохранении через чаты</a:t>
            </a:r>
            <a:endParaRPr sz="12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Кнопка "Сохранить" в редактирование нового контакта при сохранении через чаты</a:t>
            </a:r>
            <a:endParaRPr sz="1200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7043400" y="446700"/>
            <a:ext cx="2100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Дипломная работа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3300" y="1252913"/>
            <a:ext cx="1164950" cy="11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/>
          <p:nvPr/>
        </p:nvSpPr>
        <p:spPr>
          <a:xfrm>
            <a:off x="189625" y="379175"/>
            <a:ext cx="2720100" cy="2637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 Личный профиль (id №1)</a:t>
            </a:r>
            <a:endParaRPr b="1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0" y="857225"/>
            <a:ext cx="3420900" cy="3957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Раздел “Добавить контакт”  </a:t>
            </a:r>
            <a:endParaRPr b="1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(id №2,11-16,18,20,21)</a:t>
            </a:r>
            <a:endParaRPr b="1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552125" y="4583000"/>
            <a:ext cx="2720100" cy="2637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Пермишены</a:t>
            </a: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(id №19)</a:t>
            </a:r>
            <a:endParaRPr b="1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4817650" y="379175"/>
            <a:ext cx="2720100" cy="2637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 Поле ввода (id №3-10)</a:t>
            </a:r>
            <a:endParaRPr b="1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5741700" y="2821950"/>
            <a:ext cx="3338400" cy="2637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Раздел “Вызовы” (id №17,22,26)</a:t>
            </a:r>
            <a:endParaRPr b="1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3967500" y="3693600"/>
            <a:ext cx="5176500" cy="2637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Добавление контактов через чаты(id №23,24,25)</a:t>
            </a:r>
            <a:endParaRPr b="1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1561875" y="148375"/>
            <a:ext cx="68127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80">
                <a:solidFill>
                  <a:schemeClr val="lt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Тест кейсы Поиск по чатам</a:t>
            </a:r>
            <a:endParaRPr sz="3280">
              <a:solidFill>
                <a:schemeClr val="lt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-82425" y="1089350"/>
            <a:ext cx="48549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Отображение и кликабельность поисковой строки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4772475" y="1031650"/>
            <a:ext cx="4076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Кнопка "Отменить" в строке поиска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Реакция на ввод смайлов в поле поиска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0" y="2324613"/>
            <a:ext cx="4076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Изменение списка чатов в зависимости от искомого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Скролл при поиске по чатам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3986800" y="2209225"/>
            <a:ext cx="54183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Изменение списка "Сообщения" в зависимости от искомого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Изменение в списка "Сообще</a:t>
            </a:r>
            <a:r>
              <a:rPr lang="ru" sz="1200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ния" при удалении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нескольких букв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Переключение между поиском по чатам и поиском по сообщениям.</a:t>
            </a:r>
            <a:endParaRPr sz="1200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674EA7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86500" y="4302750"/>
            <a:ext cx="24771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Ссылка на </a:t>
            </a:r>
            <a:endParaRPr b="1" sz="17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Дипломная работа</a:t>
            </a:r>
            <a:endParaRPr b="1"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250" y="3282925"/>
            <a:ext cx="2070051" cy="19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/>
          <p:nvPr/>
        </p:nvSpPr>
        <p:spPr>
          <a:xfrm>
            <a:off x="906700" y="963275"/>
            <a:ext cx="2538900" cy="42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Чаты (id №1)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72475" y="1813550"/>
            <a:ext cx="3799800" cy="37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Поиск по сообщениям (id №5-7)</a:t>
            </a:r>
            <a:endParaRPr b="1">
              <a:solidFill>
                <a:srgbClr val="674EA7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5426500" y="905400"/>
            <a:ext cx="2538900" cy="42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Поиск (id №2,8)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745675" y="1873825"/>
            <a:ext cx="2774100" cy="42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Поиск по чатам (id №3,4)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2425" y="202000"/>
            <a:ext cx="9009300" cy="5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Тест кейсы для специфичных проверок девайсов </a:t>
            </a:r>
            <a:endParaRPr sz="4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340350" y="791200"/>
            <a:ext cx="3683400" cy="29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Отображение ориентации </a:t>
            </a: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(id №1-6)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0" y="1041600"/>
            <a:ext cx="4364100" cy="17556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2095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Отображение основных разделов при расположении телефона в горизонтальном режиме.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Поворот экрана при открытии чатов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Отображение в горизонтальном режиме после блокировки экрана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Переход из горизонтального режима в вертикальный после блокировки экрана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Переход из вертикального режима в горизонтальный после блокировки экрана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Отображение изменение ориентации в чате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4217750" y="791200"/>
            <a:ext cx="4583400" cy="29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Работа при Push уведомлениях</a:t>
            </a: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(d №7,8,16-18)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3822675" y="1041600"/>
            <a:ext cx="5471700" cy="17556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2095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Push уведомления при работе приложения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Переход в другое приложение через Push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Push уведомления при аудиозвонке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Push уведомления во время 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установленной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 видеосвязи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Проверка специфического звука уведомления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4741425" y="2206575"/>
            <a:ext cx="3297900" cy="29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Работа приложения </a:t>
            </a:r>
            <a:r>
              <a:rPr b="1" lang="ru">
                <a:solidFill>
                  <a:schemeClr val="dk1"/>
                </a:solidFill>
                <a:highlight>
                  <a:srgbClr val="674EA7"/>
                </a:highlight>
                <a:latin typeface="Montserrat"/>
                <a:ea typeface="Montserrat"/>
                <a:cs typeface="Montserrat"/>
                <a:sym typeface="Montserrat"/>
              </a:rPr>
              <a:t>(id №9-11)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3875000" y="2456975"/>
            <a:ext cx="5268900" cy="9516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2095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Отображение тех же элементов после возврата из стороннего 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приложения</a:t>
            </a:r>
            <a:endParaRPr sz="12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Запуск приложения через уведомления</a:t>
            </a:r>
            <a:endParaRPr sz="1200">
              <a:solidFill>
                <a:srgbClr val="1F1F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Montserrat"/>
              <a:buChar char="-"/>
            </a:pPr>
            <a:r>
              <a:rPr lang="ru" sz="120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Отображение тех же элементов после открытия из фонового режима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6027325" y="3408575"/>
            <a:ext cx="2561700" cy="29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Пермишены</a:t>
            </a: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(id №12-14)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555600" y="3777475"/>
            <a:ext cx="3849300" cy="5253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2095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Отображение изменений уведомлений около иконки приложения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1497200" y="3485875"/>
            <a:ext cx="2769600" cy="291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Основной экран</a:t>
            </a: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(id №15)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4114400" y="3777475"/>
            <a:ext cx="4790100" cy="7551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209550">
              <a:srgbClr val="674EA7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Открытие камеры через приложение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Работа приложения при отправке аудиосообщения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Работа приложения при отправке геолокации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175925" y="4231700"/>
            <a:ext cx="30168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F1F1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Ссылка на </a:t>
            </a:r>
            <a:endParaRPr b="1" sz="1700">
              <a:solidFill>
                <a:srgbClr val="1F1F1F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>
                <a:solidFill>
                  <a:srgbClr val="674EA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Дипломная работа</a:t>
            </a:r>
            <a:endParaRPr b="1" sz="1700">
              <a:solidFill>
                <a:srgbClr val="674EA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391925" y="3777475"/>
            <a:ext cx="1693425" cy="16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