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0" r:id="rId10"/>
    <p:sldId id="265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????? ??????????" initials="??" lastIdx="1" clrIdx="0">
    <p:extLst>
      <p:ext uri="{19B8F6BF-5375-455C-9EA6-DF929625EA0E}">
        <p15:presenceInfo xmlns:p15="http://schemas.microsoft.com/office/powerpoint/2012/main" userId="c8a9ee8198b3b3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14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modSld modMainMaster modNotesMaster modHandout">
      <pc:chgData name="Fake Test User" userId="SID-0" providerId="Test" clId="FakeClientId" dt="2018-12-05T07:26:17.474" v="39" actId="27918"/>
      <pc:docMkLst>
        <pc:docMk/>
      </pc:docMkLst>
      <pc:sldChg chg="modNotes">
        <pc:chgData name="Fake Test User" userId="SID-0" providerId="Test" clId="FakeClientId" dt="2018-12-05T07:23:37.011" v="19" actId="790"/>
        <pc:sldMkLst>
          <pc:docMk/>
          <pc:sldMk cId="1756136185" sldId="257"/>
        </pc:sldMkLst>
      </pc:sldChg>
      <pc:sldChg chg="modNotes">
        <pc:chgData name="Fake Test User" userId="SID-0" providerId="Test" clId="FakeClientId" dt="2018-12-05T07:23:39.558" v="20" actId="790"/>
        <pc:sldMkLst>
          <pc:docMk/>
          <pc:sldMk cId="3432416375" sldId="258"/>
        </pc:sldMkLst>
      </pc:sldChg>
      <pc:sldChg chg="modSp mod modNotes">
        <pc:chgData name="Fake Test User" userId="SID-0" providerId="Test" clId="FakeClientId" dt="2018-12-05T07:26:17.474" v="39" actId="27918"/>
        <pc:sldMkLst>
          <pc:docMk/>
          <pc:sldMk cId="1177092903" sldId="259"/>
        </pc:sldMkLst>
        <pc:graphicFrameChg chg="mod">
          <ac:chgData name="Fake Test User" userId="SID-0" providerId="Test" clId="FakeClientId" dt="2018-12-05T07:21:41.130" v="6" actId="27636"/>
          <ac:graphicFrameMkLst>
            <pc:docMk/>
            <pc:sldMk cId="1177092903" sldId="259"/>
            <ac:graphicFrameMk id="6" creationId="{00000000-0000-0000-0000-000000000000}"/>
          </ac:graphicFrameMkLst>
        </pc:graphicFrameChg>
      </pc:sldChg>
      <pc:sldChg chg="modNotes">
        <pc:chgData name="Fake Test User" userId="SID-0" providerId="Test" clId="FakeClientId" dt="2018-12-05T07:23:45.979" v="22" actId="790"/>
        <pc:sldMkLst>
          <pc:docMk/>
          <pc:sldMk cId="2448389070" sldId="260"/>
        </pc:sldMkLst>
      </pc:sldChg>
      <pc:sldChg chg="modNotes">
        <pc:chgData name="Fake Test User" userId="SID-0" providerId="Test" clId="FakeClientId" dt="2018-12-05T07:23:30.137" v="17" actId="790"/>
        <pc:sldMkLst>
          <pc:docMk/>
          <pc:sldMk cId="997282786" sldId="261"/>
        </pc:sldMkLst>
      </pc:sldChg>
      <pc:sldMasterChg chg="modSp modSldLayout">
        <pc:chgData name="Fake Test User" userId="SID-0" providerId="Test" clId="FakeClientId" dt="2018-12-05T07:24:50.722" v="35" actId="790"/>
        <pc:sldMasterMkLst>
          <pc:docMk/>
          <pc:sldMasterMk cId="981562976" sldId="2147483660"/>
        </pc:sldMasterMkLst>
        <pc:spChg chg="mod">
          <ac:chgData name="Fake Test User" userId="SID-0" providerId="Test" clId="FakeClientId" dt="2018-12-05T07:24:18.991" v="23" actId="790"/>
          <ac:spMkLst>
            <pc:docMk/>
            <pc:sldMasterMk cId="981562976" sldId="2147483660"/>
            <ac:spMk id="2" creationId="{00000000-0000-0000-0000-000000000000}"/>
          </ac:spMkLst>
        </pc:spChg>
        <pc:spChg chg="mod">
          <ac:chgData name="Fake Test User" userId="SID-0" providerId="Test" clId="FakeClientId" dt="2018-12-05T07:24:18.991" v="23" actId="790"/>
          <ac:spMkLst>
            <pc:docMk/>
            <pc:sldMasterMk cId="981562976" sldId="2147483660"/>
            <ac:spMk id="3" creationId="{00000000-0000-0000-0000-000000000000}"/>
          </ac:spMkLst>
        </pc:spChg>
        <pc:spChg chg="mod">
          <ac:chgData name="Fake Test User" userId="SID-0" providerId="Test" clId="FakeClientId" dt="2018-12-05T07:24:18.991" v="23" actId="790"/>
          <ac:spMkLst>
            <pc:docMk/>
            <pc:sldMasterMk cId="981562976" sldId="2147483660"/>
            <ac:spMk id="4" creationId="{00000000-0000-0000-0000-000000000000}"/>
          </ac:spMkLst>
        </pc:spChg>
        <pc:spChg chg="mod">
          <ac:chgData name="Fake Test User" userId="SID-0" providerId="Test" clId="FakeClientId" dt="2018-12-05T07:24:18.991" v="23" actId="790"/>
          <ac:spMkLst>
            <pc:docMk/>
            <pc:sldMasterMk cId="981562976" sldId="2147483660"/>
            <ac:spMk id="5" creationId="{00000000-0000-0000-0000-000000000000}"/>
          </ac:spMkLst>
        </pc:spChg>
        <pc:spChg chg="mod">
          <ac:chgData name="Fake Test User" userId="SID-0" providerId="Test" clId="FakeClientId" dt="2018-12-05T07:24:18.991" v="23" actId="790"/>
          <ac:spMkLst>
            <pc:docMk/>
            <pc:sldMasterMk cId="981562976" sldId="2147483660"/>
            <ac:spMk id="6" creationId="{00000000-0000-0000-0000-000000000000}"/>
          </ac:spMkLst>
        </pc:spChg>
        <pc:sldLayoutChg chg="modSp">
          <pc:chgData name="Fake Test User" userId="SID-0" providerId="Test" clId="FakeClientId" dt="2018-12-05T07:24:21.600" v="24" actId="790"/>
          <pc:sldLayoutMkLst>
            <pc:docMk/>
            <pc:sldMasterMk cId="981562976" sldId="2147483660"/>
            <pc:sldLayoutMk cId="2483261190" sldId="2147483661"/>
          </pc:sldLayoutMkLst>
          <pc:spChg chg="mod">
            <ac:chgData name="Fake Test User" userId="SID-0" providerId="Test" clId="FakeClientId" dt="2018-12-05T07:24:21.600" v="24" actId="790"/>
            <ac:spMkLst>
              <pc:docMk/>
              <pc:sldMasterMk cId="981562976" sldId="2147483660"/>
              <pc:sldLayoutMk cId="2483261190" sldId="2147483661"/>
              <ac:spMk id="2" creationId="{00000000-0000-0000-0000-000000000000}"/>
            </ac:spMkLst>
          </pc:spChg>
          <pc:spChg chg="mod">
            <ac:chgData name="Fake Test User" userId="SID-0" providerId="Test" clId="FakeClientId" dt="2018-12-05T07:24:21.600" v="24" actId="790"/>
            <ac:spMkLst>
              <pc:docMk/>
              <pc:sldMasterMk cId="981562976" sldId="2147483660"/>
              <pc:sldLayoutMk cId="2483261190" sldId="2147483661"/>
              <ac:spMk id="3" creationId="{00000000-0000-0000-0000-000000000000}"/>
            </ac:spMkLst>
          </pc:spChg>
          <pc:spChg chg="mod">
            <ac:chgData name="Fake Test User" userId="SID-0" providerId="Test" clId="FakeClientId" dt="2018-12-05T07:24:21.600" v="24" actId="790"/>
            <ac:spMkLst>
              <pc:docMk/>
              <pc:sldMasterMk cId="981562976" sldId="2147483660"/>
              <pc:sldLayoutMk cId="2483261190" sldId="2147483661"/>
              <ac:spMk id="4" creationId="{00000000-0000-0000-0000-000000000000}"/>
            </ac:spMkLst>
          </pc:spChg>
          <pc:spChg chg="mod">
            <ac:chgData name="Fake Test User" userId="SID-0" providerId="Test" clId="FakeClientId" dt="2018-12-05T07:24:21.600" v="24" actId="790"/>
            <ac:spMkLst>
              <pc:docMk/>
              <pc:sldMasterMk cId="981562976" sldId="2147483660"/>
              <pc:sldLayoutMk cId="2483261190" sldId="2147483661"/>
              <ac:spMk id="5" creationId="{00000000-0000-0000-0000-000000000000}"/>
            </ac:spMkLst>
          </pc:spChg>
          <pc:spChg chg="mod">
            <ac:chgData name="Fake Test User" userId="SID-0" providerId="Test" clId="FakeClientId" dt="2018-12-05T07:24:21.600" v="24" actId="790"/>
            <ac:spMkLst>
              <pc:docMk/>
              <pc:sldMasterMk cId="981562976" sldId="2147483660"/>
              <pc:sldLayoutMk cId="2483261190" sldId="2147483661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5T07:24:24.163" v="25" actId="790"/>
          <pc:sldLayoutMkLst>
            <pc:docMk/>
            <pc:sldMasterMk cId="981562976" sldId="2147483660"/>
            <pc:sldLayoutMk cId="1702466837" sldId="2147483662"/>
          </pc:sldLayoutMkLst>
          <pc:spChg chg="mod">
            <ac:chgData name="Fake Test User" userId="SID-0" providerId="Test" clId="FakeClientId" dt="2018-12-05T07:24:24.163" v="25" actId="790"/>
            <ac:spMkLst>
              <pc:docMk/>
              <pc:sldMasterMk cId="981562976" sldId="2147483660"/>
              <pc:sldLayoutMk cId="1702466837" sldId="2147483662"/>
              <ac:spMk id="2" creationId="{00000000-0000-0000-0000-000000000000}"/>
            </ac:spMkLst>
          </pc:spChg>
          <pc:spChg chg="mod">
            <ac:chgData name="Fake Test User" userId="SID-0" providerId="Test" clId="FakeClientId" dt="2018-12-05T07:24:24.163" v="25" actId="790"/>
            <ac:spMkLst>
              <pc:docMk/>
              <pc:sldMasterMk cId="981562976" sldId="2147483660"/>
              <pc:sldLayoutMk cId="1702466837" sldId="2147483662"/>
              <ac:spMk id="3" creationId="{00000000-0000-0000-0000-000000000000}"/>
            </ac:spMkLst>
          </pc:spChg>
          <pc:spChg chg="mod">
            <ac:chgData name="Fake Test User" userId="SID-0" providerId="Test" clId="FakeClientId" dt="2018-12-05T07:24:24.163" v="25" actId="790"/>
            <ac:spMkLst>
              <pc:docMk/>
              <pc:sldMasterMk cId="981562976" sldId="2147483660"/>
              <pc:sldLayoutMk cId="1702466837" sldId="2147483662"/>
              <ac:spMk id="4" creationId="{00000000-0000-0000-0000-000000000000}"/>
            </ac:spMkLst>
          </pc:spChg>
          <pc:spChg chg="mod">
            <ac:chgData name="Fake Test User" userId="SID-0" providerId="Test" clId="FakeClientId" dt="2018-12-05T07:24:24.163" v="25" actId="790"/>
            <ac:spMkLst>
              <pc:docMk/>
              <pc:sldMasterMk cId="981562976" sldId="2147483660"/>
              <pc:sldLayoutMk cId="1702466837" sldId="2147483662"/>
              <ac:spMk id="5" creationId="{00000000-0000-0000-0000-000000000000}"/>
            </ac:spMkLst>
          </pc:spChg>
          <pc:spChg chg="mod">
            <ac:chgData name="Fake Test User" userId="SID-0" providerId="Test" clId="FakeClientId" dt="2018-12-05T07:24:24.163" v="25" actId="790"/>
            <ac:spMkLst>
              <pc:docMk/>
              <pc:sldMasterMk cId="981562976" sldId="2147483660"/>
              <pc:sldLayoutMk cId="1702466837" sldId="2147483662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5T07:24:26.647" v="26" actId="790"/>
          <pc:sldLayoutMkLst>
            <pc:docMk/>
            <pc:sldMasterMk cId="981562976" sldId="2147483660"/>
            <pc:sldLayoutMk cId="1233611818" sldId="2147483663"/>
          </pc:sldLayoutMkLst>
          <pc:spChg chg="mod">
            <ac:chgData name="Fake Test User" userId="SID-0" providerId="Test" clId="FakeClientId" dt="2018-12-05T07:24:26.647" v="26" actId="790"/>
            <ac:spMkLst>
              <pc:docMk/>
              <pc:sldMasterMk cId="981562976" sldId="2147483660"/>
              <pc:sldLayoutMk cId="1233611818" sldId="2147483663"/>
              <ac:spMk id="2" creationId="{00000000-0000-0000-0000-000000000000}"/>
            </ac:spMkLst>
          </pc:spChg>
          <pc:spChg chg="mod">
            <ac:chgData name="Fake Test User" userId="SID-0" providerId="Test" clId="FakeClientId" dt="2018-12-05T07:24:26.647" v="26" actId="790"/>
            <ac:spMkLst>
              <pc:docMk/>
              <pc:sldMasterMk cId="981562976" sldId="2147483660"/>
              <pc:sldLayoutMk cId="1233611818" sldId="2147483663"/>
              <ac:spMk id="3" creationId="{00000000-0000-0000-0000-000000000000}"/>
            </ac:spMkLst>
          </pc:spChg>
          <pc:spChg chg="mod">
            <ac:chgData name="Fake Test User" userId="SID-0" providerId="Test" clId="FakeClientId" dt="2018-12-05T07:24:26.647" v="26" actId="790"/>
            <ac:spMkLst>
              <pc:docMk/>
              <pc:sldMasterMk cId="981562976" sldId="2147483660"/>
              <pc:sldLayoutMk cId="1233611818" sldId="2147483663"/>
              <ac:spMk id="4" creationId="{00000000-0000-0000-0000-000000000000}"/>
            </ac:spMkLst>
          </pc:spChg>
          <pc:spChg chg="mod">
            <ac:chgData name="Fake Test User" userId="SID-0" providerId="Test" clId="FakeClientId" dt="2018-12-05T07:24:26.647" v="26" actId="790"/>
            <ac:spMkLst>
              <pc:docMk/>
              <pc:sldMasterMk cId="981562976" sldId="2147483660"/>
              <pc:sldLayoutMk cId="1233611818" sldId="2147483663"/>
              <ac:spMk id="5" creationId="{00000000-0000-0000-0000-000000000000}"/>
            </ac:spMkLst>
          </pc:spChg>
          <pc:spChg chg="mod">
            <ac:chgData name="Fake Test User" userId="SID-0" providerId="Test" clId="FakeClientId" dt="2018-12-05T07:24:26.647" v="26" actId="790"/>
            <ac:spMkLst>
              <pc:docMk/>
              <pc:sldMasterMk cId="981562976" sldId="2147483660"/>
              <pc:sldLayoutMk cId="1233611818" sldId="2147483663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5T07:24:30.287" v="28" actId="790"/>
          <pc:sldLayoutMkLst>
            <pc:docMk/>
            <pc:sldMasterMk cId="981562976" sldId="2147483660"/>
            <pc:sldLayoutMk cId="1521872723" sldId="2147483664"/>
          </pc:sldLayoutMkLst>
          <pc:spChg chg="mod">
            <ac:chgData name="Fake Test User" userId="SID-0" providerId="Test" clId="FakeClientId" dt="2018-12-05T07:24:30.287" v="28" actId="790"/>
            <ac:spMkLst>
              <pc:docMk/>
              <pc:sldMasterMk cId="981562976" sldId="2147483660"/>
              <pc:sldLayoutMk cId="1521872723" sldId="2147483664"/>
              <ac:spMk id="2" creationId="{00000000-0000-0000-0000-000000000000}"/>
            </ac:spMkLst>
          </pc:spChg>
          <pc:spChg chg="mod">
            <ac:chgData name="Fake Test User" userId="SID-0" providerId="Test" clId="FakeClientId" dt="2018-12-05T07:24:30.287" v="28" actId="790"/>
            <ac:spMkLst>
              <pc:docMk/>
              <pc:sldMasterMk cId="981562976" sldId="2147483660"/>
              <pc:sldLayoutMk cId="1521872723" sldId="2147483664"/>
              <ac:spMk id="3" creationId="{00000000-0000-0000-0000-000000000000}"/>
            </ac:spMkLst>
          </pc:spChg>
          <pc:spChg chg="mod">
            <ac:chgData name="Fake Test User" userId="SID-0" providerId="Test" clId="FakeClientId" dt="2018-12-05T07:24:30.287" v="28" actId="790"/>
            <ac:spMkLst>
              <pc:docMk/>
              <pc:sldMasterMk cId="981562976" sldId="2147483660"/>
              <pc:sldLayoutMk cId="1521872723" sldId="2147483664"/>
              <ac:spMk id="4" creationId="{00000000-0000-0000-0000-000000000000}"/>
            </ac:spMkLst>
          </pc:spChg>
          <pc:spChg chg="mod">
            <ac:chgData name="Fake Test User" userId="SID-0" providerId="Test" clId="FakeClientId" dt="2018-12-05T07:24:30.287" v="28" actId="790"/>
            <ac:spMkLst>
              <pc:docMk/>
              <pc:sldMasterMk cId="981562976" sldId="2147483660"/>
              <pc:sldLayoutMk cId="1521872723" sldId="2147483664"/>
              <ac:spMk id="5" creationId="{00000000-0000-0000-0000-000000000000}"/>
            </ac:spMkLst>
          </pc:spChg>
          <pc:spChg chg="mod">
            <ac:chgData name="Fake Test User" userId="SID-0" providerId="Test" clId="FakeClientId" dt="2018-12-05T07:24:30.287" v="28" actId="790"/>
            <ac:spMkLst>
              <pc:docMk/>
              <pc:sldMasterMk cId="981562976" sldId="2147483660"/>
              <pc:sldLayoutMk cId="1521872723" sldId="2147483664"/>
              <ac:spMk id="6" creationId="{00000000-0000-0000-0000-000000000000}"/>
            </ac:spMkLst>
          </pc:spChg>
          <pc:spChg chg="mod">
            <ac:chgData name="Fake Test User" userId="SID-0" providerId="Test" clId="FakeClientId" dt="2018-12-05T07:24:30.287" v="28" actId="790"/>
            <ac:spMkLst>
              <pc:docMk/>
              <pc:sldMasterMk cId="981562976" sldId="2147483660"/>
              <pc:sldLayoutMk cId="1521872723" sldId="2147483664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8-12-05T07:24:32.802" v="29" actId="790"/>
          <pc:sldLayoutMkLst>
            <pc:docMk/>
            <pc:sldMasterMk cId="981562976" sldId="2147483660"/>
            <pc:sldLayoutMk cId="1100924916" sldId="2147483665"/>
          </pc:sldLayoutMkLst>
          <pc:spChg chg="mod">
            <ac:chgData name="Fake Test User" userId="SID-0" providerId="Test" clId="FakeClientId" dt="2018-12-05T07:24:32.802" v="29" actId="790"/>
            <ac:spMkLst>
              <pc:docMk/>
              <pc:sldMasterMk cId="981562976" sldId="2147483660"/>
              <pc:sldLayoutMk cId="1100924916" sldId="2147483665"/>
              <ac:spMk id="2" creationId="{00000000-0000-0000-0000-000000000000}"/>
            </ac:spMkLst>
          </pc:spChg>
          <pc:spChg chg="mod">
            <ac:chgData name="Fake Test User" userId="SID-0" providerId="Test" clId="FakeClientId" dt="2018-12-05T07:24:32.802" v="29" actId="790"/>
            <ac:spMkLst>
              <pc:docMk/>
              <pc:sldMasterMk cId="981562976" sldId="2147483660"/>
              <pc:sldLayoutMk cId="1100924916" sldId="2147483665"/>
              <ac:spMk id="3" creationId="{00000000-0000-0000-0000-000000000000}"/>
            </ac:spMkLst>
          </pc:spChg>
          <pc:spChg chg="mod">
            <ac:chgData name="Fake Test User" userId="SID-0" providerId="Test" clId="FakeClientId" dt="2018-12-05T07:24:32.802" v="29" actId="790"/>
            <ac:spMkLst>
              <pc:docMk/>
              <pc:sldMasterMk cId="981562976" sldId="2147483660"/>
              <pc:sldLayoutMk cId="1100924916" sldId="2147483665"/>
              <ac:spMk id="4" creationId="{00000000-0000-0000-0000-000000000000}"/>
            </ac:spMkLst>
          </pc:spChg>
          <pc:spChg chg="mod">
            <ac:chgData name="Fake Test User" userId="SID-0" providerId="Test" clId="FakeClientId" dt="2018-12-05T07:24:32.802" v="29" actId="790"/>
            <ac:spMkLst>
              <pc:docMk/>
              <pc:sldMasterMk cId="981562976" sldId="2147483660"/>
              <pc:sldLayoutMk cId="1100924916" sldId="2147483665"/>
              <ac:spMk id="5" creationId="{00000000-0000-0000-0000-000000000000}"/>
            </ac:spMkLst>
          </pc:spChg>
          <pc:spChg chg="mod">
            <ac:chgData name="Fake Test User" userId="SID-0" providerId="Test" clId="FakeClientId" dt="2018-12-05T07:24:32.802" v="29" actId="790"/>
            <ac:spMkLst>
              <pc:docMk/>
              <pc:sldMasterMk cId="981562976" sldId="2147483660"/>
              <pc:sldLayoutMk cId="1100924916" sldId="2147483665"/>
              <ac:spMk id="6" creationId="{00000000-0000-0000-0000-000000000000}"/>
            </ac:spMkLst>
          </pc:spChg>
          <pc:spChg chg="mod">
            <ac:chgData name="Fake Test User" userId="SID-0" providerId="Test" clId="FakeClientId" dt="2018-12-05T07:24:32.802" v="29" actId="790"/>
            <ac:spMkLst>
              <pc:docMk/>
              <pc:sldMasterMk cId="981562976" sldId="2147483660"/>
              <pc:sldLayoutMk cId="1100924916" sldId="2147483665"/>
              <ac:spMk id="7" creationId="{00000000-0000-0000-0000-000000000000}"/>
            </ac:spMkLst>
          </pc:spChg>
          <pc:spChg chg="mod">
            <ac:chgData name="Fake Test User" userId="SID-0" providerId="Test" clId="FakeClientId" dt="2018-12-05T07:24:32.802" v="29" actId="790"/>
            <ac:spMkLst>
              <pc:docMk/>
              <pc:sldMasterMk cId="981562976" sldId="2147483660"/>
              <pc:sldLayoutMk cId="1100924916" sldId="2147483665"/>
              <ac:spMk id="8" creationId="{00000000-0000-0000-0000-000000000000}"/>
            </ac:spMkLst>
          </pc:spChg>
          <pc:spChg chg="mod">
            <ac:chgData name="Fake Test User" userId="SID-0" providerId="Test" clId="FakeClientId" dt="2018-12-05T07:24:32.802" v="29" actId="790"/>
            <ac:spMkLst>
              <pc:docMk/>
              <pc:sldMasterMk cId="981562976" sldId="2147483660"/>
              <pc:sldLayoutMk cId="1100924916" sldId="2147483665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8-12-05T07:24:35.724" v="30" actId="790"/>
          <pc:sldLayoutMkLst>
            <pc:docMk/>
            <pc:sldMasterMk cId="981562976" sldId="2147483660"/>
            <pc:sldLayoutMk cId="918406868" sldId="2147483666"/>
          </pc:sldLayoutMkLst>
          <pc:spChg chg="mod">
            <ac:chgData name="Fake Test User" userId="SID-0" providerId="Test" clId="FakeClientId" dt="2018-12-05T07:24:35.724" v="30" actId="790"/>
            <ac:spMkLst>
              <pc:docMk/>
              <pc:sldMasterMk cId="981562976" sldId="2147483660"/>
              <pc:sldLayoutMk cId="918406868" sldId="2147483666"/>
              <ac:spMk id="2" creationId="{00000000-0000-0000-0000-000000000000}"/>
            </ac:spMkLst>
          </pc:spChg>
          <pc:spChg chg="mod">
            <ac:chgData name="Fake Test User" userId="SID-0" providerId="Test" clId="FakeClientId" dt="2018-12-05T07:24:35.724" v="30" actId="790"/>
            <ac:spMkLst>
              <pc:docMk/>
              <pc:sldMasterMk cId="981562976" sldId="2147483660"/>
              <pc:sldLayoutMk cId="918406868" sldId="2147483666"/>
              <ac:spMk id="3" creationId="{00000000-0000-0000-0000-000000000000}"/>
            </ac:spMkLst>
          </pc:spChg>
          <pc:spChg chg="mod">
            <ac:chgData name="Fake Test User" userId="SID-0" providerId="Test" clId="FakeClientId" dt="2018-12-05T07:24:35.724" v="30" actId="790"/>
            <ac:spMkLst>
              <pc:docMk/>
              <pc:sldMasterMk cId="981562976" sldId="2147483660"/>
              <pc:sldLayoutMk cId="918406868" sldId="2147483666"/>
              <ac:spMk id="4" creationId="{00000000-0000-0000-0000-000000000000}"/>
            </ac:spMkLst>
          </pc:spChg>
          <pc:spChg chg="mod">
            <ac:chgData name="Fake Test User" userId="SID-0" providerId="Test" clId="FakeClientId" dt="2018-12-05T07:24:35.724" v="30" actId="790"/>
            <ac:spMkLst>
              <pc:docMk/>
              <pc:sldMasterMk cId="981562976" sldId="2147483660"/>
              <pc:sldLayoutMk cId="918406868" sldId="2147483666"/>
              <ac:spMk id="5" creationId="{00000000-0000-0000-0000-000000000000}"/>
            </ac:spMkLst>
          </pc:spChg>
        </pc:sldLayoutChg>
        <pc:sldLayoutChg chg="modSp">
          <pc:chgData name="Fake Test User" userId="SID-0" providerId="Test" clId="FakeClientId" dt="2018-12-05T07:24:38.239" v="31" actId="790"/>
          <pc:sldLayoutMkLst>
            <pc:docMk/>
            <pc:sldMasterMk cId="981562976" sldId="2147483660"/>
            <pc:sldLayoutMk cId="2497625034" sldId="2147483667"/>
          </pc:sldLayoutMkLst>
          <pc:spChg chg="mod">
            <ac:chgData name="Fake Test User" userId="SID-0" providerId="Test" clId="FakeClientId" dt="2018-12-05T07:24:38.239" v="31" actId="790"/>
            <ac:spMkLst>
              <pc:docMk/>
              <pc:sldMasterMk cId="981562976" sldId="2147483660"/>
              <pc:sldLayoutMk cId="2497625034" sldId="2147483667"/>
              <ac:spMk id="2" creationId="{00000000-0000-0000-0000-000000000000}"/>
            </ac:spMkLst>
          </pc:spChg>
          <pc:spChg chg="mod">
            <ac:chgData name="Fake Test User" userId="SID-0" providerId="Test" clId="FakeClientId" dt="2018-12-05T07:24:38.239" v="31" actId="790"/>
            <ac:spMkLst>
              <pc:docMk/>
              <pc:sldMasterMk cId="981562976" sldId="2147483660"/>
              <pc:sldLayoutMk cId="2497625034" sldId="2147483667"/>
              <ac:spMk id="3" creationId="{00000000-0000-0000-0000-000000000000}"/>
            </ac:spMkLst>
          </pc:spChg>
          <pc:spChg chg="mod">
            <ac:chgData name="Fake Test User" userId="SID-0" providerId="Test" clId="FakeClientId" dt="2018-12-05T07:24:38.239" v="31" actId="790"/>
            <ac:spMkLst>
              <pc:docMk/>
              <pc:sldMasterMk cId="981562976" sldId="2147483660"/>
              <pc:sldLayoutMk cId="2497625034" sldId="2147483667"/>
              <ac:spMk id="4" creationId="{00000000-0000-0000-0000-000000000000}"/>
            </ac:spMkLst>
          </pc:spChg>
        </pc:sldLayoutChg>
        <pc:sldLayoutChg chg="modSp">
          <pc:chgData name="Fake Test User" userId="SID-0" providerId="Test" clId="FakeClientId" dt="2018-12-05T07:24:40.645" v="32" actId="790"/>
          <pc:sldLayoutMkLst>
            <pc:docMk/>
            <pc:sldMasterMk cId="981562976" sldId="2147483660"/>
            <pc:sldLayoutMk cId="943659482" sldId="2147483668"/>
          </pc:sldLayoutMkLst>
          <pc:spChg chg="mod">
            <ac:chgData name="Fake Test User" userId="SID-0" providerId="Test" clId="FakeClientId" dt="2018-12-05T07:24:40.645" v="32" actId="790"/>
            <ac:spMkLst>
              <pc:docMk/>
              <pc:sldMasterMk cId="981562976" sldId="2147483660"/>
              <pc:sldLayoutMk cId="943659482" sldId="2147483668"/>
              <ac:spMk id="2" creationId="{00000000-0000-0000-0000-000000000000}"/>
            </ac:spMkLst>
          </pc:spChg>
          <pc:spChg chg="mod">
            <ac:chgData name="Fake Test User" userId="SID-0" providerId="Test" clId="FakeClientId" dt="2018-12-05T07:24:40.645" v="32" actId="790"/>
            <ac:spMkLst>
              <pc:docMk/>
              <pc:sldMasterMk cId="981562976" sldId="2147483660"/>
              <pc:sldLayoutMk cId="943659482" sldId="2147483668"/>
              <ac:spMk id="3" creationId="{00000000-0000-0000-0000-000000000000}"/>
            </ac:spMkLst>
          </pc:spChg>
          <pc:spChg chg="mod">
            <ac:chgData name="Fake Test User" userId="SID-0" providerId="Test" clId="FakeClientId" dt="2018-12-05T07:24:40.645" v="32" actId="790"/>
            <ac:spMkLst>
              <pc:docMk/>
              <pc:sldMasterMk cId="981562976" sldId="2147483660"/>
              <pc:sldLayoutMk cId="943659482" sldId="2147483668"/>
              <ac:spMk id="4" creationId="{00000000-0000-0000-0000-000000000000}"/>
            </ac:spMkLst>
          </pc:spChg>
          <pc:spChg chg="mod">
            <ac:chgData name="Fake Test User" userId="SID-0" providerId="Test" clId="FakeClientId" dt="2018-12-05T07:24:40.645" v="32" actId="790"/>
            <ac:spMkLst>
              <pc:docMk/>
              <pc:sldMasterMk cId="981562976" sldId="2147483660"/>
              <pc:sldLayoutMk cId="943659482" sldId="2147483668"/>
              <ac:spMk id="5" creationId="{00000000-0000-0000-0000-000000000000}"/>
            </ac:spMkLst>
          </pc:spChg>
          <pc:spChg chg="mod">
            <ac:chgData name="Fake Test User" userId="SID-0" providerId="Test" clId="FakeClientId" dt="2018-12-05T07:24:40.645" v="32" actId="790"/>
            <ac:spMkLst>
              <pc:docMk/>
              <pc:sldMasterMk cId="981562976" sldId="2147483660"/>
              <pc:sldLayoutMk cId="943659482" sldId="2147483668"/>
              <ac:spMk id="6" creationId="{00000000-0000-0000-0000-000000000000}"/>
            </ac:spMkLst>
          </pc:spChg>
          <pc:spChg chg="mod">
            <ac:chgData name="Fake Test User" userId="SID-0" providerId="Test" clId="FakeClientId" dt="2018-12-05T07:24:40.645" v="32" actId="790"/>
            <ac:spMkLst>
              <pc:docMk/>
              <pc:sldMasterMk cId="981562976" sldId="2147483660"/>
              <pc:sldLayoutMk cId="943659482" sldId="2147483668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8-12-05T07:24:42.911" v="33" actId="790"/>
          <pc:sldLayoutMkLst>
            <pc:docMk/>
            <pc:sldMasterMk cId="981562976" sldId="2147483660"/>
            <pc:sldLayoutMk cId="2522290163" sldId="2147483669"/>
          </pc:sldLayoutMkLst>
          <pc:spChg chg="mod">
            <ac:chgData name="Fake Test User" userId="SID-0" providerId="Test" clId="FakeClientId" dt="2018-12-05T07:24:42.911" v="33" actId="790"/>
            <ac:spMkLst>
              <pc:docMk/>
              <pc:sldMasterMk cId="981562976" sldId="2147483660"/>
              <pc:sldLayoutMk cId="2522290163" sldId="2147483669"/>
              <ac:spMk id="2" creationId="{00000000-0000-0000-0000-000000000000}"/>
            </ac:spMkLst>
          </pc:spChg>
          <pc:spChg chg="mod">
            <ac:chgData name="Fake Test User" userId="SID-0" providerId="Test" clId="FakeClientId" dt="2018-12-05T07:24:42.911" v="33" actId="790"/>
            <ac:spMkLst>
              <pc:docMk/>
              <pc:sldMasterMk cId="981562976" sldId="2147483660"/>
              <pc:sldLayoutMk cId="2522290163" sldId="2147483669"/>
              <ac:spMk id="3" creationId="{00000000-0000-0000-0000-000000000000}"/>
            </ac:spMkLst>
          </pc:spChg>
          <pc:spChg chg="mod">
            <ac:chgData name="Fake Test User" userId="SID-0" providerId="Test" clId="FakeClientId" dt="2018-12-05T07:24:42.911" v="33" actId="790"/>
            <ac:spMkLst>
              <pc:docMk/>
              <pc:sldMasterMk cId="981562976" sldId="2147483660"/>
              <pc:sldLayoutMk cId="2522290163" sldId="2147483669"/>
              <ac:spMk id="4" creationId="{00000000-0000-0000-0000-000000000000}"/>
            </ac:spMkLst>
          </pc:spChg>
          <pc:spChg chg="mod">
            <ac:chgData name="Fake Test User" userId="SID-0" providerId="Test" clId="FakeClientId" dt="2018-12-05T07:24:42.911" v="33" actId="790"/>
            <ac:spMkLst>
              <pc:docMk/>
              <pc:sldMasterMk cId="981562976" sldId="2147483660"/>
              <pc:sldLayoutMk cId="2522290163" sldId="2147483669"/>
              <ac:spMk id="5" creationId="{00000000-0000-0000-0000-000000000000}"/>
            </ac:spMkLst>
          </pc:spChg>
          <pc:spChg chg="mod">
            <ac:chgData name="Fake Test User" userId="SID-0" providerId="Test" clId="FakeClientId" dt="2018-12-05T07:24:42.911" v="33" actId="790"/>
            <ac:spMkLst>
              <pc:docMk/>
              <pc:sldMasterMk cId="981562976" sldId="2147483660"/>
              <pc:sldLayoutMk cId="2522290163" sldId="2147483669"/>
              <ac:spMk id="6" creationId="{00000000-0000-0000-0000-000000000000}"/>
            </ac:spMkLst>
          </pc:spChg>
          <pc:spChg chg="mod">
            <ac:chgData name="Fake Test User" userId="SID-0" providerId="Test" clId="FakeClientId" dt="2018-12-05T07:24:42.911" v="33" actId="790"/>
            <ac:spMkLst>
              <pc:docMk/>
              <pc:sldMasterMk cId="981562976" sldId="2147483660"/>
              <pc:sldLayoutMk cId="2522290163" sldId="2147483669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8-12-05T07:24:45.395" v="34" actId="790"/>
          <pc:sldLayoutMkLst>
            <pc:docMk/>
            <pc:sldMasterMk cId="981562976" sldId="2147483660"/>
            <pc:sldLayoutMk cId="63179575" sldId="2147483670"/>
          </pc:sldLayoutMkLst>
          <pc:spChg chg="mod">
            <ac:chgData name="Fake Test User" userId="SID-0" providerId="Test" clId="FakeClientId" dt="2018-12-05T07:24:45.395" v="34" actId="790"/>
            <ac:spMkLst>
              <pc:docMk/>
              <pc:sldMasterMk cId="981562976" sldId="2147483660"/>
              <pc:sldLayoutMk cId="63179575" sldId="2147483670"/>
              <ac:spMk id="2" creationId="{00000000-0000-0000-0000-000000000000}"/>
            </ac:spMkLst>
          </pc:spChg>
          <pc:spChg chg="mod">
            <ac:chgData name="Fake Test User" userId="SID-0" providerId="Test" clId="FakeClientId" dt="2018-12-05T07:24:45.395" v="34" actId="790"/>
            <ac:spMkLst>
              <pc:docMk/>
              <pc:sldMasterMk cId="981562976" sldId="2147483660"/>
              <pc:sldLayoutMk cId="63179575" sldId="2147483670"/>
              <ac:spMk id="3" creationId="{00000000-0000-0000-0000-000000000000}"/>
            </ac:spMkLst>
          </pc:spChg>
          <pc:spChg chg="mod">
            <ac:chgData name="Fake Test User" userId="SID-0" providerId="Test" clId="FakeClientId" dt="2018-12-05T07:24:45.395" v="34" actId="790"/>
            <ac:spMkLst>
              <pc:docMk/>
              <pc:sldMasterMk cId="981562976" sldId="2147483660"/>
              <pc:sldLayoutMk cId="63179575" sldId="2147483670"/>
              <ac:spMk id="4" creationId="{00000000-0000-0000-0000-000000000000}"/>
            </ac:spMkLst>
          </pc:spChg>
          <pc:spChg chg="mod">
            <ac:chgData name="Fake Test User" userId="SID-0" providerId="Test" clId="FakeClientId" dt="2018-12-05T07:24:45.395" v="34" actId="790"/>
            <ac:spMkLst>
              <pc:docMk/>
              <pc:sldMasterMk cId="981562976" sldId="2147483660"/>
              <pc:sldLayoutMk cId="63179575" sldId="2147483670"/>
              <ac:spMk id="5" creationId="{00000000-0000-0000-0000-000000000000}"/>
            </ac:spMkLst>
          </pc:spChg>
          <pc:spChg chg="mod">
            <ac:chgData name="Fake Test User" userId="SID-0" providerId="Test" clId="FakeClientId" dt="2018-12-05T07:24:45.395" v="34" actId="790"/>
            <ac:spMkLst>
              <pc:docMk/>
              <pc:sldMasterMk cId="981562976" sldId="2147483660"/>
              <pc:sldLayoutMk cId="63179575" sldId="2147483670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5T07:24:50.722" v="35" actId="790"/>
          <pc:sldLayoutMkLst>
            <pc:docMk/>
            <pc:sldMasterMk cId="981562976" sldId="2147483660"/>
            <pc:sldLayoutMk cId="2446235546" sldId="2147483671"/>
          </pc:sldLayoutMkLst>
          <pc:spChg chg="mod">
            <ac:chgData name="Fake Test User" userId="SID-0" providerId="Test" clId="FakeClientId" dt="2018-12-05T07:24:50.722" v="35" actId="790"/>
            <ac:spMkLst>
              <pc:docMk/>
              <pc:sldMasterMk cId="981562976" sldId="2147483660"/>
              <pc:sldLayoutMk cId="2446235546" sldId="2147483671"/>
              <ac:spMk id="2" creationId="{00000000-0000-0000-0000-000000000000}"/>
            </ac:spMkLst>
          </pc:spChg>
          <pc:spChg chg="mod">
            <ac:chgData name="Fake Test User" userId="SID-0" providerId="Test" clId="FakeClientId" dt="2018-12-05T07:24:50.722" v="35" actId="790"/>
            <ac:spMkLst>
              <pc:docMk/>
              <pc:sldMasterMk cId="981562976" sldId="2147483660"/>
              <pc:sldLayoutMk cId="2446235546" sldId="2147483671"/>
              <ac:spMk id="3" creationId="{00000000-0000-0000-0000-000000000000}"/>
            </ac:spMkLst>
          </pc:spChg>
          <pc:spChg chg="mod">
            <ac:chgData name="Fake Test User" userId="SID-0" providerId="Test" clId="FakeClientId" dt="2018-12-05T07:24:50.722" v="35" actId="790"/>
            <ac:spMkLst>
              <pc:docMk/>
              <pc:sldMasterMk cId="981562976" sldId="2147483660"/>
              <pc:sldLayoutMk cId="2446235546" sldId="2147483671"/>
              <ac:spMk id="4" creationId="{00000000-0000-0000-0000-000000000000}"/>
            </ac:spMkLst>
          </pc:spChg>
          <pc:spChg chg="mod">
            <ac:chgData name="Fake Test User" userId="SID-0" providerId="Test" clId="FakeClientId" dt="2018-12-05T07:24:50.722" v="35" actId="790"/>
            <ac:spMkLst>
              <pc:docMk/>
              <pc:sldMasterMk cId="981562976" sldId="2147483660"/>
              <pc:sldLayoutMk cId="2446235546" sldId="2147483671"/>
              <ac:spMk id="5" creationId="{00000000-0000-0000-0000-000000000000}"/>
            </ac:spMkLst>
          </pc:spChg>
          <pc:spChg chg="mod">
            <ac:chgData name="Fake Test User" userId="SID-0" providerId="Test" clId="FakeClientId" dt="2018-12-05T07:24:50.722" v="35" actId="790"/>
            <ac:spMkLst>
              <pc:docMk/>
              <pc:sldMasterMk cId="981562976" sldId="2147483660"/>
              <pc:sldLayoutMk cId="2446235546" sldId="2147483671"/>
              <ac:spMk id="6" creationId="{00000000-0000-0000-0000-000000000000}"/>
            </ac:spMkLst>
          </pc:spChg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4T22:52:56.70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8150B0-C35F-4E62-B122-05A7C96C5AE7}" type="datetime1">
              <a:rPr lang="ru-RU" smtClean="0"/>
              <a:t>11.11.2019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C33ADDF-418B-4AEE-81B9-E77B3218F8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9590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15608A6-EAD2-40F7-893B-DE2E383BC1EA}" type="datetime1">
              <a:rPr lang="ru-RU" noProof="0" smtClean="0"/>
              <a:t>11.11.2019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75029A-2D1E-47A5-9598-4A9AC47B3AC1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307704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75029A-2D1E-47A5-9598-4A9AC47B3AC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762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75029A-2D1E-47A5-9598-4A9AC47B3AC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290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pPr rtl="0"/>
            <a:fld id="{B4E127F4-C264-4543-BD80-137291281E4F}" type="datetime1">
              <a:rPr lang="ru-RU" noProof="0" smtClean="0"/>
              <a:t>11.11.2019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rtl="0"/>
            <a:fld id="{062D6987-FB6D-4DB8-81B8-AD0F35E3BB5F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25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75DEDD-3455-4CE7-8CE4-563838EEED28}" type="datetime1">
              <a:rPr lang="ru-RU" noProof="0" smtClean="0"/>
              <a:t>11.11.2019</a:t>
            </a:fld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2D6987-FB6D-4DB8-81B8-AD0F35E3BB5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360138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75DEDD-3455-4CE7-8CE4-563838EEED28}" type="datetime1">
              <a:rPr lang="ru-RU" noProof="0" smtClean="0"/>
              <a:t>11.11.2019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2D6987-FB6D-4DB8-81B8-AD0F35E3BB5F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7913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75DEDD-3455-4CE7-8CE4-563838EEED28}" type="datetime1">
              <a:rPr lang="ru-RU" noProof="0" smtClean="0"/>
              <a:t>11.11.2019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2D6987-FB6D-4DB8-81B8-AD0F35E3BB5F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98305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75DEDD-3455-4CE7-8CE4-563838EEED28}" type="datetime1">
              <a:rPr lang="ru-RU" noProof="0" smtClean="0"/>
              <a:t>11.11.2019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2D6987-FB6D-4DB8-81B8-AD0F35E3BB5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8712025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75DEDD-3455-4CE7-8CE4-563838EEED28}" type="datetime1">
              <a:rPr lang="ru-RU" noProof="0" smtClean="0"/>
              <a:t>11.11.2019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2D6987-FB6D-4DB8-81B8-AD0F35E3BB5F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78839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75DEDD-3455-4CE7-8CE4-563838EEED28}" type="datetime1">
              <a:rPr lang="ru-RU" noProof="0" smtClean="0"/>
              <a:t>11.11.2019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2D6987-FB6D-4DB8-81B8-AD0F35E3BB5F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30699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9C2E31-907D-4644-80F2-4DB295C0E17F}" type="datetime1">
              <a:rPr lang="ru-RU" noProof="0" smtClean="0"/>
              <a:t>11.11.2019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2D6987-FB6D-4DB8-81B8-AD0F35E3BB5F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778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AB43BC-686C-4CEC-9DA8-9B2BEB43AA1A}" type="datetime1">
              <a:rPr lang="ru-RU" noProof="0" smtClean="0"/>
              <a:t>11.11.2019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2D6987-FB6D-4DB8-81B8-AD0F35E3BB5F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04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4AB3C9B-AE9B-439B-9E20-F24831A15E96}" type="datetime1">
              <a:rPr lang="ru-RU" noProof="0" smtClean="0"/>
              <a:t>11.11.2019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2D6987-FB6D-4DB8-81B8-AD0F35E3BB5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2246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4DBE9FC-B4AC-4E2B-91EA-A354D93F61B0}" type="datetime1">
              <a:rPr lang="ru-RU" noProof="0" smtClean="0"/>
              <a:t>11.11.2019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2D6987-FB6D-4DB8-81B8-AD0F35E3BB5F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30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75DEDD-3455-4CE7-8CE4-563838EEED28}" type="datetime1">
              <a:rPr lang="ru-RU" noProof="0" smtClean="0"/>
              <a:t>11.11.2019</a:t>
            </a:fld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2D6987-FB6D-4DB8-81B8-AD0F35E3BB5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4893211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A82A16-18C9-4732-B382-332A3DE30819}" type="datetime1">
              <a:rPr lang="ru-RU" noProof="0" smtClean="0"/>
              <a:t>11.11.2019</a:t>
            </a:fld>
            <a:endParaRPr lang="ru-RU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2D6987-FB6D-4DB8-81B8-AD0F35E3BB5F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63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950E1DB-5DAB-47E7-83F0-6E088267881B}" type="datetime1">
              <a:rPr lang="ru-RU" noProof="0" smtClean="0"/>
              <a:t>11.11.2019</a:t>
            </a:fld>
            <a:endParaRPr lang="ru-RU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2D6987-FB6D-4DB8-81B8-AD0F35E3BB5F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73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B7FD50-AE85-4CDD-AB16-2C416C3F25D1}" type="datetime1">
              <a:rPr lang="ru-RU" noProof="0" smtClean="0"/>
              <a:t>11.11.2019</a:t>
            </a:fld>
            <a:endParaRPr lang="ru-RU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2D6987-FB6D-4DB8-81B8-AD0F35E3BB5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56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4D1ED4-4F87-478C-9B35-196DA1DDA9C6}" type="datetime1">
              <a:rPr lang="ru-RU" noProof="0" smtClean="0"/>
              <a:t>11.11.2019</a:t>
            </a:fld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2D6987-FB6D-4DB8-81B8-AD0F35E3BB5F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64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0A1652B-2F39-4CD7-8505-DDFED18FA6B4}" type="datetime1">
              <a:rPr lang="ru-RU" noProof="0" smtClean="0"/>
              <a:t>11.11.2019</a:t>
            </a:fld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2D6987-FB6D-4DB8-81B8-AD0F35E3BB5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2315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675DEDD-3455-4CE7-8CE4-563838EEED28}" type="datetime1">
              <a:rPr lang="ru-RU" noProof="0" smtClean="0"/>
              <a:t>11.11.2019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062D6987-FB6D-4DB8-81B8-AD0F35E3BB5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9715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14832" y="1791042"/>
            <a:ext cx="7512908" cy="2591488"/>
          </a:xfrm>
        </p:spPr>
        <p:txBody>
          <a:bodyPr rtlCol="0">
            <a:noAutofit/>
          </a:bodyPr>
          <a:lstStyle/>
          <a:p>
            <a:pPr rtl="0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Создание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web-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сервера в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GCP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при помощи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Jenkins</a:t>
            </a:r>
            <a:endParaRPr lang="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17276" y="4843849"/>
            <a:ext cx="3873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Евдокимова Анастасия</a:t>
            </a:r>
            <a:endParaRPr lang="ru-RU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097" y="26690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184666"/>
            <a:ext cx="12192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767" y="2561967"/>
            <a:ext cx="104191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lang="en-US" altLang="ru-RU" dirty="0" smtClean="0">
                <a:solidFill>
                  <a:srgbClr val="992298"/>
                </a:solidFill>
                <a:latin typeface="-apple-system"/>
              </a:rPr>
              <a:t>Terraform</a:t>
            </a:r>
            <a:r>
              <a:rPr lang="ru-RU" altLang="ru-RU" dirty="0">
                <a:solidFill>
                  <a:srgbClr val="222222"/>
                </a:solidFill>
                <a:latin typeface="-apple-system"/>
              </a:rPr>
              <a:t> – это инструмент от компании </a:t>
            </a:r>
            <a:r>
              <a:rPr lang="ru-RU" altLang="ru-RU" dirty="0" err="1">
                <a:solidFill>
                  <a:srgbClr val="222222"/>
                </a:solidFill>
                <a:latin typeface="-apple-system"/>
              </a:rPr>
              <a:t>Hashicorp</a:t>
            </a:r>
            <a:r>
              <a:rPr lang="ru-RU" altLang="ru-RU" dirty="0">
                <a:solidFill>
                  <a:srgbClr val="222222"/>
                </a:solidFill>
                <a:latin typeface="-apple-system"/>
              </a:rPr>
              <a:t>, помогающий </a:t>
            </a:r>
            <a:r>
              <a:rPr lang="ru-RU" altLang="ru-RU" dirty="0" smtClean="0">
                <a:solidFill>
                  <a:srgbClr val="222222"/>
                </a:solidFill>
                <a:latin typeface="-apple-system"/>
              </a:rPr>
              <a:t> </a:t>
            </a:r>
            <a:r>
              <a:rPr lang="ru-RU" altLang="ru-RU" dirty="0">
                <a:solidFill>
                  <a:srgbClr val="222222"/>
                </a:solidFill>
                <a:latin typeface="-apple-system"/>
              </a:rPr>
              <a:t>управлять </a:t>
            </a:r>
            <a:r>
              <a:rPr lang="ru-RU" altLang="ru-RU" dirty="0" err="1" smtClean="0">
                <a:solidFill>
                  <a:srgbClr val="222222"/>
                </a:solidFill>
                <a:latin typeface="-apple-system"/>
              </a:rPr>
              <a:t>инфраструктрой</a:t>
            </a:r>
            <a:r>
              <a:rPr lang="ru-RU" altLang="ru-RU" dirty="0" smtClean="0">
                <a:solidFill>
                  <a:srgbClr val="222222"/>
                </a:solidFill>
                <a:latin typeface="-apple-system"/>
              </a:rPr>
              <a:t>.</a:t>
            </a:r>
            <a:endParaRPr lang="en-US" altLang="ru-RU" dirty="0" smtClean="0">
              <a:solidFill>
                <a:srgbClr val="222222"/>
              </a:solidFill>
              <a:latin typeface="-apple-system"/>
            </a:endParaRPr>
          </a:p>
          <a:p>
            <a:pPr lvl="0" algn="just"/>
            <a:r>
              <a:rPr lang="ru-RU" altLang="ru-RU" dirty="0" smtClean="0">
                <a:solidFill>
                  <a:srgbClr val="222222"/>
                </a:solidFill>
                <a:latin typeface="-apple-system"/>
              </a:rPr>
              <a:t>В </a:t>
            </a:r>
            <a:r>
              <a:rPr lang="ru-RU" altLang="ru-RU" dirty="0">
                <a:solidFill>
                  <a:srgbClr val="222222"/>
                </a:solidFill>
                <a:latin typeface="-apple-system"/>
              </a:rPr>
              <a:t>данном случае не приходится вручную создавать </a:t>
            </a:r>
            <a:r>
              <a:rPr lang="ru-RU" altLang="ru-RU" dirty="0" err="1" smtClean="0">
                <a:solidFill>
                  <a:srgbClr val="222222"/>
                </a:solidFill>
                <a:latin typeface="-apple-system"/>
              </a:rPr>
              <a:t>инстансы</a:t>
            </a:r>
            <a:r>
              <a:rPr lang="ru-RU" altLang="ru-RU" dirty="0" smtClean="0">
                <a:solidFill>
                  <a:srgbClr val="222222"/>
                </a:solidFill>
                <a:latin typeface="-apple-system"/>
              </a:rPr>
              <a:t>,</a:t>
            </a:r>
            <a:r>
              <a:rPr lang="en-US" altLang="ru-RU" dirty="0">
                <a:solidFill>
                  <a:srgbClr val="222222"/>
                </a:solidFill>
                <a:latin typeface="-apple-system"/>
              </a:rPr>
              <a:t> </a:t>
            </a:r>
            <a:r>
              <a:rPr lang="ru-RU" altLang="ru-RU" dirty="0" smtClean="0">
                <a:solidFill>
                  <a:srgbClr val="222222"/>
                </a:solidFill>
                <a:latin typeface="-apple-system"/>
              </a:rPr>
              <a:t>сети </a:t>
            </a:r>
            <a:r>
              <a:rPr lang="ru-RU" altLang="ru-RU" dirty="0">
                <a:solidFill>
                  <a:srgbClr val="222222"/>
                </a:solidFill>
                <a:latin typeface="-apple-system"/>
              </a:rPr>
              <a:t>и т.д. в консоли </a:t>
            </a:r>
            <a:r>
              <a:rPr lang="ru-RU" altLang="ru-RU" dirty="0" smtClean="0">
                <a:solidFill>
                  <a:srgbClr val="222222"/>
                </a:solidFill>
                <a:latin typeface="-apple-system"/>
              </a:rPr>
              <a:t>вашего</a:t>
            </a:r>
            <a:endParaRPr lang="en-US" altLang="ru-RU" dirty="0" smtClean="0">
              <a:solidFill>
                <a:srgbClr val="222222"/>
              </a:solidFill>
              <a:latin typeface="-apple-system"/>
            </a:endParaRPr>
          </a:p>
          <a:p>
            <a:pPr lvl="0" algn="just"/>
            <a:r>
              <a:rPr lang="ru-RU" altLang="ru-RU" dirty="0" smtClean="0">
                <a:solidFill>
                  <a:srgbClr val="222222"/>
                </a:solidFill>
                <a:latin typeface="-apple-system"/>
              </a:rPr>
              <a:t>облачного </a:t>
            </a:r>
            <a:r>
              <a:rPr lang="ru-RU" altLang="ru-RU" dirty="0">
                <a:solidFill>
                  <a:srgbClr val="222222"/>
                </a:solidFill>
                <a:latin typeface="-apple-system"/>
              </a:rPr>
              <a:t>провайдера; достаточно написать конфигурацию, </a:t>
            </a:r>
            <a:r>
              <a:rPr lang="ru-RU" altLang="ru-RU" dirty="0" smtClean="0">
                <a:solidFill>
                  <a:srgbClr val="222222"/>
                </a:solidFill>
                <a:latin typeface="-apple-system"/>
              </a:rPr>
              <a:t>в </a:t>
            </a:r>
            <a:r>
              <a:rPr lang="ru-RU" altLang="ru-RU" dirty="0">
                <a:solidFill>
                  <a:srgbClr val="222222"/>
                </a:solidFill>
                <a:latin typeface="-apple-system"/>
              </a:rPr>
              <a:t>которой будет изложено, </a:t>
            </a:r>
            <a:r>
              <a:rPr lang="uk-UA" altLang="ru-RU" dirty="0" smtClean="0">
                <a:solidFill>
                  <a:srgbClr val="222222"/>
                </a:solidFill>
                <a:latin typeface="-apple-system"/>
              </a:rPr>
              <a:t>к</a:t>
            </a:r>
            <a:r>
              <a:rPr lang="ru-RU" altLang="ru-RU" dirty="0" err="1" smtClean="0">
                <a:solidFill>
                  <a:srgbClr val="222222"/>
                </a:solidFill>
                <a:latin typeface="-apple-system"/>
              </a:rPr>
              <a:t>ак</a:t>
            </a:r>
            <a:r>
              <a:rPr lang="ru-RU" altLang="ru-RU" dirty="0" smtClean="0">
                <a:solidFill>
                  <a:srgbClr val="222222"/>
                </a:solidFill>
                <a:latin typeface="-apple-system"/>
              </a:rPr>
              <a:t> </a:t>
            </a:r>
            <a:r>
              <a:rPr lang="ru-RU" altLang="ru-RU" dirty="0">
                <a:solidFill>
                  <a:srgbClr val="222222"/>
                </a:solidFill>
                <a:latin typeface="-apple-system"/>
              </a:rPr>
              <a:t>вы </a:t>
            </a:r>
            <a:endParaRPr lang="ru-RU" altLang="ru-RU" dirty="0" smtClean="0">
              <a:solidFill>
                <a:srgbClr val="222222"/>
              </a:solidFill>
              <a:latin typeface="-apple-system"/>
            </a:endParaRPr>
          </a:p>
          <a:p>
            <a:pPr lvl="0" algn="just"/>
            <a:r>
              <a:rPr lang="ru-RU" altLang="ru-RU" dirty="0" smtClean="0">
                <a:solidFill>
                  <a:srgbClr val="222222"/>
                </a:solidFill>
                <a:latin typeface="-apple-system"/>
              </a:rPr>
              <a:t>видите вашу будущую </a:t>
            </a:r>
            <a:r>
              <a:rPr lang="ru-RU" altLang="ru-RU" dirty="0">
                <a:solidFill>
                  <a:srgbClr val="222222"/>
                </a:solidFill>
                <a:latin typeface="-apple-system"/>
              </a:rPr>
              <a:t>инфраструктуру. Такая </a:t>
            </a:r>
            <a:r>
              <a:rPr lang="ru-RU" altLang="ru-RU" dirty="0" smtClean="0">
                <a:solidFill>
                  <a:srgbClr val="222222"/>
                </a:solidFill>
                <a:latin typeface="-apple-system"/>
              </a:rPr>
              <a:t>конфигурация создается </a:t>
            </a:r>
            <a:r>
              <a:rPr lang="ru-RU" altLang="ru-RU" dirty="0" smtClean="0">
                <a:solidFill>
                  <a:srgbClr val="222222"/>
                </a:solidFill>
                <a:latin typeface="-apple-system"/>
              </a:rPr>
              <a:t>в</a:t>
            </a:r>
            <a:r>
              <a:rPr lang="uk-UA" altLang="ru-RU" dirty="0">
                <a:solidFill>
                  <a:srgbClr val="222222"/>
                </a:solidFill>
                <a:latin typeface="-apple-system"/>
              </a:rPr>
              <a:t> </a:t>
            </a:r>
            <a:r>
              <a:rPr lang="ru-RU" altLang="ru-RU" dirty="0" smtClean="0">
                <a:solidFill>
                  <a:srgbClr val="222222"/>
                </a:solidFill>
                <a:latin typeface="-apple-system"/>
              </a:rPr>
              <a:t>человеко-читаемом </a:t>
            </a:r>
          </a:p>
          <a:p>
            <a:pPr lvl="0" algn="just"/>
            <a:r>
              <a:rPr lang="ru-RU" altLang="ru-RU" dirty="0" smtClean="0">
                <a:solidFill>
                  <a:srgbClr val="222222"/>
                </a:solidFill>
                <a:latin typeface="-apple-system"/>
              </a:rPr>
              <a:t>текстовом </a:t>
            </a:r>
            <a:r>
              <a:rPr lang="ru-RU" altLang="ru-RU" dirty="0">
                <a:solidFill>
                  <a:srgbClr val="222222"/>
                </a:solidFill>
                <a:latin typeface="-apple-system"/>
              </a:rPr>
              <a:t>формате. Если вы хотите изменить вашу </a:t>
            </a:r>
            <a:r>
              <a:rPr lang="ru-RU" altLang="ru-RU" dirty="0" smtClean="0">
                <a:solidFill>
                  <a:srgbClr val="222222"/>
                </a:solidFill>
                <a:latin typeface="-apple-system"/>
              </a:rPr>
              <a:t>инфраструктуру</a:t>
            </a:r>
            <a:r>
              <a:rPr lang="ru-RU" altLang="ru-RU" dirty="0">
                <a:solidFill>
                  <a:srgbClr val="222222"/>
                </a:solidFill>
                <a:latin typeface="-apple-system"/>
              </a:rPr>
              <a:t>, то </a:t>
            </a:r>
            <a:r>
              <a:rPr lang="ru-RU" altLang="ru-RU" dirty="0" smtClean="0">
                <a:solidFill>
                  <a:srgbClr val="222222"/>
                </a:solidFill>
                <a:latin typeface="-apple-system"/>
              </a:rPr>
              <a:t>редактируете</a:t>
            </a:r>
          </a:p>
          <a:p>
            <a:pPr lvl="0" algn="just"/>
            <a:r>
              <a:rPr lang="ru-RU" altLang="ru-RU" dirty="0" smtClean="0">
                <a:solidFill>
                  <a:srgbClr val="222222"/>
                </a:solidFill>
                <a:latin typeface="-apple-system"/>
              </a:rPr>
              <a:t>конфигурацию </a:t>
            </a:r>
            <a:r>
              <a:rPr lang="ru-RU" altLang="ru-RU" dirty="0">
                <a:solidFill>
                  <a:srgbClr val="222222"/>
                </a:solidFill>
                <a:latin typeface="-apple-system"/>
              </a:rPr>
              <a:t>и </a:t>
            </a:r>
            <a:r>
              <a:rPr lang="ru-RU" altLang="ru-RU" dirty="0" smtClean="0">
                <a:solidFill>
                  <a:srgbClr val="222222"/>
                </a:solidFill>
                <a:latin typeface="-apple-system"/>
              </a:rPr>
              <a:t>запускаете. </a:t>
            </a:r>
            <a:r>
              <a:rPr lang="ru-RU" altLang="ru-RU" dirty="0" err="1">
                <a:solidFill>
                  <a:srgbClr val="222222"/>
                </a:solidFill>
                <a:latin typeface="-apple-system"/>
              </a:rPr>
              <a:t>Terraform</a:t>
            </a:r>
            <a:r>
              <a:rPr lang="ru-RU" altLang="ru-RU" dirty="0">
                <a:solidFill>
                  <a:srgbClr val="222222"/>
                </a:solidFill>
                <a:latin typeface="-apple-system"/>
              </a:rPr>
              <a:t> </a:t>
            </a:r>
            <a:r>
              <a:rPr lang="ru-RU" altLang="ru-RU" dirty="0" smtClean="0">
                <a:solidFill>
                  <a:srgbClr val="222222"/>
                </a:solidFill>
                <a:latin typeface="-apple-system"/>
              </a:rPr>
              <a:t>направит вызовы </a:t>
            </a:r>
            <a:r>
              <a:rPr lang="ru-RU" altLang="ru-RU" dirty="0">
                <a:solidFill>
                  <a:srgbClr val="222222"/>
                </a:solidFill>
                <a:latin typeface="-apple-system"/>
              </a:rPr>
              <a:t>API к вашему </a:t>
            </a:r>
            <a:r>
              <a:rPr lang="ru-RU" altLang="ru-RU" dirty="0" smtClean="0">
                <a:solidFill>
                  <a:srgbClr val="222222"/>
                </a:solidFill>
                <a:latin typeface="-apple-system"/>
              </a:rPr>
              <a:t>облачному провайдеру</a:t>
            </a:r>
            <a:r>
              <a:rPr lang="ru-RU" altLang="ru-RU" dirty="0">
                <a:solidFill>
                  <a:srgbClr val="222222"/>
                </a:solidFill>
                <a:latin typeface="-apple-system"/>
              </a:rPr>
              <a:t>, </a:t>
            </a:r>
            <a:endParaRPr lang="ru-RU" altLang="ru-RU" dirty="0" smtClean="0">
              <a:solidFill>
                <a:srgbClr val="222222"/>
              </a:solidFill>
              <a:latin typeface="-apple-system"/>
            </a:endParaRPr>
          </a:p>
          <a:p>
            <a:pPr lvl="0" algn="just"/>
            <a:r>
              <a:rPr lang="ru-RU" altLang="ru-RU" dirty="0" smtClean="0">
                <a:solidFill>
                  <a:srgbClr val="222222"/>
                </a:solidFill>
                <a:latin typeface="-apple-system"/>
              </a:rPr>
              <a:t>чтобы </a:t>
            </a:r>
            <a:r>
              <a:rPr lang="ru-RU" altLang="ru-RU" dirty="0">
                <a:solidFill>
                  <a:srgbClr val="222222"/>
                </a:solidFill>
                <a:latin typeface="-apple-system"/>
              </a:rPr>
              <a:t>привести инфраструктуру в </a:t>
            </a:r>
            <a:r>
              <a:rPr lang="ru-RU" altLang="ru-RU" dirty="0" smtClean="0">
                <a:solidFill>
                  <a:srgbClr val="222222"/>
                </a:solidFill>
                <a:latin typeface="-apple-system"/>
              </a:rPr>
              <a:t>соответствие с </a:t>
            </a:r>
            <a:r>
              <a:rPr lang="ru-RU" altLang="ru-RU" dirty="0">
                <a:solidFill>
                  <a:srgbClr val="222222"/>
                </a:solidFill>
                <a:latin typeface="-apple-system"/>
              </a:rPr>
              <a:t>конфигурацией, </a:t>
            </a:r>
            <a:r>
              <a:rPr lang="ru-RU" altLang="ru-RU" dirty="0" smtClean="0">
                <a:solidFill>
                  <a:srgbClr val="222222"/>
                </a:solidFill>
                <a:latin typeface="-apple-system"/>
              </a:rPr>
              <a:t>указанной </a:t>
            </a:r>
            <a:r>
              <a:rPr lang="ru-RU" altLang="ru-RU" dirty="0">
                <a:solidFill>
                  <a:srgbClr val="222222"/>
                </a:solidFill>
                <a:latin typeface="-apple-system"/>
              </a:rPr>
              <a:t>в этом файле.</a:t>
            </a:r>
            <a:r>
              <a:rPr lang="ru-RU" altLang="ru-RU" sz="1050" dirty="0"/>
              <a:t> </a:t>
            </a:r>
            <a:endParaRPr lang="ru-RU" altLang="ru-RU" sz="2800" dirty="0">
              <a:latin typeface="Arial" panose="020B0604020202020204" pitchFamily="34" charset="0"/>
            </a:endParaRPr>
          </a:p>
          <a:p>
            <a:pPr algn="just"/>
            <a:endParaRPr lang="ru-RU" dirty="0"/>
          </a:p>
        </p:txBody>
      </p:sp>
      <p:pic>
        <p:nvPicPr>
          <p:cNvPr id="10" name="Picture 14" descr="ÐÐ°ÑÑÐ¸Ð½ÐºÐ¸ Ð¿Ð¾ Ð·Ð°Ð¿ÑÐ¾ÑÑ terrafor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02" y="773575"/>
            <a:ext cx="1530105" cy="153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940889" y="1008184"/>
            <a:ext cx="32989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Terraform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860069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1297" y="477795"/>
            <a:ext cx="32121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b="1" dirty="0"/>
              <a:t>t</a:t>
            </a:r>
            <a:r>
              <a:rPr lang="en-AU" sz="4800" b="1" dirty="0" smtClean="0"/>
              <a:t>erraform.tf</a:t>
            </a:r>
            <a:endParaRPr lang="ru-RU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26289" y="1259365"/>
            <a:ext cx="10297299" cy="461664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400" dirty="0"/>
              <a:t>provider "google" {</a:t>
            </a:r>
          </a:p>
          <a:p>
            <a:r>
              <a:rPr lang="en-US" sz="1400" dirty="0"/>
              <a:t>  credentials = "${file("</a:t>
            </a:r>
            <a:r>
              <a:rPr lang="en-US" sz="1400" dirty="0" err="1"/>
              <a:t>cread.json</a:t>
            </a:r>
            <a:r>
              <a:rPr lang="en-US" sz="1400" dirty="0"/>
              <a:t>")}"</a:t>
            </a:r>
          </a:p>
          <a:p>
            <a:r>
              <a:rPr lang="en-US" sz="1400" dirty="0"/>
              <a:t>  project     = "prod-254416"</a:t>
            </a:r>
          </a:p>
          <a:p>
            <a:r>
              <a:rPr lang="en-US" sz="1400" dirty="0"/>
              <a:t>  region      = "us-central1"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resource "</a:t>
            </a:r>
            <a:r>
              <a:rPr lang="en-US" sz="1400" dirty="0" err="1"/>
              <a:t>google_compute_instance</a:t>
            </a:r>
            <a:r>
              <a:rPr lang="en-US" sz="1400" dirty="0"/>
              <a:t>" "webserver" {</a:t>
            </a:r>
          </a:p>
          <a:p>
            <a:r>
              <a:rPr lang="en-US" sz="1400" dirty="0"/>
              <a:t>  name         = "apache-server5"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machine_type</a:t>
            </a:r>
            <a:r>
              <a:rPr lang="en-US" sz="1400" dirty="0"/>
              <a:t> = "g1-small"</a:t>
            </a:r>
          </a:p>
          <a:p>
            <a:r>
              <a:rPr lang="en-US" sz="1400" dirty="0"/>
              <a:t>  zone         = "us-central1-a"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boot_disk</a:t>
            </a:r>
            <a:r>
              <a:rPr lang="en-US" sz="1400" dirty="0"/>
              <a:t>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initialize_params</a:t>
            </a:r>
            <a:r>
              <a:rPr lang="en-US" sz="1400" dirty="0"/>
              <a:t> {</a:t>
            </a:r>
          </a:p>
          <a:p>
            <a:r>
              <a:rPr lang="en-US" sz="1400" dirty="0"/>
              <a:t>      image = "</a:t>
            </a:r>
            <a:r>
              <a:rPr lang="en-US" sz="1400" dirty="0" err="1"/>
              <a:t>ubuntu</a:t>
            </a:r>
            <a:r>
              <a:rPr lang="en-US" sz="1400" dirty="0"/>
              <a:t>-</a:t>
            </a:r>
            <a:r>
              <a:rPr lang="en-US" sz="1400" dirty="0" err="1"/>
              <a:t>os</a:t>
            </a:r>
            <a:r>
              <a:rPr lang="en-US" sz="1400" dirty="0"/>
              <a:t>-cloud/ubuntu-1604-lts"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metadata_startup_script</a:t>
            </a:r>
            <a:r>
              <a:rPr lang="en-US" sz="1400" dirty="0" smtClean="0"/>
              <a:t> = "</a:t>
            </a:r>
            <a:r>
              <a:rPr lang="en-US" sz="1400" dirty="0" err="1" smtClean="0"/>
              <a:t>sudo</a:t>
            </a:r>
            <a:r>
              <a:rPr lang="en-US" sz="1400" dirty="0" smtClean="0"/>
              <a:t> apt -y update; </a:t>
            </a:r>
            <a:r>
              <a:rPr lang="en-US" sz="1400" dirty="0" err="1" smtClean="0"/>
              <a:t>sudo</a:t>
            </a:r>
            <a:r>
              <a:rPr lang="en-US" sz="1400" dirty="0" smtClean="0"/>
              <a:t> apt install apache2 -y; </a:t>
            </a:r>
            <a:r>
              <a:rPr lang="en-US" sz="1400" dirty="0" err="1" smtClean="0"/>
              <a:t>sudo</a:t>
            </a:r>
            <a:r>
              <a:rPr lang="en-US" sz="1400" dirty="0" smtClean="0"/>
              <a:t> </a:t>
            </a:r>
            <a:r>
              <a:rPr lang="en-US" sz="1400" dirty="0" err="1" smtClean="0"/>
              <a:t>chmod</a:t>
            </a:r>
            <a:r>
              <a:rPr lang="en-US" sz="1400" dirty="0" smtClean="0"/>
              <a:t> 777 /</a:t>
            </a:r>
            <a:r>
              <a:rPr lang="en-US" sz="1400" dirty="0" err="1" smtClean="0"/>
              <a:t>var</a:t>
            </a:r>
            <a:r>
              <a:rPr lang="en-US" sz="1400" dirty="0" smtClean="0"/>
              <a:t>/www/html; echo Simple DevOps project &gt; /</a:t>
            </a:r>
            <a:r>
              <a:rPr lang="en-US" sz="1400" dirty="0" err="1" smtClean="0"/>
              <a:t>var</a:t>
            </a:r>
            <a:r>
              <a:rPr lang="en-US" sz="1400" dirty="0" smtClean="0"/>
              <a:t>/www/html/index.html; </a:t>
            </a:r>
            <a:r>
              <a:rPr lang="en-US" sz="1400" dirty="0" err="1" smtClean="0"/>
              <a:t>sudo</a:t>
            </a:r>
            <a:r>
              <a:rPr lang="en-US" sz="1400" dirty="0" smtClean="0"/>
              <a:t> service apache2 restart;"</a:t>
            </a:r>
          </a:p>
          <a:p>
            <a:endParaRPr lang="en-US" sz="1400" dirty="0" smtClean="0"/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network_interface</a:t>
            </a:r>
            <a:r>
              <a:rPr lang="en-US" sz="1400" dirty="0" smtClean="0"/>
              <a:t> {</a:t>
            </a:r>
          </a:p>
          <a:p>
            <a:r>
              <a:rPr lang="en-US" sz="1400" dirty="0" smtClean="0"/>
              <a:t>    network = "default"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access_config</a:t>
            </a:r>
            <a:r>
              <a:rPr lang="en-US" sz="1400" dirty="0" smtClean="0"/>
              <a:t> {}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r>
              <a:rPr lang="en-US" sz="1400" dirty="0" smtClean="0"/>
              <a:t>resource "</a:t>
            </a:r>
            <a:r>
              <a:rPr lang="en-US" sz="1400" dirty="0" err="1" smtClean="0"/>
              <a:t>google_compute_firewall</a:t>
            </a:r>
            <a:r>
              <a:rPr lang="en-US" sz="1400" dirty="0" smtClean="0"/>
              <a:t>" "default" {</a:t>
            </a:r>
          </a:p>
          <a:p>
            <a:r>
              <a:rPr lang="en-US" sz="1400" dirty="0" smtClean="0"/>
              <a:t>  name    = "apache-firewall5"</a:t>
            </a:r>
          </a:p>
          <a:p>
            <a:r>
              <a:rPr lang="en-US" sz="1400" dirty="0" smtClean="0"/>
              <a:t>  network = "default"</a:t>
            </a:r>
          </a:p>
          <a:p>
            <a:endParaRPr lang="en-US" sz="1400" dirty="0" smtClean="0"/>
          </a:p>
          <a:p>
            <a:r>
              <a:rPr lang="en-US" sz="1400" dirty="0" smtClean="0"/>
              <a:t>  allow {</a:t>
            </a:r>
          </a:p>
          <a:p>
            <a:r>
              <a:rPr lang="en-US" sz="1400" dirty="0" smtClean="0"/>
              <a:t>    protocol = "</a:t>
            </a:r>
            <a:r>
              <a:rPr lang="en-US" sz="1400" dirty="0" err="1" smtClean="0"/>
              <a:t>tcp</a:t>
            </a:r>
            <a:r>
              <a:rPr lang="en-US" sz="1400" dirty="0" smtClean="0"/>
              <a:t>"</a:t>
            </a:r>
          </a:p>
          <a:p>
            <a:r>
              <a:rPr lang="en-US" sz="1400" dirty="0" smtClean="0"/>
              <a:t>    ports    = ["80", "443"]</a:t>
            </a:r>
          </a:p>
          <a:p>
            <a:r>
              <a:rPr lang="en-US" sz="1400" dirty="0" smtClean="0"/>
              <a:t>  }</a:t>
            </a:r>
          </a:p>
          <a:p>
            <a:endParaRPr lang="en-US" sz="1400" dirty="0" smtClean="0"/>
          </a:p>
          <a:p>
            <a:r>
              <a:rPr lang="en-US" sz="1400" dirty="0" smtClean="0"/>
              <a:t>  allow {</a:t>
            </a:r>
          </a:p>
          <a:p>
            <a:r>
              <a:rPr lang="en-US" sz="1400" dirty="0" smtClean="0"/>
              <a:t>    protocol = "</a:t>
            </a:r>
            <a:r>
              <a:rPr lang="en-US" sz="1400" dirty="0" err="1" smtClean="0"/>
              <a:t>icmp</a:t>
            </a:r>
            <a:r>
              <a:rPr lang="en-US" sz="1400" dirty="0" smtClean="0"/>
              <a:t>"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800" dirty="0" smtClean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174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ÐÐ°ÑÑÐ¸Ð½ÐºÐ¸ Ð¿Ð¾ Ð·Ð°Ð¿ÑÐ¾ÑÑ gc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370" y="651856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53945" y="1058424"/>
            <a:ext cx="74667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Google Cloud Platform</a:t>
            </a:r>
            <a:endParaRPr lang="ru-RU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920144" y="2638904"/>
            <a:ext cx="104072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Глобальная платформа 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/>
              <a:t>Cloud</a:t>
            </a:r>
            <a:r>
              <a:rPr lang="ru-RU" dirty="0"/>
              <a:t> </a:t>
            </a:r>
            <a:r>
              <a:rPr lang="ru-RU" dirty="0" err="1"/>
              <a:t>Platform</a:t>
            </a:r>
            <a:r>
              <a:rPr lang="ru-RU" dirty="0"/>
              <a:t> (GCP) предоставляет облачные сервисы в </a:t>
            </a:r>
            <a:r>
              <a:rPr lang="ru-RU" dirty="0" smtClean="0"/>
              <a:t>формате</a:t>
            </a:r>
          </a:p>
          <a:p>
            <a:r>
              <a:rPr lang="ru-RU" dirty="0" err="1" smtClean="0"/>
              <a:t>IaaS</a:t>
            </a:r>
            <a:r>
              <a:rPr lang="ru-RU" dirty="0"/>
              <a:t>, </a:t>
            </a:r>
            <a:r>
              <a:rPr lang="ru-RU" dirty="0" err="1"/>
              <a:t>SaaS</a:t>
            </a:r>
            <a:r>
              <a:rPr lang="ru-RU" dirty="0"/>
              <a:t> и </a:t>
            </a:r>
            <a:r>
              <a:rPr lang="ru-RU" dirty="0" err="1"/>
              <a:t>PaaS</a:t>
            </a:r>
            <a:r>
              <a:rPr lang="ru-RU" dirty="0" smtClean="0"/>
              <a:t>. </a:t>
            </a:r>
            <a:r>
              <a:rPr lang="ru-RU" dirty="0"/>
              <a:t>На базе GCP работают международная платежная система </a:t>
            </a:r>
            <a:r>
              <a:rPr lang="ru-RU" dirty="0" err="1"/>
              <a:t>PayPal</a:t>
            </a:r>
            <a:r>
              <a:rPr lang="ru-RU" dirty="0"/>
              <a:t>, интернет-магазин </a:t>
            </a:r>
            <a:r>
              <a:rPr lang="ru-RU" dirty="0" err="1"/>
              <a:t>eBay</a:t>
            </a:r>
            <a:r>
              <a:rPr lang="ru-RU" dirty="0" smtClean="0"/>
              <a:t>,</a:t>
            </a:r>
          </a:p>
          <a:p>
            <a:r>
              <a:rPr lang="ru-RU" dirty="0" smtClean="0"/>
              <a:t>интернет-сервис </a:t>
            </a:r>
            <a:r>
              <a:rPr lang="ru-RU" dirty="0" err="1"/>
              <a:t>Spotify</a:t>
            </a:r>
            <a:r>
              <a:rPr lang="ru-RU" dirty="0"/>
              <a:t> и </a:t>
            </a:r>
            <a:r>
              <a:rPr lang="ru-RU" dirty="0" err="1"/>
              <a:t>Twitter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9868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277" y="2545861"/>
            <a:ext cx="9433398" cy="27475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38401" y="1013254"/>
            <a:ext cx="67746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 smtClean="0"/>
              <a:t>Пре</a:t>
            </a:r>
            <a:r>
              <a:rPr lang="uk-UA" sz="6000" dirty="0" smtClean="0"/>
              <a:t>и</a:t>
            </a:r>
            <a:r>
              <a:rPr lang="ru-RU" sz="6000" dirty="0" err="1" smtClean="0"/>
              <a:t>мущества</a:t>
            </a:r>
            <a:r>
              <a:rPr lang="ru-RU" sz="6000" dirty="0" smtClean="0"/>
              <a:t> </a:t>
            </a:r>
            <a:r>
              <a:rPr lang="en-US" sz="6000" dirty="0" smtClean="0"/>
              <a:t>GCP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87103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2540" y="2594919"/>
            <a:ext cx="71785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0609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2994" y="213900"/>
            <a:ext cx="12019006" cy="1521340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Технологии, которые использовали</a:t>
            </a:r>
            <a:r>
              <a:rPr lang="uk-UA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сь</a:t>
            </a:r>
            <a:r>
              <a:rPr lang="ru-RU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в проекте</a:t>
            </a:r>
            <a:endParaRPr lang="ru-RU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 descr="ÐÐ°ÑÑÐ¸Ð½ÐºÐ¸ Ð¿Ð¾ Ð·Ð°Ð¿ÑÐ¾ÑÑ vagra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27" y="3522391"/>
            <a:ext cx="1197485" cy="119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ÐÐ°ÑÑÐ¸Ð½ÐºÐ¸ Ð¿Ð¾ Ð·Ð°Ð¿ÑÐ¾ÑÑ dock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2" name="Picture 8" descr="ÐÐ°ÑÑÐ¸Ð½ÐºÐ¸ Ð¿Ð¾ Ð·Ð°Ð¿ÑÐ¾ÑÑ dock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275" y="3419871"/>
            <a:ext cx="1688582" cy="144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ÐÐ°ÑÑÐ¸Ð½ÐºÐ¸ Ð¿Ð¾ Ð·Ð°Ð¿ÑÐ¾ÑÑ githu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396" y="1294136"/>
            <a:ext cx="2428816" cy="136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Ð°ÑÑÐ¸Ð½ÐºÐ¸ Ð¿Ð¾ Ð·Ð°Ð¿ÑÐ¾ÑÑ terrafor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206" y="3356080"/>
            <a:ext cx="1530105" cy="153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Ð°ÑÑÐ¸Ð½ÐºÐ¸ Ð¿Ð¾ Ð·Ð°Ð¿ÑÐ¾ÑÑ jenki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142" y="3217137"/>
            <a:ext cx="1828078" cy="182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ÐÐ°ÑÑÐ¸Ð½ÐºÐ¸ Ð¿Ð¾ Ð·Ð°Ð¿ÑÐ¾ÑÑ gc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854" y="3096956"/>
            <a:ext cx="1622920" cy="162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 стрелкой 5"/>
          <p:cNvCxnSpPr>
            <a:stCxn id="1026" idx="3"/>
          </p:cNvCxnSpPr>
          <p:nvPr/>
        </p:nvCxnSpPr>
        <p:spPr>
          <a:xfrm flipV="1">
            <a:off x="1891912" y="4121133"/>
            <a:ext cx="1013015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1032" idx="3"/>
            <a:endCxn id="1040" idx="1"/>
          </p:cNvCxnSpPr>
          <p:nvPr/>
        </p:nvCxnSpPr>
        <p:spPr>
          <a:xfrm flipV="1">
            <a:off x="4511857" y="4131176"/>
            <a:ext cx="814285" cy="98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endCxn id="1040" idx="0"/>
          </p:cNvCxnSpPr>
          <p:nvPr/>
        </p:nvCxnSpPr>
        <p:spPr>
          <a:xfrm>
            <a:off x="6240181" y="2774639"/>
            <a:ext cx="0" cy="442498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endCxn id="1038" idx="1"/>
          </p:cNvCxnSpPr>
          <p:nvPr/>
        </p:nvCxnSpPr>
        <p:spPr>
          <a:xfrm flipV="1">
            <a:off x="6779605" y="4121133"/>
            <a:ext cx="523601" cy="100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38" idx="3"/>
          </p:cNvCxnSpPr>
          <p:nvPr/>
        </p:nvCxnSpPr>
        <p:spPr>
          <a:xfrm flipV="1">
            <a:off x="8833311" y="4114398"/>
            <a:ext cx="496547" cy="67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873" y="2645452"/>
            <a:ext cx="43976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Vagrant</a:t>
            </a:r>
            <a:r>
              <a:rPr lang="ru-RU" dirty="0"/>
              <a:t> это инструмент, позволяющий унифицировать среду разработки и среду в </a:t>
            </a:r>
            <a:r>
              <a:rPr lang="ru-RU" dirty="0" smtClean="0"/>
              <a:t>которой </a:t>
            </a:r>
            <a:r>
              <a:rPr lang="ru-RU" dirty="0"/>
              <a:t>этот </a:t>
            </a:r>
            <a:r>
              <a:rPr lang="ru-RU" dirty="0" smtClean="0"/>
              <a:t>код</a:t>
            </a:r>
          </a:p>
          <a:p>
            <a:r>
              <a:rPr lang="ru-RU" dirty="0" smtClean="0"/>
              <a:t>будет </a:t>
            </a:r>
            <a:r>
              <a:rPr lang="ru-RU" dirty="0"/>
              <a:t>разворачиваться, используя технологию </a:t>
            </a:r>
            <a:r>
              <a:rPr lang="ru-RU" dirty="0" err="1" smtClean="0"/>
              <a:t>виртуализации.Vagrant</a:t>
            </a:r>
            <a:r>
              <a:rPr lang="ru-RU" dirty="0" smtClean="0"/>
              <a:t> это CLI </a:t>
            </a:r>
            <a:r>
              <a:rPr lang="ru-RU" dirty="0"/>
              <a:t>(интерфейс командной </a:t>
            </a:r>
            <a:endParaRPr lang="ru-RU" dirty="0" smtClean="0"/>
          </a:p>
          <a:p>
            <a:r>
              <a:rPr lang="ru-RU" dirty="0" smtClean="0"/>
              <a:t>строки</a:t>
            </a:r>
            <a:r>
              <a:rPr lang="ru-RU" dirty="0"/>
              <a:t>) </a:t>
            </a:r>
            <a:r>
              <a:rPr lang="ru-RU" dirty="0" smtClean="0"/>
              <a:t>для </a:t>
            </a:r>
            <a:r>
              <a:rPr lang="ru-RU" dirty="0" err="1" smtClean="0"/>
              <a:t>VirtualBox</a:t>
            </a:r>
            <a:r>
              <a:rPr lang="ru-RU" dirty="0" smtClean="0"/>
              <a:t> </a:t>
            </a:r>
            <a:r>
              <a:rPr lang="ru-RU" dirty="0"/>
              <a:t>с </a:t>
            </a:r>
            <a:r>
              <a:rPr lang="ru-RU" dirty="0" err="1"/>
              <a:t>блекджеком</a:t>
            </a:r>
            <a:r>
              <a:rPr lang="ru-RU" dirty="0"/>
              <a:t> и </a:t>
            </a:r>
            <a:r>
              <a:rPr lang="ru-RU" dirty="0" err="1"/>
              <a:t>Vagrantfile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" name="Picture 2" descr="ÐÐ°ÑÑÐ¸Ð½ÐºÐ¸ Ð¿Ð¾ Ð·Ð°Ð¿ÑÐ¾ÑÑ vagra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932" y="869726"/>
            <a:ext cx="1197485" cy="119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14650" y="971550"/>
            <a:ext cx="31759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Vagrant 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88607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ÐÐ°ÑÑÐ¸Ð½ÐºÐ¸ Ð¿Ð¾ Ð·Ð°Ð¿ÑÐ¾ÑÑ do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54" y="730975"/>
            <a:ext cx="1688582" cy="144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53654" y="2595287"/>
            <a:ext cx="105757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Docker</a:t>
            </a:r>
            <a:r>
              <a:rPr lang="ru-RU" dirty="0"/>
              <a:t> – это программная платформа для быстрой разработки, тестирования и развертывания приложений. </a:t>
            </a:r>
            <a:endParaRPr lang="ru-RU" dirty="0" smtClean="0"/>
          </a:p>
          <a:p>
            <a:r>
              <a:rPr lang="ru-RU" dirty="0" err="1" smtClean="0"/>
              <a:t>Docker</a:t>
            </a:r>
            <a:r>
              <a:rPr lang="ru-RU" dirty="0" smtClean="0"/>
              <a:t> </a:t>
            </a:r>
            <a:r>
              <a:rPr lang="ru-RU" dirty="0"/>
              <a:t>упаковывает ПО в стандартизованные блоки, которые называются </a:t>
            </a:r>
            <a:r>
              <a:rPr lang="ru-RU" dirty="0" smtClean="0"/>
              <a:t>контейнерами. </a:t>
            </a:r>
            <a:r>
              <a:rPr lang="ru-RU" dirty="0"/>
              <a:t>Каждый </a:t>
            </a:r>
            <a:r>
              <a:rPr lang="ru-RU" dirty="0" smtClean="0"/>
              <a:t>контейнер</a:t>
            </a:r>
          </a:p>
          <a:p>
            <a:r>
              <a:rPr lang="ru-RU" dirty="0" smtClean="0"/>
              <a:t> </a:t>
            </a:r>
            <a:r>
              <a:rPr lang="ru-RU" dirty="0"/>
              <a:t>включает все необходимое для работы приложения: библиотеки, системные инструменты, код и среду </a:t>
            </a:r>
            <a:endParaRPr lang="ru-RU" dirty="0" smtClean="0"/>
          </a:p>
          <a:p>
            <a:r>
              <a:rPr lang="ru-RU" dirty="0" smtClean="0"/>
              <a:t>исполнения</a:t>
            </a:r>
            <a:r>
              <a:rPr lang="ru-RU" dirty="0"/>
              <a:t>. Благодаря </a:t>
            </a:r>
            <a:r>
              <a:rPr lang="ru-RU" dirty="0" err="1"/>
              <a:t>Docker</a:t>
            </a:r>
            <a:r>
              <a:rPr lang="ru-RU" dirty="0"/>
              <a:t> можно быстро развертывать и масштабировать приложения в любой </a:t>
            </a:r>
            <a:r>
              <a:rPr lang="ru-RU" dirty="0" smtClean="0"/>
              <a:t>среде</a:t>
            </a:r>
          </a:p>
          <a:p>
            <a:r>
              <a:rPr lang="ru-RU" dirty="0" smtClean="0"/>
              <a:t> </a:t>
            </a:r>
            <a:r>
              <a:rPr lang="ru-RU" dirty="0"/>
              <a:t>и сохранять уверенность в том, что код будет работать.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96293" y="944308"/>
            <a:ext cx="24086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Docker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64668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92" y="1982598"/>
            <a:ext cx="10278837" cy="36083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6200" y="1069521"/>
            <a:ext cx="4906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Преимущества </a:t>
            </a:r>
            <a:r>
              <a:rPr lang="en-US" sz="3600" dirty="0" smtClean="0"/>
              <a:t>Docker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15341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ÐÐ°ÑÑÐ¸Ð½ÐºÐ¸ Ð¿Ð¾ Ð·Ð°Ð¿ÑÐ¾ÑÑ githu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334" y="819112"/>
            <a:ext cx="2428816" cy="136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08665" y="994051"/>
            <a:ext cx="25330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GitHub</a:t>
            </a:r>
            <a:endParaRPr lang="ru-RU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948090" y="2620735"/>
            <a:ext cx="10657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GitHub</a:t>
            </a:r>
            <a:r>
              <a:rPr lang="ru-RU" dirty="0"/>
              <a:t> это система управления проектами и версиями </a:t>
            </a:r>
            <a:r>
              <a:rPr lang="ru-RU" dirty="0" smtClean="0"/>
              <a:t>кода, созданная </a:t>
            </a:r>
            <a:r>
              <a:rPr lang="ru-RU" dirty="0"/>
              <a:t>для разработчиков. </a:t>
            </a:r>
            <a:r>
              <a:rPr lang="ru-RU" dirty="0" smtClean="0"/>
              <a:t>Используется для</a:t>
            </a:r>
            <a:endParaRPr lang="en-AU" dirty="0" smtClean="0"/>
          </a:p>
          <a:p>
            <a:r>
              <a:rPr lang="ru-RU" dirty="0"/>
              <a:t>р</a:t>
            </a:r>
            <a:r>
              <a:rPr lang="ru-RU" dirty="0" smtClean="0"/>
              <a:t>аботы с </a:t>
            </a:r>
            <a:r>
              <a:rPr lang="ru-RU" dirty="0"/>
              <a:t>другими людьми по всему миру, </a:t>
            </a:r>
            <a:r>
              <a:rPr lang="ru-RU" dirty="0" smtClean="0"/>
              <a:t>планированию своих проектов </a:t>
            </a:r>
            <a:r>
              <a:rPr lang="ru-RU" dirty="0"/>
              <a:t>и </a:t>
            </a:r>
            <a:r>
              <a:rPr lang="ru-RU" dirty="0" smtClean="0"/>
              <a:t>отслеживания своей работы.</a:t>
            </a:r>
            <a:endParaRPr lang="ru-RU" dirty="0"/>
          </a:p>
          <a:p>
            <a:r>
              <a:rPr lang="en-US" dirty="0" smtClean="0"/>
              <a:t>GitHub</a:t>
            </a:r>
            <a:r>
              <a:rPr lang="ru-RU" dirty="0"/>
              <a:t> также является одним </a:t>
            </a:r>
            <a:r>
              <a:rPr lang="ru-RU" dirty="0" smtClean="0"/>
              <a:t>из крупнейших онлайн хранилищ совместной </a:t>
            </a:r>
            <a:r>
              <a:rPr lang="ru-RU" dirty="0"/>
              <a:t>работы по всему миру.</a:t>
            </a:r>
          </a:p>
        </p:txBody>
      </p:sp>
    </p:spTree>
    <p:extLst>
      <p:ext uri="{BB962C8B-B14F-4D97-AF65-F5344CB8AC3E}">
        <p14:creationId xmlns:p14="http://schemas.microsoft.com/office/powerpoint/2010/main" val="421657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ÐÐ°ÑÑÐ¸Ð½ÐºÐ¸ Ð¿Ð¾ Ð·Ð°Ð¿ÑÐ¾ÑÑ jenki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46" y="685058"/>
            <a:ext cx="1828078" cy="182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06585" y="996043"/>
            <a:ext cx="2341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Jenkins</a:t>
            </a:r>
            <a:endParaRPr lang="ru-RU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1068846" y="2618971"/>
            <a:ext cx="10143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 err="1" smtClean="0"/>
              <a:t>Jenkins</a:t>
            </a:r>
            <a:r>
              <a:rPr lang="en-US" dirty="0"/>
              <a:t> </a:t>
            </a:r>
            <a:r>
              <a:rPr lang="ru-RU" dirty="0" smtClean="0"/>
              <a:t>используется для</a:t>
            </a:r>
            <a:r>
              <a:rPr lang="ru-RU" dirty="0"/>
              <a:t> </a:t>
            </a:r>
            <a:r>
              <a:rPr lang="ru-RU" dirty="0" smtClean="0"/>
              <a:t>автоматического </a:t>
            </a:r>
            <a:r>
              <a:rPr lang="ru-RU" dirty="0" err="1" smtClean="0"/>
              <a:t>деплоя</a:t>
            </a:r>
            <a:r>
              <a:rPr lang="ru-RU" dirty="0" smtClean="0"/>
              <a:t> </a:t>
            </a:r>
            <a:r>
              <a:rPr lang="ru-RU" dirty="0"/>
              <a:t>приложений и инфраструктуры, а также </a:t>
            </a:r>
            <a:r>
              <a:rPr lang="ru-RU" dirty="0" smtClean="0"/>
              <a:t>в управлении </a:t>
            </a:r>
          </a:p>
          <a:p>
            <a:pPr algn="just"/>
            <a:r>
              <a:rPr lang="ru-RU" dirty="0"/>
              <a:t>р</a:t>
            </a:r>
            <a:r>
              <a:rPr lang="ru-RU" dirty="0" smtClean="0"/>
              <a:t>азличного рода </a:t>
            </a:r>
            <a:r>
              <a:rPr lang="ru-RU" dirty="0"/>
              <a:t>задач</a:t>
            </a:r>
            <a:r>
              <a:rPr lang="ru-RU" dirty="0" smtClean="0"/>
              <a:t>. </a:t>
            </a:r>
            <a:r>
              <a:rPr lang="ru-RU" dirty="0" err="1"/>
              <a:t>Jenkins</a:t>
            </a:r>
            <a:r>
              <a:rPr lang="ru-RU" dirty="0"/>
              <a:t> является бесплатным инструментом, обладающим </a:t>
            </a:r>
            <a:r>
              <a:rPr lang="ru-RU" dirty="0" smtClean="0"/>
              <a:t>огромными</a:t>
            </a:r>
          </a:p>
          <a:p>
            <a:pPr algn="just"/>
            <a:r>
              <a:rPr lang="ru-RU" dirty="0" smtClean="0"/>
              <a:t>возможностями </a:t>
            </a:r>
            <a:r>
              <a:rPr lang="ru-RU" dirty="0"/>
              <a:t>в виде тысяч плагинов, которые постоянно добавляются и обновляются.</a:t>
            </a:r>
          </a:p>
        </p:txBody>
      </p:sp>
    </p:spTree>
    <p:extLst>
      <p:ext uri="{BB962C8B-B14F-4D97-AF65-F5344CB8AC3E}">
        <p14:creationId xmlns:p14="http://schemas.microsoft.com/office/powerpoint/2010/main" val="1410205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2681" y="2677297"/>
            <a:ext cx="99320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Это </a:t>
            </a:r>
            <a:r>
              <a:rPr lang="ru-RU" dirty="0"/>
              <a:t>тип задачи в </a:t>
            </a:r>
            <a:r>
              <a:rPr lang="ru-RU" dirty="0" err="1"/>
              <a:t>Jenkins</a:t>
            </a:r>
            <a:r>
              <a:rPr lang="ru-RU" dirty="0"/>
              <a:t>, с помощью которого мы можем описать необходимый нам процесс </a:t>
            </a:r>
            <a:r>
              <a:rPr lang="ru-RU" dirty="0" err="1"/>
              <a:t>деплоя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или </a:t>
            </a:r>
            <a:r>
              <a:rPr lang="ru-RU" dirty="0"/>
              <a:t>сборки приложения по стадиям. Описывать </a:t>
            </a:r>
            <a:r>
              <a:rPr lang="ru-RU" dirty="0" err="1"/>
              <a:t>pipeline</a:t>
            </a:r>
            <a:r>
              <a:rPr lang="ru-RU" dirty="0"/>
              <a:t> мы будем в специальном </a:t>
            </a:r>
            <a:r>
              <a:rPr lang="ru-RU" dirty="0" err="1"/>
              <a:t>Jenkinsfile</a:t>
            </a:r>
            <a:r>
              <a:rPr lang="ru-RU" dirty="0"/>
              <a:t>, который </a:t>
            </a:r>
            <a:endParaRPr lang="ru-RU" dirty="0" smtClean="0"/>
          </a:p>
          <a:p>
            <a:r>
              <a:rPr lang="ru-RU" dirty="0" smtClean="0"/>
              <a:t>будет </a:t>
            </a:r>
            <a:r>
              <a:rPr lang="ru-RU" dirty="0"/>
              <a:t>храниться в </a:t>
            </a:r>
            <a:r>
              <a:rPr lang="ru-RU" dirty="0" err="1"/>
              <a:t>репозитории</a:t>
            </a:r>
            <a:r>
              <a:rPr lang="ru-RU" dirty="0"/>
              <a:t> проекта.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51653" y="914400"/>
            <a:ext cx="492192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 err="1"/>
              <a:t>Jenkins</a:t>
            </a:r>
            <a:r>
              <a:rPr lang="ru-RU" sz="6000" dirty="0"/>
              <a:t> </a:t>
            </a:r>
            <a:r>
              <a:rPr lang="ru-RU" sz="6000" dirty="0" err="1"/>
              <a:t>Pipeline</a:t>
            </a:r>
            <a:endParaRPr lang="ru-RU" sz="6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3533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2487" y="527222"/>
            <a:ext cx="29254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 smtClean="0"/>
              <a:t>Jenkinsfile</a:t>
            </a:r>
            <a:endParaRPr lang="ru-RU" sz="4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96780" y="1252150"/>
            <a:ext cx="10157254" cy="461664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400" dirty="0"/>
              <a:t>#!groovy</a:t>
            </a:r>
          </a:p>
          <a:p>
            <a:r>
              <a:rPr lang="en-US" sz="1400" dirty="0"/>
              <a:t>pipeline {</a:t>
            </a:r>
          </a:p>
          <a:p>
            <a:r>
              <a:rPr lang="en-US" sz="1400" dirty="0"/>
              <a:t>  agent any</a:t>
            </a:r>
          </a:p>
          <a:p>
            <a:r>
              <a:rPr lang="en-US" sz="1400" dirty="0"/>
              <a:t>    environment {</a:t>
            </a:r>
          </a:p>
          <a:p>
            <a:r>
              <a:rPr lang="en-US" sz="1400" dirty="0"/>
              <a:t>    SVC_ACCOUNT_KEY = credentials('terraform-</a:t>
            </a:r>
            <a:r>
              <a:rPr lang="en-US" sz="1400" dirty="0" err="1"/>
              <a:t>auth</a:t>
            </a:r>
            <a:r>
              <a:rPr lang="en-US" sz="1400" dirty="0"/>
              <a:t>')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 stages{</a:t>
            </a:r>
          </a:p>
          <a:p>
            <a:r>
              <a:rPr lang="en-US" sz="1400" dirty="0"/>
              <a:t>    stage('Checkout') {</a:t>
            </a:r>
          </a:p>
          <a:p>
            <a:r>
              <a:rPr lang="en-US" sz="1400" dirty="0"/>
              <a:t>      steps {</a:t>
            </a:r>
          </a:p>
          <a:p>
            <a:r>
              <a:rPr lang="en-US" sz="1400" dirty="0"/>
              <a:t>        checkout </a:t>
            </a:r>
            <a:r>
              <a:rPr lang="en-US" sz="1400" dirty="0" err="1"/>
              <a:t>scm</a:t>
            </a:r>
            <a:endParaRPr lang="en-US" sz="1400" dirty="0"/>
          </a:p>
          <a:p>
            <a:r>
              <a:rPr lang="en-US" sz="1400" dirty="0"/>
              <a:t>        </a:t>
            </a:r>
            <a:r>
              <a:rPr lang="en-US" sz="1400" dirty="0" err="1"/>
              <a:t>sh</a:t>
            </a:r>
            <a:r>
              <a:rPr lang="en-US" sz="1400" dirty="0"/>
              <a:t> 'echo $SVC_ACCOUNT_KEY | base64 -d &gt; </a:t>
            </a:r>
            <a:r>
              <a:rPr lang="en-US" sz="1400" dirty="0" err="1"/>
              <a:t>cread.json</a:t>
            </a:r>
            <a:r>
              <a:rPr lang="en-US" sz="1400" dirty="0"/>
              <a:t>'</a:t>
            </a:r>
          </a:p>
          <a:p>
            <a:r>
              <a:rPr lang="en-US" sz="1400" dirty="0"/>
              <a:t>      }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	 stage('Set Terraform path') {</a:t>
            </a:r>
          </a:p>
          <a:p>
            <a:r>
              <a:rPr lang="en-US" sz="1400" dirty="0"/>
              <a:t> steps {</a:t>
            </a:r>
          </a:p>
          <a:p>
            <a:r>
              <a:rPr lang="en-US" sz="1400" dirty="0"/>
              <a:t> script {</a:t>
            </a:r>
          </a:p>
          <a:p>
            <a:r>
              <a:rPr lang="en-US" sz="1400" dirty="0"/>
              <a:t> </a:t>
            </a:r>
            <a:r>
              <a:rPr lang="en-US" sz="1400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tfHome</a:t>
            </a:r>
            <a:r>
              <a:rPr lang="en-US" sz="1400" dirty="0"/>
              <a:t> = tool name: 'Terraform'</a:t>
            </a:r>
          </a:p>
          <a:p>
            <a:r>
              <a:rPr lang="en-US" sz="1400" dirty="0"/>
              <a:t> </a:t>
            </a:r>
            <a:r>
              <a:rPr lang="en-US" sz="1400" dirty="0" err="1"/>
              <a:t>env.PATH</a:t>
            </a:r>
            <a:r>
              <a:rPr lang="en-US" sz="1400" dirty="0"/>
              <a:t> = "${</a:t>
            </a:r>
            <a:r>
              <a:rPr lang="en-US" sz="1400" dirty="0" err="1"/>
              <a:t>tfHome</a:t>
            </a:r>
            <a:r>
              <a:rPr lang="en-US" sz="1400" dirty="0"/>
              <a:t>}:${</a:t>
            </a:r>
            <a:r>
              <a:rPr lang="en-US" sz="1400" dirty="0" err="1"/>
              <a:t>env.PATH</a:t>
            </a:r>
            <a:r>
              <a:rPr lang="en-US" sz="1400" dirty="0"/>
              <a:t>}"</a:t>
            </a:r>
          </a:p>
          <a:p>
            <a:r>
              <a:rPr lang="en-US" sz="1400" dirty="0"/>
              <a:t> }</a:t>
            </a:r>
          </a:p>
          <a:p>
            <a:r>
              <a:rPr lang="en-US" sz="1400" dirty="0"/>
              <a:t> </a:t>
            </a:r>
            <a:r>
              <a:rPr lang="en-US" sz="1400" dirty="0" err="1"/>
              <a:t>sh</a:t>
            </a:r>
            <a:r>
              <a:rPr lang="en-US" sz="1400" dirty="0"/>
              <a:t> 'terraform version'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}</a:t>
            </a:r>
          </a:p>
          <a:p>
            <a:r>
              <a:rPr lang="en-US" sz="1400" dirty="0"/>
              <a:t> }</a:t>
            </a:r>
          </a:p>
          <a:p>
            <a:r>
              <a:rPr lang="en-US" sz="1400" dirty="0"/>
              <a:t>        stage('Plan') {</a:t>
            </a:r>
          </a:p>
          <a:p>
            <a:r>
              <a:rPr lang="en-US" sz="1400" dirty="0"/>
              <a:t>            steps 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sh</a:t>
            </a:r>
            <a:r>
              <a:rPr lang="en-US" sz="1400" dirty="0"/>
              <a:t> 'terraform </a:t>
            </a:r>
            <a:r>
              <a:rPr lang="en-US" sz="1400" dirty="0" err="1"/>
              <a:t>init</a:t>
            </a:r>
            <a:r>
              <a:rPr lang="en-US" sz="1400" dirty="0"/>
              <a:t> -input=false'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stage('TF Apply') {</a:t>
            </a:r>
          </a:p>
          <a:p>
            <a:r>
              <a:rPr lang="en-US" sz="1400" dirty="0"/>
              <a:t>      steps {</a:t>
            </a:r>
          </a:p>
          <a:p>
            <a:r>
              <a:rPr lang="en-US" sz="1400" dirty="0"/>
              <a:t>         </a:t>
            </a:r>
            <a:r>
              <a:rPr lang="en-US" sz="1400" dirty="0" err="1"/>
              <a:t>sh</a:t>
            </a:r>
            <a:r>
              <a:rPr lang="en-US" sz="1400" dirty="0"/>
              <a:t> 'terraform plan -out </a:t>
            </a:r>
            <a:r>
              <a:rPr lang="en-US" sz="1400" dirty="0" err="1"/>
              <a:t>myplan</a:t>
            </a:r>
            <a:r>
              <a:rPr lang="en-US" sz="1400" dirty="0"/>
              <a:t>'</a:t>
            </a:r>
          </a:p>
          <a:p>
            <a:r>
              <a:rPr lang="en-US" sz="1400" dirty="0"/>
              <a:t>         </a:t>
            </a:r>
            <a:r>
              <a:rPr lang="en-US" sz="1400" dirty="0" err="1"/>
              <a:t>sh</a:t>
            </a:r>
            <a:r>
              <a:rPr lang="en-US" sz="1400" dirty="0"/>
              <a:t> 'terraform apply -input=false </a:t>
            </a:r>
            <a:r>
              <a:rPr lang="en-US" sz="1400" dirty="0" err="1"/>
              <a:t>myplan</a:t>
            </a:r>
            <a:r>
              <a:rPr lang="en-US" sz="1400" dirty="0"/>
              <a:t>'</a:t>
            </a:r>
          </a:p>
          <a:p>
            <a:r>
              <a:rPr lang="en-US" sz="1400" dirty="0"/>
              <a:t>       </a:t>
            </a:r>
          </a:p>
          <a:p>
            <a:r>
              <a:rPr lang="en-US" sz="1400" dirty="0"/>
              <a:t>      }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641307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4227</TotalTime>
  <Words>439</Words>
  <Application>Microsoft Office PowerPoint</Application>
  <PresentationFormat>Широкоэкранный</PresentationFormat>
  <Paragraphs>120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Algerian</vt:lpstr>
      <vt:lpstr>-apple-system</vt:lpstr>
      <vt:lpstr>Arial</vt:lpstr>
      <vt:lpstr>Calibri</vt:lpstr>
      <vt:lpstr>Garamond</vt:lpstr>
      <vt:lpstr>Натуральные материалы</vt:lpstr>
      <vt:lpstr>Создание web-сервера в GCP при помощи Jenkins</vt:lpstr>
      <vt:lpstr>Технологии, которые использовались в проекте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сервера в GCP при помощи Jenkins</dc:title>
  <dc:creator>????? ??????????</dc:creator>
  <cp:lastModifiedBy>????? ??????????</cp:lastModifiedBy>
  <cp:revision>19</cp:revision>
  <dcterms:created xsi:type="dcterms:W3CDTF">2019-10-30T12:43:55Z</dcterms:created>
  <dcterms:modified xsi:type="dcterms:W3CDTF">2019-11-11T08:24:59Z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