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4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0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1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1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53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80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36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8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6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2145" y="0"/>
            <a:ext cx="12020364" cy="690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Федеральное государственное бюджетное образовательное учреждение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высшего образования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«Саратовский государственный технический университет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имени Гагарина Ю.А.»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Институт прикладных информационных технологий и коммуникаций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Направление «Информационные системы и технологии»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Кафедра «Прикладные информационные технологии»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КОНТРОЛЬНАЯ РАБОТА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 «Программирование интернет-приложений»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Выполнил студент группы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б1-ИФСТипу-12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заочной формы обучения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Левшина Анастасия Александровна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Номер зачетной книжки 233862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Проверил: к.т.н., доцент кафедры ПИТ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Кушникова</a:t>
            </a: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Е.В.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0"/>
              </a:spcAft>
              <a:tabLst>
                <a:tab pos="2567940" algn="l"/>
              </a:tabLs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Саратов 2024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888" y="0"/>
            <a:ext cx="8707782" cy="69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371313"/>
            <a:ext cx="825932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5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786" y="302184"/>
            <a:ext cx="9603418" cy="59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5" y="181562"/>
            <a:ext cx="9322495" cy="61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54" y="290497"/>
            <a:ext cx="9589900" cy="592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0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4" y="382731"/>
            <a:ext cx="8983197" cy="59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21" y="894233"/>
            <a:ext cx="5849166" cy="27435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55" y="3856704"/>
            <a:ext cx="929769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5546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Определение ЦА сайта. Для кого сайт нужен, кто типичный посетитель сайта.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43882" y="1825625"/>
            <a:ext cx="1139892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 (ЦА) сайта по наращиванию ресниц включает в себя в основном женщин всех возрастов, которые интересуются уходом за собой и красотой. Типичные посетители сайта могут быть женщины, желающие улучшить внешний вид своих ресниц, добавить объем и длину, или получить информацию о различных методах наращивания ресниц, их уходе и советах по укреплению. Также на сайте могут быть заинтересованы профессиональные мастера наращивания ресниц, ищущие новые техники и инструменты для своей работы.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Функции сайта. Что можно сделать на вашем сайте (например, просмотр услуг, оставить письмо, отзыв и др.)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831" y="2287264"/>
            <a:ext cx="11514338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услугах: на странице можно увидеть информацию о предоставляемых услугах.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портфолио: , на странице представлены примеры работ или кейсы, чтобы посетители могли оценить профессионализм и стиль работы компании.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контактной информации: на странице есть способы связаться с командой или специалистами компании для уточнения деталей услуг или оставления заявки.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новости или рассылку:  на странице есть форма для подписки на обновления и акции, чтобы посетители могли быть в курсе последних новостей компании.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Интерактивный прототип сайта.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152" y="1603682"/>
            <a:ext cx="10341696" cy="478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85" y="206353"/>
            <a:ext cx="7325747" cy="28386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15" y="1926455"/>
            <a:ext cx="7531714" cy="48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77048" y="217129"/>
            <a:ext cx="11185864" cy="66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404" y="337949"/>
            <a:ext cx="5468113" cy="1352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8" y="1420427"/>
            <a:ext cx="10999094" cy="48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6" y="129169"/>
            <a:ext cx="8338962" cy="66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372862"/>
            <a:ext cx="8364117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229</Words>
  <Application>Microsoft Office PowerPoint</Application>
  <PresentationFormat>Широкоэкранный</PresentationFormat>
  <Paragraphs>35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1) Определение ЦА сайта. Для кого сайт нужен, кто типичный посетитель сайта.  </vt:lpstr>
      <vt:lpstr>2) Функции сайта. Что можно сделать на вашем сайте (например, просмотр услуг, оставить письмо, отзыв и др.)</vt:lpstr>
      <vt:lpstr>3) Интерактивный прототип сайта.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6</cp:revision>
  <dcterms:created xsi:type="dcterms:W3CDTF">2024-06-15T06:56:39Z</dcterms:created>
  <dcterms:modified xsi:type="dcterms:W3CDTF">2024-06-15T07:51:08Z</dcterms:modified>
</cp:coreProperties>
</file>