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6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6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6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6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6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6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6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9071640" cy="3003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6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6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6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6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6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6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6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6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6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6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9071640" cy="3003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6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6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6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10078560" cy="56728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647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Klicka för att redigera rubriktextens format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Klicka för att redigera dispositionstextens format</a:t>
            </a:r>
            <a:endParaRPr b="0" lang="sv-S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Andra dispositionsnivån</a:t>
            </a:r>
            <a:endParaRPr b="0" lang="sv-S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Tredje dispositionsnivån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Fjärde dispositionsnivån</a:t>
            </a:r>
            <a:endParaRPr b="0" lang="sv-S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Femte dispositionsnivån</a:t>
            </a:r>
            <a:endParaRPr b="0" lang="sv-S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Sjätte dispositionsnivån</a:t>
            </a:r>
            <a:endParaRPr b="0" lang="sv-S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Sjunde dispositionsnivån</a:t>
            </a:r>
            <a:endParaRPr b="0" lang="sv-S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10078560" cy="56728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647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Klicka för att redigera rubriktextens format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Klicka för att redigera dispositionstextens format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Andra dispositionsnivån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Tredje dispositionsnivån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Fjärde dispositionsnivån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Femte dispositionsnivån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Sjätte dispositionsnivån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Sjunde dispositionsnivån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sv-SE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Dragon’s Cave – a shopping application</a:t>
            </a:r>
            <a:endParaRPr b="0" lang="sv-S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816200" y="1347480"/>
            <a:ext cx="5815440" cy="362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sv-SE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Projektet - Erfarenheter</a:t>
            </a:r>
            <a:endParaRPr b="0" lang="sv-S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Samarbete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Viktigt att kommunicera och ha regelbundna gruppmöten 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Hjälpa varandra när man kan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Positiv attityd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Svårare att samarbeta ifall man gnabbas med varandra 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Ödmjukhet 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sv-SE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Projektet - Svårigheter</a:t>
            </a:r>
            <a:endParaRPr b="0" lang="sv-S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Denna gruppen har varit lite av en berg och dalbana.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Största svårigheten var när denna gruppen var tre medlemmar.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 största svårigheten var att den tredje medlemmen var inte arbetsvillig.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Annars utöver detta så har det inte varit några större svårigheter förutom tidspressen då detta har varit mer eller mindre ett två mans projekt.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sv-SE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Projektet – Läxan till nästa gång</a:t>
            </a:r>
            <a:endParaRPr b="0" lang="sv-S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Försöka att etablera så att det blir en grupp med fyra personer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till att alla gruppmedlemmar gör sitt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Kontakta en professor så fort som möjligt när det blir ett problem inom gruppen istället för att lösa det internt 3~4 gånger utan att det åstadkommer något 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Försöka fördela arbetet lite bättre nästa gång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sv-SE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Projektmedlemmar </a:t>
            </a:r>
            <a:endParaRPr b="0" lang="sv-S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lvl="1" marL="864000" indent="-323640">
              <a:lnSpc>
                <a:spcPct val="100000"/>
              </a:lnSpc>
              <a:spcAft>
                <a:spcPts val="848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b="0" lang="sv-SE" sz="20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Niclas Everlönn </a:t>
            </a:r>
            <a:endParaRPr b="0" lang="sv-SE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632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Student vid HKR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632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Född i Blekinge län. Bor i Kristianstad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632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Gillar brädspel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632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Hjärnan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848"/>
              </a:spcAft>
              <a:buClr>
                <a:srgbClr val="006600"/>
              </a:buClr>
              <a:buSzPct val="75000"/>
              <a:buFont typeface="Symbol"/>
              <a:buChar char=""/>
            </a:pPr>
            <a:r>
              <a:rPr b="0" lang="sv-SE" sz="20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sv-SE" sz="208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Ivan Marosan</a:t>
            </a:r>
            <a:endParaRPr b="0" lang="sv-SE" sz="208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632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Student vid HKR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632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Född i Gästrikland. Bor i Lund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632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Gillar också brädspel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632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Pinky</a:t>
            </a: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632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endParaRPr b="0" lang="sv-S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sv-SE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Projektet </a:t>
            </a:r>
            <a:endParaRPr b="0" lang="sv-S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shopping applikation för bräd- och kortspel.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Är gjord i JavaFX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Använder sig av en databas lagrad i Gearbox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Gjord av bara två personer 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440000" y="-36360"/>
            <a:ext cx="6983640" cy="570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sv-SE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</a:t>
            </a:r>
            <a:endParaRPr b="0" lang="sv-S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Följer ett Use-case diagram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Följer ett klass diagram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Fyra sekvensdiagram som härleder hur metoderna fungerar 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Ett EER diagram för databasen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Olyckligtvis blev det mycket att omdesigna </a:t>
            </a:r>
            <a:endParaRPr b="0" lang="sv-S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sv-SE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Case diagram</a:t>
            </a:r>
            <a:endParaRPr b="0" lang="sv-S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152000" y="911520"/>
            <a:ext cx="7920720" cy="448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sv-SE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Klass diagram</a:t>
            </a:r>
            <a:endParaRPr b="0" lang="sv-S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sv-SE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Sekvens diagram</a:t>
            </a:r>
            <a:endParaRPr b="0" lang="sv-S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511000" y="1032120"/>
            <a:ext cx="4760640" cy="443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sv-SE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EER</a:t>
            </a:r>
            <a:endParaRPr b="0" lang="sv-SE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232000" y="1080000"/>
            <a:ext cx="5687640" cy="434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LibreOffice/5.3.6.1$Windows_x86 LibreOffice_project/686f202eff87ef707079aeb7f485847613344eb7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2018-05-29T16:41:02Z</dcterms:created>
  <dc:creator/>
  <dc:description/>
  <dc:language>sv-SE</dc:language>
  <cp:lastModifiedBy/>
  <dcterms:modified xsi:type="dcterms:W3CDTF">2018-06-01T13:52:54Z</dcterms:modified>
  <cp:revision>6</cp:revision>
  <dc:subject/>
  <dc:title>Lush Green</dc:title>
</cp:coreProperties>
</file>