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8200" cy="56725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280" cy="647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Klicka för att redigera rubriktextens format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Klicka för att redigera dispositionstextens format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Andra dispositionsnivån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Tredje dispositionsnivån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Fjärde dispositionsnivån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Femte dispositionsnivån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Sjätte dispositionsnivån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Sjunde dispositionsnivån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8200" cy="56725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sv-S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Klicka för att redigera rubriktextens format</a:t>
            </a:r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Klicka för att redigera dispositionstextens format</a:t>
            </a:r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Andra dispositionsnivån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Tredje dispositionsnivån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Fjärde dispositionsnivån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Femte dispositionsnivån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Sjätte dispositionsnivån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Sjunde dispositionsnivån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Dragon’s Cave – a shopping application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816200" y="1347480"/>
            <a:ext cx="5815080" cy="361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EER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232000" y="1080000"/>
            <a:ext cx="5687280" cy="434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Projektet - Erfarenheter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Samarbete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Viktigt att kommunicera och ha regelbundna gruppmöten 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Hjälpa varandra när man kan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Positiv attityd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Svårare att samarbeta ifall man gnabbas med varandra 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Ödmjukhet 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Projektet - Svårigheter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Denna gruppen har varit lite av en berg och dalbana.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Största svårigheten var när denna gruppen var tre medlemmar.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 största svårigheten var att den tredje medlemmen var inte arbetsvillig.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Annars utöver detta så har det inte varit några större svårigheter förutom tidspressen då detta har varit mer eller mindre ett två mans projekt.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Projektet – Läxan till nästa gång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Försöka att etablera så att det blir en grupp med fyra personer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till att alla gruppmedlemmar gör sitt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Kontakta en professor så fort som möjligt när det blir ett problem inom gruppen istället för att lösa det internt 3~4 gånger utan att det åstadkommer något 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Försöka fördela arbetet lite bättre nästa gång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Projektmedlemmar 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sv-SE" sz="20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Niclas Everlönn </a:t>
            </a:r>
            <a:endParaRPr b="0" lang="sv-SE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Student vid HKR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Född i Blekinge län. Bor i Kristianstad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Gillar brädspel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Hjärnan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48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sv-SE" sz="20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sv-SE" sz="20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Ivan Marosan</a:t>
            </a:r>
            <a:endParaRPr b="0" lang="sv-SE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Student vid HKR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Född i Gästrikland. Bor i Lund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Gillar också brädspel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Pinky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632"/>
              </a:spcAft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Projektet 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 shopping applikation för bräd- och kortspel.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Är gjord i JavaFX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Använder sig av en databas lagrad i Gearbox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Gjord av bara två personer 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440000" y="-36360"/>
            <a:ext cx="6983280" cy="570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Följer ett Use-case diagram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Följer ett klass diagram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Fyra sekvensdiagram som härleder hur metoderna fungerar 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Ett EER diagram för databasen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Olyckligtvis blev det mycket att omdesigna 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Case diagram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152000" y="911520"/>
            <a:ext cx="7920360" cy="448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 diagram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456000" y="992160"/>
            <a:ext cx="3600000" cy="447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456000" y="306720"/>
            <a:ext cx="3045960" cy="5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 diagram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304000" y="834120"/>
            <a:ext cx="4845240" cy="442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Sekvens diagram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511000" y="1032120"/>
            <a:ext cx="4760280" cy="443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LibreOffice/5.3.6.1$Windows_x86 LibreOffice_project/686f202eff87ef707079aeb7f485847613344eb7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2018-05-29T16:41:02Z</dcterms:created>
  <dc:creator/>
  <dc:description/>
  <dc:language>sv-SE</dc:language>
  <cp:lastModifiedBy/>
  <dcterms:modified xsi:type="dcterms:W3CDTF">2018-06-01T17:48:25Z</dcterms:modified>
  <cp:revision>8</cp:revision>
  <dc:subject/>
  <dc:title>Lush Green</dc:title>
</cp:coreProperties>
</file>