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6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9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6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6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2200-E338-4A04-B04F-1B5C4928DAE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8B04-995D-487F-9CD3-07F86228D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ИСиП</a:t>
            </a:r>
            <a:r>
              <a:rPr lang="ru-RU" dirty="0" smtClean="0"/>
              <a:t> 22-01/2П Котова. 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84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умею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Работать в </a:t>
            </a:r>
            <a:r>
              <a:rPr lang="en-US" dirty="0" smtClean="0"/>
              <a:t>MS word </a:t>
            </a:r>
          </a:p>
          <a:p>
            <a:r>
              <a:rPr lang="ru-RU" dirty="0" smtClean="0"/>
              <a:t>Работать в </a:t>
            </a:r>
            <a:r>
              <a:rPr lang="en-US" dirty="0" smtClean="0"/>
              <a:t>PowerPoint</a:t>
            </a:r>
          </a:p>
          <a:p>
            <a:r>
              <a:rPr lang="ru-RU" dirty="0" smtClean="0"/>
              <a:t>Работать в </a:t>
            </a:r>
            <a:r>
              <a:rPr lang="en-US" dirty="0" smtClean="0"/>
              <a:t>Excel</a:t>
            </a:r>
            <a:endParaRPr lang="ru-RU" dirty="0" smtClean="0"/>
          </a:p>
          <a:p>
            <a:r>
              <a:rPr lang="ru-RU" dirty="0" smtClean="0"/>
              <a:t>Работать в </a:t>
            </a:r>
            <a:r>
              <a:rPr lang="en-US" dirty="0" smtClean="0"/>
              <a:t>Visual Studio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Делала сайт на </a:t>
            </a:r>
            <a:r>
              <a:rPr lang="en-US" dirty="0" smtClean="0"/>
              <a:t>Tilda</a:t>
            </a:r>
          </a:p>
          <a:p>
            <a:r>
              <a:rPr lang="ru-RU" dirty="0" smtClean="0"/>
              <a:t>Ну и благодаря вам знаю основы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1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Word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16" y="888023"/>
            <a:ext cx="4991670" cy="53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  <a:endParaRPr lang="en-US" dirty="0" smtClean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55" y="1446250"/>
            <a:ext cx="3658170" cy="52964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25" y="1446250"/>
            <a:ext cx="3534808" cy="49658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233" y="1446250"/>
            <a:ext cx="4022129" cy="49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46" y="1720875"/>
            <a:ext cx="4216955" cy="4557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7" y="1690688"/>
            <a:ext cx="4376312" cy="45872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68" y="1690688"/>
            <a:ext cx="4292132" cy="3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8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36" y="1690688"/>
            <a:ext cx="4997287" cy="42880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87" y="1690687"/>
            <a:ext cx="5637715" cy="4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5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28" y="1538654"/>
            <a:ext cx="7040411" cy="43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r>
              <a:rPr lang="ru-RU" dirty="0" smtClean="0"/>
              <a:t>На сайт проще указать ссылкой </a:t>
            </a:r>
            <a:r>
              <a:rPr lang="en-US" dirty="0" smtClean="0"/>
              <a:t>http://xaxaxixix.tilda.ws/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50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Портфолио </vt:lpstr>
      <vt:lpstr>Что я умею </vt:lpstr>
      <vt:lpstr>Ms Word</vt:lpstr>
      <vt:lpstr>PowerPoint</vt:lpstr>
      <vt:lpstr>Excel</vt:lpstr>
      <vt:lpstr>Visual Studio</vt:lpstr>
      <vt:lpstr>Python</vt:lpstr>
      <vt:lpstr>tilda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Анастасия Котова</dc:creator>
  <cp:lastModifiedBy>Анастасия Котова</cp:lastModifiedBy>
  <cp:revision>3</cp:revision>
  <dcterms:created xsi:type="dcterms:W3CDTF">2023-12-16T11:23:37Z</dcterms:created>
  <dcterms:modified xsi:type="dcterms:W3CDTF">2023-12-16T11:37:19Z</dcterms:modified>
</cp:coreProperties>
</file>