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3E09-F688-4449-B6BB-72E4F9AB8754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FA1B-270C-455D-8CAE-D013FF540A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79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3E09-F688-4449-B6BB-72E4F9AB8754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FA1B-270C-455D-8CAE-D013FF540A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92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3E09-F688-4449-B6BB-72E4F9AB8754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FA1B-270C-455D-8CAE-D013FF540A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55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3E09-F688-4449-B6BB-72E4F9AB8754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FA1B-270C-455D-8CAE-D013FF540A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85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3E09-F688-4449-B6BB-72E4F9AB8754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FA1B-270C-455D-8CAE-D013FF540A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11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3E09-F688-4449-B6BB-72E4F9AB8754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FA1B-270C-455D-8CAE-D013FF540A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92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3E09-F688-4449-B6BB-72E4F9AB8754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FA1B-270C-455D-8CAE-D013FF540A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45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3E09-F688-4449-B6BB-72E4F9AB8754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FA1B-270C-455D-8CAE-D013FF540A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59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3E09-F688-4449-B6BB-72E4F9AB8754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FA1B-270C-455D-8CAE-D013FF540A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06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3E09-F688-4449-B6BB-72E4F9AB8754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FA1B-270C-455D-8CAE-D013FF540A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59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3E09-F688-4449-B6BB-72E4F9AB8754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FA1B-270C-455D-8CAE-D013FF540A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63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B3E09-F688-4449-B6BB-72E4F9AB8754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6FA1B-270C-455D-8CAE-D013FF540A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52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64656" y="0"/>
            <a:ext cx="12256655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二等辺三角形 16"/>
          <p:cNvSpPr/>
          <p:nvPr/>
        </p:nvSpPr>
        <p:spPr>
          <a:xfrm>
            <a:off x="3251200" y="953654"/>
            <a:ext cx="11653520" cy="43688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AutoShape 12" descr="data:image/png;base64,iVBORw0KGgoAAAANSUhEUgAAA3cAAAN2CAYAAABab3CzAAAAAXNSR0IArs4c6QAAIABJREFUeF7s3QeYFEX6+PF3iaJnzpsXUMAAIkHEBIjoCRJFCYoIYiKYFZSMYsJ0YAIlGUCSgqIoCioKqCTJeVmW4P1Npx5Krv/zttf7G4bZ3ZnZnumenu/48Ai7PdVVn6rp7ncqpQgvBBBAAAEEEEAAAQQQQACBhBdISfgSUAAEEEAAAQQQQAABBBBAAAEhuKMRIIAAAggggAACCCCAAAI+ECC480ElUgQEEEAAAQQQQAABBBBAgOCONoAAAggggAACCCCAAAII+ECA4M4HlUgREEAAAQQQQAABBBBAAAGCO9oAAggggAACCCCAAAIIIOADAYI7H1QiRUAAAQQQQAABBBBAAAEECO5oAwgggAACCCCAAAIIIICADwQI7nxQiRQBAQQQQAABBBBAAAEEECC4ow0ggAACCCCAAAIIIIAAAj4QILjzQSVSBAQQQAABBBBAAAEEEECA4I42gAACCCCAAAIIIIAAAgj4QIDgzgeVSBEQQAABBBBAAAEEEEAAAYI72gACCCCAAAIIIIAAAggg4AMBgjsfVCJFQAABBBBAAAEEEEAAAQQI7mgDCCCAAAIIIIAAAggggIAPBAjufFCJFAEBBBBAAAEEEEAAAQQQILijDSCAAAIIIIAAAggggAACPhAguPNBJVIEBBBAAAEEEEAAAQQQQIDgjjaAAAIIIIAAAggggAACCPhAgODOB5VIERBAAAEEEEAAAQQQQAABgjvaAAIIIIAAAggggAACCCDgAwGCOx9UIkVAAAEEEEAAAQQQQAABBAjuaAMIIIAAAggggAACCCCAgA8ECO58UIkUAQEEEEAAAQQQQAABBBAguKMNIIAAAggggAACCCCAAAI+ECC480ElUgQEEEAAAQQQQAABBBBAgOCONoAAAggggAACCCCAAAII+ECA4M4HlUgREEAAAQQQQAABBBBAAAGCO9oAAggggAACCCCAAAIIIOADAYI7H1QiRUAAAQQQQAABBBBAAAEECO5oAwgggAACCCCAAAIIIICADwQI7nxQiRQBAQQQQAABBBBAAAEEECC4ow0ggAACCCCAAAIIIIAAAj4QILjzQSVSBAQQQAABBBBAAAEEEECA4I42gAACCCCAAAIIIIAAAgj4QIDgzgeVSBEQQAABBBBAAAEEEEAAAYI72gACCCCAAAIIIIAAAggg4AMBgjsfVCJFQAABBMIV2LJliylTpoykp6db1//t27ebPXv2SMWKFbkfhIvIcQgggAACCHhUgJu5RyuGbCGAAALxFNCgLzs7m3tCPNE5FwIIIIAAAg4LcCN3GJTkEEAAAS8KaA9dWlpawTU/VDAXfIwXy0GeEEAAAQQQQKBwAYI7WgcCCCCQBALbtm0z9lBMLe6GDRvMGWecccg9YOvWrSYzM5P7QhK0B4qIAAIIIOBPAW7i/qxXSoUAAggUCOTn55uMjIxDrveheukI7mg0CCCAAAIIJLYAwV1i1x+5RwABBKISCBXw5ebmmpycHO4LUYnyJgQQQAABBNwX4Cbufh2QAwQQQCDmAsE9dfpvY0zBqpmaAYK7mFcDJ0AAAQQQQCCmAgR3MeUlcQQQQMAbAnl5eSYrK+uQa37wPDxv5JRcIIAAAggggEC0AgR30crxPgQQQCDBBezePA38tBePrRASvELJPgIIIIBA0gsQ3CV9EwAAAQSSTUAXTilVqpTon9TUVO4DydYAKC8CCCCAgG8FuKn7tmopGAIIIIAAAggggAACCCSTAMFdMtU2ZUUAAQQCBNi0nOaAAAIIIICAvwQI7vxVn5QGAQQQiFqAfe6ipuONCCCAAAIIeEKA4M4T1UAmEEAAgfgJEMTFz5ozIYAAAgggEE8Bgrt4anMuBBBAwGWB4MCOQM/lCuH0CCCAAAIIOChAcOcgJkkhgAACXhfYsmWLCdzyYMeOHebAgQOSkZFRcD9g/zuv1yL5QwABBBBAILQAwR0tAwEEEEgigfz8fBMYyGnRQy2sokEf2yQkUcOgqAgggAACvhAguPNFNVIIBBBAIDyBUEGbbmKelZXF/SA8Qo5CAAEEEEDAswLczD1bNWQMAQQQiI9Abm6uycnJ4X4QH27OggACCCCAQMwEuJnHjJaEEUAAgcQUYJGVxKw3co0AAggggADBHW0AAQQQSEIBnWe3e/duqVSpUoo9VFPn46WkpEh6ejr3hiRsExQZAQQQQCDxBbiBJ34dUgIEEEAgKgEN6g4ePCi6WiZz7qIi5E0IIIAAAgh4SoDgzlPVQWYQQAABBBBAAAEEEEAAgegECO6ic+NdCCCAAAIIIIAAAggggICnBAjuPFUdZAYBBBCIn0Co/e307Lqgig7XLF269CGbm8cvZ5wJAQQQQAABBKIRILiLRo33IIAAAgkuoIHdnj17pFy5cmKMsf7o3LsyZcoQ0CV43ZJ9BBBAAIHkFSC4S966p+QIIIAAAggggAACCCDgIwGCOx9VJkVBAAEEnBTQ1TS1Ry8tLY17hZOwpIUAAggggECMBLhhxwiWZBFAAAGvC9j72xWWz9zcXJOTk8N9wusVSf4QQAABBBD4nwA3bZoCAgggkKQCgcFbXl6etYE58+6StDFQbAQQQAABXwgQ3PmiGikEAgggELnAli1bTHZ2dgrDLyO34x0IIIAAAgh4UYDgzou1Qp4QQACBGAkEbn+wbds2k56ezn0gRtYkiwACCCCAQLwFuKnHW5zzIYAAAh4RiCS4K25+nkeKRDYQQAABBBBIagGCu6SufgqPAAIIhBbQOXj2/nf2oir6Mz06KyuLewcNBwEEEEAAAQ8KcIP2YKWQJQQQQCCeAnYgV6pUKcnMzCy4L2jPni6yErwVgv5cj01NTeUeEs+K4lwIIIAAAggUI8CNmSaCAAIIJLmALqxSpkwZCXf+HQuwJHmDofgIIIAAAp4VILjzbNWQMQQQQCA+Alu3bjWBPXahzpqfn28yMjK4Z8SnSjgLAggggAACUQlwo46KjTchgAAC/hEIJ7gLLq29jYJ/FCgJAggggAACiS9AcJf4dUgJEEAAgRIJBG6PEG5C69atM1WqVOEeEi4YxyGAAAIIIBAHAW7McUDmFAgggICXBcLpuQsOAHURFlbN9HKtkjcEEEAAgWQUILhLxlqnzAgggECAQG5urrG3OygMJpI98cBFAAEEEEAAAXcECO7cceesCCCAgKcEiuq9o5fOU1VFZhBAAAEEEChUgOCOxoEAAgggILq9wYEDB0T3r7P3tbP3v8vOzuZeQRtBAAEEEEAgAQS4YSdAJZFFBBBAIF4COvxSgzzm08VLnPMggAACCCDgnADBnXOWpIQAAgj4WkB791JTU7lv+LqWKRwCCCCAQCILcJNO5Noj7wgggECMBQJXyWRvuxhjkzwCCCCAAAIlFCC4KyEgb0cAAQT8JpCfn28OHjxoDc1klUy/1S7lQQABBBDwswDBnZ9rl7IhgAACEQgw7DICLA5FAAEEEEDAgwIEdx6sFLKEAAIIuCEQvFG5G3ngnAgggAACCCAQvQDBXfR2vBMBBBDwlQBDMH1VnRQGAQQQQCAJBQjukrDSKTICCCAQSoDNymkXCCCAAAIIJLYAwV1i1x+5RwABBBBAAAEEEEAAAQQsAYI7GgICCCCAQFgCOmxz//79kp2dzb0jLDEOQgABBBBAIL4C3KDj683ZEEAAAU8L6IqZu3fvlrJly4oxRsqUKSMHDhyQ0qVLCxuYe7rqyBwCCCCAAAL03NEGEEAAAQQOFWBLBFoEAggggAACiSlAz11i1hu5RgABBBBAAAEEEEAAAQQOESC4o0EggAACCBQpsHXrVpOZmWndL/Lz801GRgb3DtoMAggggAACHhTgBu3BSiFLCCCAgBcEtmzZYsqVKxdyrh174nmhhsgDAggggAAChwoQ3NEiEEAAAQQiFiC4i5iMNyCAAAIIIBBzAYK7mBNzAgQQQCDxBAKHYiZe7skxAggggAACySlAcJec9U6pEUAAgSIFwumZ27x5s6lYsSL3EdoSAggggAACHhHgpuyRiiAbCCCAgJcEtm/fbtLS0oq8R+icPDY091KtkRcEEEAAgWQXILhL9hZA+RFAAIEQAuEEd8AhgAACCCCAgLcECO68VR/kBgEEEPCMQFEBHsGfZ6qJjCCAAAIIIFAgQHBHY0AAAQQQiEhgx44dZs+ePVK+fHkxxsjBgwet/9t74UWUGAcjgAACCCCAgGMCBHeOUZIQAggg4D8BXTVz//79UqpUKSlTpoykpKRYf/SVmprKPcR/VU6JEEAAAQQSWIAbcwJXHllHAAEEYi2gvXQEcrFWJn0EEEAAAQScESC4c8aRVBBAAAEEEEAAAQQQQAABVwUI7lzl5+QIIIAAAggggAACCCCAgDMCBHfOOJIKAggggAACCCCAAAIIIOCqAMGdq/ycHAEEEEAAAQQQQAABBBBwRoDgzhlHUkEAAQQQQAABBBBAAAEEXBUguHOVn5MjgAACCCCAAAIIIIAAAs4IENw540gqCCCAAAIIIIAAAggggICrAgR3rvJzcgQQQAABBBBAAAEEEEDAGQGCO2ccSQUBBBBAAAEEEEAAAQQQcFWA4M5Vfk6OAAIIIIAAAggggAACCDgjQHDnjCOpIIAAAggggAACCCCAAAKuChDcucrPyRFAAAEEEEAAAQQQQAABZwQI7pxxJBUEEEAAAQQQQAABBBBAwFUBgjtX+Tk5AggggAACCCCAAAIIIOCMAMGdM46kggACCCCAAAIIIIAAAgi4KkBw5yo/J0cAAQQQQAABBBBAAAEEnBEguHPGkVQQQAABBBBAAAEEEEAAAVcFCO5c5efkCCCAAAIIIIAAAggggIAzAgR3zjiSCgIIIIAAAggggAACCCDgqgDBnav8nBwBBBBAAAEEEEAAAQQQcEaA4M4ZR1JBAAEEEEAAAQQQQAABBFwVILhzlZ+TI4AAAggggAACCCCAAALOCBDcOeNIKggggAACCCCAAAIIIICAqwIEd67yc3IEEEAAAQQQQAABBBBAwBkBgjtnHEkFAQQQQAABBBBAAAEEEHBVgODOVX5OjgACCCCAAAIIIIAAAgg4I0Bw54wjqSCAAAIIIIAAAggggAACrgoQ3LnKz8kRQAABBBBAAAEEEEAAAWcECO6ccSQVBBBAAAEEEEAAAQQQQMBVAYI7V/k5OQIIIIAAAggggAACCCDgjADBnTOOpIIAAggggAACCCCAAAIIuCpAcOcqPydHAAEEEEAAAQQQQAABBJwRILhzxpFUEEAAAQQQQAABBBBAAAFXBQjuXOXn5AgggAACCCCAAAIIIICAMwIEd844kgoCCCCAAAIIIIAAAggg4KoAwZ2r/JwcAQQQQAABBBBAAAEEEHBGgODOGUdSQQABBBBAAAEEEEAAAQRcFSC4c5WfkyOAAAIIIIAAAggggAACzggQ3DnjSCoIIIAAAggggAACCCCAgKsCBHeu8nNyBBBAAAEEEEAAAQQQQMAZAYI7ZxxJBQEEEEAAAQQQQAABBBBwVYDgzlV+To4AAggggAACCCCAAAIIOCNAcOeMI6kggAACCCCAAAIIIIAAAq4KENy5ys/JEUAAAQQQQAABBBBAAAFnBAjunHEkFQQQQAABBBBAAAEEEEDAVQGCO1f5OTkCCCCAAAIIIIAAAggg4IwAwZ0zjqSCAAIIIIAAAggggAACCLgqQHDnKj8nRwABBBBAAAEEEEAAAQScESC4c8aRVBBAAAEEEEAAAQQQQAABVwUI7lzl5+QIIIAAAggggAACCCCAgDMCBHfOOJIKAggggAACCCCAAAIIIOCqAMGdq/ycHAEEEEAAAQQQQAABBBBwRoDgzhlHUkEAAQQQQAABBBBAAAEEXBUguHOVn5MjgAACCCCAAAIIIIAAAs4IENw540gqCCCAAAIIIIAAAggggICrAgR3rvJzcgQQQAABBBBAAAEEEEDAGQGCO2ccSQUBBBBAAAEEEEAAAQQQcFWA4M5Vfk6OAAIIIIAAAggggAACCDgjQHDnjCOpIIAAAggggAACCCCAAAKuChDcucrPyRFAAAEEEEAAAQQQQAABZwQI7pxxJBUEEEAAAQQQQAABBBBAwFUBgjtX+Tk5AggggAACCCCAAAIIIOCMAMGdM46kggACCCCAAAIIIIAAAgi4KkBw5yo/J0cAAQQQQAABBBBAAAEEnBEguHPGkVQQQAABBBBAAAEEEEAAAVcFCO5c5efkCCCAAAIIIIAAAggggIAzAgR3zjiSCgIIIIAAAggggAACCCDgqgDBnav8nBwBBBBAAAEEEEAAAQQQcEaA4M4ZR1JBAAEEEEAAAQQQQAABBFwVILhzlZ+TI4AAAggggAACCCCAAALOCBDcOeNIKggggAACCCCAAAIIIICAqwIEd67yc3IEEEAAAQQQQAABBBBAwBkBgjtnHEkFAQQQQAABBBBAAAEEEHBVgODOVX5OjgACCCCAAAIIIIAAAgg4I0Bw54wjqSCAAAIIIIAAAggggAACrgoQ3LnKz8kRQAABBBBAAAEEEEAAAWcECO6ccSQVBBBAAAEEEEAAAQQQQMBVAYI7V/k5OQIIIIAAAggggAACCCDgjADBnTOOpIIAAggggAACCCCAAAIIuCpAcOcqPydHAAEEEEAAAQQQQAABBJwRILhzxpFUEEAAAQQQQAABBBBAAAFXBQjuXOXn5AgggAACCCCAAAIIIICAMwIEd844kgoCCCCAAAIIIIAAAggg4KoAwZ2r/JwcAQQQQAABBBBAAAEEEHBGgODOGUdSQQABBBBAAAEEEEAAAQRcFSC4c5WfkyOAAAIIIIAAAggggAACzggQ3DnjSCoIIIAAAggggAACCCCAgKsCBHeu8nNyBBBAAAEEEEAAAQQQQMAZAYI7ZxxJBQEEEEAAAQQQQAABBBBwVYDgzlV+To4AAggggAACCCCAAAIIOCNAcOeMI6kggAACCCCAAAIIIIAAAq4KENy5ys/JEUAAAQQQQAABBBBAAAFnBAjunHEkFQQQQAABBBBAAAEEEEDAVQGCO1f5OTkCCCCAAAIIIIAAAggg4IwAwZ0zjqSCAAIIIIAAAggggAACCLgqQHDnKj8nRwABBBBAAAEEEEAAAQScESC4c8aRVBBAAAEEEEAAAQQQQAABVwUI7lzl5+QIIIAAAggggAACCCCAgDMCBHfOOJIKAggggAACCCCAAAIIIOCqAMGdq/ycHAEEEEAAAQQQQAABBBBwRoDgzhlHUkEAAQQQQAABBBBAAAEEXBUguHOVn5MjgAACCCCAAAIIIIAAAs4IENw540gqCCCAAAIIIIAAAggggICrAgR3rvJzcgQQQAABBBBAAAEEEEDAGQGCO2ccSQUBBBBAAAEEEEAAAQQQcFWA4M5Vfk6OAAIIIIAAAggggAACCDgjQHDnjCOpIIAAAggggAACCCCAAAKuChDcucrPyRFAAAEEEEAAAW8KbNu2zezfv1+ys7MLnhdzc3NNuXLlJC0tjWdIb1YbuUpyAT6YSd4AKD4CCCCAAAIIIBAssGXLFqNBnQZ46enpBc+L+u+9e/dKxYoVeYak2SDgQQE+mB6sFLKEAAIIIIAAAgi4KbB9+3Zj984FB3iar1A/czO/nBsBBP4WILijJSCAAAIIIIAAAggUCAQHbnl5eSYrK4tnRtoIAgkgwAc1ASqJLCKAAAIIIIAAAvESCNUrF9iTZ+djx44dJjU1lWfJeFUM50EgDAE+kGEgcQgCCCCAAAIIIJAsAuEMudRgLyUlRQjukqVVUM5EESC4S5SaIp8IIIAAAggggEAcBEL1yNkLrNinZ6hmHCqCUyAQhQDBXRRovAUBBBBAAAEEEPCzQH5+vsnIyCh4Tgwelhkc7PnZgrIhkEgCBHeJVFvkFQEEEEAAAQQQiINAcHAXeEodtlmqVCmGZMahHjgFApEKENxFKsbxCCCAAAIIIIBAEgjo8EzdxPzAgQOi8+vKli0rBw8elMAevSRgoIgIJJQAwV1CVReZRQABBBBAAAEEEEAAAQRCCxDc0TIQQAABBBBAAAEEEEAAAR8IENz5oBIpAgIIIIAAAgggEE8BnZOn8+7S0tJ4lownPOdCoBgBPpA0EQQQQAABBBBAAIGQArrlQenSpSU9PZ1nRtoIAgkgwAc1ASqJLCKAAAIIIIAAAvEW0AVV9u7dK9nZ2Twvxhuf8yEQpQAf1ijheBsCCCCAAAIIIOBnAR16qb12qampBc+LoTYv160R6Nnzc0ugbIkkQHCXSLVFXhFAAAEEEEAAgTgJbN261WRmZh7yrBhq83KCuzhVCKdBIAwBgrswkDgEAQQQQAABBBBINoFQwd327dsNi6gkW0ugvIkkQHCXSLVFXhFAAAEEEEAAgTgJhOqR0+BONzbPysriGTJO9cBpEIhEgA9mJFociwACCCCAAAIIJJFAYQGe3XvHkMwkagwUNSEECO4SoprIJAIIIIAAAgggEH8BXVTFGCMpKSmSkZFhPTfqcE39t/5hIZX41wlnRKAoAYI72gcCCCCAAAIIIIBAkQK6SqZuWh68eiZsCCDgLQGCO2/VB7lBAAEEEEAAAQQQQAABBKISILiLio03IYAAAggggAACCCCAAALeEiC481Z9kBsEEEAAAQQQQCChBHQFTc0wWyQkVLWRWZ8KENz5tGIpFgIIIIAAAggg4JRA4KqYupF5mTJlrAVVdFsEXXClXLlykpqaynOlU+Ckg0CUAnwIo4TjbQgggAACCCCAQLIIbNq0yRxxxBFWMKeB3cGDBwtWz0wWA8qJQCIIENwlQi2RRwQQQAABBBBAAAEEEECgGAGCO5oIAggggAACCCCAQJECbFZOA0EgMQQI7hKjnsglAggggAACCCDgmkBubq7JyckpeG7csWOH0aGZOu9O59zpiw3NXaseToxAgQDBHY0BAQQQQAABBBBAoEiBrVu3mszMzBQN6vbs2SOBgR50CCDgHQGCO+/UBTlBAAEEEEAAAQQ8JZCfn28yMjJS8vLyTNmyZVkR01O1Q2YQOFyA4I5WgQACCCCAAAIIIFCsgPbasd1BsUwcgICrAgR3rvJzcgQQQACB4gSCHyh5wCxOjN8j4I6Abmauc/D0pfPxmIPnTj1w1uQWILhL7vqn9AgggICnBfRhUffVysrKKrhfBS/s4OkCkDkEfCRgf7FiL6ayb98+KVWqlJQuXVoOHDhgLa6i8/J8VGSKgkDCCfABTLgqI8MIIIBAcghoYJeWlmbdp3S+T2CAlxwClBIB7wnowiqaK93IPNwhmvZiLN4rDTlCwH8CBHf+q1NKhAACCPhOYMuWLSY7O/uQexYPjL6rZgqUAAK6351ufaCLrBSW3eA98fisJkDFkkXfCBDc+aYqKQgCCCDgX4FQPXf05vm3vimZdwXCnfMa2PMe+HfvloycIeAPAYI7f9QjpUAAAQR8JRDOAyTBXWJUuS6lr4trMKw2MeqruFyG89nUNOwtFPTvOk+2fPnyYQ/jLC4P/B4BBAoXILijdSCAAAIIeE4g8MFQMxdq42SCO89Vm5Uh7aXRYXuslOjN+ilprqLphQs1rLqk+eD9CCAQWoDgjpaBAAIIIOA5geDgLlQGo3nI9FxBfZYhDcI1sLMXwimseOH2/viMJ2mKEzznLmkKTkER8IAAwZ0HKoEsIIAAAggcLhDcMxcYEIQT/GHqXQEe/r1bN+HkrLgvVuipC0eRYxCIjQDBXWxcSRUBBBBAwAGBwJ6gzZs3m3Llyonuexe8cqYDpyKJEgps2rTJVKpUqdDniuCAvLgAoYTZ4e0xFNDgPNTnUOtYT1vUSpoxzBZJI4CAiBDc0QwQQAABBDwrwBLqnq2aIjNWXKCnb2bOZGLWrZ1re0sEDfJ0I3N7M/Nw975L7NKTewS8K0Bw5926IWcIIIAAAggkjECkPXGRHp8wEGQUAQQQcFGA4M5FfE6NAAIIIBC+QPA8LQ0OUlJSWF49fMKYHhnYE8eCKTGlTojEtQ1oRunJS4jqIpM+EiC481FlUhQEEEDAjwL2XDsd9hX8sBjuwg12sKEB4a5du+TMM8/k/udwYwkcQhvOcFoWVXG4AjyQnNb7gQMHJCcnh8+XB+qDLCSnAB++5Kx3So0AAggkhEDw/naheoQiXTlTH0B1uX421Y5tE9B6KV26tNVzo4GcBueBvTjMuYutfzxS13rV3vPitr6IR144BwII/C1AcEdLQAABBBDwrEBwMBcquItmCOCyZcvMeeedxz3Q4ZqPpDcumnpzOLskVwKBcPc0LMEpeCsCCEQhwI0tCjTeggACCCDgLYFIF+dYvXq1OeaYYyQ9PZ37oINVGW49RBIEOpg9knJQgODcQUySQsBBAW5qDmKSFAIIIICAswKh5tSFCiDCmeMVmDNNV+fenX322dwHna0yKzWtI/3/wYMH2fMsBr5eSTLcYN4r+SUfCCSDADe1ZKhlyogAAggkqECo3gGnHihXrlxpzjnnHO6DMWob9rA9TZ45WTFCdjlZpz6LLheD0yPgKwFuar6qTgqDAAII+F9AgwbtEbKHVEY7xG/8+PGmZs2acu6553Iv9H+zoYQuCGjwp4sXMfzZBXxOmbQC3NCStuopOAIIIJA4AoE9BBrc6XLrGRkZJbqHffLJJ/Y+XEIPXuK0BXLqHQH9LO7du1fKli1b0Durn1X98kVXSt2/f7/oKqkEd96pM3Lif4ES3Rj9z0MJEUAAAQS8IqA9dNoLoA+LOszPiSFhH3ww0/y1+y9pe+213A+9UtHkI6EEQm1zkVAFILMI+EyAm5nPKpTiIIAAAghEJjB//nxToUIFqVmzJvfEyOg4GgEEEEDAYwLcyDxWIWQHAQQQQCC+Aps2bTK5ubnSuHFj7onxpedsPhZgHzwfVy5F87QANzJPVw+ZQwABBBBQgVjvqfX555+bBg0acE+kuSFQAoH8/HwTPBc21M9KcAreigACxQglMOTBAAAgAElEQVRwI6OJIIAAAgh4XsDeNy1wSX2d66MZ18UbdIGVcuXKRb3k/qxZs8zOnTvl5ptv5r7o+dZABr0oUNQXMLH+csaLHuQJAbcEuIm5Jc95EUAAAQQiEtCNx/UNuqhKTk5OipMPjDo0c/78+VKjRg2pXr0698aIaoaDk10gnMWNnPy8Jrs35UegKAFuYLQPBBBAAAEERCQ3N9e88cYbUrduXbnqqqu4P9IqEAhTYOvWrSYzM5PPTJheHIZALAX4IMZSl7QRQAABBOIqUNLegRUrVpglS5bI5Zdfzt5cca05TpbIAuEGd+H08CWyA3lHwAsCBHdeqAXygAACCCAQtYAGdDrvzqmNkseMGWO2b98uffv25R4Zda3wxmQS0PmvxX3+wjkmmcwoKwKxEuDGFStZ0kUAAQQQcFQgsFdOHxQ1oNMNzYt7qIwmE59++qk56aST5LzzzuM+GQ0g70k6AYK3pKtyCuxRAW5aHq0YsoUAAgggIJKXl2fKlCljUezdu1f078FLrcfCafny5WbGjBnSqVMnYS5RLIRJ028CuuBRdnZ2oc+VgcGfDuMsXbp01Kvb+s2O8iDgpADBnZOapIUAAgggEDOBks6nizRjs2fPNieccILUqlWLe2WkeByPwP8EdKEiXeFWtypJSUkhoKNlIBBjAW5YMQYmeQQQQACB+ArYiztor19WVlbU97k1a9aYMWPGSIsWLeSiiy6KOp34lp6zIeCegC6YsmvXLqlQoYI1ZDpwX0r3csWZEUguAW5WyVXflBYBBBDwlYDuT6dDNcuWLSt79uw5bNimBno6nLNy5cpR3e+WLFlivv32W6lSpYo0bNgwqjR8BU5hEEAAAQQ8LcCNytPVQ+YQQAABBIIFtEdOF1PRjczD0SnpQg/z5s0z69evl3r16snZZ58d1jnDyRfHIIAAAggg4LQANymnRUkPAQQQQCCmAhqs7du3r8jgLnjfrZLO1/vss8/MihUrpGnTpnLGGWcUeu/csGGDKer3MYUhcQQQQACBpBcguEv6JgAAAggg4D8BXcQhsGevpL13KrR27Vqzes0aqZiTE3KLBD2nLhrBPCP/tSdKhAACCCSKAMFdotQU+UQAAQQQsATC7YUL7L1zIrjTc0985x2Tv3WrXHbZZVK3bt1D7qGLFy82rKxJI0UAAQQQcFOA4M5Nfc6NAAIIIBCxQPCQy4gTKOEbxo8fb/Ly8qRVq1ZyzjnnWPfRBQsWmOOPP16qVq3KfbWEvrwdAQQQQCB6AW5C0dvxTgQQQAABFwTC6YXLz883sdzs/O0JE8yczz6Tq5s2lfNq1JC//vqLxVZcaAucEgEEEEDgUAGCO1oEAggggEBCCeheWpHMawsnGIwEYN26ddZeXkcddZRs2rRJtmzZIldeeaVUqlSJe2okkByLAAIIIOC4ADcix0lJEAEEEEAg1gIa4KWkpEhqauoh9zGnA7lQ5dC974488siCIZgzZ840a9eulcpnnCEtmjfnvhrryid9BBBAAIFCBbgJ0TgQQAABBBJWQIM8Y4ykp6db97NIe/UiLfiqVausFTEDtzvYuHGjmT9/vowYMUK6deumf7i3RgrL8QgggAACjghwA3KEkUQQQAABBNwQ0GBOzxvJMM1o87ly5Uqjc+vq1KkT8t5Zr149s3PnTpk9e7aceeaZ3F+jheZ9CCCAAAJRC3DziZqONyKAAAIIeFnA6SGa33zzjTn11FMlOzu70Htn165dzZdffik9e/aUXr16cY/1cgMhbwgggIAPBbjx+LBSKRICCCCQbALag3fgwAEpVaqU6DBN/XtRQZiTPoFDQfXv33//vRXcdejQQYYMGeK5+6z2QOrQUnoXnWwFpIUAAgh4Q8BzNx1vsJALBBBAAIFEENDeuX379okGK/EYmhmuSY8ePczHH38sGzZs8Nx9dvXq1daCMPEKfsM14zgEEEAAgZILeO6mU/IikQICCCAQWwE7oNi7d69UqFBBMjMzuZbGltzzqYfaWL1JkyamfPny1kIrWVlZKbFe7MXzSGQQAQQQQCDmAjyQxJyYEyCAgB8E9OFdh/vpQ7ofykMZYi8w8Z13TJebb5Ynn3xSh2nGvd1oMLl//37abOyrmjMggAACnhGI+83GMyUnIwgggECYAjt27LBWZAzeUy347Zs3bzYVK1bkuhqma0kPc3rBlJLmJ9T727Zta+bNmydjx46Vq666Ku5tY+nSpebYY48VbZf0HMaihkkTAQQQ8JZA3G803io+uUEAAQSKFtDArrigLjAFHqBpUYECM95/33Tt0kUaNWokTz/9tKtDeHXz9fPPPz9l/fr15s8//5TzzjuvyGcAv39ZMWjQIHPSSSdJ9+7deRbiY4sAAr4R4ILmm6qkIAggEAuB3Nxck5OTE/a1Mj8/32RkZIR9fCzynExpesG7uDzMmzfPNGnSRC6//HL54IMPXG8b8+fPN2XLli10v75Q7UcDvVmzZsm2bdvk+uuvlxo1arhejpK08/Hjx5tOnTpJ06ZNZebMmQldlpI48F4EEPCfABc0/9UpJUIAAQcFAof+bdq0yVSqVOmw62akvXsOZi/pk8rLy7MClcDeVe091RU09ecHDx6U0qVLFzukNlrIr7/+2trXrkWLFnLWWWcd0jYCg745c+aYli1bigYUDz74oKs9eFrWxYsXm927d8tFF11U6HPA8uXLzeTJk+Xzzz8XHVqqL7Vct26dVK5cOaGfH+rUqWO+++47eeutt6Vjxw4JXZZo2y7vQwABfwpwQfNnvVIqBBBwSSAR5oG5RBOT02pwp3va6VYIuuCNG72mn3/+uWnQoIF1P12zZo3Zs2fPYUMeNeAcOnSoLFiwQG6//Xa59dZbXb//6qbsGzZslPXr10l+fr5Uq1ZNPvroI/nxxx+1HBqAWj9PS0uTu+66S7Kys+X4447TIaau570kjWn06NHm3nvv1X3+5Ntvv03ospTEgfcigIA/Bbio+bNeKRUCCMRRIHCeHcFdHOE9eKoFCxYY7dm69NJLrUVMgrM4cuRIo1sjTJgwQc4++2zX7sHaTl988UVrHuB5551n9XJu2LBBTj75ZDn66KOlYcOGUqt2bTnpxBOlatWqMev5jHcVbty40dx5551Wb6QG2/fff79rdRDvsnM+BBBIDgEuaslRz5QSAQRiKBAY3DFEM4bQESbt1uI22iN2wQUXWPfX4PawaNEiU7t2bWvvux49erh2D+7QoYP56quvrCGibuYjwiot8eHvTZ9ubu7cWW688Ubp3bu3b4LWEsOQAAII+EbAtRuLbwQpCAIIJLVAcE9dqM2skxoozoXXeW56SnuendaPzrvz0kbz11xzjdmyZbNMmTJNqlSpEtf78PQZ75l/vTDcWhilc+fO0qdPn7ieP87N4bDTdezY0SxevFgXtkn4eYNuW3J+BBDwpkBSXdS9WQXkCgEE/CJAr527NVmUf6yCbg0mNVArU6aMXHhh4YuTBMr861/Pm1697pYhQwZJv34D4nYfXrz4O/PSyyPk7bcmyOLFS+Sss86J27ndbRl/n3316tXmrLPOkueff17uvvvupCq7F/zJAwIIxEeAi1t8nDkLAggkuEBxy90nePHIfgkE1q1bY7SnsHLlM8O6p65es9wMHz5cXn5plHS79WYZNXJMWO8LJ4s7dm41qadnHpLeuvWrzPz58+Xmzt2keYur5c47u8tVVzZ17Jzh5MsLx1x66aWmQoUK8swzz8g55yRXYOsFf/KAAALxEUi6i3t8WDkLAgj4TUDnb+mqjF4a3uc345KUJ5xe01j13kWT7+XLl5krmjSSlJQU+XT2XDnnnOqO3Y/nfTXXfPLJJzJm7Bhp3669TJg4QUqlpMgdd9wpfXr3c+w80ZTbrfdMnjLFdL7pJnnr7belZYsWSWnglj3nRQCB+ApwgYuvN2fziYA+SOo+WvrKysqyPke62bX+P5INr33CkbTF0I2djzjiCBZlcLkFaK9qOHvZeSm4U7LNuevNBfUukNNPTZP3339fsrJySnxPXrR4oVm2bJncc889MnLUSNmze4/897//1T34pFHDJiVO3+Wqjvr0FStWNJdccomMGzcuaQ2ixuONCCCQUAJc5BKqusislwQ0wNOFGtLT0ws+R1u2bDHZ2dl8rrxUUeTF9wJurYrpBGyVqhXNhg25MmfObGlwWeMSXTumTHvH3HjDDaJBzNVXXy1338Uy/3YdVapUyTRq1EhGjRpVImMn6pw0EEAAgVgKcJGLpS5pJ6VAuL0ISYlDoRGIkUA4wzJjdOoSJfv0sMfNgw/0karVKsv09z6QM8+sGtV9+ZPZH5o+fXrLUUcdJV9+sSCqNEpUEI+/uVSpUmbUqFHStWtXbDxeV2QPAQRKJsBFrmR+vDvJBEJtUK1D84I3K2bxjSRrGBTX8wJ5eXnWsGl7GLWXMly1WiWTuyVPpkyaJtdc0zzi+/KWvI1W4PLKKy/Lzz/9HvH7vWQRi7xo3Tdo0EA3LJfu3bvjEwtk0kQAAc8IcJHzTFWQkUQV0AcHLz4wJqon+UagJALag2e/PzU1NUX/bYwRXQxHtyvQn4X6kqYk5yzpe2+/4xbzysuvyeWXN9Rhg1KxYuUi782zPp5p/v3vH3Ser9VTN3fuHPn4409l+PAX5M47enFfD6qQ5cuXm+rVq+tPsSlpY+X9CCDgeQEudJ6vIjLoJYFwe+QI+LxUa+QlWQTshY50BUpdYEWDusA5sV5y2L49X0NOSU/LTpn23mTTsUMHOfaY42TmzA+lVq06BffmwEVg3nhjnBk3bpzMmTNXDh40UvmMbPnhh526gqs0bNhIXhzxKvf0EJU8btw4o9sfTJs2jY3LvfQhIC8IIBATAW4EMWEl0WQSCBXIeW1VvmSqD8qKgBcFvv56njnuuOPk7LPPte67eVs3maeeelJeHDEyZemy70zHjh1k44YtMmbMaOnY8caUF18cbr74Yp788ssvGqBK/fr15dZbb5VKlXLklltukYsuukjS0k+XShWrWOnt/CHfnH5aBvf0EJU/cuRIM3jwYNm2bRs+XvxwkCcEEHBUgAudo5wklgwCxfXeJerCDslQd5QRAbcEVq5cbv74729yYb1LrPvu4iULzYoVK6TzTd1SPv9itrnvvntl6dKVUqpUimSkZ0hubp6V1Zo1a8off/whGzdulCZNGkvPnr2impfnVrm9cN5jjjnGDBgwQO677z6eebxQIeQBAQRiKsCFLqa8JO5HgeDgzZ7jo3N5tMeuVKlSnh0K5sf6oEwIJKLAqtVLjPbKXXJx45QHH7rHfPDB+7J61UZJKSUiJkWaN28mnW/uKrXOP9/a6HzlypWSkZFW5Gbn27Zvsa4/qadncm8PaBTdu3c3qamp8sgjj+CSiB8W8owAAhEJcKGLiIuDEfhbQAO6/fv3W/N67P/r3J5E3m+LukUAgfgJTH//HVO7Vh1ZsmSptGjRRsxBEWNEGja6RHr1ukdatWzN/dmh6hgzZozRIa1Tpk6VFs0jX43UoWyQDAIIIBAXAW4ecWHmJAgggAACCPwtMO/rWWbevHnStOk10qN7T/nqq++swK5Tpw6iwwfteXR4OSOgIyquv/56OfPMM2XcuHE89zjDSioIIOBRAS5yHq0YsoUAAggg4E+BPo/0NEcffYy89950+XbhSquQ51avaq2UmZlRkftyCar9008/NVu3bpVTTz1VzjnnHGvF1E8//VS6desmU6dNk9atWuFbAl/eigAC3hfgIuf9OiKHHhfQoZh79uwReyPz3Nxco/tpZWSwcp3Hq47sIRB3gVVrFpn587+SefO+kvHjpkipUiJ16tSS559/vmCxlbhnKoITrl692prXV7VqVc89P2zevNn07NlTZs6cqZvVWz11f/31l3z33XfWHoevvPKK3HjjjZ7LdwT8HIoAAggUK8BFrlgiDkAgtICumqm/IYijhSCAQCQCn372kfnnP5vKvr0HpWHDy6R7jx5ybZu2CXE/7tSpk1m+fLksW7asIL9jx441r776qjUHefPmzfLwww9LixYtrFU+zzrrrLiWq1+/fmbIkCFy7rnnyq+//mpt8q5fvpUvX14mTJgg559/flzzE0m74FgEEEDACQEuck4okkZSCug8Dv02WFfJVAD2tkvKZkChEYhYoF2Ha83Et6fotcMKhHr06OGpe/H48eONrtAZ3Mule3pmZ2db+X711ZGyZMlimTFjhqxfv15+//33QxxOOukka3P1E088UR577DHZtWuX9fcTTjghpqsJf/TRR6Z58+byxBNPSJs2bSQ7Oztl+fLlRnvwLrjgAk85R9xweAMCCCAQhgAXujCQOASBUALBwZwOCbKHZtrHb9u2zegqmggigAACKvDxJzNN69atZNd/90rdunV1gQ+pVq2aZ64RgwYNMjp88T//+Y+0b99eOnXqJMccc4xMnTpVtHfu8ssvlyZNmkjXrl1TGjZsaObOnWtVbOPGja2gr1atWtbWDb/99ps1123VqlXy008/iQZ72pOnm6/Xrl1bzq9VS9pdf31Myt2gQQPTtWtXhmDykUMAgaQUiMmFNSklKXRSCehWCAcOHDhkSGaonjt685KqWVBYBIoU2L4jz9x+++3ywfsfSZmypWTQwEe1584z9+Fp775revboIdu3bz+kHLo4ifa8aWD28ccfH5Lf2bNnm7Vr10rPnj1DlmPt2rVmw4aN8vTTT1lp7Nixw0p7586duqm49cce/VCS5hO4DU3Lli2NDg9dvny5Z2xLUjbeiwACCEQiwIUvEi2ORSBAINSeduxzRxNBAIHCBJavWGL69OktMz/4RC5rUF+++Hy+Z+7BmzZtMn369LF66HSFyYMHD1pz6HQYpv68WrVqGtyVKL96Du3Vmzx5srz//vvy1VdfWQuf6B50NWqcJ82aNY06ff3CzQ4Su3btaiZNmqQ9hVGnRytGAAEEElWAC1+i1hz59qTAli1bdE4KnytP1g6ZQiC+Ajt3bjenn55mXQ++nv+FWbZsmdWDtWXLdnnnnYly/XXtPHOtuO6668yUKVOsoE5fderUkX79+0vza64JmcfAYCoa1UWLFplp06bJmDFjpF69enLd9dfL//v3v6VZs2ZSqVKlErm0bt3a6FDQL7/8skTpRFMu3oMAAgi4LcCFz+0a4Py+EtBtEHJycvhcxbFWFy9ebBYuXChz5syRtLQ0aXzFFXLqKaeweEIc64BTFS3w/fdLzd133y3r1q2THTt+kAsvvEAWLPjGM9eJtydMMB3at7cKob11w4YNsxYjyczMjHkeb7zxRvP222/LPffcI1WqVLFWtTzttNN0Xp917jVr1li9feFuvaDDQNu1ayetW7eW/v37xzz/tH0EEEDAawJc+LxWI+QnoQS0p04fPLKysqzPUuD2CCymEvuq/P77740+FK5evVp++eUX2bt3r5QrV876c/rpp0vDhg2tYWVt27aVM844g+td7KuEM4QQ6NPnIfP4409avylTprQsWDBf6tTxzsqNEyZONDd07CinnHKKPP30MLnhho5x+6zMmTPHTJw4Ud544w2pUaOGXHjhhbJt2zZrsZnU1DR57713rSGhgwcPDitPvXr1Mv/6179E//Tq1Sus99BoEUAAAT8JcOHzU21SFtcEtMdO56kEr5bpWoaS4MQrVqwwzz77rDWsq6jXkUceaW1krJtE33XXXVzzkqBteKGIeXm55pNPPpFNmzbJk08+JcaInHzyifL444/LLbfc6ql2eMUVV1irXl5zzTXy7rvvxj1vGzduNCtWrpTPPv1Uxo4dK//973+tFTp1IRf109cVV1wh119/vdWrd/XVV4fMo14TevXqJfPnz9e97eJeDi+0O/KAAAIIcPGjDSCAQMIJLFy40IwfP15Gjhwp+/fvF91vUP+vL+1J1ZcG2/p3/b8ONdPVTXVj45tvvlk3VparrrqK61/C1XxiZHjjxvVm6NChMnr0WPlfc5S6devItddeKw888JCn2t3kKVNM22uvlRtuuEHefPNN1/OmPXnai7d06VLdKP2wCj/++OOtLRcGDR4sxx17rFSuXFn+/PNP2b17t3z00UfyyCOPWMFd/fr1XS9LYrRWcokAAn4T4OLntxqlPAj4XEB7SXU5eZ1jt2/fPqu0ZcuWLfh7YPEDA71SpUoVLBZRtWpV3cbCGrZZs2ZNOfnkk60AsGbNmtY1UYfb6lLtGhhuycuTDu3bc630ebsqSfHWrF1hNMCodf7fQy1btmxuPvpoluzZs1eqVz/H+kLhnnvuc70N6bDx//f//p/1RYhuOq5zVV944QVrs/HBg4eUaLXKkviFem+XLl2sIE+HVZ9//vnSvHkLycnJlkcffdTK+/Lly63ePd22QYeT/vjjj1Yy2vs4ffp0162d9iA9BBBAIFwBLoDhSnEcAlEKsD1ClHCFvK1nz55mxIgRVuAVGLAVdRa7By/UMdoTcOKJJ8o//vEPqVChgvz66686d9IKFrW3T8+Tnp4uDz30kLWBc7gLOzhbalLzssCmzeuMzvmsU/vClAEDHzGDBj5WkN3PP58jDRo0itu9VvfW1KHK2n4fffTRgvNqD13/fv2sRV10RUz9QkODPF3EpG/ffp4K7KZMnWrlVfP50ksvSaNGh/rZ19RJkyebtNRUa8N1DVB1a4U77rgjbtZebpPkDQEEkleAi2Dy1j0ld0hAvw3PyMgo+CzpQir60KSBh/3HiU16HcpuQifz7bffGh3atnXrVmvRFF1AJdSrsGAu+Of2cM1w07juuuukW7duOv+Ha2dCt6TYZT417WSzc8eP1hy74cNfkJ49YzvP873p083ECRNEl/7XLyb0CwpdYOiPP/6Qiy++2Fr1Uuf+zZgxw7oeXXLJJVK9enW5vHFjOeboow8LnGInE17KujrmeeedZ322P/30U/1Chc9aeHQchQACCFgCXDRpCAiUUCAvL8/Yq2VqYKc9PYHBXgmT5+0iuqiC0fk07777rnzzzTfWAinaqxb4KipQKy5406BP/9h7fAWmpT/XOX32EFDt6XviiSfktttu4/pJ6zxEYP2G1aZbt1t0c3Jp1KiBzJnzeczbyPPPP29ts1DcS1ec7Nixo/Tt2zfmeSouL4X9/t333jNDH3tMFi1apIumyMyZMz2b12jLyPsQQACBWAtw4Yy1MOkjgECJBdq0aWNmzZplLZygLw2gAxdRsb6p+t/iKUWdLNQx2puRk5MjGrTl5eUVzN0JPjZ4CKj24k2aNKngGqo9Djrv59hjj5Wvv/5ajj/hBPnpxx+lcePGupQ719oStwLvJ7Dzh3zTrt31VnD39NNPxmXxlNtvv9288sorOlxYzjzzTGuxIG2DOrduz5491qIkOvTylltukYsuusiz7XDWrFnW6rfay/i/l2fz6v2WSA4RQCCZBbh4JnPtU/a4CQQP3YzbiX1woldffdXcdtttVkm0R83uXbODvOAihhPkBffM6YIsumWCPgzrcDD7HHZvnn18cO+g/ls3TP7+++/lpJNOko0bN1oP1fZwUQ1ANa1BgwZZ8/U0gCTQi65RPvfcc2bevHny5JNPlmjPwh07dphYDZNetfp7owt65G3ZJn37PiKDBg2J6T32u+++M3Xq1LFAX3/9dWsYZpUqVWJ6zuhqr/h39enTx+g2Efp67bXXNBhNyHIUX1KOQAABBGIrwMUztr6kngQCurKiPsSnp6dbnyd9eNT/6wO+Bg06fDAzM5PPWhRtQVfG1KXOg4dgRpGUI28JFTgWNqQz+Oe6fHuTJk2kS5cucumll9IeIqiRqdOmmWvbtLF6bHV4oa4+eWaVKpKRni61atWK2HLdunVGP5uh9qUsyQJIjw0dZPo+MsCab/fBzOnSrGmLiPMWLovuDffPf/5TNmzYIN27d5eHH35Y0tLSYna+cPMV7XG6157OsdMAdd68eQlbjmjLz/sQQAABpwS4gDolSTpJKxD8MBjLnoFkQ9YHvtmzZx8y5DKcnrlYONnDQHV4pgYZ9mqd+nO7py5w6GZgb5/+XY/RY3WBi3bt20vlSpV03z2uwcVU1tsTJpg+vXtbQ2b1pcbaBnRBHXXVnitdZOeUU0+VttdeG5GnfnmQk5MT0XsKy+6sj2eatm2vlT9+/0tatb5G7r//frmo/mWOpB18zjvvvNNMnz7dGkJcu3Zt3dctJueJxecoVJorV640GtRpz/kXX3whdevWTejyxMuN8yCAAAKhBLiA0i4QiFJAF0/R3jpdelyToHcuSshC3jZw4EAzcOBAZxONMjV7vzx9uwZ1wa/gffbswC4wEA38+2mnnWY9lOufgQMHch0upF70oV/bwJQpU4qtuaOOOsoK/J555hmdW2YNs9VVa88444yQvl988YV57rnnrH3SrrzySqlW7Szp2LFDVHWxes1yc0u3W2TpkqVy6qmnyN133yN333V/VGkVV1DNd9OmTa35p3PnzpXLLotNAFlcPpz8fY8ePYxuP/Lzzz/Liy++KDVq1IiJnZN5Ji0EEEDAqwJcQL1aM+QLgSQWePPNt0yXLjdbvV12UFRYoBRrJrs3zg7w9N+Bw0SLy58Gevqy3xPYu6fL1qelpUmfPn2ka9euXI+DKrN3795GVybVl/bU2SuWhgqwA9969tlnW4HeqaeeagV6GgzZvUEjR460Vl798MMPrZ4i+6WrM3744YdR1cEHM6eb665rK3/+uVfuvben3Hlnd6lcqWpUaRXXnnXrgzatW8vzzz8vPXv2jMk5isuDk7/XhYjeeecdK1jVTct37tyZ8GVy0oe0EEAAgUgFuIhGKsbxCEQooD17+qAZPCdPk4nVwg4RZtFTh+v8qkEDB8ry5csLzVe8hmYWtkm6nl+DNu0ZivYVGBRqT959992nQ/mS9po88Z13jJrs2b1b563KxIkTZcWKFQVBse1Vvnx5a3irPTxWA1u+JO4AACAASURBVGT9986dO0NWhfbgVaxY0fqjQaEO+/v9998LjtV0NQ3dXkM3wh41apTOjSyyHnTo9a5df8gZZ/y9eMn4N0ZbPYx//rlLHntsqHTtEpttMhYuXGgGDx5sDcfUHi4/DF9cvXq16d27t/V518+U9tLWrFkzaT8H0V5PeB8CCCBgC3ABpS0g4LCABnPaS2PP5dHhm3avjb0fnp7SXniFAO//KmDmzJnWULnPPvvskOGPoXrHHK62sJPTvEyaPFl2//WX6HzANWvWWKtlahDxn//8p8h0Qm2irqtpatBRq1YteeGFF3RBiaS8Ljdu3NhaUEN76NTEDpztwEthhw4dag1l1WP097rkf3p6umzevFl++vlnWbxokW5PYa1Y+ttvv1nphNPTqmnbgbzWg57nyiuvLKiHola7nb/gS6O9aFOnvCvljyir89/kvBq1Ha/D99//wDz55BPy1VdfWSuGPvTQQ46fI+wPgYMHzp8/33Tr1k1WrVqlQ0w1+PZFuRwkIikEEEAgIgEuohFxcTAChQtosKZBnH77HG7ApoEgc/X+Nt28ebPp1KmTLFiwwAp2Arc8sNW1h0aN9ffx6r0LrHF7URXdU2zGjBm6r5h1DV28eLHZtHmz/PzTT9KjRw8r74Gbohd8m5by9yU3cFihPdxTf9a2bVvp16+fVK9ePamuzW+88YZ56qmnrJ46DeZ2795tBVv2QjQazLVv317Gjh1r+elwXQ3uNKC2Pe3Pnq4eOX78eN0A2wq67cDN/oIluN3ofEmtL/29/Tvd7Pv222+XSy65xKqHwoK7jRvXmwED+8o770yR/fsOysBBfWXggEdjUncVKlQw2ruoLro65vDhw2Nynnhf43VRG90zUnvuvvzyS7ngggt8Ua54O3I+BBBAoOBZAwoEEHBOINL97CI93rmcei+l1q1bm48//lh27dplZS54L7rgoMjNEmgQoMHD1VdfHfJBtGnTpkbndNlBXGAAp/kO7om0/60P7pdccom0bt1a7rrrrqR4yP3222+teXXTpk0rqHMN5uz5lmqi+wPqw//pp58u//ntN1EYnaOlPXd2W9H2osG33U504+6tW7da8+r0d5qOztmz07aDPrvHzl4B1W5XugXHyJEjpVGjRofVgw4lHDPmdZk06R3Z+cNO2bf3gHS6qaOMG/tWTOqsSZMmRjf31rxrPkeMGCG33RaboZ9ufK50VVztaf32229j4udGmTgnAggg4JYAF1K35Dlv0goE99bZq24mLYiIDBs2zOjS8YGBT8E3UCkphwVJdg/aP/7xD/njjz8OoQucJxe4yqXTwWF2dra1WmFhS+mPHj3aGm5m9xjZedY8aW+RvX1CcDn197rIig4PfPDBB3VBEF9ep7XH5vPPP5f33nvPWtzEXiwlsGfNXoymbt268sEHH8gJJ5xgBXXqpy+11ffpSpl2sLZ+/Xp57LHHdK800QBNf5eVnS3ZWVnWMfp7/d3KlSsP+8gF9+q1bNnSSkvbVG5urjUfbNmyZdqTZ817K1UqRcqUKSX/OPpIWbBgoZWvijl/9+bar50/5JvTT8uIug51AZXWrVpZXwjoBunaJurXrx91el68ztSuXdscccQROuTUV+XyojV5QgAB/wtwIfV/HVNCjwkE7ounQzl1eFkyD83UuUTXXNMsZGAXqurCGY5pB3jBC6IE96CVpGlob5KuulivXr1Cr6Pff/+9efTRR2Xy5MnWqYJ7I4ta9VGPveCCC+TWW2+Vzp07++pavWLFCqObbn/99dfy66+/WsG7ltceimu72EM09d+NGzeWMWPGWL13//3vf61eOu2V0+BN/6/Bwcsvv2z1amnvr+4DV9iCI7NmzTI6N05XaVy3bt0hzSCwfWn70W0SNCDcsmXLIaukli799357pUrpMNEDcuJJx2hbkMsvbyz33vNgiepLv/CZOnWqNb9Oh/9q+VJTU2XEiy/KNc2aWXMKE3nD8uDPXWZmptH9CqdOnVoit5J8nnkvAggg4BcBLqR+qUnK4bpANJuXB6+k6XohXMjAiy++aL755hvRFSP1gVsf9nVxhcDhc5otfZA++uijRee7nXjiifLvf//bWuFQh97p7+zhnMUtk+9UEfXBf9CgQTpHrtjrqK4EeVevXlaeA3sT7bwGbowenL9q1apJpUqV5O6779YAp9hzOVW+WKUze/Zsa36dLkZjv9RE589pEKNfdgQOU7XnL2ovnM7N0qBQvTSYs1/6Pp2v9fjjj1tz83TRlfPPPz8sq9dff9388MMP1ibpGsDpvnfa/oJfgV8UaGD/+++//b2Zvf538P+OrlQ5SwYPGSwd298U1vlDOT/xxBNGF9fRFUDtoFd9rrrqKqsHcfDgIdKsWdOo049V3UaTrv3lzvXXX6/Bti/KFI0D70EAAQScEuBC6pQk6SAgog+Gprhv1AODwGgCQr9BB5stWbLE6EOzLvU+evToglUMjzvuOGuIXPfu3VM2btxoKleunKLztdRDV9fUYGHhwoXWsL3AHp+iHtJLannTTTfJuHHjwr6OdunSxWiZAoOa4nrvdOihBrrnnnuubsht9eDUqlU76g23S1rmaN+/fv16a07lSy+9ZK0wqq/AXjKtMy1r4HDVk046yVpkpn79+taedbpFwbp164wurKJzE/U9usWB9uTpBtgaCJV0GKvuu7Zi5UoZPGhQwdBNNdftGTR9DbrOO+88mTPnU+nff2ABR5mypaxFVezX+DdGS6cbu4TdNuz3Pffcc0bb+U8//WT1StpfWujvq1evbv0ZMmRIocOBo60ft9739oQJ5oaOHeWBBx7QVUAj9nIr35wXAQQQ8KoAF1Kv1gz58qUAC6iEX61qpUPxdNic9lro32fMmFHoNeubb74xGmytXbu22JOEM7SzqETs91966aXaYxTRdVRXhuzVq5fVQxkqyAsnb9qLpYFegwYNJC0tXerXv1CDnIjyUSySgwds2LDB6PL9GtjaQy+1nIErimrgFLhKqga0N9xwg77nkHJt2bLFnHXWWVYQb1vp0Ne+ffs6Xv477rjDaFCdmZklw4Y9LTpHUFfS1ECka9ebZfHipZbS0cdU0D0K5ZhjjpFx48bKsmWrJDX1ZJkzZ65UrXJOyHzt2LnVLFy4WE495ZSCgPTLL780OqzUHsZrB/46FLVFixbyyCOPSEZG9PP3HKxSx5K6/fbbrS88xo4bJx3at3e8Dh3LKAkhgAACCSLAhTRBKopsJo5AYUMt2fYgsjrU4E6H2Om8rHvuuUfuuOMODWiKvGZpL+CAAQOsHhddaEUDKF34wl6sQ3MQOO8tshz939F2UKGLnowbN07OOSf0A3xh6X/xxRfWCpE6Z89+hdowXX+mr1DbQujPNR/ao6nDVZs3by4XX3KJdXyd2rWt3qwaNWp44hrfpk0b8/777xf0yhU391F/rz1zOswyVE/cfffdZ3Qzcu2508VW2rVrJ3Xq1IlpWbVHTduhLqSjwzKN2S/Ll6+UIyqUlT937ZUlS7+V82vWtfIwesxIc/c9d8uDDzwofR8ZGDJf/Qc8bJ54fJjoojvXXnuttWm7roi5bds2q71qneqKn1o+3ZbBx9tjGK0/DdC1Nz7azyTvQwABBBD4W4ALKS0BgRgIaJBh77ulyes38Onp6XzeIrTW7RF0GJr2lhQX2AUmrQt26DL5Gtzp/Dx9cNb5bt99953V+1LSlx2I6ZBAXZRDA4tIe2V17tkbb7xhrRSpQ/D0VdTcOzvP9ibf9n5/gWWx5ylqwFe+fHkrQNJ99xo0aOBa2xs+fLjVU2kvmhK8h2FhPZXaO/b000+7lu9QbUT3YgzsIV29eqUZMLCfbNq0UZ577nm57NLLrfx+NudjM2BAf/lq3jdS/+K61hzA+++7XzIz/q93ddDgfmZA/yFW4KbbPOh8U33pEFBdmOXqq6/WDe2tIK+4od4lbc9uvb9nz55Wr50OwfbbokFumXJeBBBAwFM3TqoDAQQQCBRYtGiR0V6SSpUqOXatmjR5srm5c+dD5jJFqm4HJLpi49Rp06RF8+ZR5W/lypXWw60GiLqQR1Gv4vbKs98bHCzpvzt37ixt2lwr+flbrXlcjRo1isuXDbrqoy6A8uabbxZs7K7BnQah2jsVON/QXjhEf6ZbQeg2E/Ym8ZHWT7yPX7Dga3PhhX9vWTH389lm7JjxMv6NNw5ZaOXqplfIcceeIPUvulA2bNgkH7z/gWzalHvI4jE6/FLbwsUXXxxVe4p3uUt6vj59+hjtvV62bFlSlLekXrwfAQQQCEeAC2o4ShyDgIMCdq9eMm9/4CBnVEnpHmv33nuvvPvuuwXvDwyK7L8HB0r2XnWBgZSumNm/f/+or6XaHt566y1rHzddpfGXX36xgp7gc4caTmr/LDBfdq9i8H5x9qbep5xyiujKhPXrXyTXXNMs6nwXB//111+bBQsWWPPHtMc0cK6dvtfOn73nX+Cw1Pvuu0+eeeaZmOWtuLyX5Pdr1qwyIqXk7bfflCFDHjskKbu+7B5W/b8uzqLBrG57oXM4/baHXVGWQ4YMMZdddpmWOyHruiTthPcigAACsRLgghorWdJFQESXVzf64G1vZE1A551moUPsnn32WWtIWPCKlaG2YQjctiBwDpwuzz9p0qQSX0t1KKnOI9O5abqqZOArMCiw5w8G5zk4IA013FHT0bJpIKXD/3RRFu0ZPenkk+XGG26wfpaamlrisugQVe0tnDNnToFtqDmFWkZ7KKq9uIrm76677vLckMxIW65+9mfOnGlt0q7zRrXN6NYdWVlZMnDgQGubgzZt2ui8uhJ7R5o3rxwf6VBmr+SbfCCAAAJeFkjam4qXK4W8+UMgnG0R/FHSxC3F2rVrzaRJk2TatGk6NKzYggQHTBqY6MqNK1eudOxaqkvxb9i4USZOmGCtFLp58+aClTUDV5gsalXNonohdT7ef/7zn0PKquXQTaR1D0HtSbnoootKFHS8N326adWy5WFBs31SuxzWPnEBvZS6KqquOqlzLP0U9MyZM8cMHTpUFi1aZPUWN2zY0LH2Umyj5QAEEEAAgaQS4AaTVNVNYRFAIJTAwoULje6R99xzz1mbWeuruC0JAufA6SbsF1xwgePX08WLFxsNOmfNmmUFoHYPcKgy2PnR34Xq1bN/Hjx3L7iXUud96cqbuiCN9vRp756u2BjuiqC6SIbuO7h69eqQjS2Uq+5n16pVK2narJm0bNHCcUevtPr/bdjt2/J5xZl8IIAAAskswE0mmWufssdMgM3JY0Yb84QfeOAB8/TTTx92Hp0bFrilgh5gLwIycuRIXdI+ZtdT3dtNl8jXhUm090dXVwzc7LswlOB5eoUFrIGLmdjHBA6X1ACvdevW8o9//MMaxql7zOlw1MBhxtpTfffddxfs0VZcRel5dI6Z9hReccUVurJnzPyKywu/RwABBBBAwC8C3Ez9UpOUw1MC7GnnqeqIODPr16832pOkC5zoK9QCK4E9YPXr15cxY8bEZSihDiXVlTV1CwUN8FasWGFt86DBmO7tp/vb6aIsgYFc4H55dk9dqECvqAVk7DlzGgjq9hT9+veX82vW1H3fUnQoqW7roEMP7YAyeFNyOxjWn+sWErqASJ8+fXQoKPehiFsob0AAAQQQQCC0ADdVWgYCMRBgoYAYoLqQ5LPPPmutqmm/Anu49Ge6WI7+TPciG/Xaa9KqZUtXr6n2PmzPP/+80UVZdGikPczULkNw0KcLfQQGfPbCJnZQqxuF60IgOtRTA7x//vOfVg+ebqmwf/9+2bBhgzV0c8qUKVaPXnBvob6nZs2a1r5tGgSfdtpplhcbVrvQoDklAggggIDvBVx9EPG9LgVEoAgBXU0vKyuLz6DHW4muYtm+fXtdNOWwnAYGMg899JA8+eSTjtWnE0N7V61aZT799FN58MEHrSGlOqRS59RpEKabu+sWBXZgZ2+nYPdIalBmz/GzA0JdjCUnJ8cK8nQuYKg5gHqsvb2Bpt2lSxe54447pEaNGo7ZeLzJkD0EEEAAAQRcE+Bm6xo9J/a7gAZv2tuhD7ppaWkpOm9Kh7Dp3CTt8dDAID09nc9gAjQE3Wxct03QDcftHi17xUdd4VGHQ+oS9xMnTpQLL7zQc3W6dOlSo/P0jjn2WKly5pm6wqeVR13V8vtly6yeuTVr1ljDPD///HMraAtnTp8aaDvW9my7BFanzqn74osvPOeRAE2OLCKAAAIIIBCVADfdqNh4EwLhCWzbts38b0+xFCd6YsI7K0fFQkADpE8++UQ0yNM5bsGbhOu/Bw8eLA8//LB1XU3UntnVq1ebpUuXyTffLJTx48cfsm1C4IqcWkZ7VU67108DPX1pcKjbKuhCM2xQHYvWSJoIIIAAAgiEFiC4o2UggAACYQpo7+urr74q+idw0RJ7sZGGDRvq5ttSu3bthL+2anCqZfzoo49k48aNsnXrVtEhnqFeoRacufHGG+WNN95IeIcwmwaHIYAAAggg4AkBbryeqAYykSwC2pOnD8I65C0nJ4fPX4JW/BNPPGF0pUe750oXGNHeKh3e2LNnTxk+fLgv63bWrFmmf//+smnTJvn9998P2xpCq1Pbtwa7upALw44TtIGTbQQQQACBhBXw5QNIwtYGGfetQKIO0fNthThQsM8++8x06tRJdFsCO6jRYK9atWrWAiY333yzb6+vOldPA9l3Jk6Un3/+WXbt2iVLliyxgjpdfVMXUHn55Zd9W34Hmg9JIIAAAgggEBMBbr4xYSVRBMIX0AVWdMGV8N/BkV4RGDx4sNF5drqgSOBecrqi5MsvvyxXXXWV7+vV/uJCezN79+5tLSzz/AsvuL4thFfaCPlAAAEEEEAgngK+f/CIJybnQiBYgMDNn20icJP6mjVrmqVLlxbs72YvLlK+fHkZPXqMdOzYIWmusx9//LHZs3evNL/mmqQpsz9bOKVCAAEEEEhUAW7AiVpz5DshBAKDgKIyrHPxmJ+UEFV6WCZ79+5tnnjiCWuuWeBLh2jqpt1jx46VM888k2ttYlYvuUYAAQQQQCChBHjgSKjqIrOJJhBuz11+fr7JyMjg85hoFSwi9nBEezPwwCJowFevXj1ZsGABdZuAdUuWEUAAAQQQSDQBHjgSrcbILwIIeEpgyJAhpl+/fgXDMoMzpwFe586dZcyYMVxvPVVzZAYBBBBAAAH/CfCw4b86pUQeEtCNy/ft26eLTPBZ81C9OJmVCRMnmvbt2llJ6ibeuiVC8Eu3Spg+fbpcfvnltAMn8UkLAQQQQAABBA4R4EGDBoFAjAWKmk+nwzE1GMjOzk7RQFD/bm8IzTDNGFeMQ8k//PDDZujQoVZgp9sA2HvfaT3qH/2ZvurWrSvffvttUlxz169fb5hn6FADIxkEEEAAAQQiEEiKB40IPDgUgZgIaOCmD/mBi6boYit6Ml1Gv2LFinwWYyIf+0SffPJJawsAO5jT4M4O6OxAXXNRqVIlmTNnju97cVesWGHWrV8v17ZpQ5uOffPjDAgggAACCNBzRxtAIN4CGtzt3bvXeug/4ogjJDU1lQffeFdCjM7XvHlzM2PGDClbtqzoEFx7I289XeDfK1SoIHPnztUFVnxf9zNnzjS6mTtfWsSo0ZEsAggggAAChQj4/iGDmkcAAQRiKXDHHXcY3bA8eFimnjNwaKbue6fBXf369X1/3Z07d65Zt26d3H777b4vayzbFmkjgAACCCAQqQA33kjFOB4BBBAIELjlllvMa6+9ZvXc6RBbe86dHmIHfNqDp39///335corr/T9dXfRokVWb2aHDh2katWqvi8vHwgEEEAAAQS8IsBN1ys1QT4QQCAhBR544AEzbNgwK6gLXkTFLlCZMmWs302YODFp5qLNnz/fpKamWosFJWTFkmkEEEAAAQQSUICbbgJWGllGAAHvCPTu3ds88cQTogGcvVpmYO+dBnX60v+PGzdObrzxRq673qk+coIAAggggICvBHjI8FV1UhgEEIi3QJ8+fczjjz8u5cqVs4Zl2itlBubD3v/u3ffek1YtW3LdjXclcT4EEEAAAQSSRICHjCSpaIqJAAKxEXjwwQfNU089FXJBlcAzHnnkkfL2hAnSskULrruxqQpSRQABBBBAIOkFeMhI+iYAAAIIlETg/vvvN88++6zVYxe49YGmaf/bXlBl9uzZ0qBBA667JQHnvQgggAACCCBQqAAPGTQOBBBAoAQCAwYMMI899pg1JDN4O4TATcyPP/54mThxYlKsllkCTt6KAAIIIIAAAiUQILgrAR5vRQABBF5++WXTvXv3Q7ZACFxQxe7B00Bv+vQZ0qxZ06S77m7bts2kp6cnXbn5dCCAAAIIIBBvAW628RbnfAgg4CuBqdOmmTatW1u9dgcOHLBWxQwO7uwCv/7669K1a1euu75qARQGAQQQQAAB7wjwkOGduiAnCCCQgAILFiwwV199tfz6669WYKfz6zTI05f+W4M+HbKpLx2++cgjj3DdTcB6JssIIIAAAggkggAPGYlQS+QRAQQ8LXDUUUeZv/7667BtECpUqCD6c90DTwO8KlWqyLBhz8g11zTj2uvpGiVzCCCAAAIIJKYADxiJWW/kGgEEPCTQuXNn8/bbb8u+ffsOG5Kp+9/t3bu3YOXMG264Qd58882kuvZu3brVLFq8WFq3apVU5fZQEyUrCCCAAAJJIsCNNkkqmmIigEDsBEaNGmW6detW5Hy7wLNXrlxZAzypV69eUlyDFy9ebD7++GN5+OGHk6K8sWtppIwAAggggEDRAtxoaSEIIIBACQV03l2nTp0kLy+vYH6dJql739kve8EV/bfOxdN5ero/XpUqVXx/Hc7NzTUXX3yxfPbZZ1K1alXfl7eEzYm3I4AAAgggELUAN9mo6XgjAggku8COHTtMamqqdR1t1aqVeffddw/rvbPn2+kx+nd92QusDBo0SAYMGHDYdXjTpk2mUqVKvrk+f/HFF2bMmDHSp0+fpAhmk/1zQfkRQAABBNwT8M3Dg3uEnBkBBBAQGTJkiNFgTXvrAnvsbBtdRTPUz2+55RYr6PFTMBeqPSxatMjUrl2bew4fFgQQQAABBGIowI02hrgkjQACySOgQw87dOggCxYsKHTunQ7N1ABPh2Xa/8/MzJQHHnhAWrduLXYvYPKoUVIEEEAAAQQQcFKA4M5JTdJCAIGkFujfv78ZPHiwFbzpKpl79uwJy0OPHTlypHTu3JlrclhiHIQAAggggAACoQR4kKBdIIAAAg4JfPnll9aqmevWrYs4xcsuu0xeeeUVqVatGtfliPV4AwIIIIAAAgioAA8RtAMEEEDAQYFhw4aZBx980NrXzl44JdzkR4wYIT169OC6HC4YxyGAAAIIIIDAIQI8RNAgEEAAAQcFlixZYrQX7o8//gg7VR3GaYyRO++8U1566SWuy2HLcSACCCCAAAIIBArwEEF7QAABBBwWaNGihZk1a5bs3bvXCtrCfbVt21YmT57MdTlcMI5DAAEEEEAAAXruaAMIIIBALAXatm1rJk+ebA3NDLX9QfC5tedOX9WqVbPm3V166aUEeLGsINJGAAEEEEDApwI8QPi0YikWAgi4J3DttdeaqVOnWhkoqufOHo6pQaAep5ucjxo1ilUz3as6zowAAggggEBCCxDcJXT1kXkEEPCiQPPmzc2MGTMK3e/OzrMd3Nn/Ll++vBXcderUiWuzFyuWPCGAAAIIIOBxAR4gPF5BZA8BBBJPQIO7Dz74wOqNC2fOnW5ufuDAASlbtqxUr15dRo8eLTVq1OD6nHhVT44RQAABBBBwVYCHB1f5OTkCCPhRoEmTJmb27NlW0cIJ7vQ4O8C74IIL5JlnnpGLL76Y67MfGwdlQgABBBBAIIYCPDzEEJekEUAgOQU0uPvss8+s3rjiXvaiKzpE8/jjj5cOHTrIiBEjuDYXB8fvEUAAAQQQQOAwAR4gaBQIIICAwwLNmjUzH374YVgrZQaeuly5cvLee+/J1VdfzbXZ4TohOQQQQAABBJJBgAeIZKhlyogAAnEV6NChg5kwYULYQzLtrRA0k48//rj07t2ba3Nca4yTIYAAAggg4A8BHiD8UY+UAgEEPCTwwAMPmNdff11++eWXsHJlB3e6oEpGRoboYizVqlXj+hyWHgchgAACCCCAgC3AwwNtAQEEEHBYYOjQoUYXRfn555/DSjlwS4TTTz9dJk6cKJdddhnX57D0OAgBBBBAAAEECO5oAwgggECMBAYPHmz69+8fUeoa4GnPnQZ37777rpx//vkEdxEJcjACCCCAAAII8PBAG0AAAQQcFrjtttvMmDFjZO/evcWmbPfalSlTxpqjd8wxx8jAgQPlrrvu4vpcrB4HIIAAAggggECgAA8PtAcEEEDAYYHhw4ebnj17WqnawVvg0Ev7dIG/0y0R7K0TWrZsKf/6178kMzOTa7TDdUNyCCCAAAII+FmABwc/1y5lQwABVwQmvvOOualTJ9mzZ0+RwV1g5rTn7uDBg9af1q1by7Rp07g+u1J7nBQBBBBAAIHEFeDhIXHrjpwjgIBHBSZNnmy633mn/Pjjj2HlMLBX76ijjpI2bdrI+PHjuT6HpcdBCCCAAAIIIGAL8PBAW0AAAQQcFhg7dqzp1q2b7N+/3+q50964UMMy9bSlS5e2hmPa2yHovLubbrrJ2u8uNTWVa7TDdUNyCCCAAAII+FmABwc/1y5lQwABVwTuv/9+M2zYMOvchQV1gRnT+XYa1NmBYLNmzXSvO67PrtQeJ0UAAQQQQCBxBXh4SNy6I+cIIOBRgXbt2plJkyYV2WMXnHW7507/P3ToUOnduzfXZ4/WL9lCAAEEEEDAqwI8PHi1ZsgXAggkrMC9995rnn/++UN644rrwbN/f/HFF1ubmKenp3N9TtgWQMYRQAABBBBwR4CHB3fcOSsCCjdwyAAAIABJREFUCPhY4NFHHzX9+vWTcuXKFex1p8Mu9VVUkKebmA8YMED69u3LtdnH7YOiIYAAAgggECsBHiBiJUu6CCCQtAIPPfSQefrpp0Xn0umiKsW97CGZOTk58tprr0mjRo24NheHxu8RQAABBBBA4DABHiBoFAgggICDAvn5+aZv377y1ltvWcMy7Y3JA1fDDD6dvWLmWWedJTpX75xzzuHa7GCdkBQCCCCAAALJIsADRLLUNOVEAIG4Cdhz7nQLhEhelStXljfffFPq1avHtTkSOI5FAAEEEEAAAUuABwgaAgIIIOCwQK9evcyIESOs1TLDeenwTT02NTVVRo0aJU2bNuXaHA4cxyCAAAIIIIDAIQI8QNAgEEAAAQcFtm/fbtq1ayfz588vSFWDN3txlX379h12Nvt3OufulVdekSuvvJJrs4N1QlIIIJAcAjt27DD2l2r2isMbN240Rx55pH55xnU1OZpB0peShp70TQAABBBwUkAfJFq2bCmrVq0SXf1S593pw0aFChWs+Xe7d++2TmdvWm6voqk/O+OMM+TRxx6T66+7jmuzk5VCWgggkFQCW7duNZmZmQXX0W3bthm2l0mqJpDUheUBIqmrn8IjgIDTAps3bzatW7eW5cuXyxFHHGEFdHv27LFOo4uqlClTxgr0du3aVbDYiv5Oe/d0YZUOHTrIuHHjuDY7XTGkhwACvhUIDt50YauMjIxDrqM6qiItLY1rq29bAQWzBWjktAUEEEDAYYEWLVqYGTNmWL1zGrTZc+q0B08DPB0ipD149kqaduCnv2vVqpVMnTqVa7PDdUJyCCDgXwH9Uq1ixYqHXDdDBXwqEBz0+VeFkiWrAA8QyVrzlBsBBGImcOedd5pXX33VCt40YNPgTl92MKc9d9qbZ88N0WP0j/573rx5cskll3BtjlntkDACCPhNIFSvHD11fqtlyhOuAA8Q4UpxHAIIIBCmwMMPP2yGDh1acLQGd9pb9+eff1oBnC6goq+9e/da/7eDu4svvljGjBkjlSpV4tocpjWHIYAAAqHm1OXm5pqcnJxDrqWhhmui575AXl6eycrKOqSudN6k3hvpaY28fniAiNyMdyCAAAJFCowYMcL06tXLOkaDOQ3ujj/+ePntt99k//79VnCnc+802LNfehPLzMyUJ596Stpdfz3XZtoYAgggEKZAqEAuVM+drqbJqplhosbpMK0nvf8VVS/UW2SVwQNEZF4cjQACCBQrMHfuXNO+fXv54YcfrGN1oZTy5cvLX3/9Zc3D0+BOgz4N9PRlz8nTvw8YMEAGDRrEtblYZQ5AAAEE/hawt0AoakVMhml6r7UEr2paVA4J8MKvPx4gwrfiSAQQQCAsge+//95cfvnl8tNPP1nbIWjwpkMw7QVWdBXNwF47Df70dxoAdunSRV588UWuzWFJcxACCCDwfwKBAZwO9dMREvpFmv4JHvaHm/sCRQ2T1d/pvdNe4TSSQND9krmbAx4g3PXn7Agg4EMB3euuWbNmsnbtWitg08DNnl+nNysdghK4UqYSaICnP+vZs6cMHz6ca7MP2wVFQgCB2Apo746eQYf4Bf49tmcl9WgEggPxcIJvel/Dk+YBIjwnjkIAAQQiEujSpYsZPXq0FbTpt8aBm5UHJqSBnr2huS66onP1OnXqJNWqVeP6HJE4ByOAAAIIJIpA4DDLTZs2mVALiQUPxaT3Lrza5eEhPCeOQgABBCIS+P/snQd4VFUThr/QuzQR0hNC713wpwlIkSbSe+9dehdBeu+9SQelV2kivUknhPQQQEUUFARCzv/MxY0hpuwmm83e3e/65JFk7z33nHfmnnNnZ87Mvn37VPPmzfH06dMIr1xcDUgI54cffoj27dujU6dOnJ/jAsbPSYAESMBIAtFl1DTyUp6WCAQih2TSaDMvYL48mJcnWyMBEiABjYCPj4+qUaMGAgICtAQqr1+/huy1k+LlMXnx5Drx3sl+vRYtW6Jlixaco6lPJEACJGAiAUOCFYmMMOzZkiYY1mciyEQ8PSAgQLm7u2trnLElKphUxTiB8MXBOE48iwRIgARMJjBo0CA1ffp0bd+dGHjyovHnn3++U7zcYOgZwjPlJunTp0fv3r21H9b4MRk7LyABErBjAuIFkuG7uro6RGc00ECwTuUQWck2hphKIlBuxsuNxp3xrHgmCZAACZhEYO3atUr2z0kSFVm0pPRBbHvvxMCT/XkZMmTQSiIMHjyYc7RJxHkyCZCAvROIbAQYUyLB3nkl5fijhsoakuDIOhnZ4yp9ZFit8ZLii4PxrHgmCZAACZhEYNmyZapXr15aSGZ0HrqYGsuVKxfGjBmDHj16cI42iThPJgESIAES0AsB8bLKF59RDTm99N9a+8kXB2uVDPtFAiSgewIHDx5UUrfu/v37Wkim4TBkx4zOiyfnyd68zz77DJ07d8bHH3/MeVr3msABWJLAsuWLlJOTM+rUrsdnx5LgreBe0YXuRfc37r2zAmGxC4lGgBNfoqFlwyRAAiQASY6ijhw5EmdJBGEl4Zti8MlPlixZMGfOHCmLwHmaikQCJhDo3qOzKlq0KHr26MtnxwRutnpqdMYdQ/ysT9qy5062Lsg6KJmjowvNtL5eW2ePOPFZp1zYKxIgARshMGzYMDVz5kytiHlk4y3q8CInVDEYeuPGjZPwTM7TNqILHIZlCLRs1UQVLlwEI4bz2bEMcd6FBEjAmgjwpcGapMG+kAAJ2ByBjZs2qfbt2uHly5eacScJUwz/j2uwXl5emD5jBho2aMC5Oi5Y/JwEAPx46rj65JNPkDFjBuzffwAlS5Tls0PNAOuoUQnsiQAnPXuSNsdKAiRgcQL+/v6qRYsWOHv2rGwa1zx4v/76a6y17iJ3ctq0acyaaXGp8YZ6JtC6TTNVs2YttGndge84ehakmfou++vevHmjtcbkHWaCymasmgAnPqsWDztHAiRgCwRGjx6tZsyY8U4B89gKmRvGnDZtWki2zenTp3OutgVFsOExnD33o/L29kb58uWRN0/BJNPXU6ePK3luSpYol2R9sGEx625ogYGBys3NjbqgO8mxwwkhQIVPCD1eSwIkQAJGEJgzZ47q16+fdmbUvXVxXV65cmUsWbIE+fPn53wdFyx+nmQEAoN8VUhICI4dOwYXFxdUqlQJHu55zKaz9+8HKycnl1jbO3/hlKpfvx7WrFmHmp98arZ7JxlU3pgESIAE4kGAk188oPESEiABEjCFwA8//KBat24t+z5MMvDEEEyfPj3Gjx+PgQMHcr42BTrPTTICFy+dVRKCnCuni8PpMz+oJ09+R86cHyBnzpya9zq3Z74E6/LBQ3tVoUKF4OzkHtFWuQ9LquzZs2HWrNnIm6dQgu9hDoChD4KU7LdNnTo1HHO5WkWfzDEutkECJGC9BDjRWK9s2DMSIAEbItC8eXP13XffaQlVxGiTvXdxHalSpdLOlz1769at43wdFzB+bpUE7njfUI8ePcKvjx/j9ydP8PDhQ9SoUQNly1SIl06fOXtStWrVClLuoHmLFiherCjk2Ro+bAyaNG2IrVt2xKvdxIQXEHhPPXjwAL/++hiZM78HDw+PdwzTxLy3PbYtafVln527+7/Gv4GD7MEzzMPOzs5Wpyv2KC+O2bwEqNTm5cnWSIAESCBaAidOnFDt2rVDQEAAPvjgA/z22294/fp1rLRk87+8oGTPnh0DBgzAyJEjOWdTv3RN4PiJ71VwcDC2bt2KbNmyokOHDrh27Rp69xrgEBzip1ycPePU8dFjhqmvxk9G02afIWeunFi+bDnSpk2jPVddunTVvIOZM2dGj+7WVefu+o0r6pdfftGe56JFSsY5Tl0L2go6HxAQoKRemsyhUj9N/u3i4uIgxp3seaZhZwVCYhcShQAnl0TBykZJgARI4L8EOnTooFavXq1lypQwLQnXiu0wGHfi6XNzc8OePXtQuHBhzttULpsgMGhwfxUYGKB5slOmTIHMmbMgNDRUS8oinpVhQ0f/R9e/HD9KffXVRBQokA+HDh3WQj+PHT+s5FlxdXWFu5uXw9x5M9QPP/yAnj174eOqn/B5sQltMX0Q4r0TvXB0dKQOmI6PV+iYABVex8Jj10mABPRFQLx3Eo4mxl2GDBnw7Nkz7RtlebmVH3mhje4w1MXbuGkTWjRvznlbX2Jnb40gcNfnlnry5AmuXLmCc+fOaftTj3x/AgMG9katWrW1BCmStKVQoYKoUOEjjB07Fh9VqBzrs3D4+33q18e/4vq169ozN+lrZp01QhR2dUpISIiiB8+uRG4Xg+VLgl2ImYMkARKwFgLt2rVTa9as0QqZi/fuxYsXsXbNkF1TvoF2dnbG9u3bUbp0ac7d1iJQ9iPRCBw9dkj17dsXz549RYYMGfHbb4+1L0QmT56C3r36G/UMXLh4Wvnc88aVy5cREBCIBp/Vw/2Q+2jSpAlSpkgNF2cvo9pJtEGyYRIgARIwMwFOamYGyuZIgARIIDYCt27dUiNGjMC+ffs0b0Jc++4MbYmRlzVrVixesgRNGjfm3E01sxsCW7dvUuPGjsWdO3fRtWtnLFq4LF76f+36BbVt2zZIyYYjR75HxYqVkTx5ChQrVgxPnz5F2bLlkC5dWlSpXCNe7duNQHQyUNlb5+TkFCFL8dJJ1w1fmNFjpxNBspsmE+AEZjIyXkACJEACCSOwaNEi1aNHD5MaMXj6Fi5cKEkoOHebRI8n653Al+NHa3vtDhzYh+rVaiVI/2/cvKIl1JCsnTly5NDKjXjlLuAQGHRPubnSk6d3XTEYdZJQRSIe5EcO7r3Tu2TZf2MJJGiCNPYmPI8ESIAESOBdAlLYfNiwYVpYZooUKbSMbnLIS2d0h2HfXaNGjbT9RsWKFeP8TaWyaQL3QwOVk6ObpueSfGXmzDlYsGAuenTvQ923acknbHBBQUHK1dXVITAwUMncGtl7l7CWeTUJ6IMAJ0h9yIm9JAESsDECd+7cUQ0aNIC3t7eWXEWMOjH0YkqqIsPPmDGjFlIkWTMrVarE+dvGdILDiZ7ADyePqmrVqqNAwfzYuWMnPNzzUPepLCRAAiQQAwFOkFQNEiABEkgiAlIaYdWqVZrBJp45g/cuNs9dmTJlIPuG3NzeejR4kICtEyhatLC6f/8+NmzYgJo1a1PvbV3giTw+Q9imv7+/SpUq1TuePUMop9TDS+RusHkSSDQCVN5EQ8uGSYAESCB2AqdPn1Z169bVCpobDkP4ZdQrDftGmjVrhi+++AKlSpXi/E0FswsCjRo1VD/99BP8/AKo83YhcfMOUhKpyLwqe+4i/ztqwhXDXSWsUyIp+AWaeeXA1ixHgBOl5VjzTiRAAiTwDoErV66ojh07Ql5c06ZNq4VlxrTnTi7MlCkTypYti4YNG0JCOvntMhXKHggULlxQSd278+fPI3/+gnxvsQehm3mMPj4+Kk+emMN5xYvn4eERoVsxGX5m7habI4FEIcBJMlGwslESIAESiJvA3bt3VYsWLXDp0qWI0Ey5KrrwTAndFO9dlixZULRoUdSpU0c8eJzD48bMM3RM4Pr1q6pTp04ICwvD5cs/Ud91LEtr7nrUYuahoaGK2TWtWWLsW2wEOFFSP0iABEggCQmsWLFCDRo0CE+ePIHs/3j16pVRvZEscBs3bWLNO6No8SS9EggODlQFChRA/fr1sGHDZr6z6FWQOui3IcumDrrKLpJArAQ4UVJBSIAESCAJCQQHB6uaNWvizp07WlIV8VDEdri6uuLBgwead2/rtm34vFEjzuNJKD/eOnEJ3L59U9WrVw/58uXD3r37qeuJi9smW5eSCMbsn4vqvbNJGByUXRDgRGkXYuYgSYAErJXAuXPnlNSuk4LKUgZBwi9jKocgnxUsWBCpU6dGtmzZMHnyZCZWsVbBsl9mI9C+fVu1e/duLXzZ3d2T7y1mI2sfDcXHaOOeO/vQDVsdJSdJW5Usx0UCJKALArdv31a1a9dGYGCglkxFDLjYkqqIUSfGXfr06dG+fXu0atUK7u7unMt1IW12Mj4Ehg4drDZt2ohDhw4jX74C1PX4QOQ1sRLgHjsqiC0R4CRpS9LkWEiABHRJoH79+mrXrl1aWKbBexedgSeGX8qUKTUD8OXLlxCjULx3xYoV41yuS8mz08YQGDlyuJo8eQpu3LiOAgUKUdeNgcZz3iEQH+8dEZKAXglwktSr5NhvEiABmyEwevRoJUba69ev4/TciWGXIUMGzbhr3bo1hg0bhrx583Iutxlt4ECiEihQIJ/KmDEj1q5dy1IIVA+zEvDz89MKmTs7O3MONStZNpaUBKjMSUmf9yYBEiABAFevXlVjx47Fzp07NR7itZOyB9GVRJDPxcATL1/FihXRr39/fNawIedyapJNEvhqwlg1etSX+LxxA2zftpN6bpNSttygZC+dREewRqjlmPNOlifAidLyzHlHEiABEvgPgf3796tu3bohODg44rPY9t7JSfKNc+XKlaXeHWrVqsX5nHplcwTc3B1VYEAotn27GY0bNaOO25yEOSASIAFzE+BEaW6ibI8ESIAE4knA19dXtWzZEufPn9c8c5E9dzElWkmbNq1m3IlhyG+j4wmel1ktgcpVKijp3Injp/m+YrVS0m/HpLadzK3yI/OtMSUT9Dta9txeCHCytBdJc5wkQAK6ICAG3tChQ7Ft27Z3+hudcWd4KWnbti169uyJsmXLck7XhZTZSWMJNPq8vjp8+DDu3r2LXDldqN/GguN5sRKQ+qLyZRizZFJRbJEAJ0pblCrHRAIkoGsCS5cuVX369NGSpsR2iHdPQje7d++Ofv36IX/+/JzTdS15dj4qgS8G9VWLFi3GoUOH8L+PquhWv2Wvlzyr8sw6OjrqdhzUUBIgAesnwAnG+mXEHpIACdghgX79+6u5c+bEWvNO9txJhs0WLVpAjMHy5ctzTrdDXbHVIV+4eEa1bt0Kz549w4EDB1G0SEld6XdAQICSGpSRvUP0FNmqtnJcJGA9BHQ1UVoPNvaEBEiABBKXwIIFCzTvnaGweXT17wyhmu7u7mjXrh3atGkDLy8vzuuJKxq2biECBQp6qdu37mHe/Fno03uArvRawv7ES+fk5BRjvw2hgRbCyduQAAnYCQFdTZZ2IhMOkwRIgATw3Y4d6vNGjbSi5oayCFGLnBtKIsjfa9WqpYVmVq9enfM69Uf3BLZu36SafN4cBQvlwa2bPjap04GBgYoJPCynqhIaK3Mmw2Itx5x3ShoCNjlhJg1K3pUESIAEzEtgyZIlSvbTGbx3YuSFhYX95yaZM2dG06ZN0aVLF5QpU4bzunnFwNYsTODBw2D15ZdfYvGi5fjp6kUUL1ZaNzptCMWMDZlkaHR1ddXGZMz5FsZv07cLCQlRLFhu0yLm4KQWLimQAAmQAAlYJwEpbi6lEW7evKl1MKZyCOnTp0fXrl0xePBgfittnaJkr0wgsGjxPNWvb3/07tMTM2fM09V7SuRQy5gMN4ZjmqAMZj5V9jxKk9F57+SzFy9eIHXq1KABaGbwbM6iBHQ1aVqUDG9GAiRAAlZAYMqUKWrMmDFa4pTo9t1JF8Wj17BhQ63eXYUKFTivW4Hc2IX4EZg+Y7LmtXNxcdZlOGbkhCkSBhjbnrv4EeJVCSUgRrchGZW0JWHt8sUZDbqEkuX11kKALwHWIgn2gwRIgASiIeDt7a06deqEH3/8MUbPnVzm5OSkhWbOmjWL8zo1SZcEAgLvqbx58qFK1cqYN28e8uUtpDtdZjZM61c9hmZav4zYw4QR0N3EmbDh8moSIAES0B+BtWvXKsmGmSZNGkjYUEzhmc7Ozvjqq68kqQqkQK/+Rsoe2zOBHbu2q0YNP8fAL/pj+rTZutRfU711NDTsWeM5dhJIHAK6nDwTBwVbJQESIAHrJVCuXDl17ty5ODv48ccfY+zYsahcuTLn9zhp8QRrIrBv/25Vp3Y9TJ4yAcOGjrIL/WXGzKTXQIMMxDCXhFUS/u7h4WEX+pf09NmDxCBA5U0MqmyTBEiABMxMQDJn9u7dG2/evNFePqIeBm+ehGdOmz4dLVu04PxuZhmwucQlMGPmFPXFwKGYOWsqBg4YYnP6G13IpqmevsSVAFsXAuJNlXmWZSqoD3olYHOTp14FwX6TAAmQQGwEbty4oRo3bow7d+7Euvcue/bskPIJbdu2Rd68eTnHU610Q2D48KFqwaJ5uHzxJ3h52b7uWpPX7t69e8rLy8uu5ou4DGtmNdXN1MGORiFgVw8ypU8CJEACeiUgLxqdO3fGwYMHteyYUvtODoMXz+C5k/+XL18eXwwahM8bNeIcr1eB21m/g4MDlZdXXowePRJt27aHoQ6cnjGI8ZYyZUqrL08iHkX50ihfvnySmIlzxj9KF7keoZ71kH23PwJ8iO1P5hwxCZCATgmMGjVKTZgwQeu91GJ6+fJlxEgiJ1mpUKEChg8fgXr16nKOtxJZi5dAylm4u7trMpEXf5GZLRgx5kD8v//9T4lOL1y4UIwMm9FbQyimfDkjX8SkSJHC6gwoPz8/tXr1aowfP95muMelk8YkshGZSTtMThUXTX5ubQTs5kG2NvDsDwmQAAmYSqBv375KUsSL504O2fwvNZoM3jvDv+Ub+OnTZ9C4MxVwIp0vL/giK/nx9PSMWHd9fX1V2rRprd6zk0hYIprdtXu3ql+vHvr17485s/WZJTOxGSVm+2fPnlU5c+aM+OIhMe9lLW0bG3LJ0hbWIjH2wxQCNO5MocVzSYAESCAJCRw8eFDVrFlTM+jkiJxYRQw+SQIgh3iEPD09MXfuXHz66aec55NQZnHt6zHGg5CE3bfIrVu1aqXWr1+P9es3oFWrltRXi1D/9yb+/v5aUW97CsmM67m0sAh4OxIwKwFOombFycZIgARIIHEJDBkyRE2bNi0iqYph7110te+aNWumlUUoWLAg5/rEFUuMrUfdtxPdPh5rSqyRFJiaNWumLl++DB8fH+ppEgjgp59+UsWLFyf7KOyjfvFirLcvCUTIW5LAOwT4MFMhSIAESEBHBKZNm6YGDx4c0WODx06MOw8PD20vnre3t+bVy5MnDyZPmcLEKkkk3+hCuqJ7QbTn0K/Dhw+rGjVq4MKFCyhTpgzfSZJIV3nbdwkY9tvJX2XPHT191BA9EeBEqidpsa8kQAJ2T+DEiROqTZs2CA4OjsiYKVAkVLNgwYIShok//vgDmzdvxtOnT9G8eXP069cPZcuW5XxvYe0xNuTS2PMs3P1Ev50k8qhfvz4k1HjGjBnUz0QnzhtEJSBGW+RwdvmSTA5nZ2fqI9VFtwSovLoVHTtOAiRgrwR27NypGjZo8M7w5aUkffr0kJdlSagSEhKi/UjCjo4dO6FuXe69s7S+RBduKWGZkjHR0dExYv318fFRefLksbv1eP/+/app06baFxF16tSxu/FbWh95v/8SkGdUvhhjRkxqhy0R4GRqS9LkWEiABOyCwIaNG1XLFi2iHau8qFStWlXzhmTKlAmlSpVClixZYG8Fiu1CEXQ+yJMnT6pKlSph3759qF27Nt9HdC5Pdp8ESMA6CHAytQ45sBckQAIkYDSBM2fOqBYtWiAgICDimsgJVdKlS4dcuXKhVatWqFy5MqpVq8a53mi65j1RQi6lxZjCvOw1JFOYbN22TXVo3x6HDx9G+fLlqaPmVT22RgIkYKcEOJnaqeA5bBIgAX0TqFmzpjp48GCsg8iYMSOkoHnLli3Rrl07zvdJKHJD0hQx5qSYuaSeF4Nc9vvYa0jY6dOnlejnkiVL0K1bN+pnEuonb00CJGA7BDiZ2o4sORISIAE7ItCtWzclL8WRi5gbhh/5b66urujfvz8GDhzI+d6O9EMvQ61UqZIqVKgQFi1aRP3Ui9DYTxIgAasmwMnUqsXDzpEACZBA9ASmTJmihg4dGise8Qy99957aNe+PWrVrKn9W7x5RYoU4dxPxbIKAuPHj1fXr1/H1q1bqZNWIRF2ggRIQO8EOJnqXYLsPwmQgF0SOHr0qJZp8Ndff40Yf3SFzOVDNzc3eHp6aoado6MjcuTIoWXWlH/nzZsX5cqV41pgQS2KXDNL6mlJIXpXV1e7lMGQIUPUt99+i3v37tnl+C2odrwVCZCAnRDgZGonguYwSYAEbI9Au3bt1Jo1a+I07iIbfVL0XAqdi0Hx8uVLfPzxx1rSlcJFiiBrliw4efIk9u7dix49emiZNgsVKhSxTkjB6QIFCrAGVDxVSYw64R41uYq9FkiWNPTlypVDnz590KxZM2Z0jade8TISIAESiEyAxh31gQRIgAR0SmDq1KlqyJAh/+m9GHCSqCO6/XjRDVXOK1y4MDJkyIDz588jLCxMO61jx47o0qUL0qRJo72A37lzR/P2iYH36tUrSGIQSYghhqGLszNKlCjBNSUGXRIDToxpT09PjZGvr6/KnTu33fOqXfsTVbNmHdkXavcsdDoNsdskQAJWRoCTqZUJhN0hARIgAWMJ7Ny1SzX+/HPNkAsPD4cUx5Z/i3dIDvHYySG/Gww9+Zvh72+vSYWwsFfaeWIUyt8M1zu5OqL8h+Xxx5OnWrr66I5s2bKhaNGicHJyEo+UFKNGpUqVuLZEgeXv7688PDwiuEgxc3sNxYyMZuWqperUj2ewYsUq6oyxDz7PIwESIIFYCHAypXqQAAmQgI4JrF27VkkI5fPnzzXjTrxpxh6GcM3kyVOICagZhm+tQu1X7UiXIRXevAZevnylGX8ODmIAvjUmDSdJWv/s2bPj6dOnePHiBRo3bozhw4fjypUr6NChA9eZGDx1st/OXssgGHS0foM66oMPPsCypTTujH1ueR4JkAAJxEaAiy71gwRIgAR0TOD69euqfv36CAwMjKibFuuk/483T7Phkjkg/E04HJIlg9KMtdgPufQfp2DEiTElcTGulkhsAAAgAElEQVT8XcI9ly5dKuGb0a43su9K+m7r3r6AgADl7u7+DgMZu5ubm92uw6GhIapDp3YoWKAAZs2cbzQHP/+7WohrgfzM+hrXM8vPSYAE7I+A0ZOp/aHhiEmABEhAHwROnjypqlatGuF5M4RVGtV7ByCZZuQpJEueTDP2NM+d4RAPXiRPnlFtRnPSqFGjxIDDb0+e4NXLl1oo54kTJ7B27VqEhoZi3vz5aPz55za7Jknx8qiJVPz8/JRhD54gs8fEKo2bNFSSuGf4sNEmyf6uzy2VN09Bk66Jr+7yOhIgARLQEwFOjHqSFvtKAiRAAtEQ2LZ9u2rTurWW/fJtuOS7h2GfnXwW2dP2jicusgEXkzHnIPv4ABXpFrElbYnOqyd/S5kypRY+GtkIHTBgAGbNmmXxNenWrVuqYMGkMRKiGnz2uA9v6bKF6sbNG5g7e6FJst+waa1q2bytSddw8iABEiABeyDAidEepMwxkgAJ2DSBdevWqTZt2kD2vonRJMaTZLOMnFAlLgAGQ0/+/zZc85+kLMkcoML/2YBnWDH++TWmNg1Gnfxf9ukZsm8azpe9gYa/GTJ75s+fH6NGjUbr1q0sti6Fhoaq3377TTKFWuSe4pmTfY1MpPKv5ohxt2fPHuzauc8kGRw5elC9lykbSpcubdJ1cT0H/JwESIAE9E6Ak6LeJcj+kwAJ2DWBO3fuqDFjxmDLli1a/Trx3kU+DAaeFDKXz/744w9kypQJadKkQvD9ELx5/U8YZkwGW3Qb7bT9eu968CIbdAbjUvphMN7k35HPiZrB0+DFGzp0KKZMmWKza5MYeGLYCiMZs8GbGjVk016UevmKxWr8+C8RFPjAJJnfvHVVHTt6Er179zbpOnvhynGSAAnYLwFOivYre46cBEjARgjUrFlTHTx4UMuWKYcYD7KPSX6XTITiFWvUqJFmUPj5+yPH++/Dxc0ZR49+j559euPVX0Zk2DSEasay/y5yiKb8Ww4xXqKWWIiM3WD8GQw/8T527twZLVq0QMWKFblG2YiOxjSM4SMGq6xZs2LwoOEmy3rHzp2qYYMGJl9n40g5PBIgATsnwEnRzhWAwycBErANAkuXLlUBAQFawXExrEaNGmXU/B7y6L7q1asXdn67E/gn/DJ58lRauQOl/imN8I4r8N8yCcaQE+MtR44c+Pvvv/HkyZMYL4m8Py9dunTaeWKgFilSRPM2+vr6agXUpa7egwcP8OjRI4wfPx61a9c2apzG9JXnWJ7ArdvX1M8//4wqlaubLMdNmzcr0a8mjRubfK3lR8o7kgAJkIBlCHBCtAxn3oUESIAErJrAngP71ZyZc7UMlq9evogoeh5R8C6evRdjLEuWLJpB9tdff73TSkxlFGK6lRitEsoYORFLu3btsGbNGq5l8ZSPni+bNWuW8vf3x9y5cyl/PQuSfScBEjArAU6IZsXJxkiABEhA3wSaN2+utm7Zog0iPFxB/vv3+Dc2U5KuGFMbT/b3pU2bFuKdiatEg2F/oMHoi+58+UyMPEPB9fTp02PHjh2oUaOGrtcz2Ytn2H8nvO1pD15gkK9yc81tsvz27NmrNm7cgPXr15t8rb6fUvaeBEiABGImwAmR2kECJEACJBBBYMfO79SE8eNx8dIVc5S3+w/ZqN662EopxCUWCcmT/VpHjx6V8E1drGdS/kAS24jBKwaq/BgMVhcXF12MIS65GPu5r6+PuuN9GyVLlkCunPEbe+/evVX79u2ZNdNY6DyPBEjA5gnY1UJi89LkAEmABEjADAR2fLtZtW3TBs/+eqX57bSFQurbRTjxYsmqEsv9TSvN4BCrp8+QsKVevXqYOXMmcuc23fNjBlTxasIei5VHB2rzlk3ql18eonev/vF+F5k8ebKqUKECKlWqFO824iVEXkQCJEACVkqAk6GVCobdIgESIIGoBO7evask46WHh0eizt2BfjeVu2chSMLLN/+tif6PuRdHsbtInX+3cPp/jTZDkfWo++li0oDIJRVkP9/yFSvQ6LPPEpWJJbXRXoy//fv3qnPnz2Dc2Anxll29evWUlPmYP39+vNuwpGx5LxIgARJIbAKcDBObMNsnARIgATMQkILbFy9dQrGiReHm5paoc/eUiSPU4kXz4ezsAh/fe/jtt5dAcgeEhUldNpNtu4j6dsZgkFIIsvdMwhXFkJWi7Ia9d1FDOg2/i/fuq6++QvHixROVizH9N+acoKAgFV0hc5GxXC/jdXJy0sVYjBlvTOccOLBP5c3nBU+PvPEe64QJE7SkKitWrIh3GwkZA68lARIgAWsjwMnQ2iTC/pAACZBANATmzZunpF6dJRKHLF08Xc2fOxvu7h64cP4cHv76ClLL/J9KCUbLJ65smFE/L1++PFq2bIkPcubEz48eQUoiSPjl3r17sXXrVu2+UrtP6vjJEbl+3po1a9CuXTtdrGnBwcFK9teJh06MWMO+w+gMPqNh6/DEH04eVY5OTvDyzBdvue3avVsdPHAACxYsiHcbOkTHLpMACZBAjAQ4GVI5SIAESMDKCRw7dkzduHEDffr0sdic7emaTb0Je4Nnvz/FH8/DkTwZ8CocaNqsEcLeOODbbds1apFDJKPLbunp6Yk8efLg+fPnCA4O1rxS8u9ffvklUrkFIHv27Jg3fz5aNG/+nzHeunVLtW3bFhcvXtTuFzWbpvzepk0bTJo0yWo9XoGBgVpIraOjo4Ofn5/y9PS0mCytVb0Pfb9ffVI9YXUKjx8/qmbMmondO/c43H8QqpxyOdo9V2uVN/tFAiRgGQKcBC3DmXchARIggXgTWLdunapWrZpmGMS7ERMvnDh+pAoPe4P5s2ciU+ZMaNW2HT7I6Yy6DRvCxdnDYd+B/WrYkKG4du1ahDdNjCwpWN63b1+8evVKC6383//+h1q1amkGjXjc8ubN63DkyBE1btw4XL58WStuLuc1bNgQEydORKFChaIdo3hohg8bhps3b2rGnWSbFCPRcIiXb+fOnRbxbJqI8j+nS8ZMeyp1EBOv2943VIF8hROk01OmTlC79+zBli1b4RjPjJsJlSevJwESIAFrIpCgSdWaBsK+kAAJkIAtEujVq5cqVaoUOnbsaPH5evM3K9WEiV9qBchnzpyFth17vdMH2Tu2fft27Nu3TzO25OjUuTMa1K9vVF8HDBig5syZo10n6exXrlwZ63Vi4HXv1g2PHj2KqHMn10p4phiIkjVz4MCBRt1bL7oihqDsQbS3kE1j5TNp8ji1YcMmXL92x6bkbuz4eR4JkAAJRCXAyZA6QQJ2QEBeEGVfjySnMCTjkBdz2b9kSW+QHaA26xCXL1+uBg0ahKtXryZ6EpXoOr54wUzVvddAyaWCiRNGYdjI+Gc1jAnM/v37lSEhyvDhw+Nck7744gs1f/58LemK6LPhEP1u3bo11q5dG2cbxggpICBAM6oSK3xSkqcYnj3Dv+U5Fe+m3FcM1sROnGMMB2s/x80ju0qePAWOHTsON5f8ZpG9tY+Z/SMBEiCB2AhwIqR+kICNE5CkDTJEyb4XU5Y+G0eg2+GJZ6t27dr45JNPLD5XP3jgr0ICg7B8+VIsW7EezZvUw4YtuxOlH+PHj1cSztm9e/c42xd9Hj16tHj5NLlGLoLu5eWlhWZGDe20xtICYshJ/w2GnDHZMe01nPPBAx918eIlpEqdEjU/+TxCR+bN/1rNnDED/v6P8eGHhbBo0WKUKFExTh3S7YTAjpMACZCAEQQ4CRoBiaeQgJ4JRH4hjOnlkEafdUrYx8dH5cmTJ0nn6es/nVHFSpRH2XJFcPbs9STti0FKd+7cUbI/b/369RHGkSHr5Dfr16NlixZW0c+4tEq8g1L6wRTvuSHTZlxt28LngUF31U9Xr+D61Su4dPmClozn518ewjmno7an82VYGPbvO43kyYH3c6RF585dtPId3bsN1oX8bUFGHAMJkID1EeAEaH0yYY9IwGwEojPaJGtf1HCv6P5mtk6wIV0SOH3mmMrx/vsIf/0KDerXw12/+9i0aQOaNGlpFevG5cuXVdeuXSMyaApkefmXZC5z5861ij7GJXhjvlSJ+oVM5HDOuNq3hc8nTx6jnj37HT73fBAcEICnT5/g+fO/0KFDZ6xZsxZ+/o+RJhWQIWNKpEiRDMmSAcWLl0CHjp3QuEkXXeiBLciJYyABErAeApz4rEcW7AkJmJ2Av7+/8vDweOc5t8YQNbMP3EYbFGNA9mIZE8KXUAQ7d29V72XMiCpVajkMGtBNTZ+1BAsXzEbPXv3f0aeEepJEHzdt2oQTJ05g3rx5Ju0z8/LyUr6+vppRZ6h/5+joqCV40UtB87jkFNUAFG+fu7u7za/d3+7You7cuoFjx47h0aNQXL8ucgaS/VNvMWN6Bzz7S2m/Cwwx6rJnT40Xz18hfYZUmjevQoXK6NevP8p/VMfmecWlR/ycBEjAfghwwrMfWXOkdkggum/5o/PS2eteHj2oRHTyEoNIkomY8yU/+GGIcsnpHLEmBAX7KFeXtyGhfXp2UIuXrcIXAwdi8pSZZl03Vq9erUaMGKGVRPjmm29Qp47xL+JTp05VEyZMwLNnz5A5c2Y8efJEq5cn4Zo1a9aMs59Lly6VsFdUrVo1znOtQVfkef7zzz+1chLW0J/E6sOWbRtV61at8erlG+0WuXJmRZkyZXD+zBn89fwFMqRPj2TJk6F0qTLImCEjLl2+CF//QIQrpRl1qVM5IEOGlEiXPg0af94ck6cutWleiSUHtksCJKBPApzw9Ck39poEjCIgXhU50cXFJdZnnd48o3Ba/KS4jG5zh+j5Bfur8PAweLm9u89vzsyJasjQkXgT7oBde3ahTu16Zls7hg4dqqZMmQLZe7bum2/QrGlTo9u+dOmS6tevH06dOqXJRpKrpE+fHstXrEDTJk1ibef8+fNq/YYNkNDTkSNHGn1PcypBXPKVe927d095eXklSf/MOVZj2rp4+ZxasmQJli1dqXnkateqgcaNm6FDx84R4z94YJ/KkS073kChdJly2t9vX/9JTZz4FS5ePIfAoBC8eAUkTyZhukDJEh4YNHgY3Fzd8cuvvyJThsyoUu1Tu+BpDHOeQwIkYHsEOMHZnkw5IhJ4h0BchpsxL5hEap0EzG3cySh9Au6qPO5vPUPBwT4qZcrkSOGQDN26dcXBw8cxfsIEDBwwxGxrR8uWLdWGDRu01P9OTk5atssSJUoY3f7ixYtV9+7dNeNQvJnSjhh8AwcOjDN89cKFC6pMmTJG38vcWmDqs2fq+ebub2K2d/7SadWsSVME+IfA3d0NjRs3huypzJMnn9HyOXRwr8qWPTMWLVqA48ePIDj4EV6+BNKnd0DevJ64e9cP+fLlleyz6NRJ2i5idNuJOXa2TQIkQALmJMCJzZw02RYJWCmByPuiDCF9skdJXoaj7smz0iGwW5EIRJanuYtcBz8MUi45XSPWhhUr5imfO3ewa9dOePuEYNKkiRgy1Hyerq3btqlOHTvi6dOnSJkyJZYtWyYFzY1emzZs3Kg6d+qk0ZEacZJFUQqqixew8ef/ps23VgXy8/PT6k1GV6Tc19dX5c6d22gW1jrGuPo1b+EstX7Depz98SIyZ0mPo0dOoGTJ0gka9+XLp9W2bVswY8YcvHyp4ODw1pMnR6pUwBdfDEDffgOQK5Kux9VPfk4CJEACeiCQoMlTDwNkH0mABAAx6CRVfHQvkOSjfwJiICRGsW3x3PXs2Q0njp5AeLjCmzfAmHHjMHzEGLOuHWKg9evbF7/88gsqVKig1bDLn9+4gtTff/+9atu2LR4+fKgJ0sHBAaLrTZs2xfDhw+P0Aq5YsULVqlUrTi9fYmqJJE2RkFLptxyGf5tzT2Vi9j++bV+4eEZt27YNUybPQOq0KVCoUBEsXLgQH5Ytbzb9GjCwl5o1cwEyZ0mN35+8hIOEa4a/7fGAgb0wa+YCs90rvhx4HQmQAAmYkwAnNXPSZFskQAIkEA8C3t7eKl++t+FnkUMtYwu7jPyZMSn149EtXLp0So0ZMxL79x1Hjmzp8DoMOHTwe5QqV8Hsa8eWrVvV5k2bsH37dowfPx5jxoxxuHHjhjp79iwqVaoUYxIROadGjRp4/Pix5ok2HJJBs3fv3pg/f36Mfb1+/bq6cuWKGJIoW7as2cdkKvO4QqhNbc/az+/evatavHgp+g3ohYoVK6FYsRLIk9v8yWKOn/he845eu3YNO3bsgFLhOHzoOFKlTo6xY0dj5IhxSS57a5cV+0cCJKAfApzQ9CMr9pQESMBGCSQ0vb05jIJ79+4qL693X6wvXvxRnT31I44dPYJ9+w7D2cUZ27d9h6IlE2+f2tq1a9X333+Pr776Ssue+cMPP+Dy5ctaqKUkS/l60iR81rBhxNp19uxZ1bFjR9y6dQupU6fGy5cvtX13Bu/dli1bdLvO7du3T+XIkQOlS5d2MOf+ymvXrmnGTsGCBZOMzbbt29XXE7+Cp6cnpk6dCk/PhCeNiZrxNabp4ocfjqvTZ36EJGFJnTolpk+fhfbtWBPPRqdXDosE7I5Akk3sdkeaAyYBKyEg+3jk5TdyyJcYBxLO5ujoyDkhieUke+gkLM8UWSR2RsXZ079UQ4eNRaZMGTBx0hR07dbLYnpy+vRpzcDp0qWLVvNM9LR69epi8GhJVEqXLoPevXshKChIC2dMkyYN/vrrL02KjRo1wrfffhtjX3/66SdlbfXw5PmU/YcyFjHAChUq5GDuvXcJrU2YkEdk/fp16vDhI1i9ejXSpUuNRo0+xzffbLCYPkXu+5SpE9S4cePw94swzJo9Df37DU6SfiSEJ68lARIggagEOJFRJ0jATgjIvizxbMRUANuWM/HpTcRRPXGJ/TLu7XNX/fzwESpWrKitCXdunVH79u1A4fz54OnhhY4du+PsxVt4/Qbo3qMbFi1akiRrh9TEa9++fYQ4xdB77733tGQs4eH/bKT6Z8+a/F65cmWsWrVKvEP/6e/JkydVcEgIWrZokSRjiaqTISFBSkJJZUzOzv8mtNGb7sbU34WL5qrDh47gu+92aqe4uTmjbdt2qF37U9lnmWQy6NW7m1q4cIm2D2/cl6MwbuyEJOuLrcia4yABEkhaApzEkpY/704CFiMQ1WBIrH1aFhuQjm8UnzBKQ1bMf0oGmHXuPnv+nIJKhg/LvQ233PndMjWwf3ekT5saf/35Eq9fJ8fvT9/g6Ys38MjtDn/fALPe31RRjho1Sis+Pm/ePFy8eFG7XIwiMY4iHxkzZsTRo0elAHaS9tfU8enh/Hu+d9R3332nhcJKyGzt2rXh7OTucNfnlpK9j4UKFtOYnz33oxIDe8mSFYACPHO7aufWrVsPtWvVtQq57Ni1XXXr2kUL6V23bj3q1f037FcPsmAfSYAESCAyAauYWCkSEiAB6yAQH6PDOnqun15I8pQzZ87Eme4/MDBQubm5WXyOPnvqe3Xw4LdInQoIDQnG1i27IVGOf74ElAPQpVsXLF28zOL9iknCnTt3VsuXL9f22Ym3Tgw8w547Mfgk7G7s2LFW09/oxvHgwX2VK5eTyX30C/B5W0bB2cPkaxPyxOw/sEeNGjUCly9d08oL5C+QG02bNkOLFi2QP19+/Pr4VwQHB0P2Ts6ePQuh939B0eIFUbZMWTRr1gw1qte2aH+NGWvI/QDVrl07XLh4AVJIvUWzNlbXR2PGwXNIgARIgJMXdYAE7ISAMWGX5kzaYCdYTRrm/v371fr167Usjh9++KFVzr/nzxxVQcF38HmTJli9dCG+27ELPxy/jGd/K2TNlhWTp01Fpw6drabv33yzXrVu3UqTgxhzchg8eAYjb9KkSVIWwWr6HFVpQkNDlKOjs8n9O3LskMqQIQPKlbFMWOOt29fUkSNHMGPGdAT43/+P7tf4pCrefz87wsLe4NjxY/jl0RM4u+ZE5UqVMHbsOOTNk3QJXIx5UKU0w6xZM7Fh/VZU/bii9sVA5UrVTJaLMffiOSRAAiSQWAQ4aSUWWbZLAjokQOMucYS2c9cuNWrkSM2j1LlzZzHuTJp7xYsn2R9jKnZtzl4//sVf/f7kZ9y4fgXHj36P3578gU1bDuNlGDBj+mQ0b9UaTrlMN0TM2ceobS1YsECNHj0af/zxh2bYRd5/Zzi3aNGimDjxa9SrZx2hgObicf9BiLKEPDZtWa+GDB6EoMAHb7vuALi65tL2O2bNmg1+vkERQ0qRMhmSOTigdNlSmDd3HkqVLGeSvpuLTXzaOXb8sJJw359++gmBAcFYuWo52rXtpJv+x2fMvIYESMC2CHDCsi15cjQkYBKBqIk6aNyZhM+ok6dOnaokrX/OnDnRoUMHjBgxwqrn3QVzvlbBgT54L3MG3LxxE1u/O4owLZFKJyxYsMJq+z5y5Ej19ddfa8Zd5P13KVOmfKf+nRQ8l9IJVapUsaqx3L8frJycXKyqTwYFHzrsCzV92ky8eaNQqnRRNGjQUGMoX1ZIfUExqkPu38ddb29kz55dCsdr+9f07PU6dfqEunHjBp48eYJixYpbzf5AoyYdnkQCJGDXBKxyIbFriXDwJJCIBKIab0m1rysRh2h1TS9fvlxJUo8BAwZYdWKPhw+CVM5crg57d21QF86eRIWPymP2nLnYd+giMqZLhvkLl6Bd+39rgQXfD1IuTtaV1bF69eoaa4PnLmqSFcPv77//vhjZqFWrFgoUKGAV62BwcKBWoiRyeKb8TUoihIWFaQaqfC6lHuKzPy++D8bH1SqpH374EalSpUDVqlUwZcpUFC5U3CqYxXdMplw3d95M9dtvv6F+/fooWSLpC92b0neeSwIkYJ8E7GaCtk/xctQk8F8CBm+d7MGTl10J95PD1dW6XtQpu6QhcGT/FnXp0nktC+KgYRO18gflyxfFwkXLUaK49b/cVq1aVZ04cSJGAy8y1Zo1a6J37z5WE6op5RDEkBODztXV3UGMOxcXyyfVMTBatnyR6tK5Bz7ImRWrV6+1W+/VuC9HKT8/P9m3iQL5i/C9KWmmJt6VBEjASAKcpIwExdNIwJYIMPzSlqRp3rGcOLRVtWnZCinTpEJQ6J9Ilhzo0783pk+br4v1Ytq0aWro0KFaaKYhe2ZkQpG9efLvfPnyYcOGDShZsmSSjy8oKECJURedRAMD/ZWbm4fDrVs3lIQKSt8rVPhfxLlBIW89fzJmc3hUA4N8lYd7bkj5wF27v0P9ep8lOR/zarpprUmGUG/vO6hWrRqKFC5h1yxMI8ezSYAELE2AE5SlifN+JEACJGClBH4OuaHuet/FimUr8N3OffjjhYKTczacO38JTo7RGx3WNhQ/Pz9VtWpVhISERHilY+qjGEjp0qXT9o/1798fuXPntso18erVK5pBV6XKx1r/9u/fqzJlygQ3D3c4O8a9T+/4D0dU3rx54R/gpzG5efMm7t3zQfq0GZA+fXo0aNAA+fMVjhj75CkT1Lp163Drpjeq16iKw4eOWSUXS+vexUtnteykkVlZug+8HwmQAAnERYATdlyE+DkJkAAJ2AmBFQsnqIP79+H6dW8EhTzG8zBg+col6NSxm1nXCgkNFuNLkp2ULl3arG0fOHBASb01Sejx/PlzTXLRFTiXv0v2UTF2JAnImjVrUKdOHbP25fDhwyp37tzw9PQ0qd37oW+zo2oF6x3fhmX6+d9VqVKl0gqFm6qO129cUa6ubhg9ZhQOHTwIHx8/vAlTcEgmZSOAMmVKoEiRIprX79q1q7h86TpSpU6OBg3qY8aMGXB1Ma3/pvaP55MACZAACZiPgMmLhPluzZZIgASSgkBQUJCKbn+d7MGTlzt5EXZxidsbkBR95z0Tj8C1K0dV/do18Pdfb5AiVSrcf/wKpYoXxsWfbmjrRMB9f+XuZN5i2Xfu3FH58+c36zoknrsCBQrg1atXEfXuYjLuDJk0JTRz48aNZg/NvHv3rnjMTBqfFNM2hJS6RFOcXD6PzcC7fee6irovbMeu7WrtmjU4cOAAnv/1CsmSv+2Ss3NObX9f1Jp1hQrn0zyZEoLo6WFa/xNPQ9kyCZAACZCAMQRMWnSMaZDnkAAJWDcBf39/bW+OHPJ/SeAgL7li2Dk7W1f9MusmaVu9C/A5q8aOHAY/P388ePAEQaFP0bx1K6xdt/6tcfcgQLnnMt1rZGlKkgFWwjL9/f01w0VKI4iHTrJNRneI7k+bNg39+vWzivXwnu8d5ZU7boN3wcI5as+eXRg8eAg8PDy0LJovXvz9H2NsxMgh6uuvp0pZOuT4ICt69OgJR0dH5MrliAIF8iMoKAi///EH9u/bh7Tp0sLZyRkffvghKlV8GwLKgwRIgARIQF8EOHnrS17sLQkkmMD9+/eVk5MTn/0Ek7SdBu7dvaSWLpoN37u38eefzxES+DNuBfyKxp83xtbt23SnK1OmTFGS2TCmkggGyYmHTAy/H3/8EeXKJX2h7dAHQcoxV8xZa4ND/JV48+T/n9b9FNd+uoUPcmbBqFGjUbZsWQQFh+BBaCiKFy8ONzc3BAQESK05bbgzZ03VPHHFipbSnTxt50njSEiABEgg8Qlwkk98xrwDCeiOALNp6k5kCeqwGHcD+nTB3oOXUadaUag3qXH85CXUbdQYm7du0d06sXr1atW1a1ctNDPqETlEUww78VxfuHAhwTUIzfHMxGXcyb67BQvmIzAwCNu27oCDg+wnBJo0bYROnTohR44cuHX7Fk4cP4HUaVJj1crVUuIEgwYNQodINQoTpCy8mARIgARIwKoJ6G7Rtmqa7BwJ6IBATHvupOuGF1R693QgSDN3ccHcL9XyRXPx5VdfY+vGnVi3fR969eiJBYsW6m6dEB2X0MLQ0NBYjTsx9JycciEkJNQqxvjgYbB6/PhX/P7775K5E3///beWFKZQweIO8tmOHTvQo3sfzaCrUrUiQu6HwBCBvwYAACAASURBVOeuP6CAmrWrIVfOXChfvjyWLFmsJUWp+nFFjBw5EtWr1bKK8ZlZZc3enJSiePH3X8iXtxB5mZ0uGyQBErAUAU5gliLN+5CAFRGQfUlubm+z8EnmQvm/IYmKOTwQVjRUdsVIAj/8sE/dDwxE3Xr1MG3qDEyeMgvjxn+JESPH6nKdGDhwoJo5c6Y2eoO3LrrEKu6ezti+fQdKlTBv1k4jsf/ntF27t6kcOd5HqVKlIOUI9uzZg3HjxmHcuPHYu28fXr54g9FjhqFdu/Zwc/WAeChXrVqjtZMsmdT2U5rxJ1kwv9vxLT5r2EiX8osvv4RcJ3Ph48e/IEuWbBLWSm4JgclrSYAEkowAJ68kQ88bk4BlCUg2TEmYIoadJJlwd7f+5BiWJWTfdwsI9FZHDh5AlqxZMGLYMNy5F4qvJ47DiJHjrGKdMPVLBzm/YsWK8PX11RIHic4b9uAZJO2QzEHzgB078oPZx3j/QahyyuVoUruXLp9WP//8C8JVmNbX27dvYc7c2Xh4/4lWTFwMtsxZ0mHz5q0oWLAgnvz2B9atW68lhDEkRZISChJuunTpUqnfZ9L97fsJ4OhJgARIwDYIcOK3DTlyFCQQJwH5Vlq8c2LkvQ1HY1KVOKHZ0Qn3fG8qX29vrFixHFu270OePM6YPn02GjRonOTrRHzDhFu1aqXWr1+vGTuyt04OMfTEAJJDPFzrN65Fy+ZtHfwD7igP97dZKh88DFK5csac2MQYtXjw4L7Klcu4Z+zosYPq0KFD2Lx5A7JmzYorV25qoZbiUlfheFuPLhxInyGVVqLAyclZM/6cnFzx5Lff8eLFC60Y+alTp5AxY0ZUrFQJnzVsmORyM4aTtZ4jX4JJSKxh32axYsXI01qFxX6RAAm8Q4CTFRWCBEggWgKmekqIUZ8EAkP9lZvjv/XrNm9codq07oTy/yuL5ctWIY+O9x8dP35c1axZUytoLoeURjB471KmTA4FheXLl6Bgwfz44ouBmDDxK1SuaNn9aafP/KCWLFmieeDC39qc7xwpUznA3cMFXTp3k4yeqFypOtdtCz9q169fV5LEJmfOD7SSE4ULF6YMLCwD3o4ESMB4ApygjGfFM0nApgmIR09C1+RHPHvyY6h7Jwkq5O/ch2LTKqANbvWK+ap3734oWqIY1n+zER6e+XS7TqxatUp16NDh3W80HRw0I0+8d8nEc7dhDTJlyoilSxeifYd2+Kxhm1jH63P3lsqTt2C05xjj8fO+e1NJwg5DZswPy5dWZ89c1PqYIWNqZM6SGS1btNQyX3p4emrPYZHChZHHK/p72r5GWs8Id+/eo3777bEmmzx58sDLy0u3z4b1UGVPSIAEzE2AE5O5ibI9EtARAQk9kpdHCVWLK0xTPHniAfHw+NfLo6OhsqtGEtiyaaVq2rwjunRpg2XL1ul6jejdu7dauXKlFrZo+NLi3y8vZA+bwrhxw9GgQT1cvHgezVs0R2hoMPLmKRPtuGfNnKKePn2K5s2bI1/+Iv85JzjET7k4exrF7PsjB9TWLduxZMkyTTIlShbWCoxLjbqyZSrE2YYpYZ9Gip6nGUHAx8dHPXnyRDuzbNmyccrJiCZ5CgmQAAmYlQAnJrPiZGMkoC8Cvr6+Knfu3DHOA4Z9eoZRMVRTX/I1pbcPHgaoXDndHUYM7aMmTZmHGp9UwrSpM1GsuHVkkTRlLJHP9fb2VjNmzNASjETOlin77T7IkRXz582GY66c8MrjgcuXLyFcvYanpzsuXryMbFlzoPanLSKej4P7dqh58+Zg1arVeD+nm8OGjStVhgwZUb9eE5PW0rVrlqsvvxwPX78gLcNljhzZMXnyFLRvzwQo8ZWzpa+7dOmSSps2rSS2MUn2lu4n70cCJGB/BDgp2Z/MOWISiCAQ1XiLikZCNSV8LXI4Zmx18ohW/wR279ykxowajas3fdCpY3ssW75a9+tEr1691IIFC7SMkpJYRTx2cqxcugh58+XG5s0bkSy5QmDQPdSvXw/79u3B/v0n0bZtEwwfNgqu7m+TaTwK9Ve//PKLtu9KDMWhI4bj+fO/MHPmLOTPXzxWTjt3blOHDx3Cb48fY8Om7dr9xbBr2bKFVn6iebN/jUj9a5F9jODGjRuK++/sQ9YcJQnoiYDuF209wWZfSUCPBAwlFAx9p/dOj1I0vs9XLp5SLVu0gLdvEJwdc+LEqR/h4abvvUWLFi1SkmXSkPlQaGTNmhlzZkxH6/adHM6dPqJGjR6GNGlSIn+BPDh86AC8vR9hwMCu+HrS0ljXybNnjytpN3PmzCha9N0wvYMH9mhhz/fu+aD/gIF4/Spcy4ApR+pUyeGZ2wu3b3tzHTZePa3qzFu3bqnUqVNLwXnK0Kokw86QgH0T4IRk3/Ln6O2YgCGBiqF4eUwoohp3dozMJod+/+cQ5ZTDOWItGDlsgJoydRbCwoH3s2fG6XPnkSd3Xl2vFbK3tHbt2rh161aEDLNkyYLVq1eiQYPPIsa2ZtVsNfCLAUiTJjmePw/D0CFDMWzEFO3zH47tU0o54PXrMFSvWe8/PC5fPq3ef/99uLjkcdi791t16dJFrFu7HmFhryG16/7++zXehL+9vYSEjh0zEp/WrY8yZcrpmq1NPhRGDsrPz089fPgQrq6uEcmnjLyUp5EACZBAohHgopJoaNkwCZAACVg3gYAgf/X367+RMW06ODm6aetBp/bN1ao1mwAHYOCAvpg+Y67u1wnZH1W5cmUtsYochjp39et9ilatW6JZs1YRY7x2/aRq1aoFblwPgatrFvTp0w979uyFt7cPnj59hiyZs6JBw/po1qwZoJKhUuXqDj73bqm7d30QFBSIP/74A7Nnz8LDB79FCF+MuX8iQVG3Xk3UqPEJ+vX9QvdcrVu7LdM72dMZEBAgCalYIsEyyHkXEiCBOAhwcaGKkIAdEzDVK8eQTNtWliD/O6pb1644+P0PCFfAxAnjMHLUON2vE1euXFGVKlXCs2fP3kmqItJ0zPUBvviiP+o3qIs8ed5mwPT3v666deuBQ4d+RLp04sV7W4AuVcpkePU6HMmTAenSp0TefPmRJUtWBAcHIWXKVLhxw/tt5fEoR7LkDqhQoSxq1aqNUSP1z9O2n4L4jW7//v1agpUqVaro/nmJHwFeRQIkYC0EOAlZiyTYDxJIAgKmGndJ0EXe0oIE7nlfU02bNMGNm3fxOlzho/JlsWLNWuTLk98h+MFD5ZIrp27XjBUrVqh169bh+PHj7xBNlSoFXr0Kw+eN62Pu3NlwcnxbymDxknmqe7c+SJEyGfLmyYs7d7wRLhavCUe2bFnQqVMntG/fHhkzZoSLy1vvKA/bJCDFzv3Fi+foiA8++IChmrYpZo6KBKyeABcaqxcRO0gClicgRl94eLjsJeEcYXn8SXrHubMmq1mzZuP+g5+RK1cu7D1wAIUL/remW5J2MgE337Nnr2revBn+/PNPiKdFQjQNiVYaNPwUO3fsjdD5gwcPatliJcvm+PHjcevWDaROkwLZ38+OLJkz49mzP3H50vV/e+MAlCxZBL8/eYYKFSpgyJAhKFo09iyaCRgKL7VCArdv31b+/v6Q/ZdSF1R0p1w57qu0QlGxSyRgswT44mazouXASMA0AmLQSWa/uIqZm9Yqz9YbgX27t6vPGjXBy9fh+KRGNcxdMB/58xawibXi0KFDytfXF9u2bcORI0eQIlVKhL16DQmbDH+jkDlrJvTp0xetWrVB/rz5/jPmA4cOKqmBlz59WjjlevvFx5hxo1VgYCAcHR0171yrVq2QIkUqOOVytAlmetNfa+vv8ePH1ZPff4eLszNKl9Z3zUhrY8v+kAAJRE+Aiw81gwRIgARIIILA4MG91fRp8+Hl5YaevXtjQP/BEetEyP0Hytkpl27XjWbNmikx7AwJVVKlToVwpRD2+vXbvXjhCg7JHNCsRQv07tkH//uovG7HSpW2LgLiMc6SJTM++ugj6pR1iYa9IQGbI8BJxuZEygGRQMIJSHFzedl9/fo1kiVLhuTJk3P/SMKx6qKF5SsWqW5deqBi5QpYsmQZ8uUtZDPrxNdff61GjBihyUHC5urVq4fVq1dDQpDl0Ay8f9Jajhs3DuPGmZb8xN/fX3l4eNgML10orI46eefOHSXzad68+i4toiPk7CoJ2CUBLkJ2KXYOmgT+S0AMOnmx5T47+9aOyVO+UsOHjUaXrh2wdMkqm1ojpk6dqoYNG6YZc8OHDxfjDRKmWbFiRTx+/DjCwJO09vPmz8dnDRuaPP67d+8qvrzb9zMU2+gvX76sfv/9d00Hq1evbrJ+kSwJkAAJxEWAE0tchPh5ohMICAjQUtC5u7tTHxOdNm9AArETGDb8CzV50gx81qguvvt2j009k5LNcOXKlViwYAE6dOiAiRMn4r333sOnn36KQ4cORYART/X8+fPRo0cPk8cve6yYDp9PWWwEpDaeFD8PCwtDtWrVTNYx0iUBEiCB2AhwUqF+WJyAJO4QD5GLi4uDoW6a/E3CVRwdmYTA4gLhDUkgEoFFi+eqESOG49mz55g7dw569uhrU+vEjRs3VO/evXHmzBn069cPbdq0Qbp06VCmTBn89tu/hccFSfXq1TFnzhwUKmR8aOqpU6dU+vTpUbw4s2TywYqdgGTWLFDANpIVUdYkQALWQ8CmFm3rwcqexESARbCtUzdY78465ZIUvQoO8VP9+/fH9m27UPXjili/fj0c/8kMmRT9SYx7Hj58WI0cORLXr18Xw03bV3r+/HnNyBNvipRGyJw5MyR8LnXq1NixYwdq165t1Hp59epVddfHB00aNzbq/MQYH9u0fQKyf0/2RBcpYjtlSmxfahwhCViGABcfy3DmXQCYYtgxMYFlVSYwMFC5ubHAsmWpW+/dBg3uqxYuXIS//w7D5MkTMWTwCJtbK9asWaO++OIL/Prrr1rCIMmgafi/GHuGJCvyt0uXLpnkidu1e7eqX6+ezTGzXo21v575+vqqNGnSsHSN/YmeIyaBOAlw8YkTEU8wF4H79++r2GqoRTb+/Pz8lKenJ/XTXPDjaMcUw9tCXeJtkpDAipWLVf/+/fD8r1eo82kt7N613+aeRdF5CcvcunWrRjpFihSagScZMyMbdpJcJSgoyKTxnzx5UuXIkQP58v23Vl4SipW3JgESIAESsAMCJi1YdsCDQ0wkAlHD/qLzFNHASCT4RjYbnfFtkInIy9AMPXxGAtX5aSVKFlJXLt9EnnweWDh/MWrUqGlz68VXX32lRo8erRl04q0z1L8ziE7+LglXpHzCkCFDjB7/zZs3tYQZTJah84fAgt2/dOmSkpBgR0dHLSw4d+7cRuubBbvJW5EACeiAACcPHQjJFroYl9fOFsao9zEYDDh5oZVDSiIwXFPvUo1f/y9cPK3q1v0UP//8BKIN8+bNQ69efWxuvfj+++9V69atIYZYdIchPPPjjz/G0aNHTRr/qlWrVIcOHUy6Jn7S4lW2QsCQOfr58+eQkEtGr9iKZDkOErAsAS48luVtt3eLj3FHT55l1YW8Lcvbmu92PzRAVaz4P/j7hcDN3QnTps1Ck8ZNbW69mDRpkpJ6d2LEFShQAJ07d8b333+PvXv3an+TF+wXL16gfv362Llzp0njP3r0qJJQz0qVKpl0nTXrBftGAiRAAiRg/QS46Fi/jGyih/Ex7mxi4BwECeiQwKYt61SH9h3w8u8wNGn6OWbOmA0nJxebWy9kXipdujTKli0LCc8sXbq0Q3BwsOrTp4+WIVMyZUqo3MCBAzFt2jSTxi9JoW7duiU19Ey6Tofqwi6TAAmQAAlYEQEuOlYkDHvrSlRPUdQQQBqESasRIh9JLCE/shdJahPKy25sSXGStse8uzkI/HT1glq4cCGWLVulNTdjxlQMHGD8fjNz9MGSbXTu3FkVLFhQDDhtPRS9b9q0KU6fPq3txRPdHzVqFCZMmGDyeiklF3LlyoXChQubfK0lGfBeJEACJEACtkOAC47tyFK3I4kuHDAoKEjJni/dDkrnHY/JsBYDXELNaODpXMDRdD/0QZC6e9dbM2gGDx6MC+evIEvWjPjyy/Ho03uAXT2L1atXV8eOHdNCM8VzN2PGjAjjzxTJS827+/fvo06dOnbFzxRGPJcESIAESMC8BLjgmJcnWzMDAXrszAAxEZuQsDUXF9sL0UtEZLpoOijYT718+Tf+/vtvNG78Oby9/eHo+D5Wr16DT2rYl3GyYMECrUyCGHYffPABlixdioYNGsRrvdyxc6cqVbIk+Mzo4jFgJ0mABEhA9wTitVjpftQcQJISEONAvhGn9ydJxcCbk0C0BKbPmKQ2b96MK1euwsvLE999twMF8hex+bViw8aNqmWLFhHjrF27ttq/fz8qV66MmTNnolSpUvFiIDXvxEDMmzdvvK6nmpIACZAACZCAKQS42JhCi+eajUDkUExfX1+VMmVKJE+enAaf2QjHryFjvaYMm40fX2u/6uixg2rMmNE4d+4iXr8KR8FCeXDgwEG4ung6hIaGKEdHZ5taMwz7fNesWaOk3MPSpUtRsmRJBwmnlBIJkimzffv2sucu3uM+deqUViPyo48+incb1q437F/iE7h37556/fq1ZHV1kLqx8gWpo6MjdSrx0fMOJKA7ApwYdCcydpgESIAEEofAgUM71MABA3HPxx/hCmjZshnWrtlkF+uEo6Oj5mFr1aoVzp8/jy1btqBly5bYsGFDgsd/4MABVatWrQS3kzhSZ6skQAIkQAK2RICLjS1Jk2MhgQQSYK27BALU8eWLlsxU586dRbZs2fDjyTO4dOkqVq5cjrZtOtnFOjF+/Hj15Zdfatkx5RDPyOrVq9G2bdsEj//48eOqSpUqCW5Hx+rFrpMACZAACViIABcbC4HmbUjAVgjInkkJoTWEBNEg1L9kr988r5YuWY6bN2/g00/rYsTI0Ujm4IBNm7egQb1GdrFO7NmzV7Vs2UILxZTwNzFypZj5hx9+mODxnz59WmXMmBFFitj+3kX9Pw0cAQmQAAnom0CCFy19D5+9JwESMIWA7MkzeDakVIUYdlL/jslxTKFoneeePnNMLVmyDFJ4+8L5n5AqVTIsWrwInTp2s4t1onv37mrx4sVaKQjDz7Bhw9C4cWOUKFEiQQxu3ryp/vzzT5QrVy5B7Vin5rBXJEACJEAC1kSAC401SYN9IQErISAb9sWIkwLmUtdODDh54WU6dysRkJm7sWLlYrV9+zacPXsOvz1+FtF6mTKlsGTJEpQsWdrm14oCBQqoO3fuaLounmnR//fffx/zFyxAs6ZNEzR+SRr16NEjVKhQIUHtmFnsbI4ESIAESMAGCXChsUGhckgkkFACkg1TXnDFoGNGtoTStO7r7/neUQ0bNsSN63eQLLl4rYA3YVqCR6RLlxrDh49AxYoVUaXKxza9XvTo0UPz3IlxZzg8PT2xatUqKYeQ4LHfvn1bSaZD69YG9o4ESIAESEDvBLjQ6F2C7D8JkAAJxJPA1evX1K5dO+Dr64v3Mr+H4sWKw8vLC6EPHqBli5Z4E/YGUEDP3j0wcuRIOOWyrVIIkbGtWLFCderUKeJP8sVGgwYN8NVXX5llr5x473Lnzs01N566ystIgARIgASMI8CFxjhOPIsESIAEbIrAmTNn1JWrP+GDnDnxecPP/rMWnL94TnXo0AE3b9zCosUL0aNbT5teL86dO6f69u2Lc+fORci5evXqGDhwIOrUqZPgsbM2pE09PhwMCZAACVgtgQQvWFY7MnaMBEiABEggVgLnL1xSZcuUinEdWLFqpVYsuUqVSvBw87T59WLIkCFq2rRpSJs2rZY1U8ZeunRprFmzBvnz50/Q+A3JiCQREdWSBEiABEiABBKLABeZxCLLdkmABEiABKyegBhdhmyv06dPV2PHjsVff/2FdOnSaQaek5OTtu+uRo0aCVov5T6vXr2Ch4dHgtqxeqDsIAmQAAmQQJIS4CKTpPh5cxIgARIgAWshMHHiRCV7C1OmTKnVuhPPnWSMLVWqFBYuXBhRymD//v3q2rVryJo1K7p06cJ11FoEyH6QAAmQAAmAixKVgARIgARIgAQADB8+XE2aNAn58uXTPHdXr17VjDtJrlKsWDHUq1cPVatWxdChQ3HhwgUJ1cTq1avNUuicAiABEiABEiABcxCgcWcOimyDBEiABEhA9wSkvuPXX3+Nnj174tmzZzhw4ABmzZqFp0+fagaeePQyZswICa+Uz+WQMhI7duzgWqp76XMAJEACJGAbBLgg2YYcOQoSIAESIAEzE5AMl2Lo7dmzR2tZDDypg5cpUybNgyf78aTYefv27VG+fHmup2bmz+ZIgARIgARMJ8DFyHRmvIIESIAESMBOCFy8eFH16NFDC8M0HClSpMCgQYMgIZynT5+Gs7Mz3NzcuJ7aiU5wmCRAAiRgzQS4GFmzdNg3EiABEiABqyAwbdo0NXjwYC3JivyIF0/KJEiylaCgICxevBiOjo5cU61CWuwECZAACdgvAS5E9it7jpwESIAESMAEAtevX1d169ZFYGCgZtwZwjQlVDNPnjyYNWs26tb9VFtXz58/r6ReXpEiRbTfvb29Vb58+bjmmsCbp5IACZAACZhOgAuN6cx4BQmQAAmQgJ0S6NOnj5o3b542ekOpBPm/hGrKPrzChQvjzz//xObNm/H777/js88+0/bmeXt7a1k4hw0bJmGcXHvtVH84bBIgARJIbAJcYBKbMNsnARIgARKwKQIdO3ZU69ev18b08uXLd8Zm8OYZ/miomSe/p0+fHuu++QaNPvtMW3sPHDigatWqZdQ6HLnYelSYoaGhyhASGhAQoCSTp8FjaFPgORgSIAESIIE4CRi1qMTZCk8gARIgARIgATsicOHCBSU17kJCQnDs2DGtXEJsh4RovnjxAl5eXqhWrRoePXoUkaRF9u2Jl69MmTJafb0uXbpoRdRz586trdHr1q1TktBF7lWuXDmUKFECBQsW/I8H8NSpU2r69OkSEqqFic6ePRvFixfnOm9HesmhkgAJkAAnfeoACZAACZAACSSAgHjO2rVrh8OHD7/TSlQvXmy3MJwr4Z1hYWFashb5m6enJ86dO4eAgICIy93d3dGtWzctS6eEfPr4+ODo0aPazy+//KKdlzx5ckiWT4aBJkCwvJQESIAEdEiAxp0OhcYukwAJkAAJWB+BTZs3q86dOml77iIfkY286Ay+VKlSaQadHJKcRX6iHlJbr0qVKti9e/c7n6dOnVq71nCdtB8eHh5x+dKlS9G1a1eu9danLuwRCZAACSQKAU74iYKVjZIACZAACdgrge7duyspjRD5EE+aGF1ihBkSsYiXLnPmzPj1118jMm8arhFjrlWrVrhx4wYqVaqEEiVLovHnnzvcvHlT9enTR/PSyRHVWDS0LX9PkyYNOnXqhPnz53Ott1dl5LhJgATsjgAnfLsTOQdMAiRAAiQQXwKxJTaJ3Kbsf2vWrJm2T04Muzdv3mj/F+NODC8XFxf0798fGTJkwLVr17Bq1SpIIhRD/bzRY8agfr16Ma7R4iX8Zt06iNdP9uvJj7Qv+/pu3rwZ4d2T9rp27aqFZ8rnrq6uXPfjK3xeRwIkQAI6IMBJXgdCYhdJgARIgAT0SaBXr15qwYIFEZ0XY0syaC5btgzt2rXT1uBbt24p2VM3f/58zdjr3LkzPvnkE5PW57Nnz6r33nsPGTNmhIRizpgxA8+fP9dKNIhh6erqio8//hht27aV8E6T2tYnefaaBEiABOyTACd4+5Q7R00CJEACJGAhAlevXlVffvklgoKCcPHiRcg+ucaNG6NGjRpo3759xDpsrFcwrm5fuXJFjRo1Cvv27YvwFEqIpnj1+vbti7lz5zpELp8QV3v8nARIgARIQD8EaNzpR1bsKQmQAAmQgI4JnDx5UkkI5saNG/Hjjz9qXrVx48Zh1KhRZl+Lr1+/rqSkwtmzZyO8dx4eHpD6fOXLlzf7/XQsFnadBEiABGyKACd4mxInB0MCJEACJGDtBMSTd+DAAZw4cUKrRZc3b95EWYuPHTumxEP4xx9/aMlcpPbdzp07kT9//kS5n7VzZ/9IgARIwB4IcIK3BylzjCRAAiRAAnZJoHfv3kr28sk+PwnNlNp3U6dO5dpvl9rAQZMACdgDAU7w9iBljpEESIAESMBuCVSuXFmJl1DCQNOmTYspU6agZ8+eXP/tViM4cBIgAVsmwMndlqXLsZEACZAACdg9gREjRqhJkyZp9fUkc2b27Nm1rJkdOnTQ6uy5uLjwXcDutYQASIAEbIUAJ3RbkSTHQQIkQAIkQALREDh48KBasmQJTp8+jYcPH2q19Ay195o2bSpePFSuXJnvA9QeEiABErABApzMbUCIHAIJkAAJkAAJxEZAkqt88803WL16tea9k8NQVP3999/HunXrTK6tR+IkQAIkQALWR4DGnfXJhD0iARIgARIggUQhMG3aNPXgwQP8+eefuHTpkhRQ1+rfiTdPQjeHDRtm8nuBuerzJcqA2SgJkAAJ2BkBkydxO+PD4ZIACZAACZCATRI4dOiQmjp1qmbghYaGokmTJti6dSvfC2xS2hwUCZCAvRDgJG4vkuY4SYAESIAESCAaAsOHD1dz587FX3/9pRl4M2fOjDXJSrNmzVT58uWRKVMmeHp6IiTkPgoVKgilFKRIe+o0aZDb01NL3OLp6cn3DGodCZAACViQACddC8LmrUiABEiABEjAGgls3bZNtW7VCi9fvkTRokUxceLXqFevrsPt27fVxYsXkStXLgQGBuLy5ctYsGCBFsaZKlUqvHr1ShuO/O7o6IiQkBDt93z58qFQoUJo2qwZmjdrxncNaxQ6+0QCJGCTBDjh2qRYOSgSIAESIAESMJ1AqVKllOzFy5kzJ1xdXZEhQwacO3dO8+qJyGUKpwAAIABJREFUgSf79SIfUl4hPDw84k9Rfx8xYgS+/vprvmuYLgpeQQIkQALxIsAJN17YeBEJkAAJkAAJ6J9A1GQoEyZMUKNGjdJq4kU22gwjFQ+dhF/KkS5duv+3dy9QWlXlw8D3wIh4IW9lxcAwwyUtLCNTzCt4SZfaxU9N0wXeSE3MVkrmtTTCSPGyloqX5b00/atALa95KU3T8EsyLwjIHTFMKzONFDjf2uf/DWtAdN6Z887Mft/3N2uxhOHd5zz79xz27Mdzzt7hnXfeWb2tQvxe/PuW/6633nrh3nvvDXvuuae5RuVfKnpAgECFCBhwKyRRwiRAgAABAl0hcMMNN2SxaHvttdfy4iw+XtnQ0BCee+65MHv27Pzxy6233jpMnjx5jXBaCruW4m/AgAFh2rRpYdiwYeYaXZE45yBAgED8n2wUCBAgQIAAAQKlCMyYMSOLC6kMGjSo7tlnn80uv/zyfKXN+C5eyyObsciLd/7q6+vDkUceGa655hpzjVJwfYYAAQJlEDDglgHRIQgQIECAQK0KvPzyy9ngwYPrJk6cmJ133nn5vnnxKxZ4TU1NcXuFsN1225lv1OoFot8ECHSpgMG2S7mdjAABAgQIVK/AwoULs3HjxoVHHnkk3yg9rr4Z99I77bTTzDeqN+16RoBAQgIG24SSIRQCBAgQIFANAo888kh2xhln5Cttxq/4+Ob2228fhg8fvnreMX369Cy+n9f6e9XQd30gQIBAdwoo7rpT37kJECBAgEAVC4wePTq7+eab8x7G7RW22267fIGWTTfdNFx22WX5e3q/+vWvw9e++lXzkSq+DnSNAIGuEzCYdp21MxEgQIAAgZoTuPbaa7Pp06eHuH9e/BW/WrZUGDx4cL6i5jbbbGM+UnNXhg4TINAZAgbTzlB1TAIECBAgUKMCCxYsyJqamt43v/jTn/6ULVu2LFx//fXh17/+dejdu3e48MILw/HHH28uUqPXim4TIFB+AQNq+U0dkQABAgQI1KzAkiVLsn79+n3o/OKBBx7I7rrrrjBmzJiwww47mIvU7NWi4wQIlFvAgFpuUccjQIAAAQIE2hR44YUXshUrVoRtt93WXKRNLR8gQIBAaQIG1NKcfIoAAQIECBAoo8DJJ5+c/f73vw8HHXRQOPvss81HymjrUAQI1K6AwbR2c6/nBAgQIECg2wTOPffcfNPz+vr6sM8++4Tx48eHYcOGmZd0W0acmACBahAwiFZDFvWBAAECBAhUmMDjjz+enXDCCeH5558Pffr0yQu8VatWhb322iuceOKJ5icVlk/hEiCQhoDBM408iIIAAQIECNSUwNRp07LRo0aFt956K/To0SPfHmHlypX576+66qpw3HHHmaPU1BWhswQIlEPAwFkORccgQIAAAQIE2i0wYcKE7Kyzzsrbtex9N3z48NCzZ89wySWXhOHDh5untFtVAwIEalnAoFnL2dd3AgQIECDQzQJz5szJjj322BAXV4lfG220UXj77bfDuHHj4j545indnB+nJ0CgsgQMmpWVL9ESIECAAIGqFLjooouyU089NWywwQZh+fLlYejQoeGee+4JAwYMMFepyozrFAECnSFgwOwMVcckQIAAAQIE2i1wxRVXZBMmTAjLli2LRV345S9/6dHMditqQIBALQso7mo5+/pOgAABAlUtsHTp0iwuWLLVVltVxM/7efPmZcccc0x47LHHQpZl4Y477wwHH3RQRcRe1ReSzhEgUDECBsyKSZVACRAgQIBA+wVmzZqVVUpx19K77bffPvvzn/+cL6py0kknmau0P+1aECBQowIGzBpNvG4TIECAAIFUBcaNG5dNmjQp9OrVK/z4xz8Op59+uvlKqskSFwECSQkYLJNKh2AIECBAgACBKLDbbrtl8fHMkSNHht/+9rfmKy4LAgQIlCBgsCwByUcIECBAgEAlCixatChrbGysyJ/1Y8eOza644oowZMiQcP3114ddd921IvtRideNmAkQqFwBA2Xl5k7kBAgQIEDgQwXmzp2bDRo0qCJ/1t9yy63ZEUccHnr06BEWL14cGhoaKrIfLlECBAh0pYCBsiu1nYsAAQIECHShwOLFi7P+/ftX5M/6F198Mdtjjz3ybRGuuuqqcPzxx1dkP7ow3U5FgACBYKB0ERAgQIAAgSoUqORHMmM6lixZkh1wwAHh2WefDTvuuGMs7sJRRx1l3lKF16ouESBQPgGDZPksHYkAAQIECBAoo8Bpp52WXXDBBaGuri7svPPO4cYbbwyDBw82dymjsUMRIFBdAgbI6sqn3hAgQIAAgaoRiHfvDjzwwPCXv/wlf/fuwgsvfN++d3Gj9uXLl4eBAwea01RN5nWEAIGOChgIOyqnHQECBAgQINDpAqNGjcpuvfXW8OUvfzlsvPHG4Y477njf3CUWeH379jWn6fRsOAEBAqkLGAhTz5D4CBAgQIBADQrEu3b9+vWr+5877siOHD06xG0Rbr/99jD2pJPCV7/yFfOXGrwmdJkAgbYFDI5tG/kEAQIECBAg0I0CI0eOzEaMGBEefPDB0Lt37/DQQw+Zv3RjPpyaAIF0BQyO6eZGZAQIECBAoKYFWh63POWUU7IpU6aEt956K8T362bOnBkqdXP2mk6ozhMg0OkCirtOJ3YCAgQIECBAoIjAvffem40ePTq8/vrr+bYITz31lPlLEVBtCRCoWgGDY9WmVscIECBAgEB1CEyfPj3bc8898zt3l19++ftWzKyOXuoFAQIEigso7oobOgIBAgQIECDQyQLNzc3Z0qVLw9ixY8PFF19s/tLJ3g5PgEBlChgcKzNvoiZAgAABAjUlMHTo0OyFF17It0N4+umnw6c//WlzmJq6AnSWAIFSBAyMpSj5DAECBAgQINBtAvfdd182ZsyY/Px9+vQJkyZdFA44YH9zmG7LiBMTIJCqgIEx1cyIiwABAgQIEAh33nVXNnXKlLBo0aK8sDvq6KPDX199NZx88snmMK4PAgQIrCVgYHRJECBAgAABAskKPPLII9kee+wR6urqwk033RQ+8YlPhOuvvz7cdttt5jDJZk1gBAh0l4CBsbvknZcAAQIECBBoU+CuKVOysSeeGF577bVw5JFHhjPPPDMcccQRYfr06eYwber5AAECtSZgYKy1jOsvAQIECBCoIIG5c+dmI0eOzB/LjIXdiBEjwpVXXhmmTp1qDlNBeRQqAQJdI2Bg7BpnZyFAgAABAgQ6ILBw4cIsblz+6quvhmOOOSZMmjQp7Lvvvu7cdcBSEwIEql9AcVf9OdZDAgQIECBQ0QK77LJL9pGPfCR87nOfC9/+9rfDxIkTw9lnnx0aGhrMYyo6s4InQKDcAgbFcos6HgECBAgQIFBWgb322itbuXJl2G677cJ+++0XzjvvvPDoo4+aw5RV2cEIEKgGAQNjNWRRHwgQIECAQBULjBo1Krv33ntD3759w+677x4222yzMH78eHOYKs65rhEg0DEBA2PH3LQiQIAAAQIEukjg5ptvzs4///x8G4S///3vYdCgQRZU6SJ7pyFAoLIEFHeVlS/REiBAgACBmhBYvHhx1r9//3ye8swzz2SjRo0Ks2bNCitWrAjHH398uPrqq81hauJK0EkCBNojYGBsj5bPEiBAgAABAt0icOyxx2Y33HBDWH/99cNOO+0UHn74YXOYbsmEkxIgkLKAgTHl7IiNAAECBAhUocBLL72UPfrooyG+RxfvxC1cuDAcdNBB4V//+lfYe++9wxZbbBE23XTTsNVWW62ep0yZOjU77NBDw7vvvht69eoVBg4cmH8mrqL5m9/8xnymCq8TXSJAoP0CBsP2m2lBgAABAgQItFMgPlo5a/bs8OcZM8JNN90Uli1blh9hgw02CH369Fn95/i9xsbGvGgbPnx42HLLLcObb74Zbr/99vx9u1jY/fe//w0bbbRR+OhHPxrq6+vDQw89FJqbmytmTvPKK69ktnFo5wXk4wQIlCRQMQNhSb3xIQIECBAgQCAZgT/+8Y/ZH/7whzBt2rTw7LPPhnfeeSdfFGXRokV5Qfexj30sxC0OXnvttfCf//wn9OjRI2RZlv+KX3V1dat/39Kp+L346/Of/3wYNmxY2HDDDfO97z7zmc9U/Zym9XuIySRZIAQIJCVQ9QNhUtqCIUCAAAECNSJw9933ZIcccnD4+Mc/Ho4++ui8qHvvvffC3Llzw6WXXrpG0dZSsK1atSov3GLBFjcs33zzzcPgIUPCBr17h7fffjtcdtlloWfPnnlBGO/cxc8ffvjh4brrrquq+czs2bOzloL35z//eX7FLFmyJPz1r3/N9/o7+JBDwiYf+UgYMWJEVfW7Rv5p6CaBThUwKHQqr4MTIECAAIHaEzj66KOz+BjljjvuGE4cOzZsuskm+btyZ511Vn4Hr3///mHo0KF58bbxxhvnj2F+8pOfzAu3zTffImyxxebhS1/60hpzlGuvvTYbO3Zsvg3Ciy++mC+qMm/evLDHHnuEW2+9tSLnM7GIe3HmzLB8+fIw66WX8uLt8ccfD3/729/yx1RjkRsfPY3fj4+itv6aOm1aOPDrX6/Iftfevwg9JtB1AgaFrrN2JgIECBAgUPUCJ5xwQnbttdfmd9d23XXXvL/x0cy4cEpzc3P+COVpp53WofnH008/nW2//fZ1EydOzH70ox/lBU8sDH/1q1/FRzQ7dMyuSEh8xy4+kvr8Cy+EPzzxRHjjjTdCXFAmFm8vv/xy/khq66/4eGq8Mxm3f3jyySfDnDlz8juasSiOC8nER1J/8pOfJNvfrjB1DgIE1i1gYHBlECBAgAABAmURuP/++7N99933fceKhUl8Py4WK9/73vcKzz1mzZqVjRw5Mrz66qv54513331POOCA/QsftywIax1k6dKlWXwsdfr06flqoLHobflqecQ0FnNx5c94NzJ+76WXXsoLvxkzZoRtttkm7LzzzmH3ESPC4d/8ZpJ97Aw3xyRAoGMCBomOuWlFgAABAgQIhBDmz5+f/d8//Sncc/fd4Re/+EVevLRsVRDfD4vv2g0b9oUwYEBj2GWXXco274iLteyzzz7hn//8Z3jiiSdiAVS2Y8fExqKsb9++hY75xBNPZKecckpe2MVHUL/4xS+GGHPzwIFh/V69wjv/+U/u1dzUlD+audtuu61xvpY7lS40AgQIlCpQaNAq9SQ+R4AAAQIECFSXwMyZM7M77rgjXHDBBfliJ/EOWty+4Atf+EI45phjwujRozt9jvHZz342e+655/LHP2+99db42GJZznnHnXdmb7z+ejjhhBM6dLybbropi/E8+OCD+aIvffv2DbfccksYOXJkh45XXVeO3hAg0JkCBpnO1HVsAgQIECBQZQJPPvlkNmXKlDB16tS8qPv3v/+d/zfuR3fF5Mlh2899LgwePLhL5hfXXHNNdtxxx8XNzsOsWbPKds7NN988f7y0vQu1zJgxI4urW15yySV5sdvQ0BBOP/30sOeee9bEVg1VdqnrDoGKFCjbQFiRvRc0AQIECBAg8KECcW+1hQsXhvvuuy88/PDD4fnnnw/rr79+/pjhkCFDwv333x8OO+yw8N3vfjduOt6l84r42GJ8zHHrrbeOi7aU5dyHHXZYdtttt+ULmIwYMSLfcL2xsfEDj/3UU09lf/vb62H69D+GSZMm5Yu8xPcLv/Od7+Rx7bjjjmWJy2VKgACBUgQMOKUo+QwBAgQIEKgxgcceeyybOXNm+OlPfxpicdeysXhkaNlcPL5T981vfjOMGzeu2+YTRx11VHbjjTeGH/zgB+FnP/tZoTjidgtjxozJ+7fDDjuExYsX59s5TJkyZZ3Hvfrqq7N43vjeX/z6+te/Hg455BvhiCMOLxRHjV1qukuAQBkFDD5lxHQoAgQIECBQDQKPPvpotvvuu+dd2WyzzfJFPw488MB8ef64QEr8XtyfLt7Zam5u7ta5xNy5c7P99tsvvPnmm+Gxxx4Ln/rUpzoUz11TpmSHfuMb+ZYN8c5k7GfcQy/++fvf/37cVP19x62vr8/ivnuHHnpo/r5hdxa51XDd6QMBAsUFOjQAFj+tIxAgQIAAAQIpC4wfPz772te+ts6iJrW4zznnnGzChAlh4sSJHdpD77bbb8/OnzAhv1N36qmn5lsRxJU/99prr/zOXbyTN378+DXmTPvvv3/+uOrVV19d9pU6U/MVDwEClSOguKucXImUAAECBAgQWIfAM888kx188MH5+26xKGvPqpS/+MUt2cSJP83fJYyLn0ycODGfG40ePTq7+eabww9/+MPwu9/9Lpx//vmrt3KI54t3NjfZZJP877pqARnJJ0CAQFsCiru2hPw9AQIECBAgkLzAWWedld+9i4uY/GTChHDwQQe1Oce56KKLsnHjxuV9i9s3jB07Nm7lkLe78667su+cdFJ46623wjvvvJMXcvHYffr0CXPmzIn7++VbMMRzrr0/XfJYAiRAoGoF2hz4qrbnOkaAAAECBAhUrMC6Nhm/+OKLs/hYZXyccvLkyXE1z9XznPhuXny8ctmyZaF3797hW9/6VogLxsRtHIYPHx4XTYlbF6wxL5o8eXJ25plnhr333jvEPf1avjbccMOw7bbbhnPPPTduSm4uVbFXkcAJVJ+AAan6cqpHBAgQIECgZgXGjBmTXXfddWH//fcPX/nKV/I7bIsWLQovvvhimDdvXr4vX9xYvGfPnvExy3xVzAsvvHCd86Hnn38+i+/x9e/fP8yePTtMmzYtX2jlsssvD//nwAPNoWr2KtNxAukKGJjSzY3ICBAgQIAAgXYKxLt355xzTn5HrkePHnkhF79atm+Id9122mmnfAXMgQMHrnF3b12nOvnkk7Mrr7wyL/DOOOOM+D6fd+zamRMfJ0Cg6wQUd11n7UwECBAgQIBAJws88MAD2aWXXhreeOONfEuDLbfccvWv+vr60Nw8MOyyy86hqamppDlQvHs3b/78MGjgwDB06NCS2nRyFx2eAAECHyhgkHJxECBAgAABAlUlEN/H+8c//qEYq6qs6gwBAqUIKO5KUfIZAgQIECBAgAABAgQIJC6guEs8QcIjQIAAAQIECBAgQIBAKQKKu1KUfIYAAQIECBAgQIAAAQKJCyjuEk+Q8AgQIECAAAECBAgQIFCKgOKuFCWfIUCAAAECBAgQIECAQOICirvEEyQ8AgQIECDQ1QJxtcm4P1y/fv3yecIrr7ySZVm2+s9dHY/zESBAgEBpAoq70px8igABAgQI1IzA4sWL8+JuwIABq+cJS5YsyeKm4H379jV3qJkrQUcJEKg0AQN0pWVMvAQIECBAoJMEFi1alDU2Nq6eG8Qir3///mvMFebPn581NzebP3RSDhyWAAECRQQMzkX0tCVAgAABAlUksHYxt2DBgqypqWmNucKcOXOyIUOGmD9UUd51hQCB6hEwOFdPLvWEAAECBAiUVWDtO3nx4Ov6XllP6mAECBAg0GEBxV2H6TQkQIAAAQLVLRAXUok9bGhoWD1fiN9r/efqFtA7AgQIVJaA4q6y8iVaAgQIECDQaQJz587NBg0atEYht2LFijUWVlm4cGHWeqGVTgvGgdslEFc4jSuaKrzbxebDBKpOQHFXdSnVIQIECBAg0DGBuCJmXV3dBxYI8a5dXEVz7UVWOnY2rcolEAu7UlYx9UhtucQdh0C6Aoq7dHMjMgIECBAg0OUCscBr2d8unrx1wVdqEdHlQdfwCdvKSetFcmJxHov3UgrBGibVdQIVLaC4q+j0CZ4AAQIECJRfIBZ0K1euzB/HjL9/9913Q69evWxiXn7qwkdsXYy3VejFk3mstjC5AxBIWkBxl3R6BEeAAAECBAgQKE2glMcu582blw0cOND8rzRSnyJQcQL+cVdcygRMgAABAgQIEPhfgdZ37kpZyXTtx245EiBQXQKKu+rKp94QIECAAIGyCcT3teICKq1Xx4zfi6syNjY2mkOUTbrjB2r9mGUpxV3Hz6QlAQKVIGBgroQsiZEAAQIECHSxwPz587Pm5uZ1zhNKeberi8Ot2dO1Nxfu3NXspaLjNSKguKuRROsmAQIECBAoVSDenevZs+fqVRXXtQjHggULsqamJvOIUlG76HMtd1vj/oQbbLBBiHdeW69+Km9dlAinIdBNAgblboJ3WgIECBAgUCkC63rcr713jCqlr5UYZ+vtDj4s/lI/V4kGYiZA4H8FFHeuBAIECBAgQGANgVILN4/4pXPhlJqzdCIWCQECnSGguOsMVcckQIAAAQIVLLCuOzwW66iMhMbHLuOCN/X19aF///7meZWRNlESKJuAf/Rlo3QgAgQIECBQHQKlPIZpM+x0c+0uXrq5ERmBzhZQ3HW2sOMTIECAAIEKFGhrQ2zvb1VgUoVMgEDVCyjuqj7FOkiAAAECBDomsPY7dfGRv7iKpsf9OuapFQECBDpbQHHX2cKOT4AAAQIEKlgg3qHr0aNHaGhoMGeo4DwKnQCB2hAwUNdGnvWSAAECBAgQIECAAIEqF1DcVXmCdY8AAQIECBAgQIAAgdoQUNzVRp71kgABAgQItFugre0P4qIrcdn9AQMGmE+0W1cDAgQIlF/AYFx+U0ckQIAAAQJVIRCLt5UrV4bm5uZ8vhCLvVjMxXfw3nvvvRAXV+nXr5+5RFVkWycIEKgGAQNyNWRRHwgQIECAQCcJxBUzY0EXv6yS2UnIDkuAAIEyCSjuygTpMAQIECBAoFYF2toTr1Zd9JsAAQJdLaC462px5yNAgAABAlUkYDPzKkqmrhAgUPECiruKT6EOECBAgACBzhNYeyPzljPFoi7+3qOanWfvyAQIEGivgOKuvWI+T4AAAQIEakigZRPz+N5d/KWYq6Hk6yoBAhUnoLiruJQJmAABAgQIdK5AvFsXV8msq6sL8b+9evUKDQ0N5gydy+7oBAgQKCxgoC5M6AAECBAgQIAAAQIECBDofgHFXffnQAQECBAgQKCiBJYuXZr17du3Lu57F+/sxa+45128uxf/bvny5WHgwIHmGBWVVcESIFANAgbeasiiPhAgQIAAgU4WiEVbPMWqVavyRzUHDBhQt3Dhwvx78fetT7/25uedHJrDEyBAgMD/F1DcuRQIECBAgACBNgUWLFiQF3JNTU0lzR1skdAmqQ8QIECg7AIlDdBlP6sDEiBAgAABAhUlEB/B/LBFVeKdvRUrVoTGxkZzi4rKrGAJEKgmAQNwNWVTXwgQIECAQDcKrF0AftAeed0YolMTIECgqgUUd1WdXp0jQIAAAQLlEWjrzt26ztKRNuWJ1lEIECBQmwKKu9rMu14TIECAAIGSBeIduPjhfv36fei8wZ26kkl9kAABAp0ioLjrFFYHJUCAAAECtSfQskVC7Lm7drWXfz0mQKD7BRR33Z8DERAgQIAAgYoQaF28VUTAgiRAgECNCSjuaizhukuAAAECBDoqsK67cfF77733XujVq1eIG5t39NjaESBAgEBxAYNwcUNHIECAAAECNSUwb968bL311gv9+/evczevplKvswQIJC6guEs8QcIjQIAAAQIECBAgQIBAKQKKu1KUfIYAAQIECBBoU2DhwoVZlmWhqanJ/KJNLR8gQIBA+QUMvuU3dUQCBAgQIFATAosXL86Lubq6uvwRzZrotE4SIEAgYQEDccLJERoBAgQIEEhRYNGiRXlRN2DAAPOIFBMkJgIEalbAoFyzqddxAgQIVIZAywqNcYPsFStWhFWrVoUePXp49K8y0idKAgQIEOhCAcVdF2I7FQECBAi0TyAWdP369fvAn1VWamyfZzk+zbwcio5BgACBzhFQ3HWOq6MSIECAQEGB+OhfY2Njmz+n4iIeHg8siN2O5m0V3O04lI8SIECAQJkF2vyhWebzORwBAgQIECirQCwC6+vrbaBdVlUHI0CAAIFKFFDcVWLWxEyAAIEqF2h9167lnbu1u9z6jl1ctdFqjV13UbR1V9Xdva7LhTMRIECgtYDizvVAgAABAskJtC7oPqhQaKvASK5TVRRQtI/bH/Ts2XP1HdOYs9jFuIpm/KXYrqKE6woBAhUjoLirmFQJlAABAgQIpCEQC+5YwLUu7tKITBQECBCobQHFXW3nX+8JECCQpEApKzK2/sz8+fOz5uZmP9OSzKagCBAgQKCrBPwg7Cpp5yFAgACBsgq0Lui841VW2g4dLOZg5cqVIT6u+e6774YNN9zQIjcdktSIAAECHRdQ3HXcTksCBAgQ6GKBlnfx1l5kpZQ7fV0cas2cLtrHzvbt23eNOcXcuXOzQYMGmWfUzJWgowQIpCBg0E0hC2IgQIAAgfcJlFqw2ecu3Yvng1Y6TTdikREgQKCyBRR3lZ0/0RMgQKCqBVoW7viglRdLLQCrGinxznlkNvEECY8AgaoSUNxVVTp1hgABAtUn0PrOXCwUYg979OgRVq1aFfr16+fnWDemvJTCzR6E3ZggpyZAoOYE/FCsuZTrMAECBAgQ6DqBUgrArovGmQgQIFDdAoq76s6v3hEgQIAAgW4V8Ohst/I7OQECNSaguKuxhOsuAQIECBAgQIAAAQLVKaC4q8686hUBAgQIEOhWgbhS5ooVK/J97xobG/P5htUzuzUlTk6AQA0IKO5qIMm6SIAAAQIEOlMgvlcXi7j4Ff8b97xr+V7Lnzvz/I5NgAABAv8roLhzJRAgQIAAAQIdFmi5QxdXMI2/GhoazC06rKkhAQIEigkYgIv5aU2AAAECBAgQIECAAIEkBBR3SaRBEAQIECBAgAABAgQIECgmoLgr5qc1AQIECBAgQIAAAQIEkhBQ3CWRBkEQIECAAAECBAgQIECgmIDirpif1gQIECBAgAABAgQIEEhCQHGXRBoEQYAAAQIECBAgQIAAgWICirtifloTIECAAAECBAgQIEAgCQHFXRJpEAQBAgQIECBAgAABAgSKCSjuivlO4OB6AAAJmklEQVRpTYAAAQIECBAgQIAAgSQEFHdJpEEQBAgQIECAAAECBAgQKCaguCvmpzUBAgQIECBAgAABAgSSEFDcJZEGQRAgQIAAAQIECBAgQKCYgOKumJ/WBAgQIECAAAECBAgQSEJAcZdEGgRBgAABAgQIECBAgACBYgKKu2J+WhMgQIAAAQIECBAgQCAJAcVdEmkQBAECBAgQIECAAAECBIoJKO6K+WlNgAABAgQIECBAgACBJAQUd0mkQRAECBAgQIAAAQIECBAoJqC4K+anNQECBAgQIECAAAECBJIQUNwlkQZBECBAgAABAgQIECBAoJiA4q6Yn9YECBAgQIAAAQIECBBIQkBxl0QaBEGAAAECBAgQIECAAIFiAoq7Yn5aEyBAgAABAgQIECBAIAkBxV0SaRAEAQIECBAgQIAAAQIEigko7or5aU2AAAECBAgQIECAAIEkBBR3SaRBEAQIECBAgAABAgQIECgmoLgr5qc1AQIECBAgQIAAAQIEkhBQ3CWRBkEQIECAAAECBAgQIECgmIDirpif1gQIECBAgAABAgQIEEhCQHGXRBoEQYAAAQIECBAgQIAAgWICirtifloTIECAAAECBAgQIEAgCQHFXRJpEAQBAgQIECBAgAABAgSKCSjuivlpTYAAAQIECBAgQIAAgSQEFHdJpEEQBAgQIECAAAECBAgQKCaguCvmpzUBAgQIECBAgAABAgSSEFDcJZEGQRAgQIAAAQIECBAgQKCYgOKumJ/WBAgQIECAAAECBAgQSEJAcZdEGgRBgAABAgQIECBAgACBYgKKu2J+WhMgQIAAAQIECBAgQCAJAcVdEmkQBAECBAgQIECAAAECBIoJKO6K+WlNgAABAgQIECBAgACBJAQUd0mkQRAECBAgQIAAAQIECBAoJqC4K+anNQECBAgQIECAAAECBJIQUNwlkQZBECBAgAABAgQIECBAoJiA4q6Yn9YECBAgQIAAAQIECBBIQkBxl0QaBEGAAAECBAgQIECAAIFiAoq7Yn5aEyBAgAABAgQIECBAIAkBxV0SaRAEAQIECBAgQIAAAQIEigko7or5aU2AAAECBAgQIECAAIEkBBR3SaRBEAQIECBAgAABAgQIECgmoLgr5qc1AQIECBAgQIAAAQIEkhBQ3CWRBkEQIECAAAECBAgQIECgmIDirpif1gQIECBAgAABAgQIEEhCQHGXRBoEQYAAAQIECBAgQIAAgWICirtifloTIECAAAECBAgQIEAgCQHFXRJpEAQBAgQIECBAgAABAgSKCSjuivlpTYAAAQIECBAgQIAAgSQEFHdJpEEQBAgQIECAAAECBAgQKCaguCvmpzUBAgQIECBAgAABAgSSEFDcJZEGQRAgQIAAAQIECBAgQKCYgOKumJ/WBAgQIECAAAECBAgQSEJAcZdEGgRBgAABAgQIECBAgACBYgKKu2J+WhMgQIAAAQIECBAgQCAJAcVdEmkQBAECBAgQIECAAAECBIoJKO6K+WlNgAABAgQIECBAgACBJAQUd0mkQRAECBAgQIAAAQIECBAoJqC4K+anNQECBAgQIECAAAECBJIQUNwlkQZBECBAgAABAgQIECBAoJiA4q6Yn9YECBAgQIAAAQIECBBIQkBxl0QaBEGAAAECBAgQIECAAIFiAoq7Yn5aEyBAgAABAgQIECBAIAkBxV0SaRAEAQIECBAgQIAAAQIEigko7or5aU2AAAECBAgQIECAAIEkBBR3SaRBEAQIECBAgAABAgQIECgmoLgr5qc1AQIECBAgQIAAAQIEkhBQ3CWRBkEQIECAAAECBAgQIECgmIDirpif1gQIECBAgAABAgQIEEhCQHGXRBoEQYAAAQIECBAgQIAAgWICirtifloTIECAAAECBAgQIEAgCQHFXRJpEAQBAgQIECBAgAABAgSKCSjuivlpTYAAAQIECBAgQIAAgSQEFHdJpEEQBAgQIECAAAECBAgQKCaguCvmpzUBAgQIECBAgAABAgSSEFDcJZEGQRAgQIAAAQIECBAgQKCYgOKumJ/WBAgQIECAAAECBAgQSEJAcZdEGgRBgAABAgQIECBAgACBYgKKu2J+WhMgQIAAAQIECBAgQCAJAcVdEmkQBAECBAgQIECAAAECBIoJKO6K+WlNgAABAgQIECBAgACBJAQUd0mkQRAECBAgQIAAAQIECBAoJqC4K+anNQECBAgQIECAAAECBJIQUNwlkQZBECBAgAABAgQIECBAoJiA4q6Yn9YECBAgQIAAAQIECBBIQkBxl0QaBEGAAAECBAgQIECAAIFiAoq7Yn5aEyBAgAABAgQIECBAIAkBxV0SaRAEAQIECBAgQIAAAQIEigko7or5aU2AAAECBAgQIECAAIEkBBR3SaRBEAQIECBAgAABAgQIECgmoLgr5qc1AQIECBAgQIAAAQIEkhBQ3CWRBkEQIECAAAECBAgQIECgmIDirpif1gQIECBAgAABAgQIEEhCQHGXRBoEQYAAAQIECBAgQIAAgWICirtifloTIECAAAECBAgQIEAgCQHFXRJpEAQBAgQIECBAgAABAgSKCSjuivlpTYAAAQIECBAgQIAAgSQEFHdJpEEQBAgQIECAAAECBAgQKCaguCvmpzUBAgQIECBAgAABAgSSEFDcJZEGQRAgQIAAAQIECBAgQKCYgOKumJ/WBAgQIECAAAECBAgQSEJAcZdEGgRBgAABAgQIECBAgACBYgKKu2J+WhMgQIAAAQIECBAgQCAJAcVdEmkQBAECBAgQIECAAAECBIoJKO6K+WlNgAABAgQIECBAgACBJAQUd0mkQRAECBAgQIAAAQIECBAoJqC4K+anNQECBAgQIECAAAECBJIQUNwlkQZBECBAgAABAgQIECBAoJiA4q6Yn9YECBAgQIAAAQIECBBIQkBxl0QaBEGAAAECBAgQIECAAIFiAoq7Yn5aEyBAgAABAgQIECBAIAkBxV0SaRAEAQIECBAgQIAAAQIEigko7or5aU2AAAECBAgQIECAAIEkBBR3SaRBEAQIECBAgAABAgQIECgmoLgr5qc1AQIECBAgQIAAAQIEkhBQ3CWRBkEQIECAAAECBAgQIECgmIDirpif1gQIECBAgAABAgQIEEhCQHGXRBoEQYAAAQIECBAgQIAAgWICirtifloTIECAAAECBAgQIEAgCQHFXRJpEAQBAgQIECBAgAABAgSKCSjuivlpTYAAAQIECBAgQIAAgSQEFHdJpEEQBAgQIECAAAECBAgQKCbw/wAXx37NVIsoY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2" b="58906"/>
          <a:stretch/>
        </p:blipFill>
        <p:spPr>
          <a:xfrm rot="388860">
            <a:off x="-246143" y="2711917"/>
            <a:ext cx="14294177" cy="1271197"/>
          </a:xfrm>
          <a:prstGeom prst="rect">
            <a:avLst/>
          </a:prstGeom>
        </p:spPr>
      </p:pic>
      <p:sp>
        <p:nvSpPr>
          <p:cNvPr id="29" name="二等辺三角形 28"/>
          <p:cNvSpPr/>
          <p:nvPr/>
        </p:nvSpPr>
        <p:spPr>
          <a:xfrm>
            <a:off x="6178973" y="2630804"/>
            <a:ext cx="2641600" cy="10145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二等辺三角形 29"/>
          <p:cNvSpPr/>
          <p:nvPr/>
        </p:nvSpPr>
        <p:spPr>
          <a:xfrm rot="13214853">
            <a:off x="7438859" y="3127594"/>
            <a:ext cx="599080" cy="1014500"/>
          </a:xfrm>
          <a:prstGeom prst="triangle">
            <a:avLst>
              <a:gd name="adj" fmla="val 9933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/>
          <p:cNvSpPr/>
          <p:nvPr/>
        </p:nvSpPr>
        <p:spPr>
          <a:xfrm>
            <a:off x="7766562" y="3634844"/>
            <a:ext cx="3062526" cy="458817"/>
          </a:xfrm>
          <a:prstGeom prst="triangle">
            <a:avLst>
              <a:gd name="adj" fmla="val 4063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38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>株式会社デンソー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Shunji Nishigaki (西垣 俊志)</dc:creator>
  <cp:lastModifiedBy>Shunji Nishigaki (西垣 俊志)</cp:lastModifiedBy>
  <cp:revision>3</cp:revision>
  <dcterms:created xsi:type="dcterms:W3CDTF">2021-12-29T07:03:48Z</dcterms:created>
  <dcterms:modified xsi:type="dcterms:W3CDTF">2021-12-29T08:34:50Z</dcterms:modified>
</cp:coreProperties>
</file>