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57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C6EDF-3917-0CE1-2BEB-807A8DD7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B623F6-4BA8-6001-126F-0D7F9D030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459FE-5977-FE6D-F276-0F726634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C33AF-2AAB-E1E1-B117-DE9E0DE6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051E37-5958-0120-E50E-E5E00668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63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4D117-4EE8-C124-C791-934B79E6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645A6C-8F9A-A95D-2964-8360E95C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0885C9-3823-B39D-0A4A-AB55B418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2697D-F505-67A8-8E32-DCE7DA82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942DD6-7409-7611-F064-541327EA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88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038B22-D870-B117-F406-997C45A8F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6E3904-452D-C88F-F8AB-899C99C67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917DF9-59B7-2536-096B-F3834990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2735B-2575-D5BA-78B4-5036B7F3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4FC4D3-193D-A10A-8997-EC40DAD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54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EC6092-9EA8-7930-5EF7-93AA9718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F132E4-08E9-69A8-8F30-DCB73A73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95FE4-C9D1-6196-24FE-32CB2F5A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C04F52-9CA1-AB5E-3019-C32432F5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1C87A-1AF7-74D1-16C8-665D70CC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7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719B18-F8EE-74E0-5ECB-01EAB5C5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032402-87E6-132B-1700-A3AD32F86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0EDF1-50AC-5202-C09C-122A3043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5D608-BA92-D9F7-6416-4CF3DA92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7C7678-4D4C-AB66-6200-44A83FBE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20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8A046B-77F0-3F9E-1586-221A01B4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66A72-A78D-3880-C416-56ED256D1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B19170-8ACE-26B5-564D-C473529C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A1F947-E01B-5958-77DB-FF843AA1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F0AD32-CAAC-6B75-6106-9ADBAD96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30C875-2AE2-1784-9DCB-D414B20A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4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866E5-F18D-E892-1885-CF7CDA2C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0A11C2-8349-4D5A-669B-4E7D972B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6C758D-6569-682D-D031-DFEBBA3FA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62DE11-799B-712B-694D-1CFF5CB10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D337BA-C03A-8250-B7CE-DFB552F96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59AD35-3CD4-EE13-080E-757B92EC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9C3B46-1030-015F-562B-55014C3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881822-EA42-980F-138A-B3B4C089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3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EC00A-18F1-6224-A515-4AA82BA5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588068-6791-5B4D-77A4-6B1005EF3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945FF2-FEEF-56D5-A119-A7E07D5C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1069C3-EC99-5109-447A-D361B55B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24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69EACE-7578-D0C6-DCD6-DFD29DAB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771962-5BB2-9094-9E01-39C41112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F6E2EF-4D60-72EC-F69C-62C2908B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90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DABF1-646A-B1EA-0F4E-89F236F5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FEC8E7-4A91-A1F9-75A1-68EE3B56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789BAE-F91C-3870-DB17-8E18127E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174CA-6F4E-EEBE-9892-ADC9928E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F4F344-7F19-9A6D-A3E0-081E9C65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82D6C6-4135-A063-5D12-60D2AB6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02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0F652-6A52-6C83-7A17-51FC21A2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85F5EA-3807-A249-949C-3B434E76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F04A5D-F049-FC8D-0CEE-0D90F3816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BC8791-53FF-1CC1-62C9-3C55FE5E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09289-A464-78D3-1BAD-171E8356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69AAA4-94CD-BFC9-E9DB-B183131E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3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A17683-6A36-41A8-E4EE-DA9BA0C2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347843-0102-5894-9166-FA3156E4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4EE10-C099-0771-2FF8-DBC4CDF09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37BF-8044-45F5-B78D-B711B7E4A01F}" type="datetimeFigureOut">
              <a:rPr kumimoji="1" lang="ja-JP" altLang="en-US" smtClean="0"/>
              <a:t>2023/4/20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959B0-C5E2-035A-2330-025677953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680F7E-88D0-6264-3787-2B8E59A6D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D60E4-1318-45D0-AED1-5A5A8057CE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1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1518ED-E254-8C73-38C2-425F11269067}"/>
              </a:ext>
            </a:extLst>
          </p:cNvPr>
          <p:cNvSpPr/>
          <p:nvPr/>
        </p:nvSpPr>
        <p:spPr>
          <a:xfrm>
            <a:off x="1359074" y="895611"/>
            <a:ext cx="3632548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左上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9089A0-35E7-69CF-FC1A-27B1AA84064D}"/>
              </a:ext>
            </a:extLst>
          </p:cNvPr>
          <p:cNvSpPr/>
          <p:nvPr/>
        </p:nvSpPr>
        <p:spPr>
          <a:xfrm>
            <a:off x="7108520" y="895611"/>
            <a:ext cx="3632548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右上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F69A02-82DE-95A4-2197-FDCAF49ABA12}"/>
              </a:ext>
            </a:extLst>
          </p:cNvPr>
          <p:cNvSpPr/>
          <p:nvPr/>
        </p:nvSpPr>
        <p:spPr>
          <a:xfrm>
            <a:off x="1359074" y="4133589"/>
            <a:ext cx="3632548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左下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0AC9EC-CA48-3D12-A6A3-449B1E824C71}"/>
              </a:ext>
            </a:extLst>
          </p:cNvPr>
          <p:cNvSpPr/>
          <p:nvPr/>
        </p:nvSpPr>
        <p:spPr>
          <a:xfrm>
            <a:off x="7108520" y="4133589"/>
            <a:ext cx="3632548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右下</a:t>
            </a:r>
          </a:p>
        </p:txBody>
      </p:sp>
    </p:spTree>
    <p:extLst>
      <p:ext uri="{BB962C8B-B14F-4D97-AF65-F5344CB8AC3E}">
        <p14:creationId xmlns:p14="http://schemas.microsoft.com/office/powerpoint/2010/main" val="290261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Shunji Nishigaki (西垣 俊志)</dc:creator>
  <cp:lastModifiedBy>Shunji Nishigaki (西垣 俊志)</cp:lastModifiedBy>
  <cp:revision>1</cp:revision>
  <dcterms:created xsi:type="dcterms:W3CDTF">2023-04-20T07:55:13Z</dcterms:created>
  <dcterms:modified xsi:type="dcterms:W3CDTF">2023-04-20T07:55:50Z</dcterms:modified>
</cp:coreProperties>
</file>