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B17A-A93F-430A-B713-F322CE75B2F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39F18-BFEA-482E-A36E-49B8F7B62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50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9F18-BFEA-482E-A36E-49B8F7B62C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98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1BE840-5AB9-4850-AD0F-28AA9E2D3F79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3F34-4540-4C74-98F1-73485A465A95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E8E2-99F7-4614-B564-84398F098E53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4A03-8AE0-4F9E-B6D6-D947E8CA3334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1FB58-1159-480E-968B-4840557CBE1B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6AF-4E1C-4DB3-869E-30C1F7122686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F495-F71A-413C-A6BC-9026886DC2B6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7EDE-8F00-4A7F-A66A-1B83791A9935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E0A7-E504-44D8-8E5D-2D15B4F7064B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477709-057F-4487-BFC0-B10046A47862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F961A-2625-43C9-88D9-70353C968FA1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F7831B-8E20-4AB0-B357-14DD59277CC3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Мобильное приложение </a:t>
            </a:r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«фитнес-клуб»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7108" y="4617250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группы ПКС-19-1</a:t>
            </a:r>
            <a:br>
              <a:rPr lang="ru-RU" dirty="0"/>
            </a:br>
            <a:r>
              <a:rPr lang="ru-RU" dirty="0" smtClean="0"/>
              <a:t>Иванова Анастасия Андреевна</a:t>
            </a:r>
            <a:endParaRPr lang="x-none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2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интерфейса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1" y="2075136"/>
            <a:ext cx="1757858" cy="3660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5" y="2075134"/>
            <a:ext cx="1576552" cy="3660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9383003" y="2075135"/>
            <a:ext cx="1723806" cy="3660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4578755" y="5948120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>
                <a:solidFill>
                  <a:srgbClr val="000000"/>
                </a:solidFill>
                <a:ea typeface="Times New Roman" panose="02020603050405020304" pitchFamily="18" charset="0"/>
              </a:rPr>
              <a:t>Интерфейс регистрации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12701" y="5948120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mtClean="0"/>
              <a:t>Интерфейс заказа абонемента</a:t>
            </a:r>
            <a:endParaRPr lang="ru-RU" u="sng"/>
          </a:p>
        </p:txBody>
      </p:sp>
      <p:sp>
        <p:nvSpPr>
          <p:cNvPr id="11" name="Прямоугольник 10"/>
          <p:cNvSpPr/>
          <p:nvPr/>
        </p:nvSpPr>
        <p:spPr>
          <a:xfrm>
            <a:off x="722548" y="5948120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Интерфейс 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8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312738"/>
            <a:ext cx="9601200" cy="148590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Интерфейс авторизации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7046" y="1355943"/>
            <a:ext cx="1981981" cy="43656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610299" y="5902811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Страница приложения</a:t>
            </a:r>
            <a:endParaRPr lang="ru-RU" dirty="0"/>
          </a:p>
        </p:txBody>
      </p:sp>
      <p:sp>
        <p:nvSpPr>
          <p:cNvPr id="10" name="AutoShape 6" descr="blob:https://web.telegram.org/e29cc5e3-3861-42d6-8920-941ec4b2f4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407401" y="5902811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Часть кода этой страницы</a:t>
            </a:r>
          </a:p>
        </p:txBody>
      </p:sp>
      <p:sp>
        <p:nvSpPr>
          <p:cNvPr id="13" name="AutoShape 8" descr="blob:https://web.telegram.org/63d8a5a6-b60e-46f3-a2f9-ecf17a8f81c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55942"/>
            <a:ext cx="7037483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392992"/>
            <a:ext cx="9601200" cy="148590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БД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007" y="1505274"/>
            <a:ext cx="9601200" cy="222623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45316" y="3758545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ru-RU" dirty="0"/>
              <a:t>и БД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286" y="4233862"/>
            <a:ext cx="6648450" cy="15906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28296" y="5824537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Структура таблицы </a:t>
            </a:r>
            <a:r>
              <a:rPr lang="ru-RU" dirty="0" smtClean="0"/>
              <a:t>«</a:t>
            </a:r>
            <a:r>
              <a:rPr lang="en-US" dirty="0" err="1" smtClean="0"/>
              <a:t>Uslugi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5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2589" y="314597"/>
            <a:ext cx="9601200" cy="148590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программного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9041" y="2609193"/>
            <a:ext cx="5299148" cy="250146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Для разработки приложения был использован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Xamarin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Forms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 Данный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</a:rPr>
              <a:t>фреймворк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 позволил сделать удобный интерфейс для клиентов и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сотрудников.</a:t>
            </a:r>
            <a:endParaRPr lang="ru-RU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utoShape 2" descr="blob:https://web.telegram.org/540eb00a-e570-40ca-b50b-717a73c95ba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98" y="1529255"/>
            <a:ext cx="5078130" cy="45387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38405" y="6199470"/>
            <a:ext cx="23471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Фрагмент кода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xaml</a:t>
            </a:r>
            <a:endParaRPr lang="ru-RU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(код)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584434"/>
            <a:ext cx="5067204" cy="3425716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5080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часть кода xaml авторизации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98714" y="5331373"/>
            <a:ext cx="36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Roboto"/>
              </a:rPr>
              <a:t>Часть </a:t>
            </a:r>
            <a:r>
              <a:rPr lang="ru-RU" dirty="0">
                <a:latin typeface="Roboto"/>
              </a:rPr>
              <a:t>кода </a:t>
            </a:r>
            <a:r>
              <a:rPr lang="en-US" dirty="0" err="1">
                <a:latin typeface="Roboto"/>
              </a:rPr>
              <a:t>xaml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«Авторизация»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17" y="1584434"/>
            <a:ext cx="5202693" cy="342571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950026" y="5331373"/>
            <a:ext cx="342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Часть кода </a:t>
            </a:r>
            <a:r>
              <a:rPr lang="ru-RU" dirty="0" smtClean="0">
                <a:latin typeface="Roboto"/>
              </a:rPr>
              <a:t>С</a:t>
            </a:r>
            <a:r>
              <a:rPr lang="en-US" dirty="0" smtClean="0">
                <a:latin typeface="Roboto"/>
              </a:rPr>
              <a:t># </a:t>
            </a:r>
            <a:r>
              <a:rPr lang="ru-RU" dirty="0" smtClean="0">
                <a:latin typeface="Roboto"/>
              </a:rPr>
              <a:t>«Авторизация</a:t>
            </a:r>
            <a:r>
              <a:rPr lang="ru-RU" dirty="0">
                <a:latin typeface="Roboto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/>
          <a:lstStyle/>
          <a:p>
            <a:pPr marL="0" indent="538163">
              <a:buNone/>
            </a:pPr>
            <a:r>
              <a:rPr lang="ru-RU" dirty="0"/>
              <a:t>Целью дипломного проекта было создание функционального и удобного мобильного приложения учета клиентов для фитнес-клуба, приводящее к более эффективной работе. В результате преддипломной практики было создано приложение для оформления абонементов, которое успешно реализует основные функции и удовлетворяет потребностям пользователей. Оно предоставляет простой и удобный способ оформления абонементов, сокращая время ожидания и облегчая процесс оплаты. Благодаря практике, был приобретён ценный опыт в разработке мобильных приложений и улучшил свои навыки программирования и проектирования.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48092"/>
            <a:ext cx="9601200" cy="14859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769" y="923365"/>
            <a:ext cx="10404282" cy="536611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sz="5600" dirty="0"/>
              <a:t>Целью данной дипломной работы является проектирование мобильного приложения учета клиентов для фитнес-клуба, приводящее к более эффективной работе.</a:t>
            </a:r>
            <a:endParaRPr lang="ru-RU" sz="5600" u="sng" dirty="0"/>
          </a:p>
          <a:p>
            <a:pPr marL="0" indent="0">
              <a:buNone/>
            </a:pPr>
            <a:r>
              <a:rPr lang="ru-RU" sz="5600" dirty="0"/>
              <a:t>В ходе дипломного проектирования были поставлены следующие задачи: </a:t>
            </a:r>
            <a:endParaRPr lang="ru-RU" sz="5600" u="sng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5600" dirty="0"/>
              <a:t>Провести </a:t>
            </a:r>
            <a:r>
              <a:rPr lang="ru-RU" sz="5600" dirty="0" err="1"/>
              <a:t>предпроектное</a:t>
            </a:r>
            <a:r>
              <a:rPr lang="ru-RU" sz="5600" dirty="0"/>
              <a:t> исследование;</a:t>
            </a:r>
          </a:p>
          <a:p>
            <a:pPr lvl="1">
              <a:buFontTx/>
              <a:buChar char="−"/>
            </a:pPr>
            <a:r>
              <a:rPr lang="ru-RU" sz="5600" i="0" dirty="0"/>
              <a:t>Провести исследование предметной области;</a:t>
            </a:r>
          </a:p>
          <a:p>
            <a:pPr lvl="1">
              <a:buFontTx/>
              <a:buChar char="−"/>
            </a:pPr>
            <a:r>
              <a:rPr lang="ru-RU" sz="5600" i="0" dirty="0"/>
              <a:t>Проанализировать инструменты, используемые в разработке программного обеспечения;</a:t>
            </a:r>
          </a:p>
          <a:p>
            <a:pPr lvl="1">
              <a:buFontTx/>
              <a:buChar char="−"/>
            </a:pPr>
            <a:r>
              <a:rPr lang="ru-RU" sz="5600" i="0" dirty="0"/>
              <a:t>Обосновать выбор программных продуктов для разработки;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5600" dirty="0"/>
              <a:t>Составить техническое задание на разработку программного продукта;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5600" dirty="0"/>
              <a:t>Провести проектирование программного продукта;</a:t>
            </a:r>
          </a:p>
          <a:p>
            <a:pPr lvl="1">
              <a:buFontTx/>
              <a:buChar char="−"/>
            </a:pPr>
            <a:r>
              <a:rPr lang="ru-RU" sz="5500" i="0" dirty="0"/>
              <a:t>Представить архитектуру программного обеспечения;</a:t>
            </a:r>
          </a:p>
          <a:p>
            <a:pPr lvl="1">
              <a:buFontTx/>
              <a:buChar char="−"/>
            </a:pPr>
            <a:r>
              <a:rPr lang="ru-RU" sz="5500" i="0" dirty="0"/>
              <a:t>Провести функциональное проектирование;</a:t>
            </a:r>
          </a:p>
          <a:p>
            <a:pPr lvl="1">
              <a:buFontTx/>
              <a:buChar char="−"/>
            </a:pPr>
            <a:r>
              <a:rPr lang="ru-RU" sz="5500" i="0" dirty="0"/>
              <a:t>Спроектировать базу данных;</a:t>
            </a:r>
          </a:p>
          <a:p>
            <a:pPr lvl="1">
              <a:buFontTx/>
              <a:buChar char="−"/>
            </a:pPr>
            <a:r>
              <a:rPr lang="ru-RU" sz="5500" i="0" dirty="0"/>
              <a:t>Спроектировать пользовательский интерфейс программного продукта;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5600" dirty="0"/>
              <a:t>Реализовать программный продукт;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5600" dirty="0"/>
              <a:t>Разработать документы для программного продукта;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5600" dirty="0"/>
              <a:t>Рассчитать стоимость разработки и внедрения программного продукта.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3664" y="2171700"/>
            <a:ext cx="5017273" cy="4769789"/>
          </a:xfrm>
        </p:spPr>
        <p:txBody>
          <a:bodyPr vert="horz" wrap="square" numCol="1" spcCol="72000" anchor="t" anchorCtr="0"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Мобильное приложение «ФИТНЕС КЛУБ» - программа </a:t>
            </a:r>
            <a:r>
              <a:rPr lang="ru-RU" dirty="0"/>
              <a:t>учета клиентов, которая способна выполнять те задачи, которые перед ней ставятся. Это позволит увеличить скорость и качество обслуживания клиентов, предоставит дополнительные возможности для развития компании и увеличит потенциально возможный поток клиентов.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17" y="1588290"/>
            <a:ext cx="3838142" cy="405315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инструментов разработки</a:t>
            </a:r>
            <a:endParaRPr lang="ru-RU" dirty="0"/>
          </a:p>
        </p:txBody>
      </p:sp>
      <p:pic>
        <p:nvPicPr>
          <p:cNvPr id="4" name="Picture 12" descr="https://evmhistory.ru/images/programming/msvs_1.jpg">
            <a:extLst>
              <a:ext uri="{FF2B5EF4-FFF2-40B4-BE49-F238E27FC236}">
                <a16:creationId xmlns:a16="http://schemas.microsoft.com/office/drawing/2014/main" id="{6E55AE0F-8A33-4CF3-B260-4B7DF8A2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38" y="1912289"/>
            <a:ext cx="2266747" cy="17000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static.tildacdn.com/tild3231-3035-4863-b161-396462666132/1_.png">
            <a:extLst>
              <a:ext uri="{FF2B5EF4-FFF2-40B4-BE49-F238E27FC236}">
                <a16:creationId xmlns:a16="http://schemas.microsoft.com/office/drawing/2014/main" id="{CA067A15-D511-4707-AD42-63EDFBBE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72" y="2844172"/>
            <a:ext cx="2209800" cy="22098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avatars.mds.yandex.net/i?id=9149a4664a70744e1d44cf7093d8a1fee84c5b2e-7017431-images-thumbs&amp;n=13">
            <a:extLst>
              <a:ext uri="{FF2B5EF4-FFF2-40B4-BE49-F238E27FC236}">
                <a16:creationId xmlns:a16="http://schemas.microsoft.com/office/drawing/2014/main" id="{F7EAA0CC-C70D-4EC7-A8A7-EEE948B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72" y="4929386"/>
            <a:ext cx="1133475" cy="152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avatars.mds.yandex.net/i?id=5ea93b04908f1bb8d1da5461dd246774_l-6430644-images-thumbs&amp;n=13">
            <a:extLst>
              <a:ext uri="{FF2B5EF4-FFF2-40B4-BE49-F238E27FC236}">
                <a16:creationId xmlns:a16="http://schemas.microsoft.com/office/drawing/2014/main" id="{36A5A806-2BDB-4DA9-8561-03CA20295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081" y="2109681"/>
            <a:ext cx="2903238" cy="205269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activator-microsoft.ru/wp-content/uploads/2018/10/1-free-10.jpg">
            <a:extLst>
              <a:ext uri="{FF2B5EF4-FFF2-40B4-BE49-F238E27FC236}">
                <a16:creationId xmlns:a16="http://schemas.microsoft.com/office/drawing/2014/main" id="{038E3424-AB1E-4BEB-8B0C-2CEB8729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97" y="4672372"/>
            <a:ext cx="2056572" cy="15424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6308" y="2171700"/>
            <a:ext cx="5434360" cy="3581400"/>
          </a:xfrm>
        </p:spPr>
        <p:txBody>
          <a:bodyPr>
            <a:normAutofit/>
          </a:bodyPr>
          <a:lstStyle/>
          <a:p>
            <a:pPr marL="0" indent="179388" fontAlgn="base">
              <a:lnSpc>
                <a:spcPct val="150000"/>
              </a:lnSpc>
              <a:spcAft>
                <a:spcPts val="0"/>
              </a:spcAft>
              <a:buNone/>
              <a:tabLst>
                <a:tab pos="810260" algn="l"/>
              </a:tabLs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Параметры, которые могут реализоваться на стороне сервера:</a:t>
            </a:r>
            <a:endParaRPr lang="ru-RU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10260" algn="l"/>
              </a:tabLs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хранение, защита и доступ к данным;</a:t>
            </a:r>
            <a:endParaRPr lang="ru-RU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10260" algn="l"/>
              </a:tabLs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работа с поступающими клиентскими запросами;</a:t>
            </a:r>
            <a:endParaRPr lang="ru-RU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10260" algn="l"/>
              </a:tabLs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процесс отправки ответа клиенту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ru-RU" sz="18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https://robotrackkursk.ru/wp-content/uploads/6/a/a/6aaec6b0e8a8328a8a927286fe01b8b9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2597951"/>
            <a:ext cx="4663440" cy="2554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2673" y="5268639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ru-RU" dirty="0"/>
              <a:t>мобильного приложения «Фитнес-клуб»</a:t>
            </a:r>
          </a:p>
        </p:txBody>
      </p:sp>
    </p:spTree>
    <p:extLst>
      <p:ext uri="{BB962C8B-B14F-4D97-AF65-F5344CB8AC3E}">
        <p14:creationId xmlns:p14="http://schemas.microsoft.com/office/powerpoint/2010/main" val="20667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прецедентов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39584" y="2341659"/>
            <a:ext cx="5202266" cy="2699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25104" y="2286000"/>
            <a:ext cx="4694192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4508065" y="3244334"/>
            <a:ext cx="317586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взаимодействия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336" y="425371"/>
            <a:ext cx="9601200" cy="148590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91353" y="2006162"/>
            <a:ext cx="6057599" cy="4077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4871678" y="6178945"/>
            <a:ext cx="2896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Franklin Gothic Book (Основной текст)"/>
                <a:ea typeface="Times New Roman" panose="02020603050405020304" pitchFamily="18" charset="0"/>
              </a:rPr>
              <a:t> Диаграмма компонентов</a:t>
            </a:r>
            <a:endParaRPr lang="ru-RU" dirty="0">
              <a:latin typeface="Franklin Gothic Book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6002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566" y="392502"/>
            <a:ext cx="9601200" cy="148590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580" y="1568669"/>
            <a:ext cx="5032902" cy="4298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4085094" y="5946530"/>
            <a:ext cx="3373873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Franklin Gothic Book (Основной текст)"/>
                <a:ea typeface="Calibri" panose="020F0502020204030204" pitchFamily="34" charset="0"/>
              </a:rPr>
              <a:t>ER-модель базы данных</a:t>
            </a:r>
            <a:endParaRPr lang="ru-RU" u="sng" dirty="0">
              <a:solidFill>
                <a:srgbClr val="000000"/>
              </a:solidFill>
              <a:effectLst/>
              <a:latin typeface="Franklin Gothic Book (Основной текст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136</TotalTime>
  <Words>393</Words>
  <Application>Microsoft Office PowerPoint</Application>
  <PresentationFormat>Широкоэкранный</PresentationFormat>
  <Paragraphs>89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Franklin Gothic Book (Основной текст)</vt:lpstr>
      <vt:lpstr>Roboto</vt:lpstr>
      <vt:lpstr>Times New Roman</vt:lpstr>
      <vt:lpstr>Wingdings</vt:lpstr>
      <vt:lpstr>Crop</vt:lpstr>
      <vt:lpstr>Мобильное приложение «фитнес-клуб»</vt:lpstr>
      <vt:lpstr>Цель и задачи</vt:lpstr>
      <vt:lpstr>Описание предметной области</vt:lpstr>
      <vt:lpstr>Анализ инструментов разработки</vt:lpstr>
      <vt:lpstr>Проектирование мобильного приложения</vt:lpstr>
      <vt:lpstr>Проектирование мобильного приложения</vt:lpstr>
      <vt:lpstr>Проектирование мобильного приложения</vt:lpstr>
      <vt:lpstr>Проектирование мобильного приложения</vt:lpstr>
      <vt:lpstr>Проектирование базы данных</vt:lpstr>
      <vt:lpstr>Проектирование интерфейса</vt:lpstr>
      <vt:lpstr>Интерфейс авторизации </vt:lpstr>
      <vt:lpstr>Разработка БД</vt:lpstr>
      <vt:lpstr>Разработка программного продукта</vt:lpstr>
      <vt:lpstr>Разработка (код)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«фитнес-клуб»</dc:title>
  <dc:creator>Учетная запись Майкрософт</dc:creator>
  <cp:lastModifiedBy>Anastasia</cp:lastModifiedBy>
  <cp:revision>12</cp:revision>
  <dcterms:created xsi:type="dcterms:W3CDTF">2023-05-28T22:58:21Z</dcterms:created>
  <dcterms:modified xsi:type="dcterms:W3CDTF">2023-05-29T08:10:16Z</dcterms:modified>
</cp:coreProperties>
</file>