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lfa Slab One" panose="020B0604020202020204" charset="0"/>
      <p:regular r:id="rId13"/>
    </p:embeddedFont>
    <p:embeddedFont>
      <p:font typeface="Nunito" panose="020B0604020202020204" charset="-52"/>
      <p:regular r:id="rId14"/>
      <p:bold r:id="rId15"/>
      <p:italic r:id="rId16"/>
      <p:boldItalic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5" d="100"/>
          <a:sy n="205" d="100"/>
        </p:scale>
        <p:origin x="53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6f55a6ed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6f55a6ed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5a06cb06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5a06cb06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6f55a6ed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6f55a6ed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5a06cb06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5a06cb06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5a06cb06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5a06cb06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6f55a6ed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6f55a6ed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5a06cb06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5a06cb06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5a06cb06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5a06cb06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6f55a6e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6f55a6e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128947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Курсовая работа</a:t>
            </a:r>
            <a:endParaRPr sz="350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5"/>
            <a:ext cx="5556900" cy="15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/>
              <a:t>Выполнил: </a:t>
            </a:r>
            <a:br>
              <a:rPr lang="ru" sz="1400" dirty="0"/>
            </a:br>
            <a:r>
              <a:rPr lang="ru" sz="1400" dirty="0"/>
              <a:t>студент 3-го курса</a:t>
            </a:r>
            <a:br>
              <a:rPr lang="ru" sz="14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ru" sz="14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специальности «Информационные системы и программирование» </a:t>
            </a:r>
            <a:br>
              <a:rPr lang="ru" sz="14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ru-RU" sz="14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Матвеев</a:t>
            </a:r>
            <a:r>
              <a:rPr lang="ru" sz="14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Кирилл Дмитриевич</a:t>
            </a:r>
            <a:endParaRPr sz="1400" dirty="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7800" y="2571750"/>
            <a:ext cx="2234501" cy="189520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574100" y="2110050"/>
            <a:ext cx="5995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Тема: “Разработка базы данных для </a:t>
            </a:r>
            <a:r>
              <a:rPr lang="ru-RU" sz="1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бара </a:t>
            </a:r>
            <a:r>
              <a:rPr lang="en-US" sz="1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r>
              <a:rPr lang="ru-RU" sz="1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Кооператив</a:t>
            </a:r>
            <a:r>
              <a:rPr lang="en-US" sz="1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”</a:t>
            </a:r>
            <a:r>
              <a:rPr lang="ru" sz="1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”</a:t>
            </a:r>
            <a:endParaRPr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896350" y="4504300"/>
            <a:ext cx="163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ЧУПО “ВШП”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00"/>
              <a:t>Спасибо за внимание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 темы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dirty="0"/>
              <a:t>Упрощение работы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dirty="0"/>
              <a:t>Удобное хранение данных</a:t>
            </a:r>
            <a:r>
              <a:rPr lang="ru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Поддержание высокой производительности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Поддержание масштабируемости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98225" y="-258438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198225" y="1347088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Разработать базу данных для </a:t>
            </a:r>
            <a:r>
              <a:rPr lang="ru-RU" dirty="0"/>
              <a:t>бара </a:t>
            </a:r>
            <a:r>
              <a:rPr lang="en-US" dirty="0"/>
              <a:t>“</a:t>
            </a:r>
            <a:r>
              <a:rPr lang="ru-RU" dirty="0"/>
              <a:t>Кооператив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4806325" y="-258451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Задачи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4806325" y="1347074"/>
            <a:ext cx="4045200" cy="334155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lvl="0" indent="-317500" algn="l">
              <a:buClr>
                <a:srgbClr val="FFFFFF"/>
              </a:buClr>
              <a:buSzPts val="1400"/>
              <a:buChar char="●"/>
            </a:pPr>
            <a:r>
              <a:rPr lang="ru-RU" sz="1400" dirty="0">
                <a:solidFill>
                  <a:srgbClr val="FFFFFF"/>
                </a:solidFill>
              </a:rPr>
              <a:t>Обозначить требования к функционалу базы данных</a:t>
            </a:r>
            <a:br>
              <a:rPr lang="ru" sz="1400" dirty="0">
                <a:solidFill>
                  <a:srgbClr val="FFFFFF"/>
                </a:solidFill>
              </a:rPr>
            </a:br>
            <a:endParaRPr sz="1400" dirty="0">
              <a:solidFill>
                <a:srgbClr val="FFFFFF"/>
              </a:solidFill>
            </a:endParaRPr>
          </a:p>
          <a:p>
            <a:pPr lvl="0" indent="-317500" algn="l">
              <a:buClr>
                <a:srgbClr val="FFFFFF"/>
              </a:buClr>
              <a:buSzPts val="1400"/>
              <a:buChar char="●"/>
            </a:pPr>
            <a:r>
              <a:rPr lang="ru-RU" sz="1400" dirty="0">
                <a:solidFill>
                  <a:schemeClr val="lt1"/>
                </a:solidFill>
              </a:rPr>
              <a:t>Выбрать инструменты и технологии для разработки</a:t>
            </a:r>
            <a:br>
              <a:rPr lang="ru" sz="1400" dirty="0">
                <a:solidFill>
                  <a:schemeClr val="lt1"/>
                </a:solidFill>
              </a:rPr>
            </a:br>
            <a:endParaRPr sz="1400" dirty="0">
              <a:solidFill>
                <a:schemeClr val="lt1"/>
              </a:solidFill>
            </a:endParaRPr>
          </a:p>
          <a:p>
            <a:pPr lvl="0" indent="-317500" algn="l">
              <a:buClr>
                <a:schemeClr val="lt1"/>
              </a:buClr>
              <a:buSzPts val="1400"/>
              <a:buChar char="●"/>
            </a:pPr>
            <a:r>
              <a:rPr lang="ru-RU" sz="1400" dirty="0">
                <a:solidFill>
                  <a:schemeClr val="lt1"/>
                </a:solidFill>
              </a:rPr>
              <a:t>Спроектировать базу данных на основе требований к функционалу</a:t>
            </a:r>
          </a:p>
          <a:p>
            <a:pPr marL="139700" lvl="0" indent="0" algn="l">
              <a:buClr>
                <a:schemeClr val="lt1"/>
              </a:buClr>
              <a:buSzPts val="1400"/>
            </a:pPr>
            <a:endParaRPr sz="1400" dirty="0">
              <a:solidFill>
                <a:schemeClr val="lt1"/>
              </a:solidFill>
            </a:endParaRPr>
          </a:p>
          <a:p>
            <a:pPr lvl="0" indent="-317500" algn="l">
              <a:buClr>
                <a:schemeClr val="lt1"/>
              </a:buClr>
              <a:buSzPts val="1400"/>
              <a:buChar char="●"/>
            </a:pPr>
            <a:r>
              <a:rPr lang="ru-RU" sz="1400" dirty="0">
                <a:solidFill>
                  <a:schemeClr val="lt1"/>
                </a:solidFill>
              </a:rPr>
              <a:t>Реализовать базу данных на основе спроектированной схемы</a:t>
            </a:r>
            <a:br>
              <a:rPr lang="ru" sz="1400" dirty="0">
                <a:solidFill>
                  <a:schemeClr val="lt1"/>
                </a:solidFill>
              </a:rPr>
            </a:br>
            <a:endParaRPr sz="1400" dirty="0">
              <a:solidFill>
                <a:schemeClr val="lt1"/>
              </a:solidFill>
            </a:endParaRPr>
          </a:p>
          <a:p>
            <a:pPr lvl="0" indent="-317500" algn="l">
              <a:lnSpc>
                <a:spcPct val="115000"/>
              </a:lnSpc>
              <a:buClr>
                <a:schemeClr val="lt1"/>
              </a:buClr>
              <a:buSzPts val="1400"/>
              <a:buChar char="●"/>
            </a:pPr>
            <a:r>
              <a:rPr lang="ru-RU" sz="1400" dirty="0">
                <a:solidFill>
                  <a:schemeClr val="lt1"/>
                </a:solidFill>
              </a:rPr>
              <a:t>Определить требования к базе данных, обеспечивающие	целостность системы</a:t>
            </a:r>
            <a:endParaRPr sz="14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к базе данных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814900" y="1966000"/>
            <a:ext cx="2601600" cy="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Нахождение в 3 нормальной форме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263125" y="1991375"/>
            <a:ext cx="322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Масштабируемость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15700" y="3765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Целостность данных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971675" y="3685600"/>
            <a:ext cx="38052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Управление доступом</a:t>
            </a:r>
            <a:endParaRPr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375" y="2855800"/>
            <a:ext cx="829800" cy="8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375" y="1161575"/>
            <a:ext cx="829800" cy="8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5225" y="1305050"/>
            <a:ext cx="660950" cy="6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0800" y="2930375"/>
            <a:ext cx="889800" cy="8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базы данных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823228-BA0A-4F52-A07A-D7341D8B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075" y="1086967"/>
            <a:ext cx="4396452" cy="3174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Пользовательские функции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C7097F-1309-4B0A-80FC-4ED7575BC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98" y="1017725"/>
            <a:ext cx="3286584" cy="3801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Триггеры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0DBEA5-A92D-4647-8A10-6C85A3A1D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5915851" cy="27816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Хранимые процедуры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1105875" y="3394605"/>
            <a:ext cx="28557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982175" y="2970075"/>
            <a:ext cx="26016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12BB8A-5790-4332-AC49-A48D5452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5912"/>
            <a:ext cx="2539074" cy="38975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Роли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300" y="1854050"/>
            <a:ext cx="1435400" cy="14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3648750" y="3285194"/>
            <a:ext cx="184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Администратор</a:t>
            </a:r>
            <a:endParaRPr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Экран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Alfa Slab One</vt:lpstr>
      <vt:lpstr>Proxima Nova</vt:lpstr>
      <vt:lpstr>Arial</vt:lpstr>
      <vt:lpstr>Nunito</vt:lpstr>
      <vt:lpstr>Gameday</vt:lpstr>
      <vt:lpstr>Курсовая работа</vt:lpstr>
      <vt:lpstr>Актуальность темы</vt:lpstr>
      <vt:lpstr>Цель</vt:lpstr>
      <vt:lpstr>Требования к базе данных</vt:lpstr>
      <vt:lpstr>Реализация базы данных</vt:lpstr>
      <vt:lpstr>Пользовательские функции</vt:lpstr>
      <vt:lpstr>Триггеры</vt:lpstr>
      <vt:lpstr>Хранимые процедуры</vt:lpstr>
      <vt:lpstr>Роли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Admin</dc:creator>
  <cp:lastModifiedBy>Кирилл Матвеев</cp:lastModifiedBy>
  <cp:revision>1</cp:revision>
  <dcterms:modified xsi:type="dcterms:W3CDTF">2024-12-18T21:46:04Z</dcterms:modified>
</cp:coreProperties>
</file>