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AF26B-03A0-D360-3FF7-765F067D7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91B018-7106-8F69-24F9-AD9DABCA7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FA6BE2-5408-D711-6FEE-76C872ACA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6598-B2BD-418C-8A57-B43A3F75F22E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513A3A-2132-5A98-404D-4DEC52EA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CDDA40-E5F8-0126-6F0F-AD105ED0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7ABE-6322-4144-A551-FA9AE74B7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9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8646F-931E-87A5-561A-4D8A65F68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F4143E-A94C-1800-6111-DB2BCCA1C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1E0061-E26A-658C-E3BB-B2ED7AB95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6598-B2BD-418C-8A57-B43A3F75F22E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260C5C-D4E3-E968-30B1-BC83873EC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7448DA-B414-F631-170E-82FDD3E0C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7ABE-6322-4144-A551-FA9AE74B7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35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AA82C29-999D-D60A-D829-144B73058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6120F5D-294D-F793-C605-8892DFA26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D6C26A-6963-1833-6B05-B0041E94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6598-B2BD-418C-8A57-B43A3F75F22E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3C48EE-879E-8C23-1017-3B8538CD6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A79FFF-EB69-FB19-15A0-FAD82F18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7ABE-6322-4144-A551-FA9AE74B7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95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6811C-7593-E89C-FF2D-71BCA02A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7F3BD2-A014-8B49-CCD8-5EA4A8C25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304080-AC6C-B6D1-E1E1-2E8DDF50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6598-B2BD-418C-8A57-B43A3F75F22E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70C6D2-42F1-01FC-DDEE-7531A1ED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5D8F40-28FA-3EDD-917D-072BF403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7ABE-6322-4144-A551-FA9AE74B7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19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4168E4-CE11-3D83-D7FA-630C904D6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3112EE-F913-C6BC-32CA-000CD2D02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154A1E-20B8-62B2-2E2C-2AF6576C1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6598-B2BD-418C-8A57-B43A3F75F22E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6F62FE-55C0-22FD-360A-74EA64189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63E1F6-AF5D-2EB6-1BB4-765A17F5A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7ABE-6322-4144-A551-FA9AE74B7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90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AD845E-9502-D635-041C-3E3A6FE54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C4120B-10F9-C88B-AF61-DEA44675E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D40570-134F-B1E2-8951-9948E3F0F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CFAF24-F543-2168-A131-EF6F3CA0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6598-B2BD-418C-8A57-B43A3F75F22E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1962D8-D901-0318-5E5E-3378C312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FBBA5D-1D81-F351-CCE8-0D4282AF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7ABE-6322-4144-A551-FA9AE74B7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04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C3A0C-5295-0191-C033-159225BC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6FB1C8-B8A2-68F7-377E-7474C3F56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1E2F0A-01DA-3507-CCD6-C2152C60D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B6992-A5BB-7BF7-1486-F3E5CFB3C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E884B8C-6312-0629-AF53-31C65B0FE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591E8C-50EC-3A36-8A3A-5AF620DB4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6598-B2BD-418C-8A57-B43A3F75F22E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BBD3D79-35C1-3D19-8FD4-E269D2C90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253B889-BD64-58CB-925B-ABA1E5A1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7ABE-6322-4144-A551-FA9AE74B7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92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464DE-07B3-7595-696B-67701642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092B0E0-4D90-F3B2-C75E-C843849AF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6598-B2BD-418C-8A57-B43A3F75F22E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265898-7585-40A9-4FCF-99E9A442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BAB2D99-9B2F-E8BA-C957-1FB7A25E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7ABE-6322-4144-A551-FA9AE74B7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4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3F457D1-8B86-4735-8FB3-94B683BD8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6598-B2BD-418C-8A57-B43A3F75F22E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D247502-9611-A7A6-6112-088AF9003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4D0132-1132-CB9E-E153-1659526F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7ABE-6322-4144-A551-FA9AE74B7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16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9F67C-F295-08C7-91BA-3D0F9CD2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63E7BE-BE0C-1219-BE50-3E7BB2C97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D9550C-6FCC-DB39-EBDC-62B13558F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45C1CC-2E09-22ED-02D1-A2D4699F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6598-B2BD-418C-8A57-B43A3F75F22E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6BBDA3-0C0A-D5DC-2542-01A0D863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3C0FB8-EEF1-C604-C461-B657072E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7ABE-6322-4144-A551-FA9AE74B7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31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2E4A73-9175-A421-B391-D1887E1EE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7182904-1BBC-40D5-F941-FCAA77BEF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BDE12E-1536-4ED2-429F-B13F43FCD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D16934-0DCC-A399-585B-5A802E2A7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6598-B2BD-418C-8A57-B43A3F75F22E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C7CC05-8C70-954F-C283-D2BFBD650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79EACA-EA54-EF83-F463-A73B3D667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C7ABE-6322-4144-A551-FA9AE74B7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22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8D6EC-7827-4D0C-2C57-FF3315EC5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FA7E78-EEC4-D09C-27B0-1B7725D29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AD9384-9A82-0FAF-1DF3-64C716DC4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D6598-B2BD-418C-8A57-B43A3F75F22E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4C6738-C8C8-F535-7C44-0F5E7F641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74933E-29F5-5003-92E8-7EB443A78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C7ABE-6322-4144-A551-FA9AE74B70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03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F6A480-4529-7C6D-A159-B27982AD22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DeepSeek-CJK-patch"/>
              </a:rPr>
              <a:t>Идеологический контроль в советской науке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004E1B-8732-FC54-A15E-C32C553726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Подготовила: </a:t>
            </a:r>
            <a:r>
              <a:rPr lang="ru-RU" dirty="0" err="1"/>
              <a:t>Ровкова</a:t>
            </a:r>
            <a:r>
              <a:rPr lang="ru-RU" dirty="0"/>
              <a:t> Анастасия</a:t>
            </a:r>
          </a:p>
          <a:p>
            <a:pPr algn="r"/>
            <a:r>
              <a:rPr lang="ru-RU" dirty="0"/>
              <a:t>Группа: </a:t>
            </a:r>
            <a:r>
              <a:rPr lang="en-US" dirty="0"/>
              <a:t>P3116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182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A0FA8-534F-EA70-03F3-F0F8588D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A261731-369A-0CE9-DE9E-4100C4027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1920–1930-е годы советская наука стала инструментом построения социализма. Коммунистическая партия стремилась подчинить научные исследования марксистско-ленинской идеологии, рассматривая науку как средство укрепления режима. Идеологический контроль был направлен на унификацию мышления, подавление инакомыслия и создание «пролетарской науки», которая должна была служить интересам государства, а не объективной истине.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920EEF0F-C588-9F7C-266C-EA8806B23D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754314"/>
            <a:ext cx="6172200" cy="3339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35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A9D436-0DF5-3165-018A-EED1D787D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0" dirty="0">
                <a:effectLst/>
                <a:latin typeface="DeepSeek-CJK-patch"/>
              </a:rPr>
              <a:t>Механизмы контроля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1115A6-4EDE-9A9D-0D3F-AB1758D33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1174"/>
            <a:ext cx="10515600" cy="2292243"/>
          </a:xfrm>
        </p:spPr>
        <p:txBody>
          <a:bodyPr>
            <a:normAutofit/>
          </a:bodyPr>
          <a:lstStyle/>
          <a:p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Партийное регулирование</a:t>
            </a:r>
          </a:p>
          <a:p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Репрессии и чистки</a:t>
            </a:r>
            <a:endParaRPr lang="ru-RU" sz="32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Цензура и пропаганда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226964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A6B83-C732-9A3C-F238-796C778C6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Идеологизация научных дисциплин</a:t>
            </a:r>
          </a:p>
        </p:txBody>
      </p:sp>
    </p:spTree>
    <p:extLst>
      <p:ext uri="{BB962C8B-B14F-4D97-AF65-F5344CB8AC3E}">
        <p14:creationId xmlns:p14="http://schemas.microsoft.com/office/powerpoint/2010/main" val="136851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11D901-6DF6-3CF7-359C-DF18CD70C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0" y="196992"/>
            <a:ext cx="3932237" cy="1600200"/>
          </a:xfrm>
        </p:spPr>
        <p:txBody>
          <a:bodyPr/>
          <a:lstStyle/>
          <a:p>
            <a:r>
              <a:rPr lang="ru-RU" b="1" i="0" dirty="0">
                <a:effectLst/>
                <a:latin typeface="DeepSeek-CJK-patch"/>
              </a:rPr>
              <a:t>Биология</a:t>
            </a:r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9FBCD04-81F8-157A-EB2C-0E1A5D04684C}"/>
              </a:ext>
            </a:extLst>
          </p:cNvPr>
          <p:cNvSpPr txBox="1">
            <a:spLocks/>
          </p:cNvSpPr>
          <p:nvPr/>
        </p:nvSpPr>
        <p:spPr>
          <a:xfrm>
            <a:off x="836609" y="2160193"/>
            <a:ext cx="393223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i="0" dirty="0">
                <a:effectLst/>
                <a:latin typeface="DeepSeek-CJK-patch"/>
              </a:rPr>
              <a:t>История</a:t>
            </a:r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930C862-A60D-F2CB-75B1-6EA74451A5F4}"/>
              </a:ext>
            </a:extLst>
          </p:cNvPr>
          <p:cNvSpPr txBox="1">
            <a:spLocks/>
          </p:cNvSpPr>
          <p:nvPr/>
        </p:nvSpPr>
        <p:spPr>
          <a:xfrm>
            <a:off x="836611" y="4403235"/>
            <a:ext cx="393223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i="0" dirty="0">
                <a:effectLst/>
                <a:latin typeface="DeepSeek-CJK-patch"/>
              </a:rPr>
              <a:t>Физика</a:t>
            </a:r>
            <a:endParaRPr lang="ru-RU" dirty="0"/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87D899B5-48C2-EF06-D975-687B90E9FA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598" y="466938"/>
            <a:ext cx="3653966" cy="266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icture background">
            <a:extLst>
              <a:ext uri="{FF2B5EF4-FFF2-40B4-BE49-F238E27FC236}">
                <a16:creationId xmlns:a16="http://schemas.microsoft.com/office/drawing/2014/main" id="{9BFEB5AB-EA8E-7022-2B0E-42B228261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130" y="3429000"/>
            <a:ext cx="3819152" cy="2565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42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2C6409-D74B-AFEF-7F3F-41D444C29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0" dirty="0">
                <a:effectLst/>
                <a:latin typeface="DeepSeek-CJK-patch"/>
              </a:rPr>
              <a:t>Последствия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E2A68F-E740-14B4-E1D2-3E10176B7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2272"/>
            <a:ext cx="10605096" cy="2638872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Изоляция науки</a:t>
            </a:r>
          </a:p>
          <a:p>
            <a:pPr lvl="1"/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Ограничение контактов с зарубежными коллегами. Участие в международных конференций только с санкции властей. </a:t>
            </a:r>
            <a:endParaRPr lang="ru-RU" sz="2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Задержка развития</a:t>
            </a:r>
          </a:p>
          <a:p>
            <a:pPr lvl="1"/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биологии, социологии, кибернетике. Пример: голод 1930-х частично связан с провалом лысенковских методов.</a:t>
            </a:r>
            <a:endParaRPr lang="ru-RU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Эмиграция и репрессии</a:t>
            </a:r>
          </a:p>
          <a:p>
            <a:pPr lvl="1"/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Утечка умов (например, физик Г. Гамов бежал в США в 1933 г.). 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77082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D07E03-2E3C-6A3A-7429-105D3D159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b="1" i="0" dirty="0">
                <a:effectLst/>
                <a:latin typeface="DeepSeek-CJK-patch"/>
              </a:rPr>
              <a:t>Заключение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85674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141</Words>
  <Application>Microsoft Office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DeepSeek-CJK-patch</vt:lpstr>
      <vt:lpstr>Times New Roman</vt:lpstr>
      <vt:lpstr>Тема Office</vt:lpstr>
      <vt:lpstr>Идеологический контроль в советской науке</vt:lpstr>
      <vt:lpstr>Введение</vt:lpstr>
      <vt:lpstr>Механизмы контроля</vt:lpstr>
      <vt:lpstr>Идеологизация научных дисциплин</vt:lpstr>
      <vt:lpstr>Биология</vt:lpstr>
      <vt:lpstr>Последствия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Nastya Rovkova</dc:creator>
  <cp:lastModifiedBy>Nastya Rovkova</cp:lastModifiedBy>
  <cp:revision>2</cp:revision>
  <dcterms:created xsi:type="dcterms:W3CDTF">2025-04-03T09:13:49Z</dcterms:created>
  <dcterms:modified xsi:type="dcterms:W3CDTF">2025-04-03T09:56:05Z</dcterms:modified>
</cp:coreProperties>
</file>