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30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0T10:49:15.2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24575,'2'4'0,"1"4"0,2 1 0,0-2-8191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4291"/>
            <a:ext cx="7772400" cy="1432791"/>
          </a:xfrm>
        </p:spPr>
        <p:txBody>
          <a:bodyPr>
            <a:normAutofit fontScale="90000"/>
          </a:bodyPr>
          <a:lstStyle/>
          <a:p>
            <a:r>
              <a:rPr lang="ru-RU" dirty="0"/>
              <a:t>История Пулковской обсерватории</a:t>
            </a:r>
            <a:br>
              <a:rPr lang="ru-RU" dirty="0"/>
            </a:br>
            <a:r>
              <a:rPr lang="ru-RU" dirty="0"/>
              <a:t>как центра астрономической науки в России</a:t>
            </a:r>
            <a:br>
              <a:rPr lang="ru-RU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1782" y="3650673"/>
            <a:ext cx="3662218" cy="1013691"/>
          </a:xfrm>
        </p:spPr>
        <p:txBody>
          <a:bodyPr>
            <a:normAutofit/>
          </a:bodyPr>
          <a:lstStyle/>
          <a:p>
            <a:pPr algn="r"/>
            <a:r>
              <a:rPr lang="ru-RU" sz="1200" dirty="0"/>
              <a:t>Подготовила </a:t>
            </a:r>
            <a:r>
              <a:rPr lang="ru-RU" sz="1200" dirty="0" err="1"/>
              <a:t>Ровкова</a:t>
            </a:r>
            <a:r>
              <a:rPr lang="ru-RU" sz="1200" dirty="0"/>
              <a:t> Анастасия, </a:t>
            </a:r>
            <a:r>
              <a:rPr lang="en-US" sz="1200" dirty="0"/>
              <a:t>P3116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Основание и ранние годы </a:t>
            </a:r>
            <a:endParaRPr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9E578B-CD3D-916A-ED05-6635979B7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7127" y="2492663"/>
            <a:ext cx="3008313" cy="2194791"/>
          </a:xfrm>
        </p:spPr>
        <p:txBody>
          <a:bodyPr/>
          <a:lstStyle/>
          <a:p>
            <a:r>
              <a:rPr lang="ru-RU" dirty="0"/>
              <a:t>Пулковская обсерватория была основана 19 августа 1839 года по инициативе императора Николая I и при непосредственном участии выдающегося астронома Василия Яковлевича Струве, который стал её первым директором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AFF4CCAC-F6B3-E2DD-26DA-20C337E1D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08" y="367880"/>
            <a:ext cx="4925799" cy="256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488DE70C-974E-0BC4-7F1A-02D3B3BEE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054" y="3318290"/>
            <a:ext cx="2022764" cy="1423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7414" y="3679004"/>
            <a:ext cx="5486400" cy="566738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ru-RU" dirty="0"/>
              <a:t>Научные достижения </a:t>
            </a:r>
            <a:r>
              <a:rPr lang="en-US" dirty="0"/>
              <a:t>XIX </a:t>
            </a:r>
            <a:r>
              <a:rPr lang="ru-RU" dirty="0"/>
              <a:t>века </a:t>
            </a:r>
            <a:endParaRPr dirty="0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24DEE672-6D8E-B145-29DC-89EDE257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33" y="197137"/>
            <a:ext cx="3238211" cy="2201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B4191AF2-7052-489C-9259-DBC7EC64C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226" y="334804"/>
            <a:ext cx="4606163" cy="3071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520FC0D0-8845-22FB-6E69-E82A09DC4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13" y="2671361"/>
            <a:ext cx="3228488" cy="168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992" y="0"/>
            <a:ext cx="3008313" cy="1162050"/>
          </a:xfrm>
        </p:spPr>
        <p:txBody>
          <a:bodyPr/>
          <a:lstStyle/>
          <a:p>
            <a:r>
              <a:rPr lang="ru-RU" dirty="0"/>
              <a:t>Развитие в </a:t>
            </a:r>
            <a:r>
              <a:rPr lang="en-US" dirty="0"/>
              <a:t>XX </a:t>
            </a:r>
            <a:r>
              <a:rPr lang="ru-RU" dirty="0"/>
              <a:t>веке </a:t>
            </a:r>
            <a:endParaRPr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5E5FD9-9555-A512-8BC8-F90FC3354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991" y="1210075"/>
            <a:ext cx="3008313" cy="2827482"/>
          </a:xfrm>
        </p:spPr>
        <p:txBody>
          <a:bodyPr/>
          <a:lstStyle/>
          <a:p>
            <a:r>
              <a:rPr lang="ru-RU" dirty="0"/>
              <a:t>В XX веке обсерватория расширила свои научные направления, включив астрофизику, радиоастрономию и исследования Солнца. В 1930-е годы астроном Перепелкин доказал неоднородность строения солнечной хромосферы, что стало важным вкладом в изучение Солнца.</a:t>
            </a:r>
          </a:p>
        </p:txBody>
      </p:sp>
      <p:pic>
        <p:nvPicPr>
          <p:cNvPr id="3076" name="Picture 4" descr="Picture background">
            <a:extLst>
              <a:ext uri="{FF2B5EF4-FFF2-40B4-BE49-F238E27FC236}">
                <a16:creationId xmlns:a16="http://schemas.microsoft.com/office/drawing/2014/main" id="{B007490C-02E4-D901-BE2B-D6ED879A3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15"/>
          <a:stretch/>
        </p:blipFill>
        <p:spPr bwMode="auto">
          <a:xfrm>
            <a:off x="3652024" y="2908172"/>
            <a:ext cx="5324707" cy="205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icture background">
            <a:extLst>
              <a:ext uri="{FF2B5EF4-FFF2-40B4-BE49-F238E27FC236}">
                <a16:creationId xmlns:a16="http://schemas.microsoft.com/office/drawing/2014/main" id="{84A5C500-A505-D942-0369-7AD449D12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04"/>
          <a:stretch/>
        </p:blipFill>
        <p:spPr bwMode="auto">
          <a:xfrm>
            <a:off x="6158205" y="772714"/>
            <a:ext cx="2695863" cy="200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82" y="2574131"/>
            <a:ext cx="3008313" cy="1162050"/>
          </a:xfrm>
        </p:spPr>
        <p:txBody>
          <a:bodyPr>
            <a:normAutofit/>
          </a:bodyPr>
          <a:lstStyle/>
          <a:p>
            <a:r>
              <a:rPr lang="ru-RU" dirty="0"/>
              <a:t>Современное состояние и вызовы 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13C73D02-0EF4-BABC-CD38-4E544BA81ADA}"/>
                  </a:ext>
                </a:extLst>
              </p14:cNvPr>
              <p14:cNvContentPartPr/>
              <p14:nvPr/>
            </p14:nvContentPartPr>
            <p14:xfrm>
              <a:off x="2692396" y="2798251"/>
              <a:ext cx="5760" cy="10440"/>
            </p14:xfrm>
          </p:contentPart>
        </mc:Choice>
        <mc:Fallback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13C73D02-0EF4-BABC-CD38-4E544BA81A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86276" y="2792131"/>
                <a:ext cx="18000" cy="226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E18A8C8-1EA8-018E-C812-9B1166B3A659}"/>
              </a:ext>
            </a:extLst>
          </p:cNvPr>
          <p:cNvSpPr txBox="1"/>
          <p:nvPr/>
        </p:nvSpPr>
        <p:spPr>
          <a:xfrm>
            <a:off x="248082" y="3796344"/>
            <a:ext cx="33269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Сегодня Пулковская обсерватория продолжает проводить исследования в области астрофизики, астрометрии и физики Солнца</a:t>
            </a: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39BBCEB8-2A1E-2A10-2699-8814AD554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54" y="435741"/>
            <a:ext cx="3513851" cy="2382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6CACE4FB-6656-17A1-92EC-E07053288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561" y="435741"/>
            <a:ext cx="3326968" cy="415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127" y="4397159"/>
            <a:ext cx="5486400" cy="566738"/>
          </a:xfrm>
        </p:spPr>
        <p:txBody>
          <a:bodyPr>
            <a:normAutofit/>
          </a:bodyPr>
          <a:lstStyle/>
          <a:p>
            <a:r>
              <a:rPr lang="ru-RU" dirty="0"/>
              <a:t>Культурное и образовательное значение </a:t>
            </a:r>
            <a:endParaRPr dirty="0"/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5CC844D5-E049-E221-3156-2112ACBB8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07"/>
          <a:stretch/>
        </p:blipFill>
        <p:spPr bwMode="auto">
          <a:xfrm>
            <a:off x="5435599" y="2299856"/>
            <a:ext cx="2947843" cy="199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icture background">
            <a:extLst>
              <a:ext uri="{FF2B5EF4-FFF2-40B4-BE49-F238E27FC236}">
                <a16:creationId xmlns:a16="http://schemas.microsoft.com/office/drawing/2014/main" id="{FD6D2F79-95E3-A7A2-E9A5-1EC00EDA3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539" y="81835"/>
            <a:ext cx="2499976" cy="187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Picture background">
            <a:extLst>
              <a:ext uri="{FF2B5EF4-FFF2-40B4-BE49-F238E27FC236}">
                <a16:creationId xmlns:a16="http://schemas.microsoft.com/office/drawing/2014/main" id="{CB77912A-05E8-1CF8-658D-41175232B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487685"/>
            <a:ext cx="4690116" cy="312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02631"/>
            <a:ext cx="8229600" cy="1143000"/>
          </a:xfrm>
        </p:spPr>
        <p:txBody>
          <a:bodyPr/>
          <a:lstStyle/>
          <a:p>
            <a:r>
              <a:rPr lang="ru-RU" dirty="0"/>
              <a:t>Заключение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115</Words>
  <Application>Microsoft Office PowerPoint</Application>
  <PresentationFormat>Произвольный</PresentationFormat>
  <Paragraphs>11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История Пулковской обсерватории как центра астрономической науки в России </vt:lpstr>
      <vt:lpstr>Основание и ранние годы </vt:lpstr>
      <vt:lpstr>Научные достижения XIX века </vt:lpstr>
      <vt:lpstr>Развитие в XX веке </vt:lpstr>
      <vt:lpstr>Современное состояние и вызовы </vt:lpstr>
      <vt:lpstr>Культурное и образовательное значение </vt:lpstr>
      <vt:lpstr>Заключение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Nastya Rovkova</dc:creator>
  <cp:keywords/>
  <dc:description>generated using python-pptx</dc:description>
  <cp:lastModifiedBy>Nastya Rovkova</cp:lastModifiedBy>
  <cp:revision>3</cp:revision>
  <dcterms:created xsi:type="dcterms:W3CDTF">2013-01-27T09:14:16Z</dcterms:created>
  <dcterms:modified xsi:type="dcterms:W3CDTF">2025-02-20T11:09:42Z</dcterms:modified>
  <cp:category/>
</cp:coreProperties>
</file>