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4BCD21-5CAF-4FD8-B1F8-2A6891F032BB}" v="109" dt="2025-09-15T19:36:25.183"/>
    <p1510:client id="{D376019C-BFA0-495F-9ED2-2E9F613D819C}" v="16" dt="2025-09-15T19:26:16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sz Ákos" userId="S::naszakos@turr.hu::a8e0b628-2ee0-4295-a139-708b7bfee92b" providerId="AD" clId="Web-{6D4BCD21-5CAF-4FD8-B1F8-2A6891F032BB}"/>
    <pc:docChg chg="addSld delSld modSld">
      <pc:chgData name="Nasz Ákos" userId="S::naszakos@turr.hu::a8e0b628-2ee0-4295-a139-708b7bfee92b" providerId="AD" clId="Web-{6D4BCD21-5CAF-4FD8-B1F8-2A6891F032BB}" dt="2025-09-15T19:36:25.183" v="96" actId="14100"/>
      <pc:docMkLst>
        <pc:docMk/>
      </pc:docMkLst>
      <pc:sldChg chg="modSp new">
        <pc:chgData name="Nasz Ákos" userId="S::naszakos@turr.hu::a8e0b628-2ee0-4295-a139-708b7bfee92b" providerId="AD" clId="Web-{6D4BCD21-5CAF-4FD8-B1F8-2A6891F032BB}" dt="2025-09-15T19:29:26.381" v="27" actId="20577"/>
        <pc:sldMkLst>
          <pc:docMk/>
          <pc:sldMk cId="1524605584" sldId="256"/>
        </pc:sldMkLst>
        <pc:spChg chg="mod">
          <ac:chgData name="Nasz Ákos" userId="S::naszakos@turr.hu::a8e0b628-2ee0-4295-a139-708b7bfee92b" providerId="AD" clId="Web-{6D4BCD21-5CAF-4FD8-B1F8-2A6891F032BB}" dt="2025-09-15T19:29:11.099" v="5" actId="20577"/>
          <ac:spMkLst>
            <pc:docMk/>
            <pc:sldMk cId="1524605584" sldId="256"/>
            <ac:spMk id="2" creationId="{2CBD2D4E-E932-89C0-69A9-0726E47ADE7D}"/>
          </ac:spMkLst>
        </pc:spChg>
        <pc:spChg chg="mod">
          <ac:chgData name="Nasz Ákos" userId="S::naszakos@turr.hu::a8e0b628-2ee0-4295-a139-708b7bfee92b" providerId="AD" clId="Web-{6D4BCD21-5CAF-4FD8-B1F8-2A6891F032BB}" dt="2025-09-15T19:29:26.381" v="27" actId="20577"/>
          <ac:spMkLst>
            <pc:docMk/>
            <pc:sldMk cId="1524605584" sldId="256"/>
            <ac:spMk id="3" creationId="{4EF44839-3E4B-97C3-3AE2-EFD7FEBD244D}"/>
          </ac:spMkLst>
        </pc:spChg>
      </pc:sldChg>
      <pc:sldChg chg="delSp del">
        <pc:chgData name="Nasz Ákos" userId="S::naszakos@turr.hu::a8e0b628-2ee0-4295-a139-708b7bfee92b" providerId="AD" clId="Web-{6D4BCD21-5CAF-4FD8-B1F8-2A6891F032BB}" dt="2025-09-15T19:29:05.083" v="1"/>
        <pc:sldMkLst>
          <pc:docMk/>
          <pc:sldMk cId="4266748471" sldId="256"/>
        </pc:sldMkLst>
        <pc:picChg chg="del">
          <ac:chgData name="Nasz Ákos" userId="S::naszakos@turr.hu::a8e0b628-2ee0-4295-a139-708b7bfee92b" providerId="AD" clId="Web-{6D4BCD21-5CAF-4FD8-B1F8-2A6891F032BB}" dt="2025-09-15T19:29:00.005" v="0"/>
          <ac:picMkLst>
            <pc:docMk/>
            <pc:sldMk cId="4266748471" sldId="256"/>
            <ac:picMk id="4" creationId="{18BC260B-E3B7-D121-C6F4-F007AABA1253}"/>
          </ac:picMkLst>
        </pc:picChg>
      </pc:sldChg>
      <pc:sldChg chg="addSp delSp modSp new">
        <pc:chgData name="Nasz Ákos" userId="S::naszakos@turr.hu::a8e0b628-2ee0-4295-a139-708b7bfee92b" providerId="AD" clId="Web-{6D4BCD21-5CAF-4FD8-B1F8-2A6891F032BB}" dt="2025-09-15T19:31:33.842" v="41" actId="14100"/>
        <pc:sldMkLst>
          <pc:docMk/>
          <pc:sldMk cId="1481980989" sldId="257"/>
        </pc:sldMkLst>
        <pc:spChg chg="mod">
          <ac:chgData name="Nasz Ákos" userId="S::naszakos@turr.hu::a8e0b628-2ee0-4295-a139-708b7bfee92b" providerId="AD" clId="Web-{6D4BCD21-5CAF-4FD8-B1F8-2A6891F032BB}" dt="2025-09-15T19:31:26.325" v="39" actId="1076"/>
          <ac:spMkLst>
            <pc:docMk/>
            <pc:sldMk cId="1481980989" sldId="257"/>
            <ac:spMk id="2" creationId="{E81F29A0-497D-7197-DEDB-F6DD60C7942E}"/>
          </ac:spMkLst>
        </pc:spChg>
        <pc:spChg chg="del">
          <ac:chgData name="Nasz Ákos" userId="S::naszakos@turr.hu::a8e0b628-2ee0-4295-a139-708b7bfee92b" providerId="AD" clId="Web-{6D4BCD21-5CAF-4FD8-B1F8-2A6891F032BB}" dt="2025-09-15T19:29:29.850" v="29"/>
          <ac:spMkLst>
            <pc:docMk/>
            <pc:sldMk cId="1481980989" sldId="257"/>
            <ac:spMk id="3" creationId="{6240881B-875E-1B43-96BB-AAB4146CBE55}"/>
          </ac:spMkLst>
        </pc:spChg>
        <pc:picChg chg="add mod ord">
          <ac:chgData name="Nasz Ákos" userId="S::naszakos@turr.hu::a8e0b628-2ee0-4295-a139-708b7bfee92b" providerId="AD" clId="Web-{6D4BCD21-5CAF-4FD8-B1F8-2A6891F032BB}" dt="2025-09-15T19:31:28.247" v="40" actId="1076"/>
          <ac:picMkLst>
            <pc:docMk/>
            <pc:sldMk cId="1481980989" sldId="257"/>
            <ac:picMk id="4" creationId="{E556DDED-81BB-26FF-4A57-F0921241A48A}"/>
          </ac:picMkLst>
        </pc:picChg>
        <pc:picChg chg="add mod">
          <ac:chgData name="Nasz Ákos" userId="S::naszakos@turr.hu::a8e0b628-2ee0-4295-a139-708b7bfee92b" providerId="AD" clId="Web-{6D4BCD21-5CAF-4FD8-B1F8-2A6891F032BB}" dt="2025-09-15T19:31:33.842" v="41" actId="14100"/>
          <ac:picMkLst>
            <pc:docMk/>
            <pc:sldMk cId="1481980989" sldId="257"/>
            <ac:picMk id="5" creationId="{D81A2130-FEC3-2EC6-5F33-6BA85B081A24}"/>
          </ac:picMkLst>
        </pc:picChg>
      </pc:sldChg>
      <pc:sldChg chg="del">
        <pc:chgData name="Nasz Ákos" userId="S::naszakos@turr.hu::a8e0b628-2ee0-4295-a139-708b7bfee92b" providerId="AD" clId="Web-{6D4BCD21-5CAF-4FD8-B1F8-2A6891F032BB}" dt="2025-09-15T19:29:06.615" v="2"/>
        <pc:sldMkLst>
          <pc:docMk/>
          <pc:sldMk cId="2405110242" sldId="257"/>
        </pc:sldMkLst>
      </pc:sldChg>
      <pc:sldChg chg="addSp delSp modSp new">
        <pc:chgData name="Nasz Ákos" userId="S::naszakos@turr.hu::a8e0b628-2ee0-4295-a139-708b7bfee92b" providerId="AD" clId="Web-{6D4BCD21-5CAF-4FD8-B1F8-2A6891F032BB}" dt="2025-09-15T19:33:43.127" v="63" actId="14100"/>
        <pc:sldMkLst>
          <pc:docMk/>
          <pc:sldMk cId="2413921863" sldId="258"/>
        </pc:sldMkLst>
        <pc:spChg chg="mod">
          <ac:chgData name="Nasz Ákos" userId="S::naszakos@turr.hu::a8e0b628-2ee0-4295-a139-708b7bfee92b" providerId="AD" clId="Web-{6D4BCD21-5CAF-4FD8-B1F8-2A6891F032BB}" dt="2025-09-15T19:32:17.804" v="47" actId="1076"/>
          <ac:spMkLst>
            <pc:docMk/>
            <pc:sldMk cId="2413921863" sldId="258"/>
            <ac:spMk id="2" creationId="{A615FBFB-1D2F-0079-1179-5F7E08F694FC}"/>
          </ac:spMkLst>
        </pc:spChg>
        <pc:spChg chg="del">
          <ac:chgData name="Nasz Ákos" userId="S::naszakos@turr.hu::a8e0b628-2ee0-4295-a139-708b7bfee92b" providerId="AD" clId="Web-{6D4BCD21-5CAF-4FD8-B1F8-2A6891F032BB}" dt="2025-09-15T19:32:19.804" v="48"/>
          <ac:spMkLst>
            <pc:docMk/>
            <pc:sldMk cId="2413921863" sldId="258"/>
            <ac:spMk id="3" creationId="{33A55401-F699-D51E-035E-8C33DFD74FB0}"/>
          </ac:spMkLst>
        </pc:spChg>
        <pc:picChg chg="add mod ord">
          <ac:chgData name="Nasz Ákos" userId="S::naszakos@turr.hu::a8e0b628-2ee0-4295-a139-708b7bfee92b" providerId="AD" clId="Web-{6D4BCD21-5CAF-4FD8-B1F8-2A6891F032BB}" dt="2025-09-15T19:32:27.165" v="51" actId="1076"/>
          <ac:picMkLst>
            <pc:docMk/>
            <pc:sldMk cId="2413921863" sldId="258"/>
            <ac:picMk id="4" creationId="{9CED2D47-44D8-A2D2-B6D3-4A788273490A}"/>
          </ac:picMkLst>
        </pc:picChg>
        <pc:picChg chg="add del mod">
          <ac:chgData name="Nasz Ákos" userId="S::naszakos@turr.hu::a8e0b628-2ee0-4295-a139-708b7bfee92b" providerId="AD" clId="Web-{6D4BCD21-5CAF-4FD8-B1F8-2A6891F032BB}" dt="2025-09-15T19:33:15.421" v="59"/>
          <ac:picMkLst>
            <pc:docMk/>
            <pc:sldMk cId="2413921863" sldId="258"/>
            <ac:picMk id="5" creationId="{EF3F53C8-5DC9-CE41-9057-35F693D18BDC}"/>
          </ac:picMkLst>
        </pc:picChg>
        <pc:picChg chg="add mod">
          <ac:chgData name="Nasz Ákos" userId="S::naszakos@turr.hu::a8e0b628-2ee0-4295-a139-708b7bfee92b" providerId="AD" clId="Web-{6D4BCD21-5CAF-4FD8-B1F8-2A6891F032BB}" dt="2025-09-15T19:33:43.127" v="63" actId="14100"/>
          <ac:picMkLst>
            <pc:docMk/>
            <pc:sldMk cId="2413921863" sldId="258"/>
            <ac:picMk id="6" creationId="{AB361A1E-CB0C-94BA-48F5-51F5F7C0892E}"/>
          </ac:picMkLst>
        </pc:picChg>
      </pc:sldChg>
      <pc:sldChg chg="addSp delSp modSp new">
        <pc:chgData name="Nasz Ákos" userId="S::naszakos@turr.hu::a8e0b628-2ee0-4295-a139-708b7bfee92b" providerId="AD" clId="Web-{6D4BCD21-5CAF-4FD8-B1F8-2A6891F032BB}" dt="2025-09-15T19:35:33.993" v="84" actId="1076"/>
        <pc:sldMkLst>
          <pc:docMk/>
          <pc:sldMk cId="386859798" sldId="259"/>
        </pc:sldMkLst>
        <pc:spChg chg="mod">
          <ac:chgData name="Nasz Ákos" userId="S::naszakos@turr.hu::a8e0b628-2ee0-4295-a139-708b7bfee92b" providerId="AD" clId="Web-{6D4BCD21-5CAF-4FD8-B1F8-2A6891F032BB}" dt="2025-09-15T19:34:12.379" v="66" actId="1076"/>
          <ac:spMkLst>
            <pc:docMk/>
            <pc:sldMk cId="386859798" sldId="259"/>
            <ac:spMk id="2" creationId="{4B092CBC-BF42-C11A-08BE-2E6C6366B5C3}"/>
          </ac:spMkLst>
        </pc:spChg>
        <pc:spChg chg="del">
          <ac:chgData name="Nasz Ákos" userId="S::naszakos@turr.hu::a8e0b628-2ee0-4295-a139-708b7bfee92b" providerId="AD" clId="Web-{6D4BCD21-5CAF-4FD8-B1F8-2A6891F032BB}" dt="2025-09-15T19:34:26.755" v="67"/>
          <ac:spMkLst>
            <pc:docMk/>
            <pc:sldMk cId="386859798" sldId="259"/>
            <ac:spMk id="3" creationId="{FA235A04-40AB-05BA-C961-4001415BF6E9}"/>
          </ac:spMkLst>
        </pc:spChg>
        <pc:picChg chg="add mod ord">
          <ac:chgData name="Nasz Ákos" userId="S::naszakos@turr.hu::a8e0b628-2ee0-4295-a139-708b7bfee92b" providerId="AD" clId="Web-{6D4BCD21-5CAF-4FD8-B1F8-2A6891F032BB}" dt="2025-09-15T19:35:33.962" v="83" actId="1076"/>
          <ac:picMkLst>
            <pc:docMk/>
            <pc:sldMk cId="386859798" sldId="259"/>
            <ac:picMk id="4" creationId="{335AD316-B708-4936-F66B-B2122B666ADE}"/>
          </ac:picMkLst>
        </pc:picChg>
        <pc:picChg chg="add mod">
          <ac:chgData name="Nasz Ákos" userId="S::naszakos@turr.hu::a8e0b628-2ee0-4295-a139-708b7bfee92b" providerId="AD" clId="Web-{6D4BCD21-5CAF-4FD8-B1F8-2A6891F032BB}" dt="2025-09-15T19:35:33.993" v="84" actId="1076"/>
          <ac:picMkLst>
            <pc:docMk/>
            <pc:sldMk cId="386859798" sldId="259"/>
            <ac:picMk id="5" creationId="{C5210438-B8E8-CA5A-DC0D-6B507EF69048}"/>
          </ac:picMkLst>
        </pc:picChg>
      </pc:sldChg>
      <pc:sldChg chg="addSp delSp modSp new">
        <pc:chgData name="Nasz Ákos" userId="S::naszakos@turr.hu::a8e0b628-2ee0-4295-a139-708b7bfee92b" providerId="AD" clId="Web-{6D4BCD21-5CAF-4FD8-B1F8-2A6891F032BB}" dt="2025-09-15T19:36:25.183" v="96" actId="14100"/>
        <pc:sldMkLst>
          <pc:docMk/>
          <pc:sldMk cId="2485820312" sldId="260"/>
        </pc:sldMkLst>
        <pc:spChg chg="mod">
          <ac:chgData name="Nasz Ákos" userId="S::naszakos@turr.hu::a8e0b628-2ee0-4295-a139-708b7bfee92b" providerId="AD" clId="Web-{6D4BCD21-5CAF-4FD8-B1F8-2A6891F032BB}" dt="2025-09-15T19:35:45.463" v="87" actId="1076"/>
          <ac:spMkLst>
            <pc:docMk/>
            <pc:sldMk cId="2485820312" sldId="260"/>
            <ac:spMk id="2" creationId="{5E5EF65A-3710-466E-C9EC-8711052C56D1}"/>
          </ac:spMkLst>
        </pc:spChg>
        <pc:spChg chg="del">
          <ac:chgData name="Nasz Ákos" userId="S::naszakos@turr.hu::a8e0b628-2ee0-4295-a139-708b7bfee92b" providerId="AD" clId="Web-{6D4BCD21-5CAF-4FD8-B1F8-2A6891F032BB}" dt="2025-09-15T19:36:00.619" v="88"/>
          <ac:spMkLst>
            <pc:docMk/>
            <pc:sldMk cId="2485820312" sldId="260"/>
            <ac:spMk id="3" creationId="{A73F7765-4DE1-7724-48CA-805DF666F881}"/>
          </ac:spMkLst>
        </pc:spChg>
        <pc:picChg chg="add mod ord">
          <ac:chgData name="Nasz Ákos" userId="S::naszakos@turr.hu::a8e0b628-2ee0-4295-a139-708b7bfee92b" providerId="AD" clId="Web-{6D4BCD21-5CAF-4FD8-B1F8-2A6891F032BB}" dt="2025-09-15T19:36:05.713" v="90" actId="14100"/>
          <ac:picMkLst>
            <pc:docMk/>
            <pc:sldMk cId="2485820312" sldId="260"/>
            <ac:picMk id="4" creationId="{9C9E369A-C8C6-9F9E-B32C-1B8B559D1E83}"/>
          </ac:picMkLst>
        </pc:picChg>
        <pc:picChg chg="add mod">
          <ac:chgData name="Nasz Ákos" userId="S::naszakos@turr.hu::a8e0b628-2ee0-4295-a139-708b7bfee92b" providerId="AD" clId="Web-{6D4BCD21-5CAF-4FD8-B1F8-2A6891F032BB}" dt="2025-09-15T19:36:25.183" v="96" actId="14100"/>
          <ac:picMkLst>
            <pc:docMk/>
            <pc:sldMk cId="2485820312" sldId="260"/>
            <ac:picMk id="5" creationId="{9FFA7BA7-065E-A244-2F73-970696A26232}"/>
          </ac:picMkLst>
        </pc:picChg>
      </pc:sldChg>
    </pc:docChg>
  </pc:docChgLst>
  <pc:docChgLst>
    <pc:chgData name="Nasz Ákos" userId="S::naszakos@turr.hu::a8e0b628-2ee0-4295-a139-708b7bfee92b" providerId="AD" clId="Web-{D376019C-BFA0-495F-9ED2-2E9F613D819C}"/>
    <pc:docChg chg="addSld modSld addMainMaster delMainMaster">
      <pc:chgData name="Nasz Ákos" userId="S::naszakos@turr.hu::a8e0b628-2ee0-4295-a139-708b7bfee92b" providerId="AD" clId="Web-{D376019C-BFA0-495F-9ED2-2E9F613D819C}" dt="2025-09-15T19:26:16.435" v="15"/>
      <pc:docMkLst>
        <pc:docMk/>
      </pc:docMkLst>
      <pc:sldChg chg="addSp delSp modSp mod setBg modClrScheme chgLayout">
        <pc:chgData name="Nasz Ákos" userId="S::naszakos@turr.hu::a8e0b628-2ee0-4295-a139-708b7bfee92b" providerId="AD" clId="Web-{D376019C-BFA0-495F-9ED2-2E9F613D819C}" dt="2025-09-15T19:26:09.873" v="14"/>
        <pc:sldMkLst>
          <pc:docMk/>
          <pc:sldMk cId="4266748471" sldId="256"/>
        </pc:sldMkLst>
        <pc:spChg chg="add del mod">
          <ac:chgData name="Nasz Ákos" userId="S::naszakos@turr.hu::a8e0b628-2ee0-4295-a139-708b7bfee92b" providerId="AD" clId="Web-{D376019C-BFA0-495F-9ED2-2E9F613D819C}" dt="2025-09-15T19:26:09.873" v="14"/>
          <ac:spMkLst>
            <pc:docMk/>
            <pc:sldMk cId="4266748471" sldId="256"/>
            <ac:spMk id="2" creationId="{00000000-0000-0000-0000-000000000000}"/>
          </ac:spMkLst>
        </pc:spChg>
        <pc:spChg chg="mod">
          <ac:chgData name="Nasz Ákos" userId="S::naszakos@turr.hu::a8e0b628-2ee0-4295-a139-708b7bfee92b" providerId="AD" clId="Web-{D376019C-BFA0-495F-9ED2-2E9F613D819C}" dt="2025-09-15T19:26:09.873" v="14"/>
          <ac:spMkLst>
            <pc:docMk/>
            <pc:sldMk cId="4266748471" sldId="256"/>
            <ac:spMk id="3" creationId="{00000000-0000-0000-0000-000000000000}"/>
          </ac:spMkLst>
        </pc:spChg>
        <pc:spChg chg="add">
          <ac:chgData name="Nasz Ákos" userId="S::naszakos@turr.hu::a8e0b628-2ee0-4295-a139-708b7bfee92b" providerId="AD" clId="Web-{D376019C-BFA0-495F-9ED2-2E9F613D819C}" dt="2025-09-15T19:26:09.873" v="14"/>
          <ac:spMkLst>
            <pc:docMk/>
            <pc:sldMk cId="4266748471" sldId="256"/>
            <ac:spMk id="9" creationId="{81BC67A1-175E-439E-85E2-88911C119814}"/>
          </ac:spMkLst>
        </pc:spChg>
        <pc:spChg chg="add">
          <ac:chgData name="Nasz Ákos" userId="S::naszakos@turr.hu::a8e0b628-2ee0-4295-a139-708b7bfee92b" providerId="AD" clId="Web-{D376019C-BFA0-495F-9ED2-2E9F613D819C}" dt="2025-09-15T19:26:09.873" v="14"/>
          <ac:spMkLst>
            <pc:docMk/>
            <pc:sldMk cId="4266748471" sldId="256"/>
            <ac:spMk id="11" creationId="{94A7B82C-30F1-42B4-BE36-3DB42DD517D1}"/>
          </ac:spMkLst>
        </pc:spChg>
        <pc:spChg chg="add">
          <ac:chgData name="Nasz Ákos" userId="S::naszakos@turr.hu::a8e0b628-2ee0-4295-a139-708b7bfee92b" providerId="AD" clId="Web-{D376019C-BFA0-495F-9ED2-2E9F613D819C}" dt="2025-09-15T19:26:09.873" v="14"/>
          <ac:spMkLst>
            <pc:docMk/>
            <pc:sldMk cId="4266748471" sldId="256"/>
            <ac:spMk id="13" creationId="{43CA1578-CEEB-41BB-8068-C0DA02C36C52}"/>
          </ac:spMkLst>
        </pc:spChg>
        <pc:grpChg chg="add">
          <ac:chgData name="Nasz Ákos" userId="S::naszakos@turr.hu::a8e0b628-2ee0-4295-a139-708b7bfee92b" providerId="AD" clId="Web-{D376019C-BFA0-495F-9ED2-2E9F613D819C}" dt="2025-09-15T19:26:09.873" v="14"/>
          <ac:grpSpMkLst>
            <pc:docMk/>
            <pc:sldMk cId="4266748471" sldId="256"/>
            <ac:grpSpMk id="15" creationId="{7DF11618-754F-4C58-94AD-F7AA3530D6AF}"/>
          </ac:grpSpMkLst>
        </pc:grpChg>
        <pc:grpChg chg="add">
          <ac:chgData name="Nasz Ákos" userId="S::naszakos@turr.hu::a8e0b628-2ee0-4295-a139-708b7bfee92b" providerId="AD" clId="Web-{D376019C-BFA0-495F-9ED2-2E9F613D819C}" dt="2025-09-15T19:26:09.873" v="14"/>
          <ac:grpSpMkLst>
            <pc:docMk/>
            <pc:sldMk cId="4266748471" sldId="256"/>
            <ac:grpSpMk id="41" creationId="{A5761FD8-9CFD-4F5A-AB69-F179306BCD09}"/>
          </ac:grpSpMkLst>
        </pc:grpChg>
        <pc:grpChg chg="add">
          <ac:chgData name="Nasz Ákos" userId="S::naszakos@turr.hu::a8e0b628-2ee0-4295-a139-708b7bfee92b" providerId="AD" clId="Web-{D376019C-BFA0-495F-9ED2-2E9F613D819C}" dt="2025-09-15T19:26:09.873" v="14"/>
          <ac:grpSpMkLst>
            <pc:docMk/>
            <pc:sldMk cId="4266748471" sldId="256"/>
            <ac:grpSpMk id="52" creationId="{361195DA-BFB4-4917-BAFD-7D3D669EFA86}"/>
          </ac:grpSpMkLst>
        </pc:grpChg>
        <pc:picChg chg="add">
          <ac:chgData name="Nasz Ákos" userId="S::naszakos@turr.hu::a8e0b628-2ee0-4295-a139-708b7bfee92b" providerId="AD" clId="Web-{D376019C-BFA0-495F-9ED2-2E9F613D819C}" dt="2025-09-15T19:26:09.873" v="14"/>
          <ac:picMkLst>
            <pc:docMk/>
            <pc:sldMk cId="4266748471" sldId="256"/>
            <ac:picMk id="4" creationId="{18BC260B-E3B7-D121-C6F4-F007AABA1253}"/>
          </ac:picMkLst>
        </pc:picChg>
      </pc:sldChg>
      <pc:sldChg chg="new">
        <pc:chgData name="Nasz Ákos" userId="S::naszakos@turr.hu::a8e0b628-2ee0-4295-a139-708b7bfee92b" providerId="AD" clId="Web-{D376019C-BFA0-495F-9ED2-2E9F613D819C}" dt="2025-09-15T19:26:16.435" v="15"/>
        <pc:sldMkLst>
          <pc:docMk/>
          <pc:sldMk cId="2405110242" sldId="257"/>
        </pc:sldMkLst>
      </pc:sldChg>
      <pc:sldMasterChg chg="del delSldLayout">
        <pc:chgData name="Nasz Ákos" userId="S::naszakos@turr.hu::a8e0b628-2ee0-4295-a139-708b7bfee92b" providerId="AD" clId="Web-{D376019C-BFA0-495F-9ED2-2E9F613D819C}" dt="2025-09-15T19:26:09.873" v="14"/>
        <pc:sldMasterMkLst>
          <pc:docMk/>
          <pc:sldMasterMk cId="798062927" sldId="2147483648"/>
        </pc:sldMasterMkLst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addSldLayout">
        <pc:chgData name="Nasz Ákos" userId="S::naszakos@turr.hu::a8e0b628-2ee0-4295-a139-708b7bfee92b" providerId="AD" clId="Web-{D376019C-BFA0-495F-9ED2-2E9F613D819C}" dt="2025-09-15T19:26:09.873" v="14"/>
        <pc:sldMasterMkLst>
          <pc:docMk/>
          <pc:sldMasterMk cId="803507109" sldId="2147483709"/>
        </pc:sldMasterMkLst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3897601998" sldId="2147483698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633768404" sldId="2147483699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2635918206" sldId="2147483700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3450208662" sldId="2147483701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1003616331" sldId="2147483702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208161484" sldId="2147483703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2073494217" sldId="2147483704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2767264471" sldId="2147483705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1100918881" sldId="2147483706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3492917637" sldId="2147483707"/>
          </pc:sldLayoutMkLst>
        </pc:sldLayoutChg>
        <pc:sldLayoutChg chg="add">
          <pc:chgData name="Nasz Ákos" userId="S::naszakos@turr.hu::a8e0b628-2ee0-4295-a139-708b7bfee92b" providerId="AD" clId="Web-{D376019C-BFA0-495F-9ED2-2E9F613D819C}" dt="2025-09-15T19:26:09.873" v="14"/>
          <pc:sldLayoutMkLst>
            <pc:docMk/>
            <pc:sldMasterMk cId="803507109" sldId="2147483709"/>
            <pc:sldLayoutMk cId="898521482" sldId="214748370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64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1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17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2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1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6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1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7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BD2D4E-E932-89C0-69A9-0726E47AD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Skoda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F44839-3E4B-97C3-3AE2-EFD7FEBD2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cs typeface="Segoe UI"/>
              </a:rPr>
              <a:t>Készítette: </a:t>
            </a:r>
            <a:r>
              <a:rPr lang="hu-HU" dirty="0" err="1">
                <a:cs typeface="Segoe UI"/>
              </a:rPr>
              <a:t>Nasz</a:t>
            </a:r>
            <a:r>
              <a:rPr lang="hu-HU" dirty="0">
                <a:cs typeface="Segoe UI"/>
              </a:rPr>
              <a:t> Ákos, Adolf Áron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460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1F29A0-497D-7197-DEDB-F6DD60C79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0515600" cy="1325563"/>
          </a:xfrm>
        </p:spPr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4" name="Tartalom helye 3" descr="A képen szöveg, jármű, Szárazföldi jármű, kerék látható&#10;&#10;Lehet, hogy az AI által létrehozott tartalom helytelen.">
            <a:extLst>
              <a:ext uri="{FF2B5EF4-FFF2-40B4-BE49-F238E27FC236}">
                <a16:creationId xmlns:a16="http://schemas.microsoft.com/office/drawing/2014/main" id="{E556DDED-81BB-26FF-4A57-F0921241A4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2774" y="957524"/>
            <a:ext cx="7586732" cy="3917288"/>
          </a:xfrm>
          <a:prstGeom prst="rect">
            <a:avLst/>
          </a:prstGeom>
        </p:spPr>
      </p:pic>
      <p:pic>
        <p:nvPicPr>
          <p:cNvPr id="5" name="Kép 4" descr="A képen szöveg, képernyőkép, Betűtípus látható&#10;&#10;Lehet, hogy az AI által létrehozott tartalom helytelen.">
            <a:extLst>
              <a:ext uri="{FF2B5EF4-FFF2-40B4-BE49-F238E27FC236}">
                <a16:creationId xmlns:a16="http://schemas.microsoft.com/office/drawing/2014/main" id="{D81A2130-FEC3-2EC6-5F33-6BA85B08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607" y="4875101"/>
            <a:ext cx="7591064" cy="197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80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15FBFB-1D2F-0079-1179-5F7E08F6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0515600" cy="1325563"/>
          </a:xfrm>
        </p:spPr>
        <p:txBody>
          <a:bodyPr/>
          <a:lstStyle/>
          <a:p>
            <a:r>
              <a:rPr lang="hu-HU" dirty="0" err="1"/>
              <a:t>Octavia</a:t>
            </a:r>
          </a:p>
        </p:txBody>
      </p:sp>
      <p:pic>
        <p:nvPicPr>
          <p:cNvPr id="4" name="Tartalom helye 3" descr="A képen szöveg, jármű, Szárazföldi jármű, kerék látható&#10;&#10;Lehet, hogy az AI által létrehozott tartalom helytelen.">
            <a:extLst>
              <a:ext uri="{FF2B5EF4-FFF2-40B4-BE49-F238E27FC236}">
                <a16:creationId xmlns:a16="http://schemas.microsoft.com/office/drawing/2014/main" id="{9CED2D47-44D8-A2D2-B6D3-4A78827349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274" y="996106"/>
            <a:ext cx="6597097" cy="3425364"/>
          </a:xfrm>
          <a:prstGeom prst="rect">
            <a:avLst/>
          </a:prstGeom>
        </p:spPr>
      </p:pic>
      <p:pic>
        <p:nvPicPr>
          <p:cNvPr id="6" name="Kép 5" descr="A képen szöveg, jármű, Szárazföldi jármű, kerék látható&#10;&#10;Lehet, hogy az AI által létrehozott tartalom helytelen.">
            <a:extLst>
              <a:ext uri="{FF2B5EF4-FFF2-40B4-BE49-F238E27FC236}">
                <a16:creationId xmlns:a16="http://schemas.microsoft.com/office/drawing/2014/main" id="{AB361A1E-CB0C-94BA-48F5-51F5F7C08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60" y="4421059"/>
            <a:ext cx="6587925" cy="230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92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092CBC-BF42-C11A-08BE-2E6C6366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0515600" cy="1325563"/>
          </a:xfrm>
        </p:spPr>
        <p:txBody>
          <a:bodyPr/>
          <a:lstStyle/>
          <a:p>
            <a:r>
              <a:rPr lang="hu-HU" dirty="0" err="1"/>
              <a:t>Fabia</a:t>
            </a:r>
          </a:p>
        </p:txBody>
      </p:sp>
      <p:pic>
        <p:nvPicPr>
          <p:cNvPr id="4" name="Tartalom helye 3" descr="A képen szöveg, kerék, Szárazföldi jármű, jármű látható&#10;&#10;Lehet, hogy az AI által létrehozott tartalom helytelen.">
            <a:extLst>
              <a:ext uri="{FF2B5EF4-FFF2-40B4-BE49-F238E27FC236}">
                <a16:creationId xmlns:a16="http://schemas.microsoft.com/office/drawing/2014/main" id="{335AD316-B708-4936-F66B-B2122B666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289" y="349855"/>
            <a:ext cx="7501525" cy="390764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5210438-B8E8-CA5A-DC0D-6B507EF6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747" y="4257642"/>
            <a:ext cx="7494608" cy="257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EF65A-3710-466E-C9EC-8711052C5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65" y="-1407"/>
            <a:ext cx="10515600" cy="1325563"/>
          </a:xfrm>
        </p:spPr>
        <p:txBody>
          <a:bodyPr/>
          <a:lstStyle/>
          <a:p>
            <a:r>
              <a:rPr lang="hu-HU" dirty="0" err="1"/>
              <a:t>Elroq</a:t>
            </a:r>
          </a:p>
        </p:txBody>
      </p:sp>
      <p:pic>
        <p:nvPicPr>
          <p:cNvPr id="4" name="Tartalom helye 3" descr="A képen szöveg, Szárazföldi jármű, jármű, kerék látható&#10;&#10;Lehet, hogy az AI által létrehozott tartalom helytelen.">
            <a:extLst>
              <a:ext uri="{FF2B5EF4-FFF2-40B4-BE49-F238E27FC236}">
                <a16:creationId xmlns:a16="http://schemas.microsoft.com/office/drawing/2014/main" id="{9C9E369A-C8C6-9F9E-B32C-1B8B559D1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9792" y="349853"/>
            <a:ext cx="6757785" cy="3492883"/>
          </a:xfrm>
          <a:prstGeom prst="rect">
            <a:avLst/>
          </a:prstGeom>
        </p:spPr>
      </p:pic>
      <p:pic>
        <p:nvPicPr>
          <p:cNvPr id="5" name="Kép 4" descr="A képen jármű, szöveg, kerék, Szárazföldi jármű látható&#10;&#10;Lehet, hogy az AI által létrehozott tartalom helytelen.">
            <a:extLst>
              <a:ext uri="{FF2B5EF4-FFF2-40B4-BE49-F238E27FC236}">
                <a16:creationId xmlns:a16="http://schemas.microsoft.com/office/drawing/2014/main" id="{9FFA7BA7-065E-A244-2F73-970696A26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35" y="3839644"/>
            <a:ext cx="6751900" cy="254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ExploreVTI</vt:lpstr>
      <vt:lpstr>Skoda</vt:lpstr>
      <vt:lpstr>Főoldal</vt:lpstr>
      <vt:lpstr>Octavia</vt:lpstr>
      <vt:lpstr>Fabia</vt:lpstr>
      <vt:lpstr>Elroq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</cp:revision>
  <dcterms:created xsi:type="dcterms:W3CDTF">2025-09-15T19:24:49Z</dcterms:created>
  <dcterms:modified xsi:type="dcterms:W3CDTF">2025-09-16T08:08:22Z</dcterms:modified>
</cp:coreProperties>
</file>