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4" r:id="rId4"/>
  </p:sldMasterIdLst>
  <p:notesMasterIdLst>
    <p:notesMasterId r:id="rId8"/>
  </p:notesMasterIdLst>
  <p:sldIdLst>
    <p:sldId id="256" r:id="rId5"/>
    <p:sldId id="388" r:id="rId6"/>
    <p:sldId id="377" r:id="rId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9896" autoAdjust="0"/>
  </p:normalViewPr>
  <p:slideViewPr>
    <p:cSldViewPr>
      <p:cViewPr varScale="1">
        <p:scale>
          <a:sx n="65" d="100"/>
          <a:sy n="65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882B0537-26E3-4DDF-AF3C-8F15C807AAE8}" type="datetime8">
              <a:rPr lang="en-US" sz="2000" smtClean="0">
                <a:solidFill>
                  <a:srgbClr val="FFFFFF"/>
                </a:solidFill>
              </a:rPr>
              <a:pPr algn="ctr"/>
              <a:t>6/5/2023 9:38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Sidang Tesis Opsi Teknologi Informasi – Institut Teknologi Bandung 2010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6" name="Picture 25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4953000"/>
            <a:ext cx="1755711" cy="17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5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6/5/2023 9:38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9605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6/5/2023 9:38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07189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6/5/2023 9:38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5017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6/5/2023 9:38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59756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6/5/2023 9:38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8670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6/5/2023 9:38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8303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6/5/2023 9:38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09488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6/5/2023 9:38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EDB7-F7B6-4106-B134-6FA1A729EA77}" type="datetime8">
              <a:rPr lang="en-US" smtClean="0"/>
              <a:pPr/>
              <a:t>6/5/2023 9:38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96AE-FB7B-4299-9D1C-E122EF7F3F23}" type="datetime8">
              <a:rPr lang="en-US" smtClean="0"/>
              <a:pPr/>
              <a:t>6/5/2023 9:38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3800" y="609600"/>
            <a:ext cx="1288751" cy="129757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5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6/5/2023 9:38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1318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E503-3B53-48A4-B4F0-A5B8941EF20B}" type="datetime8">
              <a:rPr lang="en-US" smtClean="0"/>
              <a:pPr/>
              <a:t>6/5/2023 9:38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2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6/5/2023 9:38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468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6/5/2023 9:38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298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6/5/2023 9:38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19225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6/5/2023 9:38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3116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6/5/2023 9:38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2107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6/5/2023 9:38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4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03" r:id="rId17"/>
    <p:sldLayoutId id="2147483702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52403" y="293916"/>
            <a:ext cx="8839200" cy="2286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Responsi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Besar</a:t>
            </a:r>
            <a:r>
              <a:rPr lang="id-ID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id-ID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id-ID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(MATA KULIAH MANAJEMEN PROYEK PERANGKAT LUNAK) 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SUF – MPPL 2014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339633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d-ID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id-ID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Sufa’atin </a:t>
            </a:r>
          </a:p>
          <a:p>
            <a:pPr algn="ctr"/>
            <a:r>
              <a:rPr lang="id-ID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Program Studi Teknik Informatika </a:t>
            </a:r>
          </a:p>
          <a:p>
            <a:pPr algn="ctr"/>
            <a:r>
              <a:rPr lang="id-ID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Universitas Komputer Indonesia</a:t>
            </a:r>
            <a:endParaRPr lang="id-ID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en-US" sz="4700" b="1" dirty="0" err="1" smtClean="0"/>
              <a:t>Responsi</a:t>
            </a:r>
            <a:r>
              <a:rPr lang="en-US" sz="4700" b="1" dirty="0" smtClean="0"/>
              <a:t> </a:t>
            </a:r>
            <a:r>
              <a:rPr lang="en-US" sz="4700" b="1" dirty="0" err="1" smtClean="0"/>
              <a:t>Tugas</a:t>
            </a:r>
            <a:r>
              <a:rPr lang="en-US" sz="4700" b="1" dirty="0" smtClean="0"/>
              <a:t> </a:t>
            </a:r>
            <a:r>
              <a:rPr lang="en-US" sz="4700" b="1" dirty="0" err="1" smtClean="0"/>
              <a:t>Besar</a:t>
            </a:r>
            <a:endParaRPr lang="en-US" sz="4000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266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algn="just">
              <a:buClr>
                <a:srgbClr val="000066"/>
              </a:buClr>
              <a:buAutoNum type="arabicPeriod"/>
            </a:pPr>
            <a:r>
              <a:rPr lang="en-US" altLang="zh-CN" sz="2400" dirty="0" err="1" smtClean="0"/>
              <a:t>Silahkan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anda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melakukan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Responsi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Tugas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Besar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apabila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ada</a:t>
            </a:r>
            <a:r>
              <a:rPr lang="en-US" altLang="zh-CN" sz="2400" dirty="0" smtClean="0"/>
              <a:t> yang </a:t>
            </a:r>
            <a:r>
              <a:rPr lang="en-US" altLang="zh-CN" sz="2400" dirty="0" err="1" smtClean="0"/>
              <a:t>kurang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jelas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dari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tugas</a:t>
            </a:r>
            <a:r>
              <a:rPr lang="en-US" altLang="zh-CN" sz="2400" dirty="0" smtClean="0"/>
              <a:t> yang </a:t>
            </a:r>
            <a:r>
              <a:rPr lang="en-US" altLang="zh-CN" sz="2400" dirty="0" err="1" smtClean="0"/>
              <a:t>diberikan</a:t>
            </a:r>
            <a:r>
              <a:rPr lang="en-US" altLang="zh-CN" sz="2400" dirty="0" smtClean="0"/>
              <a:t>.</a:t>
            </a:r>
          </a:p>
          <a:p>
            <a:pPr marL="457200" indent="-457200" algn="just">
              <a:buClr>
                <a:srgbClr val="000066"/>
              </a:buClr>
              <a:buAutoNum type="arabicPeriod"/>
            </a:pPr>
            <a:r>
              <a:rPr lang="en-US" altLang="zh-CN" sz="2400" dirty="0" err="1" smtClean="0"/>
              <a:t>Responsi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dapat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dilakukan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dengan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menggunakan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WA </a:t>
            </a:r>
            <a:r>
              <a:rPr lang="en-US" altLang="zh-CN" sz="2400" dirty="0" err="1" smtClean="0"/>
              <a:t>atau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datang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ketemu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langsung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dengan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dosen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bila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diperlukan</a:t>
            </a:r>
            <a:r>
              <a:rPr lang="en-US" altLang="zh-CN" sz="2400" dirty="0" smtClean="0"/>
              <a:t>.</a:t>
            </a:r>
          </a:p>
          <a:p>
            <a:pPr marL="457200" indent="-457200" algn="just">
              <a:buClr>
                <a:srgbClr val="000066"/>
              </a:buClr>
              <a:buAutoNum type="arabicPeriod"/>
            </a:pPr>
            <a:r>
              <a:rPr lang="en-US" altLang="zh-CN" sz="2400" dirty="0" err="1" smtClean="0"/>
              <a:t>Mohon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diperhatikan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terima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kasih</a:t>
            </a:r>
            <a:r>
              <a:rPr lang="en-US" altLang="zh-CN" sz="2400" dirty="0" smtClean="0"/>
              <a:t>.</a:t>
            </a:r>
            <a:endParaRPr lang="id-ID" altLang="zh-CN" sz="2400" dirty="0" smtClean="0"/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174168" y="3026235"/>
            <a:ext cx="868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371600" lvl="2" indent="-457200" algn="ctr">
              <a:buClr>
                <a:srgbClr val="000066"/>
              </a:buClr>
              <a:buNone/>
            </a:pPr>
            <a:r>
              <a:rPr lang="id-ID" altLang="zh-CN" sz="6000" b="1" dirty="0" smtClean="0"/>
              <a:t>TERIMA KASIH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CE635598-73DD-4E7B-99C4-C3309DB01F4F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F24D6E-C39E-4C3D-AED6-A0053B7CFF9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62</Words>
  <Application>Microsoft Office PowerPoint</Application>
  <PresentationFormat>On-screen Show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Trebuchet MS</vt:lpstr>
      <vt:lpstr>Wingdings 3</vt:lpstr>
      <vt:lpstr>Facet</vt:lpstr>
      <vt:lpstr>Responsi Tugas Besar (MATA KULIAH MANAJEMEN PROYEK PERANGKAT LUNAK) </vt:lpstr>
      <vt:lpstr>Responsi Tugas Besar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2010-06-17T00:26:28Z</dcterms:created>
  <dcterms:modified xsi:type="dcterms:W3CDTF">2023-06-05T02:39:12Z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TC103524809990</vt:lpwstr>
  </property>
</Properties>
</file>