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88163" cy="10020300"/>
  <p:defaultTextStyle>
    <a:defPPr>
      <a:defRPr lang="ru-RU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6" y="-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C37-9745-4F72-91CF-513CE1971849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6AA-CB7B-4F40-AE80-373EAC7EF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30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C37-9745-4F72-91CF-513CE1971849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6AA-CB7B-4F40-AE80-373EAC7EF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82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06375"/>
            <a:ext cx="2228850" cy="438785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06375"/>
            <a:ext cx="6521450" cy="43878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C37-9745-4F72-91CF-513CE1971849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6AA-CB7B-4F40-AE80-373EAC7EF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10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C37-9745-4F72-91CF-513CE1971849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6AA-CB7B-4F40-AE80-373EAC7EF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7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C37-9745-4F72-91CF-513CE1971849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6AA-CB7B-4F40-AE80-373EAC7EF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69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75150" cy="33940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1200151"/>
            <a:ext cx="4375150" cy="33940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C37-9745-4F72-91CF-513CE1971849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6AA-CB7B-4F40-AE80-373EAC7EF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5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C37-9745-4F72-91CF-513CE1971849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6AA-CB7B-4F40-AE80-373EAC7EF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4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C37-9745-4F72-91CF-513CE1971849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6AA-CB7B-4F40-AE80-373EAC7EF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2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C37-9745-4F72-91CF-513CE1971849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6AA-CB7B-4F40-AE80-373EAC7EF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29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C37-9745-4F72-91CF-513CE1971849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6AA-CB7B-4F40-AE80-373EAC7EF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61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C37-9745-4F72-91CF-513CE1971849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6AA-CB7B-4F40-AE80-373EAC7EF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07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AC37-9745-4F72-91CF-513CE1971849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96AA-CB7B-4F40-AE80-373EAC7EF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22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2866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4" y="260648"/>
            <a:ext cx="9649072" cy="6417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/>
              <a:t>Тошкент</a:t>
            </a:r>
            <a:r>
              <a:rPr lang="ru-RU" sz="2000" b="1" dirty="0"/>
              <a:t> </a:t>
            </a:r>
            <a:r>
              <a:rPr lang="ru-RU" sz="2000" b="1" dirty="0" err="1"/>
              <a:t>ша</a:t>
            </a:r>
            <a:r>
              <a:rPr lang="uz-Cyrl-UZ" sz="2000" b="1" dirty="0"/>
              <a:t>хар хокимлигининг </a:t>
            </a:r>
            <a:endParaRPr lang="ru-RU" sz="2000" dirty="0"/>
          </a:p>
          <a:p>
            <a:pPr algn="ctr"/>
            <a:r>
              <a:rPr lang="uz-Cyrl-UZ" sz="2000" b="1" dirty="0"/>
              <a:t>ҳудудий коммунал фойдаланиш бирлашмаси тўғрисида</a:t>
            </a:r>
            <a:endParaRPr lang="ru-RU" sz="2000" dirty="0"/>
          </a:p>
          <a:p>
            <a:pPr algn="ctr"/>
            <a:r>
              <a:rPr lang="uz-Cyrl-UZ" sz="2000" b="1" dirty="0"/>
              <a:t>МАЪЛУМОТ </a:t>
            </a:r>
            <a:endParaRPr lang="ru-RU" sz="2000" dirty="0"/>
          </a:p>
          <a:p>
            <a:pPr algn="ctr"/>
            <a:r>
              <a:rPr lang="uz-Cyrl-UZ" sz="2000" dirty="0"/>
              <a:t>(паспорт)</a:t>
            </a:r>
            <a:endParaRPr lang="ru-RU" sz="2000" dirty="0"/>
          </a:p>
          <a:p>
            <a:r>
              <a:rPr lang="uz-Cyrl-UZ" sz="2000" dirty="0"/>
              <a:t> </a:t>
            </a:r>
            <a:endParaRPr lang="ru-RU" sz="2000" dirty="0"/>
          </a:p>
          <a:p>
            <a:pPr marL="457200" lvl="0" indent="-457200">
              <a:buFont typeface="+mj-lt"/>
              <a:buAutoNum type="arabicPeriod"/>
            </a:pPr>
            <a:r>
              <a:rPr lang="uz-Cyrl-UZ" sz="2000" b="1" dirty="0"/>
              <a:t>Ташкил Этилиши:</a:t>
            </a:r>
            <a:r>
              <a:rPr lang="uz-Cyrl-UZ" sz="2000" dirty="0"/>
              <a:t> Ўзбекистон Республикаси Вазирлар Маҳкамасининг 1993 йил 22 июлдаги 371-сонли ва Тошкент шаҳар Хокимининг 1993йил 16 августдаги 154-сонли қарори билан ташкил этилди.</a:t>
            </a:r>
            <a:endParaRPr lang="ru-RU" sz="2000" dirty="0"/>
          </a:p>
          <a:p>
            <a:pPr marL="457200" lvl="0" indent="-457200">
              <a:buFont typeface="+mj-lt"/>
              <a:buAutoNum type="arabicPeriod"/>
            </a:pPr>
            <a:r>
              <a:rPr lang="uz-Cyrl-UZ" sz="2000" b="1" dirty="0"/>
              <a:t>Қайси вазирлик , ташкилот негизида ташкил этилган:</a:t>
            </a:r>
            <a:r>
              <a:rPr lang="uz-Cyrl-UZ" sz="2000" dirty="0"/>
              <a:t>	Тошкент шаҳар ҳокимлиги.</a:t>
            </a:r>
            <a:endParaRPr lang="ru-RU" sz="2000" dirty="0"/>
          </a:p>
          <a:p>
            <a:pPr marL="457200" lvl="0" indent="-457200">
              <a:buFont typeface="+mj-lt"/>
              <a:buAutoNum type="arabicPeriod"/>
            </a:pPr>
            <a:r>
              <a:rPr lang="uz-Cyrl-UZ" sz="2000" b="1" dirty="0"/>
              <a:t>Ташкилотнинг номи: </a:t>
            </a:r>
            <a:r>
              <a:rPr lang="uz-Cyrl-UZ" sz="2000" dirty="0"/>
              <a:t>Тошкент шахар хокимлигининг худудий          коммунал фойдаланиш бирлашмаси.</a:t>
            </a:r>
            <a:endParaRPr lang="ru-RU" sz="2000" dirty="0"/>
          </a:p>
          <a:p>
            <a:pPr marL="457200" lvl="0" indent="-457200">
              <a:buFont typeface="+mj-lt"/>
              <a:buAutoNum type="arabicPeriod"/>
            </a:pPr>
            <a:r>
              <a:rPr lang="uz-Cyrl-UZ" sz="2000" b="1" dirty="0"/>
              <a:t>Манзил:</a:t>
            </a:r>
            <a:r>
              <a:rPr lang="uz-Cyrl-UZ" sz="2000" dirty="0"/>
              <a:t> Тошкент шаҳар, Т.Шевченко, 26-уй.</a:t>
            </a:r>
            <a:endParaRPr lang="ru-RU" sz="2000" dirty="0"/>
          </a:p>
          <a:p>
            <a:pPr marL="457200" lvl="0" indent="-457200">
              <a:buFont typeface="+mj-lt"/>
              <a:buAutoNum type="arabicPeriod"/>
            </a:pPr>
            <a:r>
              <a:rPr lang="uz-Cyrl-UZ" sz="2000" b="1" dirty="0"/>
              <a:t>Телефонлар:</a:t>
            </a:r>
            <a:r>
              <a:rPr lang="uz-Cyrl-UZ" sz="2000" dirty="0"/>
              <a:t> 256-69-18, 256-69-15</a:t>
            </a:r>
            <a:endParaRPr lang="ru-RU" sz="2000" dirty="0"/>
          </a:p>
          <a:p>
            <a:pPr marL="457200" lvl="0" indent="-457200">
              <a:buFont typeface="+mj-lt"/>
              <a:buAutoNum type="arabicPeriod"/>
            </a:pPr>
            <a:r>
              <a:rPr lang="uz-Cyrl-UZ" sz="2000" b="1" dirty="0"/>
              <a:t>Факс:</a:t>
            </a:r>
            <a:r>
              <a:rPr lang="uz-Cyrl-UZ" sz="2000" dirty="0"/>
              <a:t> 256-69-18</a:t>
            </a:r>
            <a:endParaRPr lang="ru-RU" sz="2000" dirty="0"/>
          </a:p>
          <a:p>
            <a:pPr marL="457200" lvl="0" indent="-457200">
              <a:buFont typeface="+mj-lt"/>
              <a:buAutoNum type="arabicPeriod"/>
            </a:pPr>
            <a:r>
              <a:rPr lang="uz-Cyrl-UZ" sz="2000" b="1" dirty="0"/>
              <a:t>Почта Идекси:</a:t>
            </a:r>
            <a:r>
              <a:rPr lang="uz-Cyrl-UZ" sz="2000" dirty="0"/>
              <a:t> 100060</a:t>
            </a:r>
            <a:endParaRPr lang="ru-RU" sz="2000" dirty="0"/>
          </a:p>
          <a:p>
            <a:pPr marL="457200" lvl="0" indent="-457200">
              <a:buFont typeface="+mj-lt"/>
              <a:buAutoNum type="arabicPeriod"/>
            </a:pPr>
            <a:r>
              <a:rPr lang="uz-Cyrl-UZ" sz="2000" b="1" dirty="0"/>
              <a:t>Бўйсунувчи ташкилот номи: </a:t>
            </a:r>
            <a:r>
              <a:rPr lang="uz-Cyrl-UZ" sz="2000" dirty="0"/>
              <a:t>Тошкент шаҳар ҳокимлиги</a:t>
            </a:r>
            <a:endParaRPr lang="ru-RU" sz="2000" dirty="0"/>
          </a:p>
          <a:p>
            <a:pPr marL="457200" lvl="0" indent="-457200">
              <a:buFont typeface="+mj-lt"/>
              <a:buAutoNum type="arabicPeriod"/>
            </a:pPr>
            <a:r>
              <a:rPr lang="uz-Cyrl-UZ" sz="2000" b="1" dirty="0"/>
              <a:t>Бирлашма Бош директори:</a:t>
            </a:r>
            <a:endParaRPr lang="ru-RU" sz="2000" dirty="0"/>
          </a:p>
          <a:p>
            <a:pPr marL="457200" lvl="0" indent="-457200">
              <a:buFont typeface="+mj-lt"/>
              <a:buAutoNum type="arabicPeriod"/>
            </a:pPr>
            <a:r>
              <a:rPr lang="uz-Cyrl-UZ" sz="2000" b="1" dirty="0"/>
              <a:t>Бирлашма тузилмаси бўйича жами ишчи – хизматчилар сони: </a:t>
            </a:r>
            <a:r>
              <a:rPr lang="uz-Cyrl-UZ" sz="2000" dirty="0"/>
              <a:t>62та штат бирлиги, шундан аппарат ходимлари – 46та.</a:t>
            </a:r>
            <a:endParaRPr lang="ru-RU" sz="2000" dirty="0"/>
          </a:p>
          <a:p>
            <a:pPr marL="457200" lvl="0" indent="-457200">
              <a:buFont typeface="+mj-lt"/>
              <a:buAutoNum type="arabicPeriod"/>
            </a:pPr>
            <a:r>
              <a:rPr lang="uz-Cyrl-UZ" sz="2000" b="1" dirty="0"/>
              <a:t>Бирлашма тасарруфига кирувчи ташкилотлар : </a:t>
            </a:r>
            <a:r>
              <a:rPr lang="uz-Cyrl-UZ" sz="2000" dirty="0"/>
              <a:t>10 та ташкилот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596174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</Words>
  <Application>Microsoft Office PowerPoint</Application>
  <PresentationFormat>Лист A4 (210x297 мм)</PresentationFormat>
  <Paragraphs>16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cp:lastPrinted>2016-10-07T07:02:09Z</cp:lastPrinted>
  <dcterms:created xsi:type="dcterms:W3CDTF">2016-10-07T06:56:19Z</dcterms:created>
  <dcterms:modified xsi:type="dcterms:W3CDTF">2016-10-07T07:20:27Z</dcterms:modified>
</cp:coreProperties>
</file>