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0" autoAdjust="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9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Gormsey</a:t>
            </a:r>
            <a:r>
              <a:rPr/>
              <a:t> </a:t>
            </a:r>
            <a:r>
              <a:rPr/>
              <a:t>Trihalomethane</a:t>
            </a:r>
            <a:r>
              <a:rPr/>
              <a:t> </a:t>
            </a:r>
            <a:r>
              <a:rPr/>
              <a:t>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Prevos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guideline lowers the maximum value for THMs at the customer tap to 0.20 mg/l.</a:t>
            </a:r>
          </a:p>
          <a:p>
            <a:pPr lvl="1"/>
            <a:r>
              <a:rPr/>
              <a:t>This report reviews historical data to assess the risk of non-compliance.</a:t>
            </a:r>
          </a:p>
          <a:p>
            <a:pPr lvl="1"/>
            <a:r>
              <a:rPr/>
              <a:t>Assumes no operational changes are implemented.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Monthly samples are taken from customer taps in each town.</a:t>
            </a:r>
          </a:p>
          <a:p>
            <a:pPr lvl="1"/>
            <a:r>
              <a:rPr/>
              <a:t>Data avalable between 2017-01-12 and 2018-12-20.</a:t>
            </a:r>
          </a:p>
          <a:p>
            <a:pPr lvl="1"/>
            <a:r>
              <a:rPr/>
              <a:t>Fields:</a:t>
            </a:r>
          </a:p>
          <a:p>
            <a:pPr lvl="2"/>
            <a:r>
              <a:rPr>
                <a:latin typeface="Courier"/>
              </a:rPr>
              <a:t>Sample_No</a:t>
            </a:r>
            <a:r>
              <a:rPr/>
              <a:t>: Number of the sample</a:t>
            </a:r>
          </a:p>
          <a:p>
            <a:pPr lvl="2"/>
            <a:r>
              <a:rPr>
                <a:latin typeface="Courier"/>
              </a:rPr>
              <a:t>Date</a:t>
            </a:r>
            <a:r>
              <a:rPr/>
              <a:t>: Date the sample was taken</a:t>
            </a:r>
          </a:p>
          <a:p>
            <a:pPr lvl="2"/>
            <a:r>
              <a:rPr>
                <a:latin typeface="Courier"/>
              </a:rPr>
              <a:t>Sample_Point</a:t>
            </a:r>
            <a:r>
              <a:rPr/>
              <a:t>: Sample point asset number</a:t>
            </a:r>
          </a:p>
          <a:p>
            <a:pPr lvl="2"/>
            <a:r>
              <a:rPr>
                <a:latin typeface="Courier"/>
              </a:rPr>
              <a:t>Town</a:t>
            </a:r>
            <a:r>
              <a:rPr/>
              <a:t>: Town</a:t>
            </a:r>
          </a:p>
          <a:p>
            <a:pPr lvl="2"/>
            <a:r>
              <a:rPr>
                <a:latin typeface="Courier"/>
              </a:rPr>
              <a:t>Result</a:t>
            </a:r>
            <a:r>
              <a:rPr/>
              <a:t>: Test result</a:t>
            </a:r>
          </a:p>
        </p:txBody>
      </p:sp>
      <p:pic>
        <p:nvPicPr>
          <p:cNvPr descr="https://www.tucsonaz.gov/files/water/img/IMG_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16800" y="1714500"/>
            <a:ext cx="2628900" cy="394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62700" y="5664200"/>
            <a:ext cx="4749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tap.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714500"/>
          <a:ext cx="10058400" cy="3949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Samples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Bellmoral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Blancathey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Merton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Paethsmouth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Pontybridge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Snake’s</a:t>
                      </a:r>
                      <a:r>
                        <a:rPr/>
                        <a:t> </a:t>
                      </a:r>
                      <a:r>
                        <a:rPr/>
                        <a:t>Canyon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Southwold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Strathmore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Swadlincote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Tarnstead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Wakefield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066800" y="5664200"/>
            <a:ext cx="10058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numbers.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Trends</a:t>
            </a:r>
          </a:p>
        </p:txBody>
      </p:sp>
      <p:pic>
        <p:nvPicPr>
          <p:cNvPr descr="chapter_06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714500"/>
            <a:ext cx="89154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pic>
        <p:nvPicPr>
          <p:cNvPr descr="chapter_06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714500"/>
            <a:ext cx="55753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5 samples exceeded the proposed new limit in Southwold, Merton</a:t>
            </a:r>
          </a:p>
        </p:txBody>
      </p:sp>
    </p:spTree>
  </p:cSld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Gormsey Trihalomethane Compliance</dc:title>
  <dc:creator>Peter Prevos</dc:creator>
  <cp:keywords/>
  <dcterms:created xsi:type="dcterms:W3CDTF">2020-05-27T08:36:18Z</dcterms:created>
  <dcterms:modified xsi:type="dcterms:W3CDTF">2020-05-27T08:36:18Z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