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98"/>
    <p:restoredTop sz="95707"/>
  </p:normalViewPr>
  <p:slideViewPr>
    <p:cSldViewPr snapToGrid="0">
      <p:cViewPr varScale="1">
        <p:scale>
          <a:sx n="86" d="100"/>
          <a:sy n="86" d="100"/>
        </p:scale>
        <p:origin x="6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C786F-3069-7E4B-B18E-C4D5D941D92F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376D7-29B8-004B-A104-9ED365E6C7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244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Purple">
    <p:bg>
      <p:bgPr>
        <a:solidFill>
          <a:srgbClr val="DEBA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834AC1-CBE6-BEBF-0040-C24071A39836}"/>
              </a:ext>
            </a:extLst>
          </p:cNvPr>
          <p:cNvCxnSpPr>
            <a:cxnSpLocks/>
          </p:cNvCxnSpPr>
          <p:nvPr userDrawn="1"/>
        </p:nvCxnSpPr>
        <p:spPr>
          <a:xfrm>
            <a:off x="539749" y="1032510"/>
            <a:ext cx="111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619B9AF-4893-F111-EFA3-68AC6EAACCEF}"/>
              </a:ext>
            </a:extLst>
          </p:cNvPr>
          <p:cNvCxnSpPr>
            <a:cxnSpLocks/>
          </p:cNvCxnSpPr>
          <p:nvPr userDrawn="1"/>
        </p:nvCxnSpPr>
        <p:spPr>
          <a:xfrm>
            <a:off x="539749" y="6182814"/>
            <a:ext cx="111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BBC365D-5A31-291F-D402-C279B06E25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 bIns="1080000" anchor="ctr" anchorCtr="1"/>
          <a:lstStyle>
            <a:lvl1pPr algn="ctr">
              <a:defRPr sz="12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187DFC-F924-1341-6E1A-809DCD07694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9751" y="6280150"/>
            <a:ext cx="5083200" cy="47745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&lt;Additional info if required e.g. date / version&gt;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F818367-BFC0-3791-EFC2-31DA4D89AF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925" y="492125"/>
            <a:ext cx="2034000" cy="420590"/>
          </a:xfrm>
          <a:prstGeom prst="rect">
            <a:avLst/>
          </a:prstGeom>
        </p:spPr>
      </p:pic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A839FA87-03D6-EA60-331E-51B3CE834C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9750" y="1371601"/>
            <a:ext cx="5083175" cy="4453888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500" b="1"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1400"/>
              </a:spcBef>
              <a:buNone/>
              <a:defRPr sz="21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2100"/>
            </a:lvl3pPr>
            <a:lvl4pPr marL="0" indent="0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21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2100"/>
            </a:lvl5pPr>
          </a:lstStyle>
          <a:p>
            <a:pPr lvl="0"/>
            <a:r>
              <a:rPr lang="en-GB" dirty="0"/>
              <a:t>[Title: Purple] L1 &lt;Heading&gt;</a:t>
            </a:r>
          </a:p>
          <a:p>
            <a:pPr lvl="1"/>
            <a:r>
              <a:rPr lang="en-GB" dirty="0"/>
              <a:t>Second level &lt;Subheading&gt;</a:t>
            </a:r>
          </a:p>
        </p:txBody>
      </p:sp>
    </p:spTree>
    <p:extLst>
      <p:ext uri="{BB962C8B-B14F-4D97-AF65-F5344CB8AC3E}">
        <p14:creationId xmlns:p14="http://schemas.microsoft.com/office/powerpoint/2010/main" val="876851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44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: Steel Blue">
    <p:bg>
      <p:bgPr>
        <a:solidFill>
          <a:srgbClr val="C7CC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1187DFC-F924-1341-6E1A-809DCD07694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9749" y="644400"/>
            <a:ext cx="11109600" cy="57908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&lt;Section&gt;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A839FA87-03D6-EA60-331E-51B3CE834C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9750" y="1371601"/>
            <a:ext cx="11109600" cy="4453888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500" b="1"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1400"/>
              </a:spcBef>
              <a:buNone/>
              <a:defRPr sz="21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2100"/>
            </a:lvl3pPr>
            <a:lvl4pPr marL="0" indent="0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21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2100"/>
            </a:lvl5pPr>
          </a:lstStyle>
          <a:p>
            <a:pPr lvl="0"/>
            <a:r>
              <a:rPr lang="en-GB" dirty="0"/>
              <a:t>[Divider: Steel Blue] L1 &lt;Heading&gt;</a:t>
            </a:r>
          </a:p>
          <a:p>
            <a:pPr lvl="1"/>
            <a:r>
              <a:rPr lang="en-GB" dirty="0"/>
              <a:t>Second level &lt;Subheading&gt;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B93B763-F3D7-2D20-A037-78B6B238792B}"/>
              </a:ext>
            </a:extLst>
          </p:cNvPr>
          <p:cNvCxnSpPr>
            <a:cxnSpLocks/>
          </p:cNvCxnSpPr>
          <p:nvPr userDrawn="1"/>
        </p:nvCxnSpPr>
        <p:spPr>
          <a:xfrm>
            <a:off x="539750" y="539750"/>
            <a:ext cx="111122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8274C5A-71BF-9AFA-9932-4C01CF9FA514}"/>
              </a:ext>
            </a:extLst>
          </p:cNvPr>
          <p:cNvCxnSpPr>
            <a:cxnSpLocks/>
          </p:cNvCxnSpPr>
          <p:nvPr userDrawn="1"/>
        </p:nvCxnSpPr>
        <p:spPr>
          <a:xfrm>
            <a:off x="539750" y="6315075"/>
            <a:ext cx="111122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999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74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full wid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E3B4D-11EB-528E-87D4-5AF1AF9A54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[Title and full width content]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EF658-54F3-6869-532D-4787CF83B4F6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GB" dirty="0"/>
              <a:t>First level &lt;Text size option 1&gt;</a:t>
            </a:r>
          </a:p>
          <a:p>
            <a:pPr lvl="1"/>
            <a:r>
              <a:rPr lang="en-GB" dirty="0"/>
              <a:t>Second level &lt;Bullet Level 1/Text size option 1&gt;</a:t>
            </a:r>
          </a:p>
          <a:p>
            <a:pPr lvl="2"/>
            <a:r>
              <a:rPr lang="en-GB" dirty="0"/>
              <a:t>Third level &lt;Bullet Level 2/Text size option 1&gt;</a:t>
            </a:r>
          </a:p>
          <a:p>
            <a:pPr lvl="3"/>
            <a:r>
              <a:rPr lang="en-GB" dirty="0"/>
              <a:t>Fourth level &lt;Text size option 2&gt;</a:t>
            </a:r>
          </a:p>
          <a:p>
            <a:pPr lvl="4"/>
            <a:r>
              <a:rPr lang="en-GB" dirty="0"/>
              <a:t>Fifth level &lt;Bullet Level 1/Text size option 2&gt;</a:t>
            </a:r>
          </a:p>
          <a:p>
            <a:pPr lvl="5"/>
            <a:r>
              <a:rPr lang="en-GB" dirty="0"/>
              <a:t>Sixth level &lt;Bullet Level 2/Text size option 2&gt;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B821F-B476-5776-0EF3-8BA3F9FDF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&lt;Footer&gt;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C0317-CAC3-B36D-C6B3-398C2A93E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E57-5206-D342-989E-1946E81C3C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0449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94" userDrawn="1">
          <p15:clr>
            <a:srgbClr val="FBAE40"/>
          </p15:clr>
        </p15:guide>
        <p15:guide id="2" orient="horz" pos="3636" userDrawn="1">
          <p15:clr>
            <a:srgbClr val="FBAE40"/>
          </p15:clr>
        </p15:guide>
        <p15:guide id="3" pos="3782" userDrawn="1">
          <p15:clr>
            <a:srgbClr val="FBAE40"/>
          </p15:clr>
        </p15:guide>
        <p15:guide id="4" pos="3190" userDrawn="1">
          <p15:clr>
            <a:srgbClr val="FBAE40"/>
          </p15:clr>
        </p15:guide>
        <p15:guide id="5" pos="2593" userDrawn="1">
          <p15:clr>
            <a:srgbClr val="FBAE40"/>
          </p15:clr>
        </p15:guide>
        <p15:guide id="6" pos="2004" userDrawn="1">
          <p15:clr>
            <a:srgbClr val="FBAE40"/>
          </p15:clr>
        </p15:guide>
        <p15:guide id="7" pos="1412" userDrawn="1">
          <p15:clr>
            <a:srgbClr val="FBAE40"/>
          </p15:clr>
        </p15:guide>
        <p15:guide id="8" pos="820" userDrawn="1">
          <p15:clr>
            <a:srgbClr val="FBAE40"/>
          </p15:clr>
        </p15:guide>
        <p15:guide id="9" pos="4376" userDrawn="1">
          <p15:clr>
            <a:srgbClr val="FBAE40"/>
          </p15:clr>
        </p15:guide>
        <p15:guide id="10" pos="4968" userDrawn="1">
          <p15:clr>
            <a:srgbClr val="FBAE40"/>
          </p15:clr>
        </p15:guide>
        <p15:guide id="11" pos="5562" userDrawn="1">
          <p15:clr>
            <a:srgbClr val="FBAE40"/>
          </p15:clr>
        </p15:guide>
        <p15:guide id="12" pos="6154" userDrawn="1">
          <p15:clr>
            <a:srgbClr val="FBAE40"/>
          </p15:clr>
        </p15:guide>
        <p15:guide id="13" pos="6746" userDrawn="1">
          <p15:clr>
            <a:srgbClr val="FBAE40"/>
          </p15:clr>
        </p15:guide>
        <p15:guide id="14" pos="932" userDrawn="1">
          <p15:clr>
            <a:srgbClr val="FBAE40"/>
          </p15:clr>
        </p15:guide>
        <p15:guide id="15" pos="1524" userDrawn="1">
          <p15:clr>
            <a:srgbClr val="FBAE40"/>
          </p15:clr>
        </p15:guide>
        <p15:guide id="16" pos="2116" userDrawn="1">
          <p15:clr>
            <a:srgbClr val="FBAE40"/>
          </p15:clr>
        </p15:guide>
        <p15:guide id="17" pos="2710" userDrawn="1">
          <p15:clr>
            <a:srgbClr val="FBAE40"/>
          </p15:clr>
        </p15:guide>
        <p15:guide id="18" pos="3302" userDrawn="1">
          <p15:clr>
            <a:srgbClr val="FBAE40"/>
          </p15:clr>
        </p15:guide>
        <p15:guide id="19" pos="3896" userDrawn="1">
          <p15:clr>
            <a:srgbClr val="FBAE40"/>
          </p15:clr>
        </p15:guide>
        <p15:guide id="20" pos="4488" userDrawn="1">
          <p15:clr>
            <a:srgbClr val="FBAE40"/>
          </p15:clr>
        </p15:guide>
        <p15:guide id="21" pos="5080" userDrawn="1">
          <p15:clr>
            <a:srgbClr val="FBAE40"/>
          </p15:clr>
        </p15:guide>
        <p15:guide id="22" pos="5674" userDrawn="1">
          <p15:clr>
            <a:srgbClr val="FBAE40"/>
          </p15:clr>
        </p15:guide>
        <p15:guide id="23" pos="6266" userDrawn="1">
          <p15:clr>
            <a:srgbClr val="FBAE40"/>
          </p15:clr>
        </p15:guide>
        <p15:guide id="24" pos="6858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E3B4D-11EB-528E-87D4-5AF1AF9A54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752" y="644400"/>
            <a:ext cx="6411600" cy="885600"/>
          </a:xfrm>
        </p:spPr>
        <p:txBody>
          <a:bodyPr/>
          <a:lstStyle/>
          <a:p>
            <a:r>
              <a:rPr lang="en-GB" dirty="0"/>
              <a:t>[Title and single content]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EF658-54F3-6869-532D-4787CF83B4F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9748" y="1582706"/>
            <a:ext cx="6411600" cy="4179915"/>
          </a:xfrm>
        </p:spPr>
        <p:txBody>
          <a:bodyPr/>
          <a:lstStyle/>
          <a:p>
            <a:pPr lvl="0"/>
            <a:r>
              <a:rPr lang="en-GB" dirty="0"/>
              <a:t>First level &lt;Text size option 1&gt;</a:t>
            </a:r>
          </a:p>
          <a:p>
            <a:pPr lvl="1"/>
            <a:r>
              <a:rPr lang="en-GB" dirty="0"/>
              <a:t>Second level &lt;Bullet Level 1/Text size option 1&gt;</a:t>
            </a:r>
          </a:p>
          <a:p>
            <a:pPr lvl="2"/>
            <a:r>
              <a:rPr lang="en-GB" dirty="0"/>
              <a:t>Third level &lt;Bullet Level 2/Text size option 1&gt;</a:t>
            </a:r>
          </a:p>
          <a:p>
            <a:pPr lvl="3"/>
            <a:r>
              <a:rPr lang="en-GB" dirty="0"/>
              <a:t>Fourth level &lt;Text size option 2&gt;</a:t>
            </a:r>
          </a:p>
          <a:p>
            <a:pPr lvl="4"/>
            <a:r>
              <a:rPr lang="en-GB" dirty="0"/>
              <a:t>Fifth level &lt;Bullet Level 1/Text size option 2&gt;</a:t>
            </a:r>
          </a:p>
          <a:p>
            <a:pPr lvl="5"/>
            <a:r>
              <a:rPr lang="en-GB" dirty="0"/>
              <a:t>Sixth level &lt;Bullet Level 2/Text size option 2&gt;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B821F-B476-5776-0EF3-8BA3F9FDF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&lt;Footer&gt;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C0317-CAC3-B36D-C6B3-398C2A93E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E57-5206-D342-989E-1946E81C3C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772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94" userDrawn="1">
          <p15:clr>
            <a:srgbClr val="FBAE40"/>
          </p15:clr>
        </p15:guide>
        <p15:guide id="2" orient="horz" pos="3636" userDrawn="1">
          <p15:clr>
            <a:srgbClr val="FBAE40"/>
          </p15:clr>
        </p15:guide>
        <p15:guide id="3" pos="3782" userDrawn="1">
          <p15:clr>
            <a:srgbClr val="FBAE40"/>
          </p15:clr>
        </p15:guide>
        <p15:guide id="4" pos="3190" userDrawn="1">
          <p15:clr>
            <a:srgbClr val="FBAE40"/>
          </p15:clr>
        </p15:guide>
        <p15:guide id="5" pos="2598" userDrawn="1">
          <p15:clr>
            <a:srgbClr val="FBAE40"/>
          </p15:clr>
        </p15:guide>
        <p15:guide id="6" pos="2004" userDrawn="1">
          <p15:clr>
            <a:srgbClr val="FBAE40"/>
          </p15:clr>
        </p15:guide>
        <p15:guide id="7" pos="1412" userDrawn="1">
          <p15:clr>
            <a:srgbClr val="FBAE40"/>
          </p15:clr>
        </p15:guide>
        <p15:guide id="8" pos="820" userDrawn="1">
          <p15:clr>
            <a:srgbClr val="FBAE40"/>
          </p15:clr>
        </p15:guide>
        <p15:guide id="9" pos="4376" userDrawn="1">
          <p15:clr>
            <a:srgbClr val="FBAE40"/>
          </p15:clr>
        </p15:guide>
        <p15:guide id="10" pos="4968" userDrawn="1">
          <p15:clr>
            <a:srgbClr val="FBAE40"/>
          </p15:clr>
        </p15:guide>
        <p15:guide id="11" pos="5562" userDrawn="1">
          <p15:clr>
            <a:srgbClr val="FBAE40"/>
          </p15:clr>
        </p15:guide>
        <p15:guide id="12" pos="6154" userDrawn="1">
          <p15:clr>
            <a:srgbClr val="FBAE40"/>
          </p15:clr>
        </p15:guide>
        <p15:guide id="13" pos="6746" userDrawn="1">
          <p15:clr>
            <a:srgbClr val="FBAE40"/>
          </p15:clr>
        </p15:guide>
        <p15:guide id="14" pos="932" userDrawn="1">
          <p15:clr>
            <a:srgbClr val="FBAE40"/>
          </p15:clr>
        </p15:guide>
        <p15:guide id="15" pos="1524" userDrawn="1">
          <p15:clr>
            <a:srgbClr val="FBAE40"/>
          </p15:clr>
        </p15:guide>
        <p15:guide id="16" pos="2116" userDrawn="1">
          <p15:clr>
            <a:srgbClr val="FBAE40"/>
          </p15:clr>
        </p15:guide>
        <p15:guide id="17" pos="2710" userDrawn="1">
          <p15:clr>
            <a:srgbClr val="FBAE40"/>
          </p15:clr>
        </p15:guide>
        <p15:guide id="18" pos="3302" userDrawn="1">
          <p15:clr>
            <a:srgbClr val="FBAE40"/>
          </p15:clr>
        </p15:guide>
        <p15:guide id="19" pos="3896" userDrawn="1">
          <p15:clr>
            <a:srgbClr val="FBAE40"/>
          </p15:clr>
        </p15:guide>
        <p15:guide id="20" pos="4488" userDrawn="1">
          <p15:clr>
            <a:srgbClr val="FBAE40"/>
          </p15:clr>
        </p15:guide>
        <p15:guide id="21" pos="5080" userDrawn="1">
          <p15:clr>
            <a:srgbClr val="FBAE40"/>
          </p15:clr>
        </p15:guide>
        <p15:guide id="22" pos="5674" userDrawn="1">
          <p15:clr>
            <a:srgbClr val="FBAE40"/>
          </p15:clr>
        </p15:guide>
        <p15:guide id="23" pos="6266" userDrawn="1">
          <p15:clr>
            <a:srgbClr val="FBAE40"/>
          </p15:clr>
        </p15:guide>
        <p15:guide id="24" pos="685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E3B4D-11EB-528E-87D4-5AF1AF9A54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752" y="644400"/>
            <a:ext cx="11109600" cy="885600"/>
          </a:xfrm>
        </p:spPr>
        <p:txBody>
          <a:bodyPr/>
          <a:lstStyle/>
          <a:p>
            <a:r>
              <a:rPr lang="en-GB" dirty="0"/>
              <a:t>[Title and two column content]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EF658-54F3-6869-532D-4787CF83B4F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9748" y="1582706"/>
            <a:ext cx="5464177" cy="4179915"/>
          </a:xfrm>
        </p:spPr>
        <p:txBody>
          <a:bodyPr rIns="360000"/>
          <a:lstStyle/>
          <a:p>
            <a:pPr lvl="0"/>
            <a:r>
              <a:rPr lang="en-GB" dirty="0"/>
              <a:t>First level &lt;Text size option 1&gt;</a:t>
            </a:r>
          </a:p>
          <a:p>
            <a:pPr lvl="1"/>
            <a:r>
              <a:rPr lang="en-GB" dirty="0"/>
              <a:t>Second level &lt;Bullet Level 1/Text size option 1&gt;</a:t>
            </a:r>
          </a:p>
          <a:p>
            <a:pPr lvl="2"/>
            <a:r>
              <a:rPr lang="en-GB" dirty="0"/>
              <a:t>Third level &lt;Bullet Level 2/Text size option 1&gt;</a:t>
            </a:r>
          </a:p>
          <a:p>
            <a:pPr lvl="3"/>
            <a:r>
              <a:rPr lang="en-GB" dirty="0"/>
              <a:t>Fourth level &lt;Text size option 2&gt;</a:t>
            </a:r>
          </a:p>
          <a:p>
            <a:pPr lvl="4"/>
            <a:r>
              <a:rPr lang="en-GB" dirty="0"/>
              <a:t>Fifth level &lt;Bullet Level 1/Text size option 2&gt;</a:t>
            </a:r>
          </a:p>
          <a:p>
            <a:pPr lvl="5"/>
            <a:r>
              <a:rPr lang="en-GB" dirty="0"/>
              <a:t>Sixth level &lt;Bullet Level 2/Text size option 2&gt;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B821F-B476-5776-0EF3-8BA3F9FDF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&lt;Footer&gt;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C0317-CAC3-B36D-C6B3-398C2A93E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E57-5206-D342-989E-1946E81C3CBF}" type="slidenum">
              <a:rPr lang="en-GB" smtClean="0"/>
              <a:t>‹#›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5C0D04-692B-A906-3D95-BAF7ED68375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188775" y="1582706"/>
            <a:ext cx="5464177" cy="4179915"/>
          </a:xfrm>
        </p:spPr>
        <p:txBody>
          <a:bodyPr rIns="360000"/>
          <a:lstStyle/>
          <a:p>
            <a:pPr lvl="0"/>
            <a:r>
              <a:rPr lang="en-GB" dirty="0"/>
              <a:t>First level &lt;Text size option 1&gt;</a:t>
            </a:r>
          </a:p>
          <a:p>
            <a:pPr lvl="1"/>
            <a:r>
              <a:rPr lang="en-GB" dirty="0"/>
              <a:t>Second level &lt;Bullet Level 1/Text size option 1&gt;</a:t>
            </a:r>
          </a:p>
          <a:p>
            <a:pPr lvl="2"/>
            <a:r>
              <a:rPr lang="en-GB" dirty="0"/>
              <a:t>Third level &lt;Bullet Level 2/Text size option 1&gt;</a:t>
            </a:r>
          </a:p>
          <a:p>
            <a:pPr lvl="3"/>
            <a:r>
              <a:rPr lang="en-GB" dirty="0"/>
              <a:t>Fourth level &lt;Text size option 2&gt;</a:t>
            </a:r>
          </a:p>
          <a:p>
            <a:pPr lvl="4"/>
            <a:r>
              <a:rPr lang="en-GB" dirty="0"/>
              <a:t>Fifth level &lt;Bullet Level 1/Text size option 2&gt;</a:t>
            </a:r>
          </a:p>
          <a:p>
            <a:pPr lvl="5"/>
            <a:r>
              <a:rPr lang="en-GB" dirty="0"/>
              <a:t>Sixth level &lt;Bullet Level 2/Text size option 2&gt;</a:t>
            </a:r>
          </a:p>
        </p:txBody>
      </p:sp>
    </p:spTree>
    <p:extLst>
      <p:ext uri="{BB962C8B-B14F-4D97-AF65-F5344CB8AC3E}">
        <p14:creationId xmlns:p14="http://schemas.microsoft.com/office/powerpoint/2010/main" val="3732828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94" userDrawn="1">
          <p15:clr>
            <a:srgbClr val="FBAE40"/>
          </p15:clr>
        </p15:guide>
        <p15:guide id="2" orient="horz" pos="3636" userDrawn="1">
          <p15:clr>
            <a:srgbClr val="FBAE40"/>
          </p15:clr>
        </p15:guide>
        <p15:guide id="3" pos="3782" userDrawn="1">
          <p15:clr>
            <a:srgbClr val="FBAE40"/>
          </p15:clr>
        </p15:guide>
        <p15:guide id="4" pos="3190" userDrawn="1">
          <p15:clr>
            <a:srgbClr val="FBAE40"/>
          </p15:clr>
        </p15:guide>
        <p15:guide id="5" pos="2598" userDrawn="1">
          <p15:clr>
            <a:srgbClr val="FBAE40"/>
          </p15:clr>
        </p15:guide>
        <p15:guide id="6" pos="2004" userDrawn="1">
          <p15:clr>
            <a:srgbClr val="FBAE40"/>
          </p15:clr>
        </p15:guide>
        <p15:guide id="7" pos="1412" userDrawn="1">
          <p15:clr>
            <a:srgbClr val="FBAE40"/>
          </p15:clr>
        </p15:guide>
        <p15:guide id="8" pos="820" userDrawn="1">
          <p15:clr>
            <a:srgbClr val="FBAE40"/>
          </p15:clr>
        </p15:guide>
        <p15:guide id="9" pos="4376" userDrawn="1">
          <p15:clr>
            <a:srgbClr val="FBAE40"/>
          </p15:clr>
        </p15:guide>
        <p15:guide id="10" pos="4968" userDrawn="1">
          <p15:clr>
            <a:srgbClr val="FBAE40"/>
          </p15:clr>
        </p15:guide>
        <p15:guide id="11" pos="5562" userDrawn="1">
          <p15:clr>
            <a:srgbClr val="FBAE40"/>
          </p15:clr>
        </p15:guide>
        <p15:guide id="12" pos="6154" userDrawn="1">
          <p15:clr>
            <a:srgbClr val="FBAE40"/>
          </p15:clr>
        </p15:guide>
        <p15:guide id="13" pos="6746" userDrawn="1">
          <p15:clr>
            <a:srgbClr val="FBAE40"/>
          </p15:clr>
        </p15:guide>
        <p15:guide id="14" pos="932" userDrawn="1">
          <p15:clr>
            <a:srgbClr val="FBAE40"/>
          </p15:clr>
        </p15:guide>
        <p15:guide id="15" pos="1524" userDrawn="1">
          <p15:clr>
            <a:srgbClr val="FBAE40"/>
          </p15:clr>
        </p15:guide>
        <p15:guide id="16" pos="2116" userDrawn="1">
          <p15:clr>
            <a:srgbClr val="FBAE40"/>
          </p15:clr>
        </p15:guide>
        <p15:guide id="17" pos="2710" userDrawn="1">
          <p15:clr>
            <a:srgbClr val="FBAE40"/>
          </p15:clr>
        </p15:guide>
        <p15:guide id="18" pos="3302" userDrawn="1">
          <p15:clr>
            <a:srgbClr val="FBAE40"/>
          </p15:clr>
        </p15:guide>
        <p15:guide id="19" pos="3896" userDrawn="1">
          <p15:clr>
            <a:srgbClr val="FBAE40"/>
          </p15:clr>
        </p15:guide>
        <p15:guide id="20" pos="4488" userDrawn="1">
          <p15:clr>
            <a:srgbClr val="FBAE40"/>
          </p15:clr>
        </p15:guide>
        <p15:guide id="21" pos="5080" userDrawn="1">
          <p15:clr>
            <a:srgbClr val="FBAE40"/>
          </p15:clr>
        </p15:guide>
        <p15:guide id="22" pos="5674" userDrawn="1">
          <p15:clr>
            <a:srgbClr val="FBAE40"/>
          </p15:clr>
        </p15:guide>
        <p15:guide id="23" pos="6266" userDrawn="1">
          <p15:clr>
            <a:srgbClr val="FBAE40"/>
          </p15:clr>
        </p15:guide>
        <p15:guide id="24" pos="6858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width table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E3B4D-11EB-528E-87D4-5AF1AF9A54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752" y="644400"/>
            <a:ext cx="5464173" cy="1972818"/>
          </a:xfrm>
        </p:spPr>
        <p:txBody>
          <a:bodyPr/>
          <a:lstStyle/>
          <a:p>
            <a:r>
              <a:rPr lang="en-GB" dirty="0"/>
              <a:t>[Title and full width table with description]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B821F-B476-5776-0EF3-8BA3F9FDF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&lt;Footer&gt;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C0317-CAC3-B36D-C6B3-398C2A93E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E57-5206-D342-989E-1946E81C3CBF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3495B65B-AD46-BA82-9BD5-9BF7C61C1D1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88077" y="707391"/>
            <a:ext cx="5464173" cy="1962658"/>
          </a:xfrm>
        </p:spPr>
        <p:txBody>
          <a:bodyPr>
            <a:normAutofit/>
          </a:bodyPr>
          <a:lstStyle>
            <a:lvl1pPr marL="0" indent="0">
              <a:lnSpc>
                <a:spcPct val="117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/>
            </a:lvl1pPr>
            <a:lvl2pPr marL="180000" indent="-180000">
              <a:lnSpc>
                <a:spcPct val="117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/>
            </a:lvl2pPr>
            <a:lvl3pPr marL="468000" indent="-288000">
              <a:lnSpc>
                <a:spcPct val="117000"/>
              </a:lnSpc>
              <a:spcBef>
                <a:spcPts val="0"/>
              </a:spcBef>
              <a:buFontTx/>
              <a:buBlip>
                <a:blip r:embed="rId2"/>
              </a:buBlip>
              <a:defRPr sz="1500"/>
            </a:lvl3pPr>
            <a:lvl4pPr marL="0" indent="0">
              <a:lnSpc>
                <a:spcPct val="117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/>
            </a:lvl4pPr>
            <a:lvl5pPr marL="0" indent="0">
              <a:lnSpc>
                <a:spcPct val="117000"/>
              </a:lnSpc>
              <a:spcBef>
                <a:spcPts val="0"/>
              </a:spcBef>
              <a:buNone/>
              <a:defRPr sz="1500"/>
            </a:lvl5pPr>
          </a:lstStyle>
          <a:p>
            <a:pPr lvl="0"/>
            <a:r>
              <a:rPr lang="en-GB" dirty="0"/>
              <a:t>First level &lt;Text&gt;</a:t>
            </a:r>
          </a:p>
          <a:p>
            <a:pPr lvl="1"/>
            <a:r>
              <a:rPr lang="en-GB" dirty="0"/>
              <a:t>Second level &lt;Bullet level 1&gt;</a:t>
            </a:r>
          </a:p>
          <a:p>
            <a:pPr lvl="2"/>
            <a:r>
              <a:rPr lang="en-GB" dirty="0"/>
              <a:t>Third level &lt;Bullet level 2&gt;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05BC30B0-1244-5852-F7BD-1B31B882371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539752" y="3182112"/>
            <a:ext cx="11109600" cy="2590038"/>
          </a:xfrm>
        </p:spPr>
        <p:txBody>
          <a:bodyPr bIns="1080000" anchor="ctr" anchorCtr="1"/>
          <a:lstStyle>
            <a:lvl1pPr>
              <a:defRPr sz="1200"/>
            </a:lvl1pPr>
          </a:lstStyle>
          <a:p>
            <a:r>
              <a:rPr lang="en-GB"/>
              <a:t>Click icon to add table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79956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94" userDrawn="1">
          <p15:clr>
            <a:srgbClr val="FBAE40"/>
          </p15:clr>
        </p15:guide>
        <p15:guide id="2" orient="horz" pos="3636" userDrawn="1">
          <p15:clr>
            <a:srgbClr val="FBAE40"/>
          </p15:clr>
        </p15:guide>
        <p15:guide id="3" pos="3782" userDrawn="1">
          <p15:clr>
            <a:srgbClr val="FBAE40"/>
          </p15:clr>
        </p15:guide>
        <p15:guide id="4" pos="3190" userDrawn="1">
          <p15:clr>
            <a:srgbClr val="FBAE40"/>
          </p15:clr>
        </p15:guide>
        <p15:guide id="5" pos="2598" userDrawn="1">
          <p15:clr>
            <a:srgbClr val="FBAE40"/>
          </p15:clr>
        </p15:guide>
        <p15:guide id="6" pos="2004" userDrawn="1">
          <p15:clr>
            <a:srgbClr val="FBAE40"/>
          </p15:clr>
        </p15:guide>
        <p15:guide id="7" pos="1412" userDrawn="1">
          <p15:clr>
            <a:srgbClr val="FBAE40"/>
          </p15:clr>
        </p15:guide>
        <p15:guide id="8" pos="820" userDrawn="1">
          <p15:clr>
            <a:srgbClr val="FBAE40"/>
          </p15:clr>
        </p15:guide>
        <p15:guide id="9" pos="4376" userDrawn="1">
          <p15:clr>
            <a:srgbClr val="FBAE40"/>
          </p15:clr>
        </p15:guide>
        <p15:guide id="10" pos="4968" userDrawn="1">
          <p15:clr>
            <a:srgbClr val="FBAE40"/>
          </p15:clr>
        </p15:guide>
        <p15:guide id="11" pos="5562" userDrawn="1">
          <p15:clr>
            <a:srgbClr val="FBAE40"/>
          </p15:clr>
        </p15:guide>
        <p15:guide id="12" pos="6154" userDrawn="1">
          <p15:clr>
            <a:srgbClr val="FBAE40"/>
          </p15:clr>
        </p15:guide>
        <p15:guide id="13" pos="6746" userDrawn="1">
          <p15:clr>
            <a:srgbClr val="FBAE40"/>
          </p15:clr>
        </p15:guide>
        <p15:guide id="14" pos="932" userDrawn="1">
          <p15:clr>
            <a:srgbClr val="FBAE40"/>
          </p15:clr>
        </p15:guide>
        <p15:guide id="15" pos="1524" userDrawn="1">
          <p15:clr>
            <a:srgbClr val="FBAE40"/>
          </p15:clr>
        </p15:guide>
        <p15:guide id="16" pos="2116" userDrawn="1">
          <p15:clr>
            <a:srgbClr val="FBAE40"/>
          </p15:clr>
        </p15:guide>
        <p15:guide id="17" pos="2710" userDrawn="1">
          <p15:clr>
            <a:srgbClr val="FBAE40"/>
          </p15:clr>
        </p15:guide>
        <p15:guide id="18" pos="3302" userDrawn="1">
          <p15:clr>
            <a:srgbClr val="FBAE40"/>
          </p15:clr>
        </p15:guide>
        <p15:guide id="19" pos="3896" userDrawn="1">
          <p15:clr>
            <a:srgbClr val="FBAE40"/>
          </p15:clr>
        </p15:guide>
        <p15:guide id="20" pos="4488" userDrawn="1">
          <p15:clr>
            <a:srgbClr val="FBAE40"/>
          </p15:clr>
        </p15:guide>
        <p15:guide id="21" pos="5080" userDrawn="1">
          <p15:clr>
            <a:srgbClr val="FBAE40"/>
          </p15:clr>
        </p15:guide>
        <p15:guide id="22" pos="5674" userDrawn="1">
          <p15:clr>
            <a:srgbClr val="FBAE40"/>
          </p15:clr>
        </p15:guide>
        <p15:guide id="23" pos="6266" userDrawn="1">
          <p15:clr>
            <a:srgbClr val="FBAE40"/>
          </p15:clr>
        </p15:guide>
        <p15:guide id="24" pos="6858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width chart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E3B4D-11EB-528E-87D4-5AF1AF9A54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752" y="644400"/>
            <a:ext cx="5464173" cy="871200"/>
          </a:xfrm>
        </p:spPr>
        <p:txBody>
          <a:bodyPr/>
          <a:lstStyle/>
          <a:p>
            <a:r>
              <a:rPr lang="en-GB" dirty="0"/>
              <a:t>[Title and full width chart with description]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B821F-B476-5776-0EF3-8BA3F9FDF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&lt;Footer&gt;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C0317-CAC3-B36D-C6B3-398C2A93E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E57-5206-D342-989E-1946E81C3CBF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3495B65B-AD46-BA82-9BD5-9BF7C61C1D1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88077" y="707391"/>
            <a:ext cx="5464173" cy="870584"/>
          </a:xfrm>
        </p:spPr>
        <p:txBody>
          <a:bodyPr>
            <a:normAutofit/>
          </a:bodyPr>
          <a:lstStyle>
            <a:lvl1pPr marL="0" indent="0">
              <a:lnSpc>
                <a:spcPct val="117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/>
            </a:lvl1pPr>
            <a:lvl2pPr marL="180000" indent="-180000">
              <a:lnSpc>
                <a:spcPct val="117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/>
            </a:lvl2pPr>
            <a:lvl3pPr marL="468000" indent="-288000">
              <a:lnSpc>
                <a:spcPct val="117000"/>
              </a:lnSpc>
              <a:spcBef>
                <a:spcPts val="0"/>
              </a:spcBef>
              <a:buFontTx/>
              <a:buBlip>
                <a:blip r:embed="rId2"/>
              </a:buBlip>
              <a:defRPr sz="1500"/>
            </a:lvl3pPr>
            <a:lvl4pPr marL="0" indent="0">
              <a:lnSpc>
                <a:spcPct val="117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/>
            </a:lvl4pPr>
            <a:lvl5pPr marL="0" indent="0">
              <a:lnSpc>
                <a:spcPct val="117000"/>
              </a:lnSpc>
              <a:spcBef>
                <a:spcPts val="0"/>
              </a:spcBef>
              <a:buNone/>
              <a:defRPr sz="1500"/>
            </a:lvl5pPr>
          </a:lstStyle>
          <a:p>
            <a:pPr lvl="0"/>
            <a:r>
              <a:rPr lang="en-GB" dirty="0"/>
              <a:t>First level &lt;Text&gt;</a:t>
            </a:r>
          </a:p>
          <a:p>
            <a:pPr lvl="1"/>
            <a:r>
              <a:rPr lang="en-GB" dirty="0"/>
              <a:t>Second level &lt;Bullet level 1&gt;</a:t>
            </a:r>
          </a:p>
          <a:p>
            <a:pPr lvl="2"/>
            <a:r>
              <a:rPr lang="en-GB" dirty="0"/>
              <a:t>Third level &lt;Bullet level 2&gt;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9F30009A-AD52-A22E-E009-B82E90588D93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39752" y="1577976"/>
            <a:ext cx="11109600" cy="4333874"/>
          </a:xfrm>
        </p:spPr>
        <p:txBody>
          <a:bodyPr bIns="1080000" anchor="ctr" anchorCtr="1"/>
          <a:lstStyle>
            <a:lvl1pPr>
              <a:defRPr sz="1200"/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CFE9D7D-4221-8B02-5357-4C8CE56B48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9752" y="5988050"/>
            <a:ext cx="11109600" cy="285751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100"/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100"/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100"/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100"/>
            </a:lvl5pPr>
          </a:lstStyle>
          <a:p>
            <a:pPr lvl="0"/>
            <a:r>
              <a:rPr lang="en-GB" dirty="0"/>
              <a:t>&lt;Source&gt;</a:t>
            </a:r>
          </a:p>
        </p:txBody>
      </p:sp>
    </p:spTree>
    <p:extLst>
      <p:ext uri="{BB962C8B-B14F-4D97-AF65-F5344CB8AC3E}">
        <p14:creationId xmlns:p14="http://schemas.microsoft.com/office/powerpoint/2010/main" val="15808096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94" userDrawn="1">
          <p15:clr>
            <a:srgbClr val="FBAE40"/>
          </p15:clr>
        </p15:guide>
        <p15:guide id="2" orient="horz" pos="3724" userDrawn="1">
          <p15:clr>
            <a:srgbClr val="FBAE40"/>
          </p15:clr>
        </p15:guide>
        <p15:guide id="3" pos="3782" userDrawn="1">
          <p15:clr>
            <a:srgbClr val="FBAE40"/>
          </p15:clr>
        </p15:guide>
        <p15:guide id="4" pos="3190" userDrawn="1">
          <p15:clr>
            <a:srgbClr val="FBAE40"/>
          </p15:clr>
        </p15:guide>
        <p15:guide id="5" pos="2598" userDrawn="1">
          <p15:clr>
            <a:srgbClr val="FBAE40"/>
          </p15:clr>
        </p15:guide>
        <p15:guide id="6" pos="2004" userDrawn="1">
          <p15:clr>
            <a:srgbClr val="FBAE40"/>
          </p15:clr>
        </p15:guide>
        <p15:guide id="7" pos="1412" userDrawn="1">
          <p15:clr>
            <a:srgbClr val="FBAE40"/>
          </p15:clr>
        </p15:guide>
        <p15:guide id="8" pos="820" userDrawn="1">
          <p15:clr>
            <a:srgbClr val="FBAE40"/>
          </p15:clr>
        </p15:guide>
        <p15:guide id="9" pos="4376" userDrawn="1">
          <p15:clr>
            <a:srgbClr val="FBAE40"/>
          </p15:clr>
        </p15:guide>
        <p15:guide id="10" pos="4968" userDrawn="1">
          <p15:clr>
            <a:srgbClr val="FBAE40"/>
          </p15:clr>
        </p15:guide>
        <p15:guide id="11" pos="5562" userDrawn="1">
          <p15:clr>
            <a:srgbClr val="FBAE40"/>
          </p15:clr>
        </p15:guide>
        <p15:guide id="12" pos="6154" userDrawn="1">
          <p15:clr>
            <a:srgbClr val="FBAE40"/>
          </p15:clr>
        </p15:guide>
        <p15:guide id="13" pos="6746" userDrawn="1">
          <p15:clr>
            <a:srgbClr val="FBAE40"/>
          </p15:clr>
        </p15:guide>
        <p15:guide id="14" pos="932" userDrawn="1">
          <p15:clr>
            <a:srgbClr val="FBAE40"/>
          </p15:clr>
        </p15:guide>
        <p15:guide id="15" pos="1524" userDrawn="1">
          <p15:clr>
            <a:srgbClr val="FBAE40"/>
          </p15:clr>
        </p15:guide>
        <p15:guide id="16" pos="2116" userDrawn="1">
          <p15:clr>
            <a:srgbClr val="FBAE40"/>
          </p15:clr>
        </p15:guide>
        <p15:guide id="17" pos="2710" userDrawn="1">
          <p15:clr>
            <a:srgbClr val="FBAE40"/>
          </p15:clr>
        </p15:guide>
        <p15:guide id="18" pos="3302" userDrawn="1">
          <p15:clr>
            <a:srgbClr val="FBAE40"/>
          </p15:clr>
        </p15:guide>
        <p15:guide id="19" pos="3896" userDrawn="1">
          <p15:clr>
            <a:srgbClr val="FBAE40"/>
          </p15:clr>
        </p15:guide>
        <p15:guide id="20" pos="4488" userDrawn="1">
          <p15:clr>
            <a:srgbClr val="FBAE40"/>
          </p15:clr>
        </p15:guide>
        <p15:guide id="21" pos="5080" userDrawn="1">
          <p15:clr>
            <a:srgbClr val="FBAE40"/>
          </p15:clr>
        </p15:guide>
        <p15:guide id="22" pos="5674" userDrawn="1">
          <p15:clr>
            <a:srgbClr val="FBAE40"/>
          </p15:clr>
        </p15:guide>
        <p15:guide id="23" pos="6266" userDrawn="1">
          <p15:clr>
            <a:srgbClr val="FBAE40"/>
          </p15:clr>
        </p15:guide>
        <p15:guide id="24" pos="6858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 with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E3B4D-11EB-528E-87D4-5AF1AF9A54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752" y="644400"/>
            <a:ext cx="5464173" cy="871200"/>
          </a:xfrm>
        </p:spPr>
        <p:txBody>
          <a:bodyPr/>
          <a:lstStyle/>
          <a:p>
            <a:r>
              <a:rPr lang="en-GB" dirty="0"/>
              <a:t>[Text and chart with source]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B821F-B476-5776-0EF3-8BA3F9FDF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&lt;Footer&gt;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C0317-CAC3-B36D-C6B3-398C2A93E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E57-5206-D342-989E-1946E81C3CB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9F30009A-AD52-A22E-E009-B82E90588D93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184900" y="1577975"/>
            <a:ext cx="5464452" cy="3921871"/>
          </a:xfrm>
        </p:spPr>
        <p:txBody>
          <a:bodyPr bIns="1080000" anchor="ctr" anchorCtr="1"/>
          <a:lstStyle>
            <a:lvl1pPr>
              <a:defRPr sz="1200"/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CFE9D7D-4221-8B02-5357-4C8CE56B48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4900" y="5579972"/>
            <a:ext cx="5464452" cy="285751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100"/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100"/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100"/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100"/>
            </a:lvl5pPr>
          </a:lstStyle>
          <a:p>
            <a:pPr lvl="0"/>
            <a:r>
              <a:rPr lang="en-GB" dirty="0"/>
              <a:t>&lt;Source&gt;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E31B503-17C5-319F-3B69-E085678E3A7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9748" y="1582706"/>
            <a:ext cx="5464177" cy="4179915"/>
          </a:xfrm>
        </p:spPr>
        <p:txBody>
          <a:bodyPr rIns="360000"/>
          <a:lstStyle/>
          <a:p>
            <a:pPr lvl="0"/>
            <a:r>
              <a:rPr lang="en-GB" dirty="0"/>
              <a:t>First level &lt;Text size option 1&gt;</a:t>
            </a:r>
          </a:p>
          <a:p>
            <a:pPr lvl="1"/>
            <a:r>
              <a:rPr lang="en-GB" dirty="0"/>
              <a:t>Second level &lt;Bullet Level 1/Text size option 1&gt;</a:t>
            </a:r>
          </a:p>
          <a:p>
            <a:pPr lvl="2"/>
            <a:r>
              <a:rPr lang="en-GB" dirty="0"/>
              <a:t>Third level &lt;Bullet Level 2/Text size option 1&gt;</a:t>
            </a:r>
          </a:p>
          <a:p>
            <a:pPr lvl="3"/>
            <a:r>
              <a:rPr lang="en-GB" dirty="0"/>
              <a:t>Fourth level &lt;Text size option 2&gt;</a:t>
            </a:r>
          </a:p>
          <a:p>
            <a:pPr lvl="4"/>
            <a:r>
              <a:rPr lang="en-GB" dirty="0"/>
              <a:t>Fifth level &lt;Bullet Level 1/Text size option 2&gt;</a:t>
            </a:r>
          </a:p>
          <a:p>
            <a:pPr lvl="5"/>
            <a:r>
              <a:rPr lang="en-GB" dirty="0"/>
              <a:t>Sixth level &lt;Bullet Level 2/Text size option 2&gt;</a:t>
            </a:r>
          </a:p>
        </p:txBody>
      </p:sp>
    </p:spTree>
    <p:extLst>
      <p:ext uri="{BB962C8B-B14F-4D97-AF65-F5344CB8AC3E}">
        <p14:creationId xmlns:p14="http://schemas.microsoft.com/office/powerpoint/2010/main" val="7152142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94" userDrawn="1">
          <p15:clr>
            <a:srgbClr val="FBAE40"/>
          </p15:clr>
        </p15:guide>
        <p15:guide id="2" orient="horz" pos="3724" userDrawn="1">
          <p15:clr>
            <a:srgbClr val="FBAE40"/>
          </p15:clr>
        </p15:guide>
        <p15:guide id="3" pos="3782" userDrawn="1">
          <p15:clr>
            <a:srgbClr val="FBAE40"/>
          </p15:clr>
        </p15:guide>
        <p15:guide id="4" pos="3190" userDrawn="1">
          <p15:clr>
            <a:srgbClr val="FBAE40"/>
          </p15:clr>
        </p15:guide>
        <p15:guide id="5" pos="2598" userDrawn="1">
          <p15:clr>
            <a:srgbClr val="FBAE40"/>
          </p15:clr>
        </p15:guide>
        <p15:guide id="6" pos="2004" userDrawn="1">
          <p15:clr>
            <a:srgbClr val="FBAE40"/>
          </p15:clr>
        </p15:guide>
        <p15:guide id="7" pos="1412" userDrawn="1">
          <p15:clr>
            <a:srgbClr val="FBAE40"/>
          </p15:clr>
        </p15:guide>
        <p15:guide id="8" pos="820" userDrawn="1">
          <p15:clr>
            <a:srgbClr val="FBAE40"/>
          </p15:clr>
        </p15:guide>
        <p15:guide id="9" pos="4376" userDrawn="1">
          <p15:clr>
            <a:srgbClr val="FBAE40"/>
          </p15:clr>
        </p15:guide>
        <p15:guide id="10" pos="4968" userDrawn="1">
          <p15:clr>
            <a:srgbClr val="FBAE40"/>
          </p15:clr>
        </p15:guide>
        <p15:guide id="11" pos="5562" userDrawn="1">
          <p15:clr>
            <a:srgbClr val="FBAE40"/>
          </p15:clr>
        </p15:guide>
        <p15:guide id="12" pos="6154" userDrawn="1">
          <p15:clr>
            <a:srgbClr val="FBAE40"/>
          </p15:clr>
        </p15:guide>
        <p15:guide id="13" pos="6746" userDrawn="1">
          <p15:clr>
            <a:srgbClr val="FBAE40"/>
          </p15:clr>
        </p15:guide>
        <p15:guide id="14" pos="932" userDrawn="1">
          <p15:clr>
            <a:srgbClr val="FBAE40"/>
          </p15:clr>
        </p15:guide>
        <p15:guide id="15" pos="1524" userDrawn="1">
          <p15:clr>
            <a:srgbClr val="FBAE40"/>
          </p15:clr>
        </p15:guide>
        <p15:guide id="16" pos="2116" userDrawn="1">
          <p15:clr>
            <a:srgbClr val="FBAE40"/>
          </p15:clr>
        </p15:guide>
        <p15:guide id="17" pos="2710" userDrawn="1">
          <p15:clr>
            <a:srgbClr val="FBAE40"/>
          </p15:clr>
        </p15:guide>
        <p15:guide id="18" pos="3302" userDrawn="1">
          <p15:clr>
            <a:srgbClr val="FBAE40"/>
          </p15:clr>
        </p15:guide>
        <p15:guide id="19" pos="3896" userDrawn="1">
          <p15:clr>
            <a:srgbClr val="FBAE40"/>
          </p15:clr>
        </p15:guide>
        <p15:guide id="20" pos="4488" userDrawn="1">
          <p15:clr>
            <a:srgbClr val="FBAE40"/>
          </p15:clr>
        </p15:guide>
        <p15:guide id="21" pos="5080" userDrawn="1">
          <p15:clr>
            <a:srgbClr val="FBAE40"/>
          </p15:clr>
        </p15:guide>
        <p15:guide id="22" pos="5674" userDrawn="1">
          <p15:clr>
            <a:srgbClr val="FBAE40"/>
          </p15:clr>
        </p15:guide>
        <p15:guide id="23" pos="6266" userDrawn="1">
          <p15:clr>
            <a:srgbClr val="FBAE40"/>
          </p15:clr>
        </p15:guide>
        <p15:guide id="24" pos="6858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E3B4D-11EB-528E-87D4-5AF1AF9A54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[Title only] Add elements to this slide, using the grid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B821F-B476-5776-0EF3-8BA3F9FDF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&lt;Footer&gt;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C0317-CAC3-B36D-C6B3-398C2A93E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E57-5206-D342-989E-1946E81C3C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096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94" userDrawn="1">
          <p15:clr>
            <a:srgbClr val="FBAE40"/>
          </p15:clr>
        </p15:guide>
        <p15:guide id="2" orient="horz" pos="3636" userDrawn="1">
          <p15:clr>
            <a:srgbClr val="FBAE40"/>
          </p15:clr>
        </p15:guide>
        <p15:guide id="3" pos="3782" userDrawn="1">
          <p15:clr>
            <a:srgbClr val="FBAE40"/>
          </p15:clr>
        </p15:guide>
        <p15:guide id="4" pos="3190" userDrawn="1">
          <p15:clr>
            <a:srgbClr val="FBAE40"/>
          </p15:clr>
        </p15:guide>
        <p15:guide id="5" pos="2598" userDrawn="1">
          <p15:clr>
            <a:srgbClr val="FBAE40"/>
          </p15:clr>
        </p15:guide>
        <p15:guide id="6" pos="2004" userDrawn="1">
          <p15:clr>
            <a:srgbClr val="FBAE40"/>
          </p15:clr>
        </p15:guide>
        <p15:guide id="7" pos="1412" userDrawn="1">
          <p15:clr>
            <a:srgbClr val="FBAE40"/>
          </p15:clr>
        </p15:guide>
        <p15:guide id="8" pos="820" userDrawn="1">
          <p15:clr>
            <a:srgbClr val="FBAE40"/>
          </p15:clr>
        </p15:guide>
        <p15:guide id="9" pos="4376" userDrawn="1">
          <p15:clr>
            <a:srgbClr val="FBAE40"/>
          </p15:clr>
        </p15:guide>
        <p15:guide id="10" pos="4968" userDrawn="1">
          <p15:clr>
            <a:srgbClr val="FBAE40"/>
          </p15:clr>
        </p15:guide>
        <p15:guide id="11" pos="5562" userDrawn="1">
          <p15:clr>
            <a:srgbClr val="FBAE40"/>
          </p15:clr>
        </p15:guide>
        <p15:guide id="12" pos="6154" userDrawn="1">
          <p15:clr>
            <a:srgbClr val="FBAE40"/>
          </p15:clr>
        </p15:guide>
        <p15:guide id="13" pos="6746" userDrawn="1">
          <p15:clr>
            <a:srgbClr val="FBAE40"/>
          </p15:clr>
        </p15:guide>
        <p15:guide id="14" pos="932" userDrawn="1">
          <p15:clr>
            <a:srgbClr val="FBAE40"/>
          </p15:clr>
        </p15:guide>
        <p15:guide id="15" pos="1524" userDrawn="1">
          <p15:clr>
            <a:srgbClr val="FBAE40"/>
          </p15:clr>
        </p15:guide>
        <p15:guide id="16" pos="2116" userDrawn="1">
          <p15:clr>
            <a:srgbClr val="FBAE40"/>
          </p15:clr>
        </p15:guide>
        <p15:guide id="17" pos="2710" userDrawn="1">
          <p15:clr>
            <a:srgbClr val="FBAE40"/>
          </p15:clr>
        </p15:guide>
        <p15:guide id="18" pos="3302" userDrawn="1">
          <p15:clr>
            <a:srgbClr val="FBAE40"/>
          </p15:clr>
        </p15:guide>
        <p15:guide id="19" pos="3896" userDrawn="1">
          <p15:clr>
            <a:srgbClr val="FBAE40"/>
          </p15:clr>
        </p15:guide>
        <p15:guide id="20" pos="4488" userDrawn="1">
          <p15:clr>
            <a:srgbClr val="FBAE40"/>
          </p15:clr>
        </p15:guide>
        <p15:guide id="21" pos="5080" userDrawn="1">
          <p15:clr>
            <a:srgbClr val="FBAE40"/>
          </p15:clr>
        </p15:guide>
        <p15:guide id="22" pos="5674" userDrawn="1">
          <p15:clr>
            <a:srgbClr val="FBAE40"/>
          </p15:clr>
        </p15:guide>
        <p15:guide id="23" pos="6266" userDrawn="1">
          <p15:clr>
            <a:srgbClr val="FBAE40"/>
          </p15:clr>
        </p15:guide>
        <p15:guide id="24" pos="685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B821F-B476-5776-0EF3-8BA3F9FDF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9750" y="6462713"/>
            <a:ext cx="3677318" cy="215900"/>
          </a:xfrm>
        </p:spPr>
        <p:txBody>
          <a:bodyPr/>
          <a:lstStyle/>
          <a:p>
            <a:r>
              <a:rPr lang="en-GB"/>
              <a:t>&lt;Footer&gt;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C0317-CAC3-B36D-C6B3-398C2A93E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E57-5206-D342-989E-1946E81C3CBF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33BA7342-27F4-3268-3116-194423D300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749" y="896112"/>
            <a:ext cx="10169525" cy="4097093"/>
          </a:xfrm>
        </p:spPr>
        <p:txBody>
          <a:bodyPr>
            <a:noAutofit/>
          </a:bodyPr>
          <a:lstStyle>
            <a:lvl1pPr marL="324000" indent="-324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500" b="1">
                <a:latin typeface="+mj-lt"/>
              </a:defRPr>
            </a:lvl1pPr>
            <a:lvl2pPr marL="324000" indent="0">
              <a:lnSpc>
                <a:spcPct val="100000"/>
              </a:lnSpc>
              <a:spcBef>
                <a:spcPts val="2800"/>
              </a:spcBef>
              <a:buNone/>
              <a:defRPr sz="2100"/>
            </a:lvl2pPr>
            <a:lvl3pPr marL="504000" indent="0">
              <a:lnSpc>
                <a:spcPct val="100000"/>
              </a:lnSpc>
              <a:spcBef>
                <a:spcPts val="0"/>
              </a:spcBef>
              <a:buNone/>
              <a:defRPr sz="2100"/>
            </a:lvl3pPr>
            <a:lvl4pPr marL="50400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100"/>
            </a:lvl4pPr>
            <a:lvl5pPr marL="504000" indent="0">
              <a:lnSpc>
                <a:spcPct val="100000"/>
              </a:lnSpc>
              <a:spcBef>
                <a:spcPts val="0"/>
              </a:spcBef>
              <a:buNone/>
              <a:defRPr sz="2100"/>
            </a:lvl5pPr>
          </a:lstStyle>
          <a:p>
            <a:pPr lvl="0"/>
            <a:r>
              <a:rPr lang="en-GB" dirty="0"/>
              <a:t>“[Quote] First level &lt;Text with a limit of roughly 100 characters max&gt;”</a:t>
            </a:r>
          </a:p>
          <a:p>
            <a:pPr lvl="1"/>
            <a:r>
              <a:rPr lang="en-GB" dirty="0"/>
              <a:t>Second level &lt;Name, Job Title, Company&gt;</a:t>
            </a:r>
          </a:p>
        </p:txBody>
      </p:sp>
    </p:spTree>
    <p:extLst>
      <p:ext uri="{BB962C8B-B14F-4D97-AF65-F5344CB8AC3E}">
        <p14:creationId xmlns:p14="http://schemas.microsoft.com/office/powerpoint/2010/main" val="1824607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782" userDrawn="1">
          <p15:clr>
            <a:srgbClr val="FBAE40"/>
          </p15:clr>
        </p15:guide>
        <p15:guide id="4" pos="3190" userDrawn="1">
          <p15:clr>
            <a:srgbClr val="FBAE40"/>
          </p15:clr>
        </p15:guide>
        <p15:guide id="5" pos="2598" userDrawn="1">
          <p15:clr>
            <a:srgbClr val="FBAE40"/>
          </p15:clr>
        </p15:guide>
        <p15:guide id="6" pos="2004" userDrawn="1">
          <p15:clr>
            <a:srgbClr val="FBAE40"/>
          </p15:clr>
        </p15:guide>
        <p15:guide id="7" pos="1412" userDrawn="1">
          <p15:clr>
            <a:srgbClr val="FBAE40"/>
          </p15:clr>
        </p15:guide>
        <p15:guide id="8" pos="820" userDrawn="1">
          <p15:clr>
            <a:srgbClr val="FBAE40"/>
          </p15:clr>
        </p15:guide>
        <p15:guide id="9" pos="4376" userDrawn="1">
          <p15:clr>
            <a:srgbClr val="FBAE40"/>
          </p15:clr>
        </p15:guide>
        <p15:guide id="10" pos="4968" userDrawn="1">
          <p15:clr>
            <a:srgbClr val="FBAE40"/>
          </p15:clr>
        </p15:guide>
        <p15:guide id="11" pos="5562" userDrawn="1">
          <p15:clr>
            <a:srgbClr val="FBAE40"/>
          </p15:clr>
        </p15:guide>
        <p15:guide id="12" pos="6154" userDrawn="1">
          <p15:clr>
            <a:srgbClr val="FBAE40"/>
          </p15:clr>
        </p15:guide>
        <p15:guide id="13" pos="6746" userDrawn="1">
          <p15:clr>
            <a:srgbClr val="FBAE40"/>
          </p15:clr>
        </p15:guide>
        <p15:guide id="14" pos="932" userDrawn="1">
          <p15:clr>
            <a:srgbClr val="FBAE40"/>
          </p15:clr>
        </p15:guide>
        <p15:guide id="15" pos="1524" userDrawn="1">
          <p15:clr>
            <a:srgbClr val="FBAE40"/>
          </p15:clr>
        </p15:guide>
        <p15:guide id="16" pos="2116" userDrawn="1">
          <p15:clr>
            <a:srgbClr val="FBAE40"/>
          </p15:clr>
        </p15:guide>
        <p15:guide id="17" pos="2710" userDrawn="1">
          <p15:clr>
            <a:srgbClr val="FBAE40"/>
          </p15:clr>
        </p15:guide>
        <p15:guide id="18" pos="3302" userDrawn="1">
          <p15:clr>
            <a:srgbClr val="FBAE40"/>
          </p15:clr>
        </p15:guide>
        <p15:guide id="19" pos="3896" userDrawn="1">
          <p15:clr>
            <a:srgbClr val="FBAE40"/>
          </p15:clr>
        </p15:guide>
        <p15:guide id="20" pos="4488" userDrawn="1">
          <p15:clr>
            <a:srgbClr val="FBAE40"/>
          </p15:clr>
        </p15:guide>
        <p15:guide id="21" pos="5080" userDrawn="1">
          <p15:clr>
            <a:srgbClr val="FBAE40"/>
          </p15:clr>
        </p15:guide>
        <p15:guide id="22" pos="5674" userDrawn="1">
          <p15:clr>
            <a:srgbClr val="FBAE40"/>
          </p15:clr>
        </p15:guide>
        <p15:guide id="23" pos="6266" userDrawn="1">
          <p15:clr>
            <a:srgbClr val="FBAE40"/>
          </p15:clr>
        </p15:guide>
        <p15:guide id="24" pos="6858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B821F-B476-5776-0EF3-8BA3F9FDF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9750" y="6462713"/>
            <a:ext cx="3677318" cy="215900"/>
          </a:xfrm>
        </p:spPr>
        <p:txBody>
          <a:bodyPr/>
          <a:lstStyle/>
          <a:p>
            <a:r>
              <a:rPr lang="en-GB"/>
              <a:t>&lt;Footer&gt;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C0317-CAC3-B36D-C6B3-398C2A93E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E57-5206-D342-989E-1946E81C3CBF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33BA7342-27F4-3268-3116-194423D300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748" y="896112"/>
            <a:ext cx="10170000" cy="409709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500" b="1"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2800"/>
              </a:spcBef>
              <a:buNone/>
              <a:defRPr sz="2100"/>
            </a:lvl2pPr>
            <a:lvl3pPr marL="504000" indent="0">
              <a:lnSpc>
                <a:spcPct val="100000"/>
              </a:lnSpc>
              <a:spcBef>
                <a:spcPts val="0"/>
              </a:spcBef>
              <a:buNone/>
              <a:defRPr sz="2100"/>
            </a:lvl3pPr>
            <a:lvl4pPr marL="50400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100"/>
            </a:lvl4pPr>
            <a:lvl5pPr marL="504000" indent="0">
              <a:lnSpc>
                <a:spcPct val="100000"/>
              </a:lnSpc>
              <a:spcBef>
                <a:spcPts val="0"/>
              </a:spcBef>
              <a:buNone/>
              <a:defRPr sz="2100"/>
            </a:lvl5pPr>
          </a:lstStyle>
          <a:p>
            <a:pPr lvl="0"/>
            <a:r>
              <a:rPr lang="en-GB" dirty="0"/>
              <a:t>[Statement] First level &lt;Text with a limit of roughly 100 characters max&gt;</a:t>
            </a:r>
          </a:p>
          <a:p>
            <a:pPr lvl="1"/>
            <a:r>
              <a:rPr lang="en-GB" dirty="0"/>
              <a:t>Second level &lt;Supporting information&gt;</a:t>
            </a:r>
          </a:p>
        </p:txBody>
      </p:sp>
    </p:spTree>
    <p:extLst>
      <p:ext uri="{BB962C8B-B14F-4D97-AF65-F5344CB8AC3E}">
        <p14:creationId xmlns:p14="http://schemas.microsoft.com/office/powerpoint/2010/main" val="33407490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782" userDrawn="1">
          <p15:clr>
            <a:srgbClr val="FBAE40"/>
          </p15:clr>
        </p15:guide>
        <p15:guide id="4" pos="3190" userDrawn="1">
          <p15:clr>
            <a:srgbClr val="FBAE40"/>
          </p15:clr>
        </p15:guide>
        <p15:guide id="5" pos="2598" userDrawn="1">
          <p15:clr>
            <a:srgbClr val="FBAE40"/>
          </p15:clr>
        </p15:guide>
        <p15:guide id="6" pos="2004" userDrawn="1">
          <p15:clr>
            <a:srgbClr val="FBAE40"/>
          </p15:clr>
        </p15:guide>
        <p15:guide id="7" pos="1412" userDrawn="1">
          <p15:clr>
            <a:srgbClr val="FBAE40"/>
          </p15:clr>
        </p15:guide>
        <p15:guide id="8" pos="820" userDrawn="1">
          <p15:clr>
            <a:srgbClr val="FBAE40"/>
          </p15:clr>
        </p15:guide>
        <p15:guide id="9" pos="4376" userDrawn="1">
          <p15:clr>
            <a:srgbClr val="FBAE40"/>
          </p15:clr>
        </p15:guide>
        <p15:guide id="10" pos="4968" userDrawn="1">
          <p15:clr>
            <a:srgbClr val="FBAE40"/>
          </p15:clr>
        </p15:guide>
        <p15:guide id="11" pos="5562" userDrawn="1">
          <p15:clr>
            <a:srgbClr val="FBAE40"/>
          </p15:clr>
        </p15:guide>
        <p15:guide id="12" pos="6154" userDrawn="1">
          <p15:clr>
            <a:srgbClr val="FBAE40"/>
          </p15:clr>
        </p15:guide>
        <p15:guide id="14" pos="932" userDrawn="1">
          <p15:clr>
            <a:srgbClr val="FBAE40"/>
          </p15:clr>
        </p15:guide>
        <p15:guide id="15" pos="1524" userDrawn="1">
          <p15:clr>
            <a:srgbClr val="FBAE40"/>
          </p15:clr>
        </p15:guide>
        <p15:guide id="16" pos="2116" userDrawn="1">
          <p15:clr>
            <a:srgbClr val="FBAE40"/>
          </p15:clr>
        </p15:guide>
        <p15:guide id="17" pos="2710" userDrawn="1">
          <p15:clr>
            <a:srgbClr val="FBAE40"/>
          </p15:clr>
        </p15:guide>
        <p15:guide id="18" pos="3302" userDrawn="1">
          <p15:clr>
            <a:srgbClr val="FBAE40"/>
          </p15:clr>
        </p15:guide>
        <p15:guide id="19" pos="3896" userDrawn="1">
          <p15:clr>
            <a:srgbClr val="FBAE40"/>
          </p15:clr>
        </p15:guide>
        <p15:guide id="20" pos="4488" userDrawn="1">
          <p15:clr>
            <a:srgbClr val="FBAE40"/>
          </p15:clr>
        </p15:guide>
        <p15:guide id="21" pos="5080" userDrawn="1">
          <p15:clr>
            <a:srgbClr val="FBAE40"/>
          </p15:clr>
        </p15:guide>
        <p15:guide id="22" pos="5674" userDrawn="1">
          <p15:clr>
            <a:srgbClr val="FBAE40"/>
          </p15:clr>
        </p15:guide>
        <p15:guide id="23" pos="6266" userDrawn="1">
          <p15:clr>
            <a:srgbClr val="FBAE40"/>
          </p15:clr>
        </p15:guide>
        <p15:guide id="24" pos="6858" userDrawn="1">
          <p15:clr>
            <a:srgbClr val="FBAE40"/>
          </p15:clr>
        </p15:guide>
        <p15:guide id="25" pos="674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Raspberry">
    <p:bg>
      <p:bgPr>
        <a:solidFill>
          <a:srgbClr val="FABF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5E1B58F-460C-2611-77DC-089742EEB151}"/>
              </a:ext>
            </a:extLst>
          </p:cNvPr>
          <p:cNvCxnSpPr>
            <a:cxnSpLocks/>
          </p:cNvCxnSpPr>
          <p:nvPr userDrawn="1"/>
        </p:nvCxnSpPr>
        <p:spPr>
          <a:xfrm>
            <a:off x="539749" y="1032510"/>
            <a:ext cx="111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B6C7E8-2BCA-C62B-26C3-730EB57958F6}"/>
              </a:ext>
            </a:extLst>
          </p:cNvPr>
          <p:cNvCxnSpPr>
            <a:cxnSpLocks/>
          </p:cNvCxnSpPr>
          <p:nvPr userDrawn="1"/>
        </p:nvCxnSpPr>
        <p:spPr>
          <a:xfrm>
            <a:off x="539749" y="6182814"/>
            <a:ext cx="111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BBC365D-5A31-291F-D402-C279B06E25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 bIns="1080000" anchor="ctr" anchorCtr="1"/>
          <a:lstStyle>
            <a:lvl1pPr algn="ctr">
              <a:defRPr sz="1200"/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187DFC-F924-1341-6E1A-809DCD07694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9751" y="6280150"/>
            <a:ext cx="5083200" cy="47745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&lt;Additional info if required e.g. date / version&gt;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F818367-BFC0-3791-EFC2-31DA4D89AF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925" y="492125"/>
            <a:ext cx="2034000" cy="420590"/>
          </a:xfrm>
          <a:prstGeom prst="rect">
            <a:avLst/>
          </a:prstGeom>
        </p:spPr>
      </p:pic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A839FA87-03D6-EA60-331E-51B3CE834C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9750" y="1371601"/>
            <a:ext cx="5083175" cy="4453888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500" b="1"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1400"/>
              </a:spcBef>
              <a:buNone/>
              <a:defRPr sz="21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2100"/>
            </a:lvl3pPr>
            <a:lvl4pPr marL="0" indent="0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21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2100"/>
            </a:lvl5pPr>
          </a:lstStyle>
          <a:p>
            <a:pPr lvl="0"/>
            <a:r>
              <a:rPr lang="en-GB" dirty="0"/>
              <a:t>[Title: Raspberry] L1 &lt;Heading&gt;</a:t>
            </a:r>
          </a:p>
          <a:p>
            <a:pPr lvl="1"/>
            <a:r>
              <a:rPr lang="en-GB" dirty="0"/>
              <a:t>Second level &lt;Subheading&gt;</a:t>
            </a:r>
          </a:p>
        </p:txBody>
      </p:sp>
    </p:spTree>
    <p:extLst>
      <p:ext uri="{BB962C8B-B14F-4D97-AF65-F5344CB8AC3E}">
        <p14:creationId xmlns:p14="http://schemas.microsoft.com/office/powerpoint/2010/main" val="14095768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44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message: Purple">
    <p:bg>
      <p:bgPr>
        <a:solidFill>
          <a:srgbClr val="DEBA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834AC1-CBE6-BEBF-0040-C24071A39836}"/>
              </a:ext>
            </a:extLst>
          </p:cNvPr>
          <p:cNvCxnSpPr>
            <a:cxnSpLocks/>
          </p:cNvCxnSpPr>
          <p:nvPr userDrawn="1"/>
        </p:nvCxnSpPr>
        <p:spPr>
          <a:xfrm>
            <a:off x="539749" y="1032510"/>
            <a:ext cx="111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>
            <a:extLst>
              <a:ext uri="{FF2B5EF4-FFF2-40B4-BE49-F238E27FC236}">
                <a16:creationId xmlns:a16="http://schemas.microsoft.com/office/drawing/2014/main" id="{8F818367-BFC0-3791-EFC2-31DA4D89AF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925" y="492125"/>
            <a:ext cx="2034000" cy="420590"/>
          </a:xfrm>
          <a:prstGeom prst="rect">
            <a:avLst/>
          </a:prstGeom>
        </p:spPr>
      </p:pic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A839FA87-03D6-EA60-331E-51B3CE834C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9750" y="1454400"/>
            <a:ext cx="5083175" cy="4453888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500" b="1"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1400"/>
              </a:spcBef>
              <a:buNone/>
              <a:defRPr sz="21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2100"/>
            </a:lvl3pPr>
            <a:lvl4pPr marL="0" indent="0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21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2100"/>
            </a:lvl5pPr>
          </a:lstStyle>
          <a:p>
            <a:pPr lvl="0"/>
            <a:r>
              <a:rPr lang="en-GB" dirty="0"/>
              <a:t>[End message: Purple] L1 &lt;Heading&gt;</a:t>
            </a:r>
          </a:p>
          <a:p>
            <a:pPr lvl="1"/>
            <a:r>
              <a:rPr lang="en-GB" dirty="0"/>
              <a:t>Second level &lt;Subheading&gt;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E853257-CC3B-979B-EEF2-9C8C34AD514B}"/>
              </a:ext>
            </a:extLst>
          </p:cNvPr>
          <p:cNvCxnSpPr>
            <a:cxnSpLocks/>
          </p:cNvCxnSpPr>
          <p:nvPr userDrawn="1"/>
        </p:nvCxnSpPr>
        <p:spPr>
          <a:xfrm>
            <a:off x="539750" y="6315075"/>
            <a:ext cx="111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41749600-D1FA-3D24-B94B-1EC63F7FBF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7275" y="3080736"/>
            <a:ext cx="2732400" cy="1267860"/>
          </a:xfrm>
        </p:spPr>
        <p:txBody>
          <a:bodyPr>
            <a:normAutofit/>
          </a:bodyPr>
          <a:lstStyle>
            <a:lvl1pPr marL="432000" indent="-43200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200"/>
            </a:lvl1pPr>
            <a:lvl2pPr marL="432000" indent="-432000">
              <a:lnSpc>
                <a:spcPct val="125000"/>
              </a:lnSpc>
              <a:spcBef>
                <a:spcPts val="0"/>
              </a:spcBef>
              <a:buNone/>
              <a:tabLst/>
              <a:defRPr sz="1200"/>
            </a:lvl2pPr>
            <a:lvl3pPr marL="432000" indent="-432000">
              <a:lnSpc>
                <a:spcPct val="125000"/>
              </a:lnSpc>
              <a:spcBef>
                <a:spcPts val="0"/>
              </a:spcBef>
              <a:buNone/>
              <a:tabLst/>
              <a:defRPr sz="1200"/>
            </a:lvl3pPr>
            <a:lvl4pPr marL="432000" indent="-43200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200"/>
            </a:lvl4pPr>
            <a:lvl5pPr marL="432000" indent="-432000">
              <a:lnSpc>
                <a:spcPct val="125000"/>
              </a:lnSpc>
              <a:spcBef>
                <a:spcPts val="0"/>
              </a:spcBef>
              <a:buNone/>
              <a:tabLst/>
              <a:defRPr sz="1200"/>
            </a:lvl5pPr>
          </a:lstStyle>
          <a:p>
            <a:pPr lvl="0"/>
            <a:r>
              <a:rPr lang="en-GB" dirty="0"/>
              <a:t>&lt;Contact details&gt;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117AE2E-04C1-5E7F-BDE3-6542A101E6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07475" y="3080736"/>
            <a:ext cx="2642400" cy="1267860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25000"/>
              </a:lnSpc>
              <a:spcBef>
                <a:spcPts val="0"/>
              </a:spcBef>
              <a:buNone/>
              <a:defRPr sz="1200"/>
            </a:lvl2pPr>
            <a:lvl3pPr marL="0" indent="0">
              <a:lnSpc>
                <a:spcPct val="125000"/>
              </a:lnSpc>
              <a:spcBef>
                <a:spcPts val="0"/>
              </a:spcBef>
              <a:buNone/>
              <a:defRPr sz="1200"/>
            </a:lvl3pPr>
            <a:lvl4pPr marL="0" indent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/>
            </a:lvl4pPr>
            <a:lvl5pPr marL="0" indent="0">
              <a:lnSpc>
                <a:spcPct val="125000"/>
              </a:lnSpc>
              <a:spcBef>
                <a:spcPts val="0"/>
              </a:spcBef>
              <a:buNone/>
              <a:defRPr sz="1200"/>
            </a:lvl5pPr>
          </a:lstStyle>
          <a:p>
            <a:pPr lvl="0"/>
            <a:r>
              <a:rPr lang="en-GB" dirty="0"/>
              <a:t>&lt;Registered Office&gt;</a:t>
            </a:r>
          </a:p>
        </p:txBody>
      </p:sp>
    </p:spTree>
    <p:extLst>
      <p:ext uri="{BB962C8B-B14F-4D97-AF65-F5344CB8AC3E}">
        <p14:creationId xmlns:p14="http://schemas.microsoft.com/office/powerpoint/2010/main" val="4139063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44">
          <p15:clr>
            <a:srgbClr val="FBAE40"/>
          </p15:clr>
        </p15:guide>
        <p15:guide id="2" pos="3840">
          <p15:clr>
            <a:srgbClr val="FBAE40"/>
          </p15:clr>
        </p15:guide>
        <p15:guide id="3" pos="5674" userDrawn="1">
          <p15:clr>
            <a:srgbClr val="FBAE40"/>
          </p15:clr>
        </p15:guide>
        <p15:guide id="4" pos="556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message: Raspberry">
    <p:bg>
      <p:bgPr>
        <a:solidFill>
          <a:srgbClr val="FABF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834AC1-CBE6-BEBF-0040-C24071A39836}"/>
              </a:ext>
            </a:extLst>
          </p:cNvPr>
          <p:cNvCxnSpPr>
            <a:cxnSpLocks/>
          </p:cNvCxnSpPr>
          <p:nvPr userDrawn="1"/>
        </p:nvCxnSpPr>
        <p:spPr>
          <a:xfrm>
            <a:off x="539749" y="1032510"/>
            <a:ext cx="111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>
            <a:extLst>
              <a:ext uri="{FF2B5EF4-FFF2-40B4-BE49-F238E27FC236}">
                <a16:creationId xmlns:a16="http://schemas.microsoft.com/office/drawing/2014/main" id="{8F818367-BFC0-3791-EFC2-31DA4D89AF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925" y="492125"/>
            <a:ext cx="2034000" cy="420590"/>
          </a:xfrm>
          <a:prstGeom prst="rect">
            <a:avLst/>
          </a:prstGeom>
        </p:spPr>
      </p:pic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A839FA87-03D6-EA60-331E-51B3CE834C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9750" y="1454400"/>
            <a:ext cx="5083175" cy="4453888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500" b="1"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1400"/>
              </a:spcBef>
              <a:buNone/>
              <a:defRPr sz="21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2100"/>
            </a:lvl3pPr>
            <a:lvl4pPr marL="0" indent="0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21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2100"/>
            </a:lvl5pPr>
          </a:lstStyle>
          <a:p>
            <a:pPr lvl="0"/>
            <a:r>
              <a:rPr lang="en-GB" dirty="0"/>
              <a:t>[End message: Raspberry] L1 &lt;Heading&gt;</a:t>
            </a:r>
          </a:p>
          <a:p>
            <a:pPr lvl="1"/>
            <a:r>
              <a:rPr lang="en-GB" dirty="0"/>
              <a:t>Second level &lt;Subheading&gt;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E853257-CC3B-979B-EEF2-9C8C34AD514B}"/>
              </a:ext>
            </a:extLst>
          </p:cNvPr>
          <p:cNvCxnSpPr>
            <a:cxnSpLocks/>
          </p:cNvCxnSpPr>
          <p:nvPr userDrawn="1"/>
        </p:nvCxnSpPr>
        <p:spPr>
          <a:xfrm>
            <a:off x="539750" y="6315075"/>
            <a:ext cx="111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41749600-D1FA-3D24-B94B-1EC63F7FBF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7275" y="3080736"/>
            <a:ext cx="2732400" cy="1267860"/>
          </a:xfrm>
        </p:spPr>
        <p:txBody>
          <a:bodyPr>
            <a:normAutofit/>
          </a:bodyPr>
          <a:lstStyle>
            <a:lvl1pPr marL="432000" indent="-43200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200"/>
            </a:lvl1pPr>
            <a:lvl2pPr marL="432000" indent="-432000">
              <a:lnSpc>
                <a:spcPct val="125000"/>
              </a:lnSpc>
              <a:spcBef>
                <a:spcPts val="0"/>
              </a:spcBef>
              <a:buNone/>
              <a:tabLst/>
              <a:defRPr sz="1200"/>
            </a:lvl2pPr>
            <a:lvl3pPr marL="432000" indent="-432000">
              <a:lnSpc>
                <a:spcPct val="125000"/>
              </a:lnSpc>
              <a:spcBef>
                <a:spcPts val="0"/>
              </a:spcBef>
              <a:buNone/>
              <a:tabLst/>
              <a:defRPr sz="1200"/>
            </a:lvl3pPr>
            <a:lvl4pPr marL="432000" indent="-43200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200"/>
            </a:lvl4pPr>
            <a:lvl5pPr marL="432000" indent="-432000">
              <a:lnSpc>
                <a:spcPct val="125000"/>
              </a:lnSpc>
              <a:spcBef>
                <a:spcPts val="0"/>
              </a:spcBef>
              <a:buNone/>
              <a:tabLst/>
              <a:defRPr sz="1200"/>
            </a:lvl5pPr>
          </a:lstStyle>
          <a:p>
            <a:pPr lvl="0"/>
            <a:r>
              <a:rPr lang="en-GB" dirty="0"/>
              <a:t>&lt;Contact details&gt;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117AE2E-04C1-5E7F-BDE3-6542A101E6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07475" y="3080736"/>
            <a:ext cx="2642400" cy="1267860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25000"/>
              </a:lnSpc>
              <a:spcBef>
                <a:spcPts val="0"/>
              </a:spcBef>
              <a:buNone/>
              <a:defRPr sz="1200"/>
            </a:lvl2pPr>
            <a:lvl3pPr marL="0" indent="0">
              <a:lnSpc>
                <a:spcPct val="125000"/>
              </a:lnSpc>
              <a:spcBef>
                <a:spcPts val="0"/>
              </a:spcBef>
              <a:buNone/>
              <a:defRPr sz="1200"/>
            </a:lvl3pPr>
            <a:lvl4pPr marL="0" indent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/>
            </a:lvl4pPr>
            <a:lvl5pPr marL="0" indent="0">
              <a:lnSpc>
                <a:spcPct val="125000"/>
              </a:lnSpc>
              <a:spcBef>
                <a:spcPts val="0"/>
              </a:spcBef>
              <a:buNone/>
              <a:defRPr sz="1200"/>
            </a:lvl5pPr>
          </a:lstStyle>
          <a:p>
            <a:pPr lvl="0"/>
            <a:r>
              <a:rPr lang="en-GB" dirty="0"/>
              <a:t>&lt;Registered Office&gt;</a:t>
            </a:r>
          </a:p>
        </p:txBody>
      </p:sp>
    </p:spTree>
    <p:extLst>
      <p:ext uri="{BB962C8B-B14F-4D97-AF65-F5344CB8AC3E}">
        <p14:creationId xmlns:p14="http://schemas.microsoft.com/office/powerpoint/2010/main" val="2549635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44">
          <p15:clr>
            <a:srgbClr val="FBAE40"/>
          </p15:clr>
        </p15:guide>
        <p15:guide id="2" pos="3840">
          <p15:clr>
            <a:srgbClr val="FBAE40"/>
          </p15:clr>
        </p15:guide>
        <p15:guide id="3" pos="5674" userDrawn="1">
          <p15:clr>
            <a:srgbClr val="FBAE40"/>
          </p15:clr>
        </p15:guide>
        <p15:guide id="4" pos="5562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message: Mint Green">
    <p:bg>
      <p:bgPr>
        <a:solidFill>
          <a:srgbClr val="99DE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834AC1-CBE6-BEBF-0040-C24071A39836}"/>
              </a:ext>
            </a:extLst>
          </p:cNvPr>
          <p:cNvCxnSpPr>
            <a:cxnSpLocks/>
          </p:cNvCxnSpPr>
          <p:nvPr userDrawn="1"/>
        </p:nvCxnSpPr>
        <p:spPr>
          <a:xfrm>
            <a:off x="539749" y="1032510"/>
            <a:ext cx="111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>
            <a:extLst>
              <a:ext uri="{FF2B5EF4-FFF2-40B4-BE49-F238E27FC236}">
                <a16:creationId xmlns:a16="http://schemas.microsoft.com/office/drawing/2014/main" id="{8F818367-BFC0-3791-EFC2-31DA4D89AF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925" y="492125"/>
            <a:ext cx="2034000" cy="420590"/>
          </a:xfrm>
          <a:prstGeom prst="rect">
            <a:avLst/>
          </a:prstGeom>
        </p:spPr>
      </p:pic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A839FA87-03D6-EA60-331E-51B3CE834C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9750" y="1454400"/>
            <a:ext cx="5083175" cy="4453888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500" b="1"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1400"/>
              </a:spcBef>
              <a:buNone/>
              <a:defRPr sz="21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2100"/>
            </a:lvl3pPr>
            <a:lvl4pPr marL="0" indent="0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21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2100"/>
            </a:lvl5pPr>
          </a:lstStyle>
          <a:p>
            <a:pPr lvl="0"/>
            <a:r>
              <a:rPr lang="en-GB" dirty="0"/>
              <a:t>[End message: Mint Green] L1 &lt;Heading&gt;</a:t>
            </a:r>
          </a:p>
          <a:p>
            <a:pPr lvl="1"/>
            <a:r>
              <a:rPr lang="en-GB" dirty="0"/>
              <a:t>Second level &lt;Subheading&gt;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E853257-CC3B-979B-EEF2-9C8C34AD514B}"/>
              </a:ext>
            </a:extLst>
          </p:cNvPr>
          <p:cNvCxnSpPr>
            <a:cxnSpLocks/>
          </p:cNvCxnSpPr>
          <p:nvPr userDrawn="1"/>
        </p:nvCxnSpPr>
        <p:spPr>
          <a:xfrm>
            <a:off x="539750" y="6315075"/>
            <a:ext cx="111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41749600-D1FA-3D24-B94B-1EC63F7FBF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7275" y="3080736"/>
            <a:ext cx="2732400" cy="1267860"/>
          </a:xfrm>
        </p:spPr>
        <p:txBody>
          <a:bodyPr>
            <a:normAutofit/>
          </a:bodyPr>
          <a:lstStyle>
            <a:lvl1pPr marL="432000" indent="-43200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200"/>
            </a:lvl1pPr>
            <a:lvl2pPr marL="432000" indent="-432000">
              <a:lnSpc>
                <a:spcPct val="125000"/>
              </a:lnSpc>
              <a:spcBef>
                <a:spcPts val="0"/>
              </a:spcBef>
              <a:buNone/>
              <a:tabLst/>
              <a:defRPr sz="1200"/>
            </a:lvl2pPr>
            <a:lvl3pPr marL="432000" indent="-432000">
              <a:lnSpc>
                <a:spcPct val="125000"/>
              </a:lnSpc>
              <a:spcBef>
                <a:spcPts val="0"/>
              </a:spcBef>
              <a:buNone/>
              <a:tabLst/>
              <a:defRPr sz="1200"/>
            </a:lvl3pPr>
            <a:lvl4pPr marL="432000" indent="-43200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200"/>
            </a:lvl4pPr>
            <a:lvl5pPr marL="432000" indent="-432000">
              <a:lnSpc>
                <a:spcPct val="125000"/>
              </a:lnSpc>
              <a:spcBef>
                <a:spcPts val="0"/>
              </a:spcBef>
              <a:buNone/>
              <a:tabLst/>
              <a:defRPr sz="1200"/>
            </a:lvl5pPr>
          </a:lstStyle>
          <a:p>
            <a:pPr lvl="0"/>
            <a:r>
              <a:rPr lang="en-GB" dirty="0"/>
              <a:t>&lt;Contact details&gt;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117AE2E-04C1-5E7F-BDE3-6542A101E6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07475" y="3080736"/>
            <a:ext cx="2642400" cy="1267860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25000"/>
              </a:lnSpc>
              <a:spcBef>
                <a:spcPts val="0"/>
              </a:spcBef>
              <a:buNone/>
              <a:defRPr sz="1200"/>
            </a:lvl2pPr>
            <a:lvl3pPr marL="0" indent="0">
              <a:lnSpc>
                <a:spcPct val="125000"/>
              </a:lnSpc>
              <a:spcBef>
                <a:spcPts val="0"/>
              </a:spcBef>
              <a:buNone/>
              <a:defRPr sz="1200"/>
            </a:lvl3pPr>
            <a:lvl4pPr marL="0" indent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/>
            </a:lvl4pPr>
            <a:lvl5pPr marL="0" indent="0">
              <a:lnSpc>
                <a:spcPct val="125000"/>
              </a:lnSpc>
              <a:spcBef>
                <a:spcPts val="0"/>
              </a:spcBef>
              <a:buNone/>
              <a:defRPr sz="1200"/>
            </a:lvl5pPr>
          </a:lstStyle>
          <a:p>
            <a:pPr lvl="0"/>
            <a:r>
              <a:rPr lang="en-GB" dirty="0"/>
              <a:t>&lt;Registered Office&gt;</a:t>
            </a:r>
          </a:p>
        </p:txBody>
      </p:sp>
    </p:spTree>
    <p:extLst>
      <p:ext uri="{BB962C8B-B14F-4D97-AF65-F5344CB8AC3E}">
        <p14:creationId xmlns:p14="http://schemas.microsoft.com/office/powerpoint/2010/main" val="2286269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44">
          <p15:clr>
            <a:srgbClr val="FBAE40"/>
          </p15:clr>
        </p15:guide>
        <p15:guide id="2" pos="3840">
          <p15:clr>
            <a:srgbClr val="FBAE40"/>
          </p15:clr>
        </p15:guide>
        <p15:guide id="3" pos="5674" userDrawn="1">
          <p15:clr>
            <a:srgbClr val="FBAE40"/>
          </p15:clr>
        </p15:guide>
        <p15:guide id="4" pos="5562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message: Tangerine">
    <p:bg>
      <p:bgPr>
        <a:solidFill>
          <a:srgbClr val="FFC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834AC1-CBE6-BEBF-0040-C24071A39836}"/>
              </a:ext>
            </a:extLst>
          </p:cNvPr>
          <p:cNvCxnSpPr>
            <a:cxnSpLocks/>
          </p:cNvCxnSpPr>
          <p:nvPr userDrawn="1"/>
        </p:nvCxnSpPr>
        <p:spPr>
          <a:xfrm>
            <a:off x="539749" y="1032510"/>
            <a:ext cx="111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>
            <a:extLst>
              <a:ext uri="{FF2B5EF4-FFF2-40B4-BE49-F238E27FC236}">
                <a16:creationId xmlns:a16="http://schemas.microsoft.com/office/drawing/2014/main" id="{8F818367-BFC0-3791-EFC2-31DA4D89AF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925" y="492125"/>
            <a:ext cx="2034000" cy="420590"/>
          </a:xfrm>
          <a:prstGeom prst="rect">
            <a:avLst/>
          </a:prstGeom>
        </p:spPr>
      </p:pic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A839FA87-03D6-EA60-331E-51B3CE834C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9750" y="1454400"/>
            <a:ext cx="5083175" cy="4453888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500" b="1"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1400"/>
              </a:spcBef>
              <a:buNone/>
              <a:defRPr sz="21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2100"/>
            </a:lvl3pPr>
            <a:lvl4pPr marL="0" indent="0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21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2100"/>
            </a:lvl5pPr>
          </a:lstStyle>
          <a:p>
            <a:pPr lvl="0"/>
            <a:r>
              <a:rPr lang="en-GB" dirty="0"/>
              <a:t>[End message: Tangerine] L1 &lt;Heading&gt;</a:t>
            </a:r>
          </a:p>
          <a:p>
            <a:pPr lvl="1"/>
            <a:r>
              <a:rPr lang="en-GB" dirty="0"/>
              <a:t>Second level &lt;Subheading&gt;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E853257-CC3B-979B-EEF2-9C8C34AD514B}"/>
              </a:ext>
            </a:extLst>
          </p:cNvPr>
          <p:cNvCxnSpPr>
            <a:cxnSpLocks/>
          </p:cNvCxnSpPr>
          <p:nvPr userDrawn="1"/>
        </p:nvCxnSpPr>
        <p:spPr>
          <a:xfrm>
            <a:off x="539750" y="6315075"/>
            <a:ext cx="111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41749600-D1FA-3D24-B94B-1EC63F7FBF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7275" y="3080736"/>
            <a:ext cx="2732400" cy="1267860"/>
          </a:xfrm>
        </p:spPr>
        <p:txBody>
          <a:bodyPr>
            <a:normAutofit/>
          </a:bodyPr>
          <a:lstStyle>
            <a:lvl1pPr marL="432000" indent="-43200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200"/>
            </a:lvl1pPr>
            <a:lvl2pPr marL="432000" indent="-432000">
              <a:lnSpc>
                <a:spcPct val="125000"/>
              </a:lnSpc>
              <a:spcBef>
                <a:spcPts val="0"/>
              </a:spcBef>
              <a:buNone/>
              <a:tabLst/>
              <a:defRPr sz="1200"/>
            </a:lvl2pPr>
            <a:lvl3pPr marL="432000" indent="-432000">
              <a:lnSpc>
                <a:spcPct val="125000"/>
              </a:lnSpc>
              <a:spcBef>
                <a:spcPts val="0"/>
              </a:spcBef>
              <a:buNone/>
              <a:tabLst/>
              <a:defRPr sz="1200"/>
            </a:lvl3pPr>
            <a:lvl4pPr marL="432000" indent="-43200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200"/>
            </a:lvl4pPr>
            <a:lvl5pPr marL="432000" indent="-432000">
              <a:lnSpc>
                <a:spcPct val="125000"/>
              </a:lnSpc>
              <a:spcBef>
                <a:spcPts val="0"/>
              </a:spcBef>
              <a:buNone/>
              <a:tabLst/>
              <a:defRPr sz="1200"/>
            </a:lvl5pPr>
          </a:lstStyle>
          <a:p>
            <a:pPr lvl="0"/>
            <a:r>
              <a:rPr lang="en-GB" dirty="0"/>
              <a:t>&lt;Contact details&gt;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117AE2E-04C1-5E7F-BDE3-6542A101E6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07475" y="3080736"/>
            <a:ext cx="2642400" cy="1267860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25000"/>
              </a:lnSpc>
              <a:spcBef>
                <a:spcPts val="0"/>
              </a:spcBef>
              <a:buNone/>
              <a:defRPr sz="1200"/>
            </a:lvl2pPr>
            <a:lvl3pPr marL="0" indent="0">
              <a:lnSpc>
                <a:spcPct val="125000"/>
              </a:lnSpc>
              <a:spcBef>
                <a:spcPts val="0"/>
              </a:spcBef>
              <a:buNone/>
              <a:defRPr sz="1200"/>
            </a:lvl3pPr>
            <a:lvl4pPr marL="0" indent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/>
            </a:lvl4pPr>
            <a:lvl5pPr marL="0" indent="0">
              <a:lnSpc>
                <a:spcPct val="125000"/>
              </a:lnSpc>
              <a:spcBef>
                <a:spcPts val="0"/>
              </a:spcBef>
              <a:buNone/>
              <a:defRPr sz="1200"/>
            </a:lvl5pPr>
          </a:lstStyle>
          <a:p>
            <a:pPr lvl="0"/>
            <a:r>
              <a:rPr lang="en-GB" dirty="0"/>
              <a:t>&lt;Registered Office&gt;</a:t>
            </a:r>
          </a:p>
        </p:txBody>
      </p:sp>
    </p:spTree>
    <p:extLst>
      <p:ext uri="{BB962C8B-B14F-4D97-AF65-F5344CB8AC3E}">
        <p14:creationId xmlns:p14="http://schemas.microsoft.com/office/powerpoint/2010/main" val="14699695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44">
          <p15:clr>
            <a:srgbClr val="FBAE40"/>
          </p15:clr>
        </p15:guide>
        <p15:guide id="2" pos="3840">
          <p15:clr>
            <a:srgbClr val="FBAE40"/>
          </p15:clr>
        </p15:guide>
        <p15:guide id="3" pos="5674" userDrawn="1">
          <p15:clr>
            <a:srgbClr val="FBAE40"/>
          </p15:clr>
        </p15:guide>
        <p15:guide id="4" pos="5562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message: Steel Blue">
    <p:bg>
      <p:bgPr>
        <a:solidFill>
          <a:srgbClr val="C7CC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834AC1-CBE6-BEBF-0040-C24071A39836}"/>
              </a:ext>
            </a:extLst>
          </p:cNvPr>
          <p:cNvCxnSpPr>
            <a:cxnSpLocks/>
          </p:cNvCxnSpPr>
          <p:nvPr userDrawn="1"/>
        </p:nvCxnSpPr>
        <p:spPr>
          <a:xfrm>
            <a:off x="539749" y="1032510"/>
            <a:ext cx="111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>
            <a:extLst>
              <a:ext uri="{FF2B5EF4-FFF2-40B4-BE49-F238E27FC236}">
                <a16:creationId xmlns:a16="http://schemas.microsoft.com/office/drawing/2014/main" id="{8F818367-BFC0-3791-EFC2-31DA4D89AF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925" y="492125"/>
            <a:ext cx="2034000" cy="420590"/>
          </a:xfrm>
          <a:prstGeom prst="rect">
            <a:avLst/>
          </a:prstGeom>
        </p:spPr>
      </p:pic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A839FA87-03D6-EA60-331E-51B3CE834C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9750" y="1454400"/>
            <a:ext cx="5083175" cy="4453888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500" b="1"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1400"/>
              </a:spcBef>
              <a:buNone/>
              <a:defRPr sz="21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2100"/>
            </a:lvl3pPr>
            <a:lvl4pPr marL="0" indent="0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21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2100"/>
            </a:lvl5pPr>
          </a:lstStyle>
          <a:p>
            <a:pPr lvl="0"/>
            <a:r>
              <a:rPr lang="en-GB" dirty="0"/>
              <a:t>[End message: Steel Blue] L1 &lt;Heading&gt;</a:t>
            </a:r>
          </a:p>
          <a:p>
            <a:pPr lvl="1"/>
            <a:r>
              <a:rPr lang="en-GB" dirty="0"/>
              <a:t>Second level &lt;Subheading&gt;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E853257-CC3B-979B-EEF2-9C8C34AD514B}"/>
              </a:ext>
            </a:extLst>
          </p:cNvPr>
          <p:cNvCxnSpPr>
            <a:cxnSpLocks/>
          </p:cNvCxnSpPr>
          <p:nvPr userDrawn="1"/>
        </p:nvCxnSpPr>
        <p:spPr>
          <a:xfrm>
            <a:off x="539750" y="6315075"/>
            <a:ext cx="111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41749600-D1FA-3D24-B94B-1EC63F7FBF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7275" y="3080736"/>
            <a:ext cx="2732400" cy="1267860"/>
          </a:xfrm>
        </p:spPr>
        <p:txBody>
          <a:bodyPr>
            <a:normAutofit/>
          </a:bodyPr>
          <a:lstStyle>
            <a:lvl1pPr marL="432000" indent="-43200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200"/>
            </a:lvl1pPr>
            <a:lvl2pPr marL="432000" indent="-432000">
              <a:lnSpc>
                <a:spcPct val="125000"/>
              </a:lnSpc>
              <a:spcBef>
                <a:spcPts val="0"/>
              </a:spcBef>
              <a:buNone/>
              <a:tabLst/>
              <a:defRPr sz="1200"/>
            </a:lvl2pPr>
            <a:lvl3pPr marL="432000" indent="-432000">
              <a:lnSpc>
                <a:spcPct val="125000"/>
              </a:lnSpc>
              <a:spcBef>
                <a:spcPts val="0"/>
              </a:spcBef>
              <a:buNone/>
              <a:tabLst/>
              <a:defRPr sz="1200"/>
            </a:lvl3pPr>
            <a:lvl4pPr marL="432000" indent="-43200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200"/>
            </a:lvl4pPr>
            <a:lvl5pPr marL="432000" indent="-432000">
              <a:lnSpc>
                <a:spcPct val="125000"/>
              </a:lnSpc>
              <a:spcBef>
                <a:spcPts val="0"/>
              </a:spcBef>
              <a:buNone/>
              <a:tabLst/>
              <a:defRPr sz="1200"/>
            </a:lvl5pPr>
          </a:lstStyle>
          <a:p>
            <a:pPr lvl="0"/>
            <a:r>
              <a:rPr lang="en-GB" dirty="0"/>
              <a:t>&lt;Contact details&gt;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117AE2E-04C1-5E7F-BDE3-6542A101E6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07475" y="3080736"/>
            <a:ext cx="2642400" cy="1267860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25000"/>
              </a:lnSpc>
              <a:spcBef>
                <a:spcPts val="0"/>
              </a:spcBef>
              <a:buNone/>
              <a:defRPr sz="1200"/>
            </a:lvl2pPr>
            <a:lvl3pPr marL="0" indent="0">
              <a:lnSpc>
                <a:spcPct val="125000"/>
              </a:lnSpc>
              <a:spcBef>
                <a:spcPts val="0"/>
              </a:spcBef>
              <a:buNone/>
              <a:defRPr sz="1200"/>
            </a:lvl3pPr>
            <a:lvl4pPr marL="0" indent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/>
            </a:lvl4pPr>
            <a:lvl5pPr marL="0" indent="0">
              <a:lnSpc>
                <a:spcPct val="125000"/>
              </a:lnSpc>
              <a:spcBef>
                <a:spcPts val="0"/>
              </a:spcBef>
              <a:buNone/>
              <a:defRPr sz="1200"/>
            </a:lvl5pPr>
          </a:lstStyle>
          <a:p>
            <a:pPr lvl="0"/>
            <a:r>
              <a:rPr lang="en-GB" dirty="0"/>
              <a:t>&lt;Registered Office&gt;</a:t>
            </a:r>
          </a:p>
        </p:txBody>
      </p:sp>
    </p:spTree>
    <p:extLst>
      <p:ext uri="{BB962C8B-B14F-4D97-AF65-F5344CB8AC3E}">
        <p14:creationId xmlns:p14="http://schemas.microsoft.com/office/powerpoint/2010/main" val="3380304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44">
          <p15:clr>
            <a:srgbClr val="FBAE40"/>
          </p15:clr>
        </p15:guide>
        <p15:guide id="2" pos="3840">
          <p15:clr>
            <a:srgbClr val="FBAE40"/>
          </p15:clr>
        </p15:guide>
        <p15:guide id="3" pos="5674" userDrawn="1">
          <p15:clr>
            <a:srgbClr val="FBAE40"/>
          </p15:clr>
        </p15:guide>
        <p15:guide id="4" pos="55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Mint Green">
    <p:bg>
      <p:bgPr>
        <a:solidFill>
          <a:srgbClr val="99DE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1C7304A-E5F9-E11F-D974-FB513B32DD5D}"/>
              </a:ext>
            </a:extLst>
          </p:cNvPr>
          <p:cNvCxnSpPr>
            <a:cxnSpLocks/>
          </p:cNvCxnSpPr>
          <p:nvPr userDrawn="1"/>
        </p:nvCxnSpPr>
        <p:spPr>
          <a:xfrm>
            <a:off x="539749" y="1032510"/>
            <a:ext cx="111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C72A8A4-4561-B2F7-9961-A7889E5EC70D}"/>
              </a:ext>
            </a:extLst>
          </p:cNvPr>
          <p:cNvCxnSpPr>
            <a:cxnSpLocks/>
          </p:cNvCxnSpPr>
          <p:nvPr userDrawn="1"/>
        </p:nvCxnSpPr>
        <p:spPr>
          <a:xfrm>
            <a:off x="539749" y="6182814"/>
            <a:ext cx="111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BBC365D-5A31-291F-D402-C279B06E25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 bIns="1080000" anchor="ctr" anchorCtr="1"/>
          <a:lstStyle>
            <a:lvl1pPr algn="ctr">
              <a:defRPr sz="12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187DFC-F924-1341-6E1A-809DCD07694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9751" y="6280150"/>
            <a:ext cx="5083200" cy="47745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&lt;Additional info if required e.g. date / version&gt;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F818367-BFC0-3791-EFC2-31DA4D89AF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925" y="492125"/>
            <a:ext cx="2034000" cy="420590"/>
          </a:xfrm>
          <a:prstGeom prst="rect">
            <a:avLst/>
          </a:prstGeom>
        </p:spPr>
      </p:pic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A839FA87-03D6-EA60-331E-51B3CE834C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9750" y="1371601"/>
            <a:ext cx="5083175" cy="4453888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500" b="1"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1400"/>
              </a:spcBef>
              <a:buNone/>
              <a:defRPr sz="21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2100"/>
            </a:lvl3pPr>
            <a:lvl4pPr marL="0" indent="0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21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2100"/>
            </a:lvl5pPr>
          </a:lstStyle>
          <a:p>
            <a:pPr lvl="0"/>
            <a:r>
              <a:rPr lang="en-GB" dirty="0"/>
              <a:t>[Title: Mint Green] L1 &lt;Heading&gt;</a:t>
            </a:r>
          </a:p>
          <a:p>
            <a:pPr lvl="1"/>
            <a:r>
              <a:rPr lang="en-GB" dirty="0"/>
              <a:t>Second level &lt;Subheading&gt;</a:t>
            </a:r>
          </a:p>
        </p:txBody>
      </p:sp>
    </p:spTree>
    <p:extLst>
      <p:ext uri="{BB962C8B-B14F-4D97-AF65-F5344CB8AC3E}">
        <p14:creationId xmlns:p14="http://schemas.microsoft.com/office/powerpoint/2010/main" val="3597203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44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Tangerine">
    <p:bg>
      <p:bgPr>
        <a:solidFill>
          <a:srgbClr val="FFC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02D9C2C-C802-36BF-6B12-69BD0EA9BCD8}"/>
              </a:ext>
            </a:extLst>
          </p:cNvPr>
          <p:cNvCxnSpPr>
            <a:cxnSpLocks/>
          </p:cNvCxnSpPr>
          <p:nvPr userDrawn="1"/>
        </p:nvCxnSpPr>
        <p:spPr>
          <a:xfrm>
            <a:off x="539749" y="1032510"/>
            <a:ext cx="111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4A76717-D494-7203-BA09-02D533709F76}"/>
              </a:ext>
            </a:extLst>
          </p:cNvPr>
          <p:cNvCxnSpPr>
            <a:cxnSpLocks/>
          </p:cNvCxnSpPr>
          <p:nvPr userDrawn="1"/>
        </p:nvCxnSpPr>
        <p:spPr>
          <a:xfrm>
            <a:off x="539749" y="6182814"/>
            <a:ext cx="111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BBC365D-5A31-291F-D402-C279B06E25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 bIns="1080000" anchor="ctr" anchorCtr="1"/>
          <a:lstStyle>
            <a:lvl1pPr algn="ctr">
              <a:defRPr sz="1200"/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187DFC-F924-1341-6E1A-809DCD07694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9751" y="6280150"/>
            <a:ext cx="5083200" cy="47745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&lt;Additional info if required e.g. date / version&gt;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F818367-BFC0-3791-EFC2-31DA4D89AF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925" y="492125"/>
            <a:ext cx="2034000" cy="420590"/>
          </a:xfrm>
          <a:prstGeom prst="rect">
            <a:avLst/>
          </a:prstGeom>
        </p:spPr>
      </p:pic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A839FA87-03D6-EA60-331E-51B3CE834C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9750" y="1371601"/>
            <a:ext cx="5083175" cy="4453888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500" b="1"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1400"/>
              </a:spcBef>
              <a:buNone/>
              <a:defRPr sz="21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2100"/>
            </a:lvl3pPr>
            <a:lvl4pPr marL="0" indent="0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21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2100"/>
            </a:lvl5pPr>
          </a:lstStyle>
          <a:p>
            <a:pPr lvl="0"/>
            <a:r>
              <a:rPr lang="en-GB" dirty="0"/>
              <a:t>[Title: Tangerine] L1 &lt;Heading&gt;</a:t>
            </a:r>
          </a:p>
          <a:p>
            <a:pPr lvl="1"/>
            <a:r>
              <a:rPr lang="en-GB" dirty="0"/>
              <a:t>Second level &lt;Subheading&gt;</a:t>
            </a:r>
          </a:p>
        </p:txBody>
      </p:sp>
    </p:spTree>
    <p:extLst>
      <p:ext uri="{BB962C8B-B14F-4D97-AF65-F5344CB8AC3E}">
        <p14:creationId xmlns:p14="http://schemas.microsoft.com/office/powerpoint/2010/main" val="41940445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44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Steel Blue">
    <p:bg>
      <p:bgPr>
        <a:solidFill>
          <a:srgbClr val="C7CC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498EF8B-265C-96CB-EE67-81692DA69EAE}"/>
              </a:ext>
            </a:extLst>
          </p:cNvPr>
          <p:cNvCxnSpPr>
            <a:cxnSpLocks/>
          </p:cNvCxnSpPr>
          <p:nvPr userDrawn="1"/>
        </p:nvCxnSpPr>
        <p:spPr>
          <a:xfrm>
            <a:off x="539749" y="1032510"/>
            <a:ext cx="111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4000E05-E96B-CD95-3BC9-91640ADA6476}"/>
              </a:ext>
            </a:extLst>
          </p:cNvPr>
          <p:cNvCxnSpPr>
            <a:cxnSpLocks/>
          </p:cNvCxnSpPr>
          <p:nvPr userDrawn="1"/>
        </p:nvCxnSpPr>
        <p:spPr>
          <a:xfrm>
            <a:off x="539749" y="6182814"/>
            <a:ext cx="111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BBC365D-5A31-291F-D402-C279B06E25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 bIns="1080000" anchor="ctr" anchorCtr="1"/>
          <a:lstStyle>
            <a:lvl1pPr algn="ctr">
              <a:defRPr sz="1200"/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187DFC-F924-1341-6E1A-809DCD07694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9751" y="6280150"/>
            <a:ext cx="5083200" cy="47745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&lt;Additional info if required e.g. date / version&gt;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F818367-BFC0-3791-EFC2-31DA4D89AF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925" y="492125"/>
            <a:ext cx="2034000" cy="420590"/>
          </a:xfrm>
          <a:prstGeom prst="rect">
            <a:avLst/>
          </a:prstGeom>
        </p:spPr>
      </p:pic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A839FA87-03D6-EA60-331E-51B3CE834C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9750" y="1371601"/>
            <a:ext cx="5083175" cy="4453888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500" b="1"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1400"/>
              </a:spcBef>
              <a:buNone/>
              <a:defRPr sz="21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2100"/>
            </a:lvl3pPr>
            <a:lvl4pPr marL="0" indent="0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21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2100"/>
            </a:lvl5pPr>
          </a:lstStyle>
          <a:p>
            <a:pPr lvl="0"/>
            <a:r>
              <a:rPr lang="en-GB" dirty="0"/>
              <a:t>[Title: Steel Blue] L1 &lt;Heading&gt;</a:t>
            </a:r>
          </a:p>
          <a:p>
            <a:pPr lvl="1"/>
            <a:r>
              <a:rPr lang="en-GB" dirty="0"/>
              <a:t>Second level &lt;Subheading&gt;</a:t>
            </a:r>
          </a:p>
        </p:txBody>
      </p:sp>
    </p:spTree>
    <p:extLst>
      <p:ext uri="{BB962C8B-B14F-4D97-AF65-F5344CB8AC3E}">
        <p14:creationId xmlns:p14="http://schemas.microsoft.com/office/powerpoint/2010/main" val="31477754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44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: Purple">
    <p:bg>
      <p:bgPr>
        <a:solidFill>
          <a:srgbClr val="DEBA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1187DFC-F924-1341-6E1A-809DCD07694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9749" y="644400"/>
            <a:ext cx="11109600" cy="57908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&lt;Section&gt;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A839FA87-03D6-EA60-331E-51B3CE834C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9750" y="1371601"/>
            <a:ext cx="11109600" cy="4453888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500" b="1"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1400"/>
              </a:spcBef>
              <a:buNone/>
              <a:defRPr sz="21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2100"/>
            </a:lvl3pPr>
            <a:lvl4pPr marL="0" indent="0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21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2100"/>
            </a:lvl5pPr>
          </a:lstStyle>
          <a:p>
            <a:pPr lvl="0"/>
            <a:r>
              <a:rPr lang="en-GB" dirty="0"/>
              <a:t>[Divider: Purple] L1 &lt;Heading&gt;</a:t>
            </a:r>
          </a:p>
          <a:p>
            <a:pPr lvl="1"/>
            <a:r>
              <a:rPr lang="en-GB" dirty="0"/>
              <a:t>Second level &lt;Subheading&gt;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B93B763-F3D7-2D20-A037-78B6B238792B}"/>
              </a:ext>
            </a:extLst>
          </p:cNvPr>
          <p:cNvCxnSpPr>
            <a:cxnSpLocks/>
          </p:cNvCxnSpPr>
          <p:nvPr userDrawn="1"/>
        </p:nvCxnSpPr>
        <p:spPr>
          <a:xfrm>
            <a:off x="539750" y="539750"/>
            <a:ext cx="111122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8274C5A-71BF-9AFA-9932-4C01CF9FA514}"/>
              </a:ext>
            </a:extLst>
          </p:cNvPr>
          <p:cNvCxnSpPr>
            <a:cxnSpLocks/>
          </p:cNvCxnSpPr>
          <p:nvPr userDrawn="1"/>
        </p:nvCxnSpPr>
        <p:spPr>
          <a:xfrm>
            <a:off x="539750" y="6315075"/>
            <a:ext cx="111122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460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74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: Raspberry">
    <p:bg>
      <p:bgPr>
        <a:solidFill>
          <a:srgbClr val="FABF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1187DFC-F924-1341-6E1A-809DCD07694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9749" y="644400"/>
            <a:ext cx="11109600" cy="57908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&lt;Section&gt;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A839FA87-03D6-EA60-331E-51B3CE834C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9750" y="1371601"/>
            <a:ext cx="11109600" cy="4453888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500" b="1"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1400"/>
              </a:spcBef>
              <a:buNone/>
              <a:defRPr sz="21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2100"/>
            </a:lvl3pPr>
            <a:lvl4pPr marL="0" indent="0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21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2100"/>
            </a:lvl5pPr>
          </a:lstStyle>
          <a:p>
            <a:pPr lvl="0"/>
            <a:r>
              <a:rPr lang="en-GB" dirty="0"/>
              <a:t>[Divider: Raspberry] L1 &lt;Heading&gt;</a:t>
            </a:r>
          </a:p>
          <a:p>
            <a:pPr lvl="1"/>
            <a:r>
              <a:rPr lang="en-GB" dirty="0"/>
              <a:t>Second level &lt;Subheading&gt;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B93B763-F3D7-2D20-A037-78B6B238792B}"/>
              </a:ext>
            </a:extLst>
          </p:cNvPr>
          <p:cNvCxnSpPr>
            <a:cxnSpLocks/>
          </p:cNvCxnSpPr>
          <p:nvPr userDrawn="1"/>
        </p:nvCxnSpPr>
        <p:spPr>
          <a:xfrm>
            <a:off x="539750" y="539750"/>
            <a:ext cx="111122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8274C5A-71BF-9AFA-9932-4C01CF9FA514}"/>
              </a:ext>
            </a:extLst>
          </p:cNvPr>
          <p:cNvCxnSpPr>
            <a:cxnSpLocks/>
          </p:cNvCxnSpPr>
          <p:nvPr userDrawn="1"/>
        </p:nvCxnSpPr>
        <p:spPr>
          <a:xfrm>
            <a:off x="539750" y="6315075"/>
            <a:ext cx="111122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6393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74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: Mint Green">
    <p:bg>
      <p:bgPr>
        <a:solidFill>
          <a:srgbClr val="99DE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1187DFC-F924-1341-6E1A-809DCD07694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9749" y="644400"/>
            <a:ext cx="11109600" cy="57908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&lt;Section&gt;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A839FA87-03D6-EA60-331E-51B3CE834C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9750" y="1371601"/>
            <a:ext cx="11109600" cy="4453888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500" b="1"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1400"/>
              </a:spcBef>
              <a:buNone/>
              <a:defRPr sz="21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2100"/>
            </a:lvl3pPr>
            <a:lvl4pPr marL="0" indent="0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21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2100"/>
            </a:lvl5pPr>
          </a:lstStyle>
          <a:p>
            <a:pPr lvl="0"/>
            <a:r>
              <a:rPr lang="en-GB" dirty="0"/>
              <a:t>[Divider: Mint Green] L1 &lt;Heading&gt;</a:t>
            </a:r>
          </a:p>
          <a:p>
            <a:pPr lvl="1"/>
            <a:r>
              <a:rPr lang="en-GB" dirty="0"/>
              <a:t>Second level &lt;Subheading&gt;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B93B763-F3D7-2D20-A037-78B6B238792B}"/>
              </a:ext>
            </a:extLst>
          </p:cNvPr>
          <p:cNvCxnSpPr>
            <a:cxnSpLocks/>
          </p:cNvCxnSpPr>
          <p:nvPr userDrawn="1"/>
        </p:nvCxnSpPr>
        <p:spPr>
          <a:xfrm>
            <a:off x="539750" y="539750"/>
            <a:ext cx="111122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8274C5A-71BF-9AFA-9932-4C01CF9FA514}"/>
              </a:ext>
            </a:extLst>
          </p:cNvPr>
          <p:cNvCxnSpPr>
            <a:cxnSpLocks/>
          </p:cNvCxnSpPr>
          <p:nvPr userDrawn="1"/>
        </p:nvCxnSpPr>
        <p:spPr>
          <a:xfrm>
            <a:off x="539750" y="6315075"/>
            <a:ext cx="111122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6412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74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: Tangerine">
    <p:bg>
      <p:bgPr>
        <a:solidFill>
          <a:srgbClr val="FFC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1187DFC-F924-1341-6E1A-809DCD07694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9749" y="644400"/>
            <a:ext cx="11109600" cy="57908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&lt;Section&gt;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A839FA87-03D6-EA60-331E-51B3CE834C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9750" y="1371601"/>
            <a:ext cx="11109600" cy="4453888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500" b="1"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1400"/>
              </a:spcBef>
              <a:buNone/>
              <a:defRPr sz="21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2100"/>
            </a:lvl3pPr>
            <a:lvl4pPr marL="0" indent="0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21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2100"/>
            </a:lvl5pPr>
          </a:lstStyle>
          <a:p>
            <a:pPr lvl="0"/>
            <a:r>
              <a:rPr lang="en-GB" dirty="0"/>
              <a:t>[Divider: Tangerine] L1 &lt;Heading&gt;</a:t>
            </a:r>
          </a:p>
          <a:p>
            <a:pPr lvl="1"/>
            <a:r>
              <a:rPr lang="en-GB" dirty="0"/>
              <a:t>Second level &lt;Subheading&gt;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B93B763-F3D7-2D20-A037-78B6B238792B}"/>
              </a:ext>
            </a:extLst>
          </p:cNvPr>
          <p:cNvCxnSpPr>
            <a:cxnSpLocks/>
          </p:cNvCxnSpPr>
          <p:nvPr userDrawn="1"/>
        </p:nvCxnSpPr>
        <p:spPr>
          <a:xfrm>
            <a:off x="539750" y="539750"/>
            <a:ext cx="111122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8274C5A-71BF-9AFA-9932-4C01CF9FA514}"/>
              </a:ext>
            </a:extLst>
          </p:cNvPr>
          <p:cNvCxnSpPr>
            <a:cxnSpLocks/>
          </p:cNvCxnSpPr>
          <p:nvPr userDrawn="1"/>
        </p:nvCxnSpPr>
        <p:spPr>
          <a:xfrm>
            <a:off x="539750" y="6315075"/>
            <a:ext cx="111122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1547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74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E0CFB5-A0DF-5C90-DD64-788CBDB60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2" y="644400"/>
            <a:ext cx="11109600" cy="8856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DD433-BA01-97BF-6443-A6EB8F36E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749" y="1582706"/>
            <a:ext cx="11113200" cy="41799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First level &lt;Text size option 1&gt;</a:t>
            </a:r>
          </a:p>
          <a:p>
            <a:pPr lvl="1"/>
            <a:r>
              <a:rPr lang="en-GB" dirty="0"/>
              <a:t>Second level &lt;Bullet Level 1/Text size option 1&gt;</a:t>
            </a:r>
          </a:p>
          <a:p>
            <a:pPr lvl="2"/>
            <a:r>
              <a:rPr lang="en-GB" dirty="0"/>
              <a:t>Third level &lt;Bullet Level 2/Text size option 1&gt;</a:t>
            </a:r>
          </a:p>
          <a:p>
            <a:pPr lvl="3"/>
            <a:r>
              <a:rPr lang="en-GB" dirty="0"/>
              <a:t>Fourth level &lt;Text size option 2&gt;</a:t>
            </a:r>
          </a:p>
          <a:p>
            <a:pPr lvl="4"/>
            <a:r>
              <a:rPr lang="en-GB" dirty="0"/>
              <a:t>Fifth level &lt;Bullet Level 1/Text size option 2&gt;</a:t>
            </a:r>
          </a:p>
          <a:p>
            <a:pPr lvl="5"/>
            <a:r>
              <a:rPr lang="en-GB" dirty="0"/>
              <a:t>Sixth level &lt;Bullet Level 2/Text size option 2&gt;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107FB-FCEE-64EB-862A-A80C1946E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9750" y="70186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E1C44-B711-7FAE-7E13-F4C8BBD3C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9750" y="6462713"/>
            <a:ext cx="3677318" cy="2159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GB"/>
              <a:t>&lt;Footer&gt;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698E2-3E7F-5F9E-8F40-FEDCDFF64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1000" y="6462713"/>
            <a:ext cx="761250" cy="2159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0215E57-5206-D342-989E-1946E81C3CBF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F19F103-3AA7-6800-2398-AECE1D75F6E2}"/>
              </a:ext>
            </a:extLst>
          </p:cNvPr>
          <p:cNvCxnSpPr>
            <a:cxnSpLocks/>
          </p:cNvCxnSpPr>
          <p:nvPr userDrawn="1"/>
        </p:nvCxnSpPr>
        <p:spPr>
          <a:xfrm>
            <a:off x="539750" y="539750"/>
            <a:ext cx="111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CA392A0-83B4-6E99-C5C1-00BF79D13F8B}"/>
              </a:ext>
            </a:extLst>
          </p:cNvPr>
          <p:cNvCxnSpPr>
            <a:cxnSpLocks/>
          </p:cNvCxnSpPr>
          <p:nvPr userDrawn="1"/>
        </p:nvCxnSpPr>
        <p:spPr>
          <a:xfrm>
            <a:off x="539750" y="6315075"/>
            <a:ext cx="111122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48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50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  <p:sldLayoutId id="2147483661" r:id="rId18"/>
    <p:sldLayoutId id="2147483662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7000"/>
        </a:lnSpc>
        <a:spcBef>
          <a:spcPts val="2000"/>
        </a:spcBef>
        <a:spcAft>
          <a:spcPts val="0"/>
        </a:spcAft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lnSpc>
          <a:spcPct val="117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468000" indent="-288000" algn="l" defTabSz="914400" rtl="0" eaLnBrk="1" latinLnBrk="0" hangingPunct="1">
        <a:lnSpc>
          <a:spcPct val="117000"/>
        </a:lnSpc>
        <a:spcBef>
          <a:spcPts val="600"/>
        </a:spcBef>
        <a:spcAft>
          <a:spcPts val="0"/>
        </a:spcAft>
        <a:buFontTx/>
        <a:buBlip>
          <a:blip r:embed="rId26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17000"/>
        </a:lnSpc>
        <a:spcBef>
          <a:spcPts val="2000"/>
        </a:spcBef>
        <a:spcAft>
          <a:spcPts val="0"/>
        </a:spcAft>
        <a:buFont typeface="Arial" panose="020B0604020202020204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" indent="-180000" algn="l" defTabSz="914400" rtl="0" eaLnBrk="1" latinLnBrk="0" hangingPunct="1">
        <a:lnSpc>
          <a:spcPct val="117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468000" indent="-288000" algn="l" defTabSz="914400" rtl="0" eaLnBrk="1" latinLnBrk="0" hangingPunct="1">
        <a:lnSpc>
          <a:spcPct val="90000"/>
        </a:lnSpc>
        <a:spcBef>
          <a:spcPts val="600"/>
        </a:spcBef>
        <a:buFontTx/>
        <a:buBlip>
          <a:blip r:embed="rId26"/>
        </a:buBlip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 userDrawn="1">
          <p15:clr>
            <a:srgbClr val="F26B43"/>
          </p15:clr>
        </p15:guide>
        <p15:guide id="2" pos="340" userDrawn="1">
          <p15:clr>
            <a:srgbClr val="F26B43"/>
          </p15:clr>
        </p15:guide>
        <p15:guide id="3" pos="7340" userDrawn="1">
          <p15:clr>
            <a:srgbClr val="F26B43"/>
          </p15:clr>
        </p15:guide>
        <p15:guide id="4" orient="horz" pos="397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AF82C9E-2480-2464-4D5E-286A5EB86BF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017D5-8709-E93F-5C87-B6F3CD7BE4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B93F51-7C01-36A5-5E43-992832B41A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425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D7293-6102-33C7-F7E1-64989CC5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1A730-024A-F68E-63F4-DDBEE875F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20045-66C2-CB3D-81A9-82147529D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E57-5206-D342-989E-1946E81C3CB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390350"/>
      </p:ext>
    </p:extLst>
  </p:cSld>
  <p:clrMapOvr>
    <a:masterClrMapping/>
  </p:clrMapOvr>
</p:sld>
</file>

<file path=ppt/theme/theme1.xml><?xml version="1.0" encoding="utf-8"?>
<a:theme xmlns:a="http://schemas.openxmlformats.org/drawingml/2006/main" name="NatCenTheme">
  <a:themeElements>
    <a:clrScheme name="Custom 1">
      <a:dk1>
        <a:srgbClr val="000000"/>
      </a:dk1>
      <a:lt1>
        <a:srgbClr val="FFFFFF"/>
      </a:lt1>
      <a:dk2>
        <a:srgbClr val="CCCCCC"/>
      </a:dk2>
      <a:lt2>
        <a:srgbClr val="656565"/>
      </a:lt2>
      <a:accent1>
        <a:srgbClr val="B053A1"/>
      </a:accent1>
      <a:accent2>
        <a:srgbClr val="F15B90"/>
      </a:accent2>
      <a:accent3>
        <a:srgbClr val="00AB85"/>
      </a:accent3>
      <a:accent4>
        <a:srgbClr val="FF8200"/>
      </a:accent4>
      <a:accent5>
        <a:srgbClr val="7082D3"/>
      </a:accent5>
      <a:accent6>
        <a:srgbClr val="000000"/>
      </a:accent6>
      <a:hlink>
        <a:srgbClr val="000000"/>
      </a:hlink>
      <a:folHlink>
        <a:srgbClr val="B053A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Purple">
      <a:srgbClr val="B053A1"/>
    </a:custClr>
    <a:custClr name="Purple 80%">
      <a:srgbClr val="BF75B5"/>
    </a:custClr>
    <a:custClr name="Purple 60%">
      <a:srgbClr val="D199C7"/>
    </a:custClr>
    <a:custClr name="Purple 40%">
      <a:srgbClr val="DEBAD9"/>
    </a:custClr>
    <a:custClr name="Purple 20%">
      <a:srgbClr val="F0DEED"/>
    </a:custClr>
    <a:custClr name="Raspberry">
      <a:srgbClr val="F25C91"/>
    </a:custClr>
    <a:custClr name="Raspberry 80%">
      <a:srgbClr val="F57DA8"/>
    </a:custClr>
    <a:custClr name="Raspberry 60%">
      <a:srgbClr val="F79EBF"/>
    </a:custClr>
    <a:custClr name="Raspberry 40%">
      <a:srgbClr val="FABFD4"/>
    </a:custClr>
    <a:custClr name="Raspberry 20%">
      <a:srgbClr val="FCDEE8"/>
    </a:custClr>
    <a:custClr name="Mint Green">
      <a:srgbClr val="00AB85"/>
    </a:custClr>
    <a:custClr name="Mint Green 80%">
      <a:srgbClr val="33BD9E"/>
    </a:custClr>
    <a:custClr name="Mint Green 60%">
      <a:srgbClr val="66CCB5"/>
    </a:custClr>
    <a:custClr name="Mint Green 40%">
      <a:srgbClr val="99DECF"/>
    </a:custClr>
    <a:custClr name="Mint Green 20%">
      <a:srgbClr val="CCEDE8"/>
    </a:custClr>
    <a:custClr name="Tangerine">
      <a:srgbClr val="FF8200"/>
    </a:custClr>
    <a:custClr name="Tangerine 80%">
      <a:srgbClr val="FF9C33"/>
    </a:custClr>
    <a:custClr name="Tangerine 60%">
      <a:srgbClr val="FFB566"/>
    </a:custClr>
    <a:custClr name="Tangerine 40%">
      <a:srgbClr val="FFCC99"/>
    </a:custClr>
    <a:custClr name="Tangerine 20%">
      <a:srgbClr val="FFE5CC"/>
    </a:custClr>
    <a:custClr name="Steel Blue">
      <a:srgbClr val="7082D4"/>
    </a:custClr>
    <a:custClr name="Steel Blue 80%">
      <a:srgbClr val="8F99DE"/>
    </a:custClr>
    <a:custClr name="Steel Blue 60%">
      <a:srgbClr val="ABB5E5"/>
    </a:custClr>
    <a:custClr name="Steel Blue 40%">
      <a:srgbClr val="C7CCED"/>
    </a:custClr>
    <a:custClr name="Steel Blue 20%">
      <a:srgbClr val="E3E5F5"/>
    </a:custClr>
    <a:custClr name="Black">
      <a:srgbClr val="000000"/>
    </a:custClr>
    <a:custClr name="Black 80%">
      <a:srgbClr val="58595B"/>
    </a:custClr>
    <a:custClr name="Black 60%">
      <a:srgbClr val="808285"/>
    </a:custClr>
    <a:custClr name="Black 40%">
      <a:srgbClr val="A7A9AC"/>
    </a:custClr>
    <a:custClr name="Black 20%">
      <a:srgbClr val="D1D3D4"/>
    </a:custClr>
  </a:custClrLst>
  <a:extLst>
    <a:ext uri="{05A4C25C-085E-4340-85A3-A5531E510DB2}">
      <thm15:themeFamily xmlns:thm15="http://schemas.microsoft.com/office/thememl/2012/main" name="NatCen_Widescreen-PPT_Arial_Template-with-sample-layouts" id="{F7BE4063-909D-9E4A-BC45-46A5145F2A61}" vid="{CE1A75AD-26FA-384E-96AC-BC9E0B13E97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NatCenTheme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 Cristina</dc:creator>
  <cp:lastModifiedBy>Sam Beardsworth</cp:lastModifiedBy>
  <cp:revision>4</cp:revision>
  <dcterms:created xsi:type="dcterms:W3CDTF">2022-12-07T12:55:01Z</dcterms:created>
  <dcterms:modified xsi:type="dcterms:W3CDTF">2024-06-27T11:11:39Z</dcterms:modified>
</cp:coreProperties>
</file>