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4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84360" y="4487400"/>
            <a:ext cx="8534160" cy="1506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84360" y="685800"/>
            <a:ext cx="8534160" cy="1724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684360" y="2574000"/>
            <a:ext cx="8534160" cy="1724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F496F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84360" y="4487400"/>
            <a:ext cx="8534160" cy="1506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84360" y="685800"/>
            <a:ext cx="4164480" cy="1724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5057280" y="685800"/>
            <a:ext cx="4164480" cy="1724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684360" y="2574000"/>
            <a:ext cx="4164480" cy="1724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 type="body"/>
          </p:nvPr>
        </p:nvSpPr>
        <p:spPr>
          <a:xfrm>
            <a:off x="5057280" y="2574000"/>
            <a:ext cx="4164480" cy="1724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F496F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84360" y="4487400"/>
            <a:ext cx="8534160" cy="1506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684360" y="685800"/>
            <a:ext cx="2747880" cy="1724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3570120" y="685800"/>
            <a:ext cx="2747880" cy="1724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body"/>
          </p:nvPr>
        </p:nvSpPr>
        <p:spPr>
          <a:xfrm>
            <a:off x="6455520" y="685800"/>
            <a:ext cx="2747880" cy="1724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 type="body"/>
          </p:nvPr>
        </p:nvSpPr>
        <p:spPr>
          <a:xfrm>
            <a:off x="684360" y="2574000"/>
            <a:ext cx="2747880" cy="1724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50" name="PlaceHolder 6"/>
          <p:cNvSpPr>
            <a:spLocks noGrp="1"/>
          </p:cNvSpPr>
          <p:nvPr>
            <p:ph type="body"/>
          </p:nvPr>
        </p:nvSpPr>
        <p:spPr>
          <a:xfrm>
            <a:off x="3570120" y="2574000"/>
            <a:ext cx="2747880" cy="1724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51" name="PlaceHolder 7"/>
          <p:cNvSpPr>
            <a:spLocks noGrp="1"/>
          </p:cNvSpPr>
          <p:nvPr>
            <p:ph type="body"/>
          </p:nvPr>
        </p:nvSpPr>
        <p:spPr>
          <a:xfrm>
            <a:off x="6455520" y="2574000"/>
            <a:ext cx="2747880" cy="1724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F496F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84360" y="4487400"/>
            <a:ext cx="8534160" cy="1506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subTitle"/>
          </p:nvPr>
        </p:nvSpPr>
        <p:spPr>
          <a:xfrm>
            <a:off x="684360" y="685800"/>
            <a:ext cx="8534160" cy="36147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CA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84360" y="4487400"/>
            <a:ext cx="8534160" cy="1506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84360" y="685800"/>
            <a:ext cx="8534160" cy="3614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F496F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84360" y="4487400"/>
            <a:ext cx="8534160" cy="1506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84360" y="685800"/>
            <a:ext cx="4164480" cy="3614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57280" y="685800"/>
            <a:ext cx="4164480" cy="3614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F496F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84360" y="4487400"/>
            <a:ext cx="8534160" cy="1506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subTitle"/>
          </p:nvPr>
        </p:nvSpPr>
        <p:spPr>
          <a:xfrm>
            <a:off x="684360" y="4487400"/>
            <a:ext cx="8534160" cy="6985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CA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84360" y="4487400"/>
            <a:ext cx="8534160" cy="1506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84360" y="685800"/>
            <a:ext cx="4164480" cy="1724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5057280" y="685800"/>
            <a:ext cx="4164480" cy="3614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684360" y="2574000"/>
            <a:ext cx="4164480" cy="1724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F496F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84360" y="4487400"/>
            <a:ext cx="8534160" cy="1506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subTitle"/>
          </p:nvPr>
        </p:nvSpPr>
        <p:spPr>
          <a:xfrm>
            <a:off x="684360" y="685800"/>
            <a:ext cx="8534160" cy="36147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CA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84360" y="4487400"/>
            <a:ext cx="8534160" cy="1506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84360" y="685800"/>
            <a:ext cx="4164480" cy="3614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5057280" y="685800"/>
            <a:ext cx="4164480" cy="1724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5057280" y="2574000"/>
            <a:ext cx="4164480" cy="1724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F496F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84360" y="4487400"/>
            <a:ext cx="8534160" cy="1506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684360" y="685800"/>
            <a:ext cx="4164480" cy="1724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5057280" y="685800"/>
            <a:ext cx="4164480" cy="1724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684360" y="2574000"/>
            <a:ext cx="8534160" cy="1724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F496F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684360" y="4487400"/>
            <a:ext cx="8534160" cy="1506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684360" y="685800"/>
            <a:ext cx="8534160" cy="1724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684360" y="2574000"/>
            <a:ext cx="8534160" cy="1724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F496F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84360" y="4487400"/>
            <a:ext cx="8534160" cy="1506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684360" y="685800"/>
            <a:ext cx="4164480" cy="1724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5057280" y="685800"/>
            <a:ext cx="4164480" cy="1724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684360" y="2574000"/>
            <a:ext cx="4164480" cy="1724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91" name="PlaceHolder 5"/>
          <p:cNvSpPr>
            <a:spLocks noGrp="1"/>
          </p:cNvSpPr>
          <p:nvPr>
            <p:ph type="body"/>
          </p:nvPr>
        </p:nvSpPr>
        <p:spPr>
          <a:xfrm>
            <a:off x="5057280" y="2574000"/>
            <a:ext cx="4164480" cy="1724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F496F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84360" y="4487400"/>
            <a:ext cx="8534160" cy="1506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684360" y="685800"/>
            <a:ext cx="2747880" cy="1724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3570120" y="685800"/>
            <a:ext cx="2747880" cy="1724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6455520" y="685800"/>
            <a:ext cx="2747880" cy="1724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96" name="PlaceHolder 5"/>
          <p:cNvSpPr>
            <a:spLocks noGrp="1"/>
          </p:cNvSpPr>
          <p:nvPr>
            <p:ph type="body"/>
          </p:nvPr>
        </p:nvSpPr>
        <p:spPr>
          <a:xfrm>
            <a:off x="684360" y="2574000"/>
            <a:ext cx="2747880" cy="1724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97" name="PlaceHolder 6"/>
          <p:cNvSpPr>
            <a:spLocks noGrp="1"/>
          </p:cNvSpPr>
          <p:nvPr>
            <p:ph type="body"/>
          </p:nvPr>
        </p:nvSpPr>
        <p:spPr>
          <a:xfrm>
            <a:off x="3570120" y="2574000"/>
            <a:ext cx="2747880" cy="1724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98" name="PlaceHolder 7"/>
          <p:cNvSpPr>
            <a:spLocks noGrp="1"/>
          </p:cNvSpPr>
          <p:nvPr>
            <p:ph type="body"/>
          </p:nvPr>
        </p:nvSpPr>
        <p:spPr>
          <a:xfrm>
            <a:off x="6455520" y="2574000"/>
            <a:ext cx="2747880" cy="1724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F496F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84360" y="4487400"/>
            <a:ext cx="8534160" cy="1506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84360" y="685800"/>
            <a:ext cx="8534160" cy="3614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F496F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84360" y="4487400"/>
            <a:ext cx="8534160" cy="1506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84360" y="685800"/>
            <a:ext cx="4164480" cy="3614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057280" y="685800"/>
            <a:ext cx="4164480" cy="3614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F496F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84360" y="4487400"/>
            <a:ext cx="8534160" cy="1506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subTitle"/>
          </p:nvPr>
        </p:nvSpPr>
        <p:spPr>
          <a:xfrm>
            <a:off x="684360" y="4487400"/>
            <a:ext cx="8534160" cy="6985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CA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84360" y="4487400"/>
            <a:ext cx="8534160" cy="1506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84360" y="685800"/>
            <a:ext cx="4164480" cy="1724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5057280" y="685800"/>
            <a:ext cx="4164480" cy="3614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684360" y="2574000"/>
            <a:ext cx="4164480" cy="1724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F496F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84360" y="4487400"/>
            <a:ext cx="8534160" cy="1506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84360" y="685800"/>
            <a:ext cx="4164480" cy="3614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057280" y="685800"/>
            <a:ext cx="4164480" cy="1724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57280" y="2574000"/>
            <a:ext cx="4164480" cy="1724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F496F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84360" y="4487400"/>
            <a:ext cx="8534160" cy="1506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84360" y="685800"/>
            <a:ext cx="4164480" cy="1724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5057280" y="685800"/>
            <a:ext cx="4164480" cy="1724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684360" y="2574000"/>
            <a:ext cx="8534160" cy="1724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F496F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10000">
              <a:srgbClr val="6BD1EC"/>
            </a:gs>
            <a:gs pos="100000">
              <a:srgbClr val="06588E"/>
            </a:gs>
          </a:gsLst>
          <a:lin ang="612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"/>
          <p:cNvGrpSpPr/>
          <p:nvPr/>
        </p:nvGrpSpPr>
        <p:grpSpPr>
          <a:xfrm>
            <a:off x="9206640" y="2963160"/>
            <a:ext cx="2981880" cy="3209040"/>
            <a:chOff x="9206640" y="2963160"/>
            <a:chExt cx="2981880" cy="3209040"/>
          </a:xfrm>
        </p:grpSpPr>
        <p:sp>
          <p:nvSpPr>
            <p:cNvPr id="17" name="Line 2"/>
            <p:cNvSpPr/>
            <p:nvPr/>
          </p:nvSpPr>
          <p:spPr>
            <a:xfrm flipH="1">
              <a:off x="11275920" y="2963160"/>
              <a:ext cx="912600" cy="912960"/>
            </a:xfrm>
            <a:prstGeom prst="line">
              <a:avLst/>
            </a:prstGeom>
            <a:ln w="9525" cap="rnd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2" name="Line 3"/>
            <p:cNvSpPr/>
            <p:nvPr/>
          </p:nvSpPr>
          <p:spPr>
            <a:xfrm flipH="1">
              <a:off x="9206640" y="3190320"/>
              <a:ext cx="2981880" cy="2981880"/>
            </a:xfrm>
            <a:prstGeom prst="line">
              <a:avLst/>
            </a:prstGeom>
            <a:ln w="9525" cap="rnd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3" name="Line 4"/>
            <p:cNvSpPr/>
            <p:nvPr/>
          </p:nvSpPr>
          <p:spPr>
            <a:xfrm flipH="1">
              <a:off x="10292040" y="3285000"/>
              <a:ext cx="1896480" cy="1896480"/>
            </a:xfrm>
            <a:prstGeom prst="line">
              <a:avLst/>
            </a:prstGeom>
            <a:ln w="9525" cap="rnd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4" name="Line 5"/>
            <p:cNvSpPr/>
            <p:nvPr/>
          </p:nvSpPr>
          <p:spPr>
            <a:xfrm flipH="1">
              <a:off x="10442880" y="3130920"/>
              <a:ext cx="1745640" cy="1745640"/>
            </a:xfrm>
            <a:prstGeom prst="line">
              <a:avLst/>
            </a:prstGeom>
            <a:ln w="28575" cap="rnd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" name="Line 6"/>
            <p:cNvSpPr/>
            <p:nvPr/>
          </p:nvSpPr>
          <p:spPr>
            <a:xfrm flipH="1">
              <a:off x="10918800" y="3682800"/>
              <a:ext cx="1269720" cy="1270080"/>
            </a:xfrm>
            <a:prstGeom prst="line">
              <a:avLst/>
            </a:prstGeom>
            <a:ln w="28575" cap="rnd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6" name="PlaceHolder 7"/>
          <p:cNvSpPr>
            <a:spLocks noGrp="1"/>
          </p:cNvSpPr>
          <p:nvPr>
            <p:ph type="title"/>
          </p:nvPr>
        </p:nvSpPr>
        <p:spPr>
          <a:xfrm>
            <a:off x="684360" y="685800"/>
            <a:ext cx="8000640" cy="2971440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800" b="0" strike="noStrike" cap="all" spc="-1">
                <a:solidFill>
                  <a:srgbClr val="FFFFFF"/>
                </a:solidFill>
                <a:latin typeface="Century Gothic"/>
              </a:rPr>
              <a:t>Click to edit Master title style</a:t>
            </a:r>
            <a:endParaRPr lang="en-US" sz="48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" name="PlaceHolder 8"/>
          <p:cNvSpPr>
            <a:spLocks noGrp="1"/>
          </p:cNvSpPr>
          <p:nvPr>
            <p:ph type="dt"/>
          </p:nvPr>
        </p:nvSpPr>
        <p:spPr>
          <a:xfrm>
            <a:off x="9904320" y="6172200"/>
            <a:ext cx="1599840" cy="364680"/>
          </a:xfrm>
          <a:prstGeom prst="rect">
            <a:avLst/>
          </a:prstGeom>
        </p:spPr>
        <p:txBody>
          <a:bodyPr>
            <a:noAutofit/>
          </a:bodyPr>
          <a:lstStyle/>
          <a:p>
            <a:pPr algn="r">
              <a:lnSpc>
                <a:spcPct val="100000"/>
              </a:lnSpc>
            </a:pPr>
            <a:fld id="{267B4CB7-3F1D-4A20-975C-EDD16D13AF9F}" type="datetime">
              <a:rPr lang="en-CA" sz="1000" b="0" strike="noStrike" spc="-1">
                <a:solidFill>
                  <a:srgbClr val="0A304A"/>
                </a:solidFill>
                <a:latin typeface="Century Gothic"/>
              </a:rPr>
              <a:t>2020-12-09</a:t>
            </a:fld>
            <a:endParaRPr lang="en-CA" sz="1000" b="0" strike="noStrike" spc="-1">
              <a:latin typeface="Tinos"/>
            </a:endParaRPr>
          </a:p>
        </p:txBody>
      </p:sp>
      <p:sp>
        <p:nvSpPr>
          <p:cNvPr id="8" name="PlaceHolder 9"/>
          <p:cNvSpPr>
            <a:spLocks noGrp="1"/>
          </p:cNvSpPr>
          <p:nvPr>
            <p:ph type="ftr"/>
          </p:nvPr>
        </p:nvSpPr>
        <p:spPr>
          <a:xfrm>
            <a:off x="684360" y="6172200"/>
            <a:ext cx="7543440" cy="36468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CA" sz="2400" b="0" strike="noStrike" spc="-1">
              <a:latin typeface="Tinos"/>
            </a:endParaRPr>
          </a:p>
        </p:txBody>
      </p:sp>
      <p:sp>
        <p:nvSpPr>
          <p:cNvPr id="9" name="PlaceHolder 10"/>
          <p:cNvSpPr>
            <a:spLocks noGrp="1"/>
          </p:cNvSpPr>
          <p:nvPr>
            <p:ph type="sldNum"/>
          </p:nvPr>
        </p:nvSpPr>
        <p:spPr>
          <a:xfrm>
            <a:off x="10363320" y="5578560"/>
            <a:ext cx="1141920" cy="669600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B6AF0AB9-91C8-4F76-9353-75C1B469B40C}" type="slidenum">
              <a:rPr lang="en-CA" sz="3200" b="0" strike="noStrike" spc="-1">
                <a:solidFill>
                  <a:srgbClr val="0A304A"/>
                </a:solidFill>
                <a:latin typeface="Century Gothic"/>
              </a:rPr>
              <a:t>‹#›</a:t>
            </a:fld>
            <a:endParaRPr lang="en-CA" sz="3200" b="0" strike="noStrike" spc="-1">
              <a:latin typeface="Tinos"/>
            </a:endParaRPr>
          </a:p>
        </p:txBody>
      </p:sp>
      <p:sp>
        <p:nvSpPr>
          <p:cNvPr id="10" name="Line 11"/>
          <p:cNvSpPr/>
          <p:nvPr/>
        </p:nvSpPr>
        <p:spPr>
          <a:xfrm flipH="1">
            <a:off x="8227800" y="8280"/>
            <a:ext cx="3809880" cy="3809880"/>
          </a:xfrm>
          <a:prstGeom prst="line">
            <a:avLst/>
          </a:prstGeom>
          <a:ln w="12700" cap="rnd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1" name="Line 12"/>
          <p:cNvSpPr/>
          <p:nvPr/>
        </p:nvSpPr>
        <p:spPr>
          <a:xfrm flipH="1">
            <a:off x="6108120" y="91440"/>
            <a:ext cx="6080400" cy="6080760"/>
          </a:xfrm>
          <a:prstGeom prst="line">
            <a:avLst/>
          </a:prstGeom>
          <a:ln w="12700" cap="rnd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2" name="Line 13"/>
          <p:cNvSpPr/>
          <p:nvPr/>
        </p:nvSpPr>
        <p:spPr>
          <a:xfrm flipH="1">
            <a:off x="7235640" y="228600"/>
            <a:ext cx="4952880" cy="4952880"/>
          </a:xfrm>
          <a:prstGeom prst="line">
            <a:avLst/>
          </a:prstGeom>
          <a:ln w="12700" cap="rnd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3" name="Line 14"/>
          <p:cNvSpPr/>
          <p:nvPr/>
        </p:nvSpPr>
        <p:spPr>
          <a:xfrm flipH="1">
            <a:off x="7335720" y="32040"/>
            <a:ext cx="4852800" cy="4853160"/>
          </a:xfrm>
          <a:prstGeom prst="line">
            <a:avLst/>
          </a:prstGeom>
          <a:ln w="31750" cap="rnd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4" name="Line 15"/>
          <p:cNvSpPr/>
          <p:nvPr/>
        </p:nvSpPr>
        <p:spPr>
          <a:xfrm flipH="1">
            <a:off x="7845120" y="609480"/>
            <a:ext cx="4343400" cy="4343400"/>
          </a:xfrm>
          <a:prstGeom prst="line">
            <a:avLst/>
          </a:prstGeom>
          <a:ln w="31750" cap="rnd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5" name="PlaceHolder 16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F496F"/>
                </a:solidFill>
                <a:latin typeface="Century Gothic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600" b="0" strike="noStrike" spc="-1">
                <a:solidFill>
                  <a:srgbClr val="0F496F"/>
                </a:solidFill>
                <a:latin typeface="Century Gothic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F496F"/>
                </a:solidFill>
                <a:latin typeface="Century Gothic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F496F"/>
                </a:solidFill>
                <a:latin typeface="Century Gothic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F496F"/>
                </a:solidFill>
                <a:latin typeface="Century Gothic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F496F"/>
                </a:solidFill>
                <a:latin typeface="Century Gothic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F496F"/>
                </a:solidFill>
                <a:latin typeface="Century Gothic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10000">
              <a:srgbClr val="6BD1EC"/>
            </a:gs>
            <a:gs pos="100000">
              <a:srgbClr val="06588E"/>
            </a:gs>
          </a:gsLst>
          <a:lin ang="612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1"/>
          <p:cNvGrpSpPr/>
          <p:nvPr/>
        </p:nvGrpSpPr>
        <p:grpSpPr>
          <a:xfrm>
            <a:off x="9206640" y="2963160"/>
            <a:ext cx="2981880" cy="3209040"/>
            <a:chOff x="9206640" y="2963160"/>
            <a:chExt cx="2981880" cy="3209040"/>
          </a:xfrm>
        </p:grpSpPr>
        <p:sp>
          <p:nvSpPr>
            <p:cNvPr id="53" name="Line 2"/>
            <p:cNvSpPr/>
            <p:nvPr/>
          </p:nvSpPr>
          <p:spPr>
            <a:xfrm flipH="1">
              <a:off x="11275920" y="2963160"/>
              <a:ext cx="912600" cy="912960"/>
            </a:xfrm>
            <a:prstGeom prst="line">
              <a:avLst/>
            </a:prstGeom>
            <a:ln w="9525" cap="rnd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4" name="Line 3"/>
            <p:cNvSpPr/>
            <p:nvPr/>
          </p:nvSpPr>
          <p:spPr>
            <a:xfrm flipH="1">
              <a:off x="9206640" y="3190320"/>
              <a:ext cx="2981880" cy="2981880"/>
            </a:xfrm>
            <a:prstGeom prst="line">
              <a:avLst/>
            </a:prstGeom>
            <a:ln w="9525" cap="rnd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5" name="Line 4"/>
            <p:cNvSpPr/>
            <p:nvPr/>
          </p:nvSpPr>
          <p:spPr>
            <a:xfrm flipH="1">
              <a:off x="10292040" y="3285000"/>
              <a:ext cx="1896480" cy="1896480"/>
            </a:xfrm>
            <a:prstGeom prst="line">
              <a:avLst/>
            </a:prstGeom>
            <a:ln w="9525" cap="rnd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6" name="Line 5"/>
            <p:cNvSpPr/>
            <p:nvPr/>
          </p:nvSpPr>
          <p:spPr>
            <a:xfrm flipH="1">
              <a:off x="10442880" y="3130920"/>
              <a:ext cx="1745640" cy="1745640"/>
            </a:xfrm>
            <a:prstGeom prst="line">
              <a:avLst/>
            </a:prstGeom>
            <a:ln w="28575" cap="rnd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7" name="Line 6"/>
            <p:cNvSpPr/>
            <p:nvPr/>
          </p:nvSpPr>
          <p:spPr>
            <a:xfrm flipH="1">
              <a:off x="10918800" y="3682800"/>
              <a:ext cx="1269720" cy="1270080"/>
            </a:xfrm>
            <a:prstGeom prst="line">
              <a:avLst/>
            </a:prstGeom>
            <a:ln w="28575" cap="rnd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58" name="PlaceHolder 7"/>
          <p:cNvSpPr>
            <a:spLocks noGrp="1"/>
          </p:cNvSpPr>
          <p:nvPr>
            <p:ph type="title"/>
          </p:nvPr>
        </p:nvSpPr>
        <p:spPr>
          <a:xfrm>
            <a:off x="684360" y="4487400"/>
            <a:ext cx="8534160" cy="15066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b="0" strike="noStrike" cap="all" spc="-1">
                <a:solidFill>
                  <a:srgbClr val="FFFFFF"/>
                </a:solidFill>
                <a:latin typeface="Century Gothic"/>
              </a:rPr>
              <a:t>Click to edit Master title style</a:t>
            </a:r>
            <a:endParaRPr lang="en-US" sz="36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59" name="PlaceHolder 8"/>
          <p:cNvSpPr>
            <a:spLocks noGrp="1"/>
          </p:cNvSpPr>
          <p:nvPr>
            <p:ph type="body"/>
          </p:nvPr>
        </p:nvSpPr>
        <p:spPr>
          <a:xfrm>
            <a:off x="684360" y="685800"/>
            <a:ext cx="8534160" cy="361476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marL="285840" indent="-285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lang="en-US" sz="2000" b="0" strike="noStrike" spc="-1">
                <a:solidFill>
                  <a:srgbClr val="0F496F"/>
                </a:solidFill>
                <a:latin typeface="Century Gothic"/>
              </a:rPr>
              <a:t>Click to edit Master text styles</a:t>
            </a:r>
          </a:p>
          <a:p>
            <a:pPr marL="743040" lvl="1" indent="-28548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lang="en-US" sz="1800" b="0" strike="noStrike" spc="-1">
                <a:solidFill>
                  <a:srgbClr val="0F496F"/>
                </a:solidFill>
                <a:latin typeface="Century Gothic"/>
              </a:rPr>
              <a:t>Second level</a:t>
            </a:r>
          </a:p>
          <a:p>
            <a:pPr marL="1200240" lvl="2" indent="-28548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>
                <a:solidFill>
                  <a:srgbClr val="0F496F"/>
                </a:solidFill>
                <a:latin typeface="Century Gothic"/>
              </a:rPr>
              <a:t>Third level</a:t>
            </a:r>
          </a:p>
          <a:p>
            <a:pPr marL="1542960" lvl="3" indent="-171000">
              <a:lnSpc>
                <a:spcPct val="100000"/>
              </a:lnSpc>
              <a:spcBef>
                <a:spcPts val="281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lang="en-US" sz="1400" b="0" strike="noStrike" spc="-1">
                <a:solidFill>
                  <a:srgbClr val="0F496F"/>
                </a:solidFill>
                <a:latin typeface="Century Gothic"/>
              </a:rPr>
              <a:t>Fourth level</a:t>
            </a:r>
          </a:p>
          <a:p>
            <a:pPr marL="2000160" lvl="4" indent="-171000">
              <a:lnSpc>
                <a:spcPct val="100000"/>
              </a:lnSpc>
              <a:spcBef>
                <a:spcPts val="281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lang="en-US" sz="1400" b="0" strike="noStrike" spc="-1">
                <a:solidFill>
                  <a:srgbClr val="0F496F"/>
                </a:solidFill>
                <a:latin typeface="Century Gothic"/>
              </a:rPr>
              <a:t>Fifth level</a:t>
            </a:r>
          </a:p>
        </p:txBody>
      </p:sp>
      <p:sp>
        <p:nvSpPr>
          <p:cNvPr id="60" name="PlaceHolder 9"/>
          <p:cNvSpPr>
            <a:spLocks noGrp="1"/>
          </p:cNvSpPr>
          <p:nvPr>
            <p:ph type="dt"/>
          </p:nvPr>
        </p:nvSpPr>
        <p:spPr>
          <a:xfrm>
            <a:off x="9904320" y="6172200"/>
            <a:ext cx="1599840" cy="364680"/>
          </a:xfrm>
          <a:prstGeom prst="rect">
            <a:avLst/>
          </a:prstGeom>
        </p:spPr>
        <p:txBody>
          <a:bodyPr>
            <a:noAutofit/>
          </a:bodyPr>
          <a:lstStyle/>
          <a:p>
            <a:pPr algn="r">
              <a:lnSpc>
                <a:spcPct val="100000"/>
              </a:lnSpc>
            </a:pPr>
            <a:fld id="{15F3075A-2298-4B7C-B790-7D2D6DC8E082}" type="datetime">
              <a:rPr lang="en-CA" sz="1000" b="0" strike="noStrike" spc="-1">
                <a:solidFill>
                  <a:srgbClr val="0A304A"/>
                </a:solidFill>
                <a:latin typeface="Century Gothic"/>
              </a:rPr>
              <a:t>2020-12-09</a:t>
            </a:fld>
            <a:endParaRPr lang="en-CA" sz="1000" b="0" strike="noStrike" spc="-1">
              <a:latin typeface="Tinos"/>
            </a:endParaRPr>
          </a:p>
        </p:txBody>
      </p:sp>
      <p:sp>
        <p:nvSpPr>
          <p:cNvPr id="61" name="PlaceHolder 10"/>
          <p:cNvSpPr>
            <a:spLocks noGrp="1"/>
          </p:cNvSpPr>
          <p:nvPr>
            <p:ph type="ftr"/>
          </p:nvPr>
        </p:nvSpPr>
        <p:spPr>
          <a:xfrm>
            <a:off x="684360" y="6172200"/>
            <a:ext cx="7543440" cy="36468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CA" sz="2400" b="0" strike="noStrike" spc="-1">
              <a:latin typeface="Tinos"/>
            </a:endParaRPr>
          </a:p>
        </p:txBody>
      </p:sp>
      <p:sp>
        <p:nvSpPr>
          <p:cNvPr id="62" name="PlaceHolder 11"/>
          <p:cNvSpPr>
            <a:spLocks noGrp="1"/>
          </p:cNvSpPr>
          <p:nvPr>
            <p:ph type="sldNum"/>
          </p:nvPr>
        </p:nvSpPr>
        <p:spPr>
          <a:xfrm>
            <a:off x="10363320" y="5578560"/>
            <a:ext cx="1141920" cy="669600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55BE0BD5-1064-47F7-8CA5-2B75FD0EE275}" type="slidenum">
              <a:rPr lang="en-CA" sz="3200" b="0" strike="noStrike" spc="-1">
                <a:solidFill>
                  <a:srgbClr val="0A304A"/>
                </a:solidFill>
                <a:latin typeface="Century Gothic"/>
              </a:rPr>
              <a:t>‹#›</a:t>
            </a:fld>
            <a:endParaRPr lang="en-CA" sz="3200" b="0" strike="noStrike" spc="-1">
              <a:latin typeface="Tino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684360" y="685800"/>
            <a:ext cx="8000640" cy="2971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800" b="0" strike="noStrike" cap="all" spc="-1">
                <a:solidFill>
                  <a:srgbClr val="FFFFFF"/>
                </a:solidFill>
                <a:latin typeface="Century Gothic"/>
              </a:rPr>
              <a:t>SB Weather boys</a:t>
            </a:r>
            <a:endParaRPr lang="en-US" sz="48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00" name="TextShape 2"/>
          <p:cNvSpPr txBox="1"/>
          <p:nvPr/>
        </p:nvSpPr>
        <p:spPr>
          <a:xfrm>
            <a:off x="684360" y="3843720"/>
            <a:ext cx="6400440" cy="194688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  <a:tabLst>
                <a:tab pos="0" algn="l"/>
              </a:tabLst>
            </a:pPr>
            <a:r>
              <a:rPr lang="en-CA" sz="2100" b="0" strike="noStrike" spc="-1">
                <a:solidFill>
                  <a:srgbClr val="0F496F"/>
                </a:solidFill>
                <a:latin typeface="Century Gothic"/>
              </a:rPr>
              <a:t>Nathaniel Hedman - N01112536</a:t>
            </a:r>
            <a:endParaRPr lang="en-CA" sz="21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  <a:tabLst>
                <a:tab pos="0" algn="l"/>
              </a:tabLst>
            </a:pPr>
            <a:r>
              <a:rPr lang="en-CA" sz="2100" b="0" strike="noStrike" spc="-1">
                <a:solidFill>
                  <a:srgbClr val="0F496F"/>
                </a:solidFill>
                <a:latin typeface="Century Gothic"/>
              </a:rPr>
              <a:t>Robert Miller - N01364182</a:t>
            </a:r>
            <a:endParaRPr lang="en-CA" sz="21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  <a:tabLst>
                <a:tab pos="0" algn="l"/>
              </a:tabLst>
            </a:pPr>
            <a:r>
              <a:rPr lang="en-US" sz="2100" b="0" strike="noStrike" spc="-1">
                <a:solidFill>
                  <a:srgbClr val="0F496F"/>
                </a:solidFill>
                <a:latin typeface="Century Gothic"/>
              </a:rPr>
              <a:t>Jeremy Persaud – N01338636</a:t>
            </a:r>
            <a:endParaRPr lang="en-CA" sz="21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  <a:tabLst>
                <a:tab pos="0" algn="l"/>
              </a:tabLst>
            </a:pPr>
            <a:r>
              <a:rPr lang="en-US" sz="2100" b="0" strike="noStrike" spc="-1">
                <a:solidFill>
                  <a:srgbClr val="0F496F"/>
                </a:solidFill>
                <a:latin typeface="Century Gothic"/>
              </a:rPr>
              <a:t>Gagandeep Saini – N01364182</a:t>
            </a:r>
            <a:endParaRPr lang="en-CA" sz="2100" b="0" strike="noStrike" spc="-1">
              <a:latin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91E3B3B-7E4D-43E3-86E4-825E282A54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6623" y="3823035"/>
            <a:ext cx="1248694" cy="118923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684360" y="4487400"/>
            <a:ext cx="8534160" cy="1506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b="0" strike="noStrike" cap="all" spc="-1">
                <a:solidFill>
                  <a:srgbClr val="FFFFFF"/>
                </a:solidFill>
                <a:latin typeface="Century Gothic"/>
              </a:rPr>
              <a:t>GITHUB II</a:t>
            </a:r>
            <a:endParaRPr lang="en-US" sz="3600" b="0" strike="noStrike" spc="-1">
              <a:solidFill>
                <a:srgbClr val="FFFFFF"/>
              </a:solidFill>
              <a:latin typeface="Century Gothic"/>
            </a:endParaRPr>
          </a:p>
        </p:txBody>
      </p:sp>
      <p:pic>
        <p:nvPicPr>
          <p:cNvPr id="124" name="Picture 123"/>
          <p:cNvPicPr/>
          <p:nvPr/>
        </p:nvPicPr>
        <p:blipFill>
          <a:blip r:embed="rId2"/>
          <a:stretch/>
        </p:blipFill>
        <p:spPr>
          <a:xfrm>
            <a:off x="684360" y="1058040"/>
            <a:ext cx="8534160" cy="28699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684360" y="4487400"/>
            <a:ext cx="8534160" cy="1506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b="0" strike="noStrike" cap="all" spc="-1">
                <a:solidFill>
                  <a:srgbClr val="FFFFFF"/>
                </a:solidFill>
                <a:latin typeface="Century Gothic"/>
              </a:rPr>
              <a:t>introduction</a:t>
            </a:r>
            <a:endParaRPr lang="en-US" sz="36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02" name="TextShape 2"/>
          <p:cNvSpPr txBox="1"/>
          <p:nvPr/>
        </p:nvSpPr>
        <p:spPr>
          <a:xfrm>
            <a:off x="684360" y="685800"/>
            <a:ext cx="8534160" cy="36147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marL="285840" indent="-285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lang="en-US" sz="2000" b="0" strike="noStrike" spc="-1">
                <a:solidFill>
                  <a:srgbClr val="0F496F"/>
                </a:solidFill>
                <a:latin typeface="Century Gothic"/>
              </a:rPr>
              <a:t>Our app SB Weather was designed to work with our hardware project in CENG 317</a:t>
            </a:r>
          </a:p>
          <a:p>
            <a:pPr marL="285840" indent="-285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lang="en-US" sz="2000" b="0" strike="noStrike" spc="-1">
                <a:solidFill>
                  <a:srgbClr val="0F496F"/>
                </a:solidFill>
                <a:latin typeface="Century Gothic"/>
              </a:rPr>
              <a:t>Read Temperature, Humidity, Air Pressure and Wind Speed data recorded from their respective sensors and output the data into a database and then display the values within the app</a:t>
            </a:r>
          </a:p>
          <a:p>
            <a:pPr marL="285840" indent="-285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lang="en-US" sz="2000" b="0" strike="noStrike" spc="-1">
                <a:solidFill>
                  <a:srgbClr val="0F496F"/>
                </a:solidFill>
                <a:latin typeface="Century Gothic"/>
              </a:rPr>
              <a:t>Chose this project because it can help amateurs get into meteorology and give home owners an idea about the climate in their area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684360" y="4487400"/>
            <a:ext cx="8534160" cy="1506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b="0" strike="noStrike" cap="all" spc="-1">
                <a:solidFill>
                  <a:srgbClr val="FFFFFF"/>
                </a:solidFill>
                <a:latin typeface="Century Gothic"/>
              </a:rPr>
              <a:t>Register </a:t>
            </a:r>
            <a:endParaRPr lang="en-US" sz="36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04" name="CustomShape 2"/>
          <p:cNvSpPr/>
          <p:nvPr/>
        </p:nvSpPr>
        <p:spPr>
          <a:xfrm>
            <a:off x="767520" y="880560"/>
            <a:ext cx="3002400" cy="2559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285840" indent="-285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FFFFFF"/>
                </a:solidFill>
                <a:latin typeface="Century Gothic"/>
              </a:rPr>
              <a:t>Include name, email, password and then retype password for confirmation</a:t>
            </a:r>
            <a:endParaRPr lang="en-CA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CA" sz="18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FFFFFF"/>
                </a:solidFill>
                <a:latin typeface="Century Gothic"/>
              </a:rPr>
              <a:t>Password should be at least 7 characters and contain a special character(@#%&amp;+=)</a:t>
            </a:r>
            <a:endParaRPr lang="en-CA" sz="1800" b="0" strike="noStrike" spc="-1">
              <a:latin typeface="arial"/>
            </a:endParaRPr>
          </a:p>
        </p:txBody>
      </p:sp>
      <p:pic>
        <p:nvPicPr>
          <p:cNvPr id="105" name="Content Placeholder 6"/>
          <p:cNvPicPr/>
          <p:nvPr/>
        </p:nvPicPr>
        <p:blipFill>
          <a:blip r:embed="rId2"/>
          <a:stretch/>
        </p:blipFill>
        <p:spPr>
          <a:xfrm>
            <a:off x="6095880" y="576720"/>
            <a:ext cx="2634480" cy="46836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684360" y="4487400"/>
            <a:ext cx="8534160" cy="1506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b="0" strike="noStrike" cap="all" spc="-1">
                <a:solidFill>
                  <a:srgbClr val="FFFFFF"/>
                </a:solidFill>
                <a:latin typeface="Century Gothic"/>
              </a:rPr>
              <a:t>Login</a:t>
            </a:r>
            <a:endParaRPr lang="en-US" sz="36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07" name="CustomShape 2"/>
          <p:cNvSpPr/>
          <p:nvPr/>
        </p:nvSpPr>
        <p:spPr>
          <a:xfrm>
            <a:off x="942480" y="708480"/>
            <a:ext cx="2827440" cy="2009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285840" indent="-285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FFFFFF"/>
                </a:solidFill>
                <a:latin typeface="Century Gothic"/>
              </a:rPr>
              <a:t>Email and password are then stored in sharedpreferences so that user does not have to remember login information</a:t>
            </a:r>
            <a:endParaRPr lang="en-CA" sz="1800" b="0" strike="noStrike" spc="-1">
              <a:latin typeface="arial"/>
            </a:endParaRPr>
          </a:p>
        </p:txBody>
      </p:sp>
      <p:pic>
        <p:nvPicPr>
          <p:cNvPr id="108" name="Content Placeholder 7"/>
          <p:cNvPicPr/>
          <p:nvPr/>
        </p:nvPicPr>
        <p:blipFill>
          <a:blip r:embed="rId2"/>
          <a:stretch/>
        </p:blipFill>
        <p:spPr>
          <a:xfrm>
            <a:off x="6095880" y="606600"/>
            <a:ext cx="2702880" cy="48052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684360" y="4487400"/>
            <a:ext cx="8534160" cy="1506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b="0" strike="noStrike" cap="all" spc="-1">
                <a:solidFill>
                  <a:srgbClr val="FFFFFF"/>
                </a:solidFill>
                <a:latin typeface="Century Gothic"/>
              </a:rPr>
              <a:t>FORGET PASSWORD</a:t>
            </a:r>
            <a:endParaRPr lang="en-US" sz="36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684360" y="982080"/>
            <a:ext cx="3537360" cy="2009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entury Gothic"/>
              </a:rPr>
              <a:t>If user wants to reset their password they include the email they made the account with and then they will be sent a link with instructions to reset their password </a:t>
            </a:r>
            <a:endParaRPr lang="en-CA" sz="1800" b="0" strike="noStrike" spc="-1">
              <a:latin typeface="arial"/>
            </a:endParaRPr>
          </a:p>
        </p:txBody>
      </p:sp>
      <p:pic>
        <p:nvPicPr>
          <p:cNvPr id="111" name="Content Placeholder 7"/>
          <p:cNvPicPr/>
          <p:nvPr/>
        </p:nvPicPr>
        <p:blipFill>
          <a:blip r:embed="rId2"/>
          <a:stretch/>
        </p:blipFill>
        <p:spPr>
          <a:xfrm>
            <a:off x="6095880" y="863640"/>
            <a:ext cx="2375280" cy="42231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Shape 1"/>
          <p:cNvSpPr txBox="1"/>
          <p:nvPr/>
        </p:nvSpPr>
        <p:spPr>
          <a:xfrm>
            <a:off x="684360" y="4487400"/>
            <a:ext cx="8534160" cy="1506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b="0" strike="noStrike" cap="all" spc="-1">
                <a:solidFill>
                  <a:srgbClr val="FFFFFF"/>
                </a:solidFill>
                <a:latin typeface="Century Gothic"/>
              </a:rPr>
              <a:t>Home</a:t>
            </a:r>
            <a:endParaRPr lang="en-US" sz="3600" b="0" strike="noStrike" spc="-1">
              <a:solidFill>
                <a:srgbClr val="FFFFFF"/>
              </a:solidFill>
              <a:latin typeface="Century Gothic"/>
            </a:endParaRPr>
          </a:p>
        </p:txBody>
      </p:sp>
      <p:pic>
        <p:nvPicPr>
          <p:cNvPr id="113" name="Content Placeholder 4"/>
          <p:cNvPicPr/>
          <p:nvPr/>
        </p:nvPicPr>
        <p:blipFill>
          <a:blip r:embed="rId2"/>
          <a:stretch/>
        </p:blipFill>
        <p:spPr>
          <a:xfrm>
            <a:off x="6095880" y="369720"/>
            <a:ext cx="2950920" cy="5246640"/>
          </a:xfrm>
          <a:prstGeom prst="rect">
            <a:avLst/>
          </a:prstGeom>
          <a:ln w="0">
            <a:noFill/>
          </a:ln>
        </p:spPr>
      </p:pic>
      <p:sp>
        <p:nvSpPr>
          <p:cNvPr id="114" name="CustomShape 2"/>
          <p:cNvSpPr/>
          <p:nvPr/>
        </p:nvSpPr>
        <p:spPr>
          <a:xfrm>
            <a:off x="1162800" y="863640"/>
            <a:ext cx="3454200" cy="3381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285840" indent="-285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FFFFFF"/>
                </a:solidFill>
                <a:latin typeface="Century Gothic"/>
              </a:rPr>
              <a:t>Home page contains a card view with a recyclerview for scrolling which contains the live data from our sensors</a:t>
            </a:r>
            <a:endParaRPr lang="en-CA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CA" sz="18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FFFFFF"/>
                </a:solidFill>
                <a:latin typeface="Century Gothic"/>
              </a:rPr>
              <a:t>Data being obtained from openweatherMap for now but later will be obtained from our hardware project sensors in semester 6</a:t>
            </a:r>
            <a:endParaRPr lang="en-CA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Shape 1"/>
          <p:cNvSpPr txBox="1"/>
          <p:nvPr/>
        </p:nvSpPr>
        <p:spPr>
          <a:xfrm>
            <a:off x="684360" y="4487400"/>
            <a:ext cx="8534160" cy="1506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b="0" strike="noStrike" cap="all" spc="-1">
                <a:solidFill>
                  <a:srgbClr val="FFFFFF"/>
                </a:solidFill>
                <a:latin typeface="Century Gothic"/>
              </a:rPr>
              <a:t>ABOUT US</a:t>
            </a:r>
            <a:endParaRPr lang="en-US" sz="36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16" name="CustomShape 2"/>
          <p:cNvSpPr/>
          <p:nvPr/>
        </p:nvSpPr>
        <p:spPr>
          <a:xfrm>
            <a:off x="1027440" y="1083600"/>
            <a:ext cx="4312080" cy="1187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285840" indent="-285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FFFFFF"/>
                </a:solidFill>
                <a:latin typeface="Century Gothic"/>
              </a:rPr>
              <a:t>The about us page gives insight to what our project is about and how to use our app properly with the hardware</a:t>
            </a:r>
            <a:endParaRPr lang="en-CA" sz="1800" b="0" strike="noStrike" spc="-1">
              <a:latin typeface="arial"/>
            </a:endParaRPr>
          </a:p>
        </p:txBody>
      </p:sp>
      <p:pic>
        <p:nvPicPr>
          <p:cNvPr id="117" name="Content Placeholder 7"/>
          <p:cNvPicPr/>
          <p:nvPr/>
        </p:nvPicPr>
        <p:blipFill>
          <a:blip r:embed="rId2"/>
          <a:stretch/>
        </p:blipFill>
        <p:spPr>
          <a:xfrm>
            <a:off x="6095880" y="959040"/>
            <a:ext cx="2595960" cy="46155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Shape 1"/>
          <p:cNvSpPr txBox="1"/>
          <p:nvPr/>
        </p:nvSpPr>
        <p:spPr>
          <a:xfrm>
            <a:off x="774360" y="4665240"/>
            <a:ext cx="8534160" cy="1506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b="0" strike="noStrike" cap="all" spc="-1">
                <a:solidFill>
                  <a:srgbClr val="FFFFFF"/>
                </a:solidFill>
                <a:latin typeface="Century Gothic"/>
              </a:rPr>
              <a:t>Settings</a:t>
            </a:r>
            <a:endParaRPr lang="en-US" sz="36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19" name="CustomShape 2"/>
          <p:cNvSpPr/>
          <p:nvPr/>
        </p:nvSpPr>
        <p:spPr>
          <a:xfrm>
            <a:off x="1445040" y="1072440"/>
            <a:ext cx="4650840" cy="2009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285840" indent="-285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FFFFFF"/>
                </a:solidFill>
                <a:latin typeface="Century Gothic"/>
              </a:rPr>
              <a:t>Settings page contains organization, and version information</a:t>
            </a:r>
            <a:endParaRPr lang="en-CA" sz="18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FFFFFF"/>
                </a:solidFill>
                <a:latin typeface="Century Gothic"/>
              </a:rPr>
              <a:t>You can also check for the latest update, adjust brightness settings (after you give permission to do so on device) and enable night mode</a:t>
            </a:r>
            <a:endParaRPr lang="en-CA" sz="1800" b="0" strike="noStrike" spc="-1">
              <a:latin typeface="arial"/>
            </a:endParaRPr>
          </a:p>
        </p:txBody>
      </p:sp>
      <p:pic>
        <p:nvPicPr>
          <p:cNvPr id="120" name="Content Placeholder 7"/>
          <p:cNvPicPr/>
          <p:nvPr/>
        </p:nvPicPr>
        <p:blipFill>
          <a:blip r:embed="rId2"/>
          <a:stretch/>
        </p:blipFill>
        <p:spPr>
          <a:xfrm>
            <a:off x="6603840" y="1072440"/>
            <a:ext cx="2460600" cy="43747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Shape 1"/>
          <p:cNvSpPr txBox="1"/>
          <p:nvPr/>
        </p:nvSpPr>
        <p:spPr>
          <a:xfrm>
            <a:off x="684360" y="4487400"/>
            <a:ext cx="8534160" cy="1506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b="0" strike="noStrike" cap="all" spc="-1">
                <a:solidFill>
                  <a:srgbClr val="FFFFFF"/>
                </a:solidFill>
                <a:latin typeface="Century Gothic"/>
              </a:rPr>
              <a:t>GITHUB</a:t>
            </a:r>
            <a:endParaRPr lang="en-US" sz="3600" b="0" strike="noStrike" spc="-1">
              <a:solidFill>
                <a:srgbClr val="FFFFFF"/>
              </a:solidFill>
              <a:latin typeface="Century Gothic"/>
            </a:endParaRPr>
          </a:p>
        </p:txBody>
      </p:sp>
      <p:pic>
        <p:nvPicPr>
          <p:cNvPr id="122" name="Picture 121"/>
          <p:cNvPicPr/>
          <p:nvPr/>
        </p:nvPicPr>
        <p:blipFill>
          <a:blip r:embed="rId2"/>
          <a:stretch/>
        </p:blipFill>
        <p:spPr>
          <a:xfrm>
            <a:off x="3960000" y="345240"/>
            <a:ext cx="5580000" cy="61362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132</TotalTime>
  <Words>269</Words>
  <Application>Microsoft Office PowerPoint</Application>
  <PresentationFormat>Widescreen</PresentationFormat>
  <Paragraphs>28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arial</vt:lpstr>
      <vt:lpstr>arial</vt:lpstr>
      <vt:lpstr>Century Gothic</vt:lpstr>
      <vt:lpstr>Symbol</vt:lpstr>
      <vt:lpstr>Tinos</vt:lpstr>
      <vt:lpstr>Wingdings</vt:lpstr>
      <vt:lpstr>Wingdings 3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jeremy p</dc:creator>
  <dc:description/>
  <cp:lastModifiedBy>jeremy p</cp:lastModifiedBy>
  <cp:revision>14</cp:revision>
  <dcterms:created xsi:type="dcterms:W3CDTF">2020-12-09T06:00:15Z</dcterms:created>
  <dcterms:modified xsi:type="dcterms:W3CDTF">2020-12-10T02:51:32Z</dcterms:modified>
  <dc:language>en-CA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8</vt:i4>
  </property>
</Properties>
</file>