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67B4CB7-3F1D-4A20-975C-EDD16D13AF9F}" type="datetime">
              <a:rPr b="0" lang="en-CA" sz="1000" spc="-1" strike="noStrike">
                <a:solidFill>
                  <a:srgbClr val="0a304a"/>
                </a:solidFill>
                <a:latin typeface="Century Gothic"/>
              </a:rPr>
              <a:t>20-12-9</a:t>
            </a:fld>
            <a:endParaRPr b="0" lang="en-CA" sz="1000" spc="-1" strike="noStrike">
              <a:latin typeface="Tino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400" spc="-1" strike="noStrike">
              <a:latin typeface="Tinos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AF0AB9-91C8-4F76-9353-75C1B469B40C}" type="slidenum">
              <a:rPr b="0" lang="en-CA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CA" sz="3200" spc="-1" strike="noStrike">
              <a:latin typeface="Tinos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7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7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7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75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75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5F3075A-2298-4B7C-B790-7D2D6DC8E082}" type="datetime">
              <a:rPr b="0" lang="en-CA" sz="1000" spc="-1" strike="noStrike">
                <a:solidFill>
                  <a:srgbClr val="0a304a"/>
                </a:solidFill>
                <a:latin typeface="Century Gothic"/>
              </a:rPr>
              <a:t>20-12-9</a:t>
            </a:fld>
            <a:endParaRPr b="0" lang="en-CA" sz="1000" spc="-1" strike="noStrike">
              <a:latin typeface="Tinos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400" spc="-1" strike="noStrike">
              <a:latin typeface="Tinos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BE0BD5-1064-47F7-8CA5-2B75FD0EE275}" type="slidenum">
              <a:rPr b="0" lang="en-CA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CA" sz="3200" spc="-1" strike="noStrike">
              <a:latin typeface="Tin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SB Weather boys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100" spc="-1" strike="noStrike">
                <a:solidFill>
                  <a:srgbClr val="0f496f"/>
                </a:solidFill>
                <a:latin typeface="Century Gothic"/>
              </a:rPr>
              <a:t>Nathaniel Hedman - N01112536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100" spc="-1" strike="noStrike">
                <a:solidFill>
                  <a:srgbClr val="0f496f"/>
                </a:solidFill>
                <a:latin typeface="Century Gothic"/>
              </a:rPr>
              <a:t>Robert Miller - N01364182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Jeremy Persaud – N01338636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Gagandeep Saini – N01364182</a:t>
            </a: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GITHUB II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84360" y="1058040"/>
            <a:ext cx="8534160" cy="28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introduction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Our app SB Weather was designed to work with our hardware project in CENG 317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Read Temperature, Humidity, Air Pressure and Wind Speed data recorded from their respective sensors and output the data into a database and then display the values within the app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Chose this project because it can help amateurs get into meteorology and give home owners an idea about the climate in their area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Register 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67520" y="880560"/>
            <a:ext cx="300240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Include name, email, password and then retype password for confirmation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Password should be at least 7 characters and contain a special character(@#%&amp;+=)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05" name="Content Placeholder 6" descr=""/>
          <p:cNvPicPr/>
          <p:nvPr/>
        </p:nvPicPr>
        <p:blipFill>
          <a:blip r:embed="rId1"/>
          <a:stretch/>
        </p:blipFill>
        <p:spPr>
          <a:xfrm>
            <a:off x="6095880" y="576720"/>
            <a:ext cx="2634480" cy="468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Login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42480" y="708480"/>
            <a:ext cx="28274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Email and password are then stored in sharedpreferences so that user does not have to remember login information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08" name="Content Placeholder 7" descr=""/>
          <p:cNvPicPr/>
          <p:nvPr/>
        </p:nvPicPr>
        <p:blipFill>
          <a:blip r:embed="rId1"/>
          <a:stretch/>
        </p:blipFill>
        <p:spPr>
          <a:xfrm>
            <a:off x="6095880" y="606600"/>
            <a:ext cx="2702880" cy="48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FORGET PASSWORD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84360" y="982080"/>
            <a:ext cx="35373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If user wants to reset their password they include the email they made the account with and then they will be sent a link with instructions to reset their password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1" name="Content Placeholder 7" descr=""/>
          <p:cNvPicPr/>
          <p:nvPr/>
        </p:nvPicPr>
        <p:blipFill>
          <a:blip r:embed="rId1"/>
          <a:stretch/>
        </p:blipFill>
        <p:spPr>
          <a:xfrm>
            <a:off x="6095880" y="863640"/>
            <a:ext cx="2375280" cy="42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Home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3" name="Content Placeholder 4" descr=""/>
          <p:cNvPicPr/>
          <p:nvPr/>
        </p:nvPicPr>
        <p:blipFill>
          <a:blip r:embed="rId1"/>
          <a:stretch/>
        </p:blipFill>
        <p:spPr>
          <a:xfrm>
            <a:off x="6095880" y="369720"/>
            <a:ext cx="2950920" cy="524664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1162800" y="863640"/>
            <a:ext cx="34542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Home page contains a card view with a recyclerview for scrolling which contains the live data from our sensors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Data being obtained from openweatherMap for now but later will be obtained from our hardware project sensors in semester 6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ABOUT US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27440" y="1083600"/>
            <a:ext cx="43120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about us page gives insight to what our project is about and how to use our app properly with the hardware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7" name="Content Placeholder 7" descr=""/>
          <p:cNvPicPr/>
          <p:nvPr/>
        </p:nvPicPr>
        <p:blipFill>
          <a:blip r:embed="rId1"/>
          <a:stretch/>
        </p:blipFill>
        <p:spPr>
          <a:xfrm>
            <a:off x="6095880" y="959040"/>
            <a:ext cx="2595960" cy="461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4360" y="466524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Settings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45040" y="1072440"/>
            <a:ext cx="46508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Settings page contains organization, and version information</a:t>
            </a: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You can also check for the latest update, adjust brightness settings (after you give permission to do so on device) and enable night mode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20" name="Content Placeholder 7" descr=""/>
          <p:cNvPicPr/>
          <p:nvPr/>
        </p:nvPicPr>
        <p:blipFill>
          <a:blip r:embed="rId1"/>
          <a:stretch/>
        </p:blipFill>
        <p:spPr>
          <a:xfrm>
            <a:off x="6603840" y="1072440"/>
            <a:ext cx="2460600" cy="437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GITHUB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960000" y="345240"/>
            <a:ext cx="5580000" cy="61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</TotalTime>
  <Application>LibreOffice/7.0.3.1$Linux_X86_64 LibreOffice_project/00$Build-1</Application>
  <Words>266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2020-12-09T06:00:15Z</dcterms:created>
  <dc:creator>jeremy p</dc:creator>
  <dc:description/>
  <dc:language>en-CA</dc:language>
  <cp:lastModifiedBy/>
  <dcterms:modified xsi:type="dcterms:W3CDTF">2020-12-09T18:45:01Z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