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7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7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7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75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75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4360" y="685800"/>
            <a:ext cx="8000280" cy="29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SB Weather boys</a:t>
            </a:r>
            <a:endParaRPr b="0" lang="en-CA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4360" y="3843720"/>
            <a:ext cx="6400080" cy="19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Nathaniel Hedman - N01112536</a:t>
            </a: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Robert Miller - N01364182</a:t>
            </a: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Jeremy Persaud – N01338636</a:t>
            </a: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Gagandeep Saini – N01364182</a:t>
            </a:r>
            <a:endParaRPr b="0" lang="en-CA" sz="21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8816760" y="3823200"/>
            <a:ext cx="1248480" cy="11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GITHUB II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19" name="Picture 123" descr=""/>
          <p:cNvPicPr/>
          <p:nvPr/>
        </p:nvPicPr>
        <p:blipFill>
          <a:blip r:embed="rId1"/>
          <a:stretch/>
        </p:blipFill>
        <p:spPr>
          <a:xfrm>
            <a:off x="684360" y="1058040"/>
            <a:ext cx="8533800" cy="286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82320" y="353520"/>
            <a:ext cx="5934600" cy="62730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6480000" y="4500000"/>
            <a:ext cx="273816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Unit Tests</a:t>
            </a:r>
            <a:endParaRPr b="0" lang="en-C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introduction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Our app SB Weather was designed to work with our hardware project in CENG 317</a:t>
            </a:r>
            <a:endParaRPr b="0" lang="en-CA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Read Temperature, Humidity, Air Pressure and Wind Speed data recorded from their respective sensors and output the data into a database and then display the values within the app</a:t>
            </a:r>
            <a:endParaRPr b="0" lang="en-CA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Chose this project because it can help amateurs get into meteorology and give home owners an idea about the climate in their area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Register 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67520" y="880560"/>
            <a:ext cx="3002040" cy="25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Include name, email, password and then retype password for confirmation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Password should be at least 7 characters and contain a special character(@#%&amp;+=)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00" name="Content Placeholder 6" descr=""/>
          <p:cNvPicPr/>
          <p:nvPr/>
        </p:nvPicPr>
        <p:blipFill>
          <a:blip r:embed="rId1"/>
          <a:stretch/>
        </p:blipFill>
        <p:spPr>
          <a:xfrm>
            <a:off x="6095880" y="576720"/>
            <a:ext cx="2634120" cy="468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Login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42480" y="708480"/>
            <a:ext cx="28270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Email and password are then stored in sharedpreferences so that user does not have to remember login information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03" name="Content Placeholder 7" descr=""/>
          <p:cNvPicPr/>
          <p:nvPr/>
        </p:nvPicPr>
        <p:blipFill>
          <a:blip r:embed="rId1"/>
          <a:stretch/>
        </p:blipFill>
        <p:spPr>
          <a:xfrm>
            <a:off x="6095880" y="606600"/>
            <a:ext cx="2702520" cy="48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FORGET PASSWORD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84360" y="982080"/>
            <a:ext cx="35370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If user wants to reset their password they include the email they made the account with and then they will be sent a link with instructions to reset their password 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06" name="Content Placeholder 7" descr=""/>
          <p:cNvPicPr/>
          <p:nvPr/>
        </p:nvPicPr>
        <p:blipFill>
          <a:blip r:embed="rId1"/>
          <a:stretch/>
        </p:blipFill>
        <p:spPr>
          <a:xfrm>
            <a:off x="6095880" y="863640"/>
            <a:ext cx="2374920" cy="422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Home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08" name="Content Placeholder 4" descr=""/>
          <p:cNvPicPr/>
          <p:nvPr/>
        </p:nvPicPr>
        <p:blipFill>
          <a:blip r:embed="rId1"/>
          <a:stretch/>
        </p:blipFill>
        <p:spPr>
          <a:xfrm>
            <a:off x="6095880" y="369720"/>
            <a:ext cx="2950560" cy="524628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1162800" y="863640"/>
            <a:ext cx="34538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Home page contains a card view with a recyclerview for scrolling which contains the live data from our sensors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being obtained from openweatherMap for now but later will be obtained from our hardware project sensors in semester 6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ABOUT US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27440" y="1083600"/>
            <a:ext cx="431172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about us page gives insight to what our project is about and how to use our app properly with the hardware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2" name="Content Placeholder 7" descr=""/>
          <p:cNvPicPr/>
          <p:nvPr/>
        </p:nvPicPr>
        <p:blipFill>
          <a:blip r:embed="rId1"/>
          <a:stretch/>
        </p:blipFill>
        <p:spPr>
          <a:xfrm>
            <a:off x="6095880" y="959040"/>
            <a:ext cx="2595600" cy="461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74360" y="466524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Settings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5040" y="1072440"/>
            <a:ext cx="46504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Settings page contains organization, and version information</a:t>
            </a:r>
            <a:endParaRPr b="0" lang="en-CA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You can also check for the latest update, adjust brightness settings (after you give permission to do so on device) and enable night mode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5" name="Content Placeholder 7" descr=""/>
          <p:cNvPicPr/>
          <p:nvPr/>
        </p:nvPicPr>
        <p:blipFill>
          <a:blip r:embed="rId1"/>
          <a:stretch/>
        </p:blipFill>
        <p:spPr>
          <a:xfrm>
            <a:off x="6603840" y="1072440"/>
            <a:ext cx="2460240" cy="43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GITHUB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17" name="Picture 121" descr=""/>
          <p:cNvPicPr/>
          <p:nvPr/>
        </p:nvPicPr>
        <p:blipFill>
          <a:blip r:embed="rId1"/>
          <a:stretch/>
        </p:blipFill>
        <p:spPr>
          <a:xfrm>
            <a:off x="3960000" y="345240"/>
            <a:ext cx="5579640" cy="613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Application>LibreOffice/7.0.3.1$Linux_X86_64 LibreOffice_project/00$Build-1</Application>
  <Words>269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2020-12-09T06:00:15Z</dcterms:created>
  <dc:creator>jeremy p</dc:creator>
  <dc:description/>
  <dc:language>en-CA</dc:language>
  <cp:lastModifiedBy/>
  <dcterms:modified xsi:type="dcterms:W3CDTF">2020-12-09T18:57:43Z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