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C91-A43E-4062-A268-004910E413D2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DE62-AF6D-4146-9592-B64C9C09C2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724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C91-A43E-4062-A268-004910E413D2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DE62-AF6D-4146-9592-B64C9C09C2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326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C91-A43E-4062-A268-004910E413D2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DE62-AF6D-4146-9592-B64C9C09C2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39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C91-A43E-4062-A268-004910E413D2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DE62-AF6D-4146-9592-B64C9C09C24B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8101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C91-A43E-4062-A268-004910E413D2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DE62-AF6D-4146-9592-B64C9C09C2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6639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C91-A43E-4062-A268-004910E413D2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DE62-AF6D-4146-9592-B64C9C09C2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458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C91-A43E-4062-A268-004910E413D2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DE62-AF6D-4146-9592-B64C9C09C2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0140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C91-A43E-4062-A268-004910E413D2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DE62-AF6D-4146-9592-B64C9C09C2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929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C91-A43E-4062-A268-004910E413D2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DE62-AF6D-4146-9592-B64C9C09C2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894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C91-A43E-4062-A268-004910E413D2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DE62-AF6D-4146-9592-B64C9C09C2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664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C91-A43E-4062-A268-004910E413D2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DE62-AF6D-4146-9592-B64C9C09C2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030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C91-A43E-4062-A268-004910E413D2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DE62-AF6D-4146-9592-B64C9C09C2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316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C91-A43E-4062-A268-004910E413D2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DE62-AF6D-4146-9592-B64C9C09C2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227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C91-A43E-4062-A268-004910E413D2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DE62-AF6D-4146-9592-B64C9C09C2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340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C91-A43E-4062-A268-004910E413D2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DE62-AF6D-4146-9592-B64C9C09C2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005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C91-A43E-4062-A268-004910E413D2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DE62-AF6D-4146-9592-B64C9C09C2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298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C91-A43E-4062-A268-004910E413D2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DE62-AF6D-4146-9592-B64C9C09C2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713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24C91-A43E-4062-A268-004910E413D2}" type="datetimeFigureOut">
              <a:rPr lang="es-CO" smtClean="0"/>
              <a:t>23/08/2022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BDE62-AF6D-4146-9592-B64C9C09C2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9521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xoplanetarchive.ipac.caltech.edu/docs/API_kepcandidate_columns.html" TargetMode="External"/><Relationship Id="rId2" Type="http://schemas.openxmlformats.org/officeDocument/2006/relationships/hyperlink" Target="https://www.kaggle.com/datasets/nasa/kepler-exoplanet-search-results?resource=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D5422-3079-415A-AF75-5DA32063B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Cirobot</a:t>
            </a:r>
            <a:r>
              <a:rPr lang="es-ES" dirty="0"/>
              <a:t> y el </a:t>
            </a:r>
            <a:r>
              <a:rPr lang="es-ES" dirty="0" err="1"/>
              <a:t>Ferxxo</a:t>
            </a:r>
            <a:r>
              <a:rPr lang="es-ES" dirty="0"/>
              <a:t> en búsqueda de exoplanetas habitables 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FCAA84-757A-4064-A2B9-A587F56B4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Camilo Ciro</a:t>
            </a:r>
          </a:p>
          <a:p>
            <a:r>
              <a:rPr lang="es-ES" dirty="0" err="1"/>
              <a:t>Duvan</a:t>
            </a:r>
            <a:r>
              <a:rPr lang="es-ES" dirty="0"/>
              <a:t> Vargas</a:t>
            </a:r>
          </a:p>
          <a:p>
            <a:r>
              <a:rPr lang="es-ES" dirty="0"/>
              <a:t>Fabian Bonilla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16FEA9-96DB-4D7A-BDFB-DBCFB4790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22484" y="4141304"/>
            <a:ext cx="2728665" cy="223299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778C7D2-C7C7-4B14-A284-BCA5DFCE1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407" y="3602038"/>
            <a:ext cx="2391109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0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8DB54-47D1-45CF-A950-35500893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Kepler </a:t>
            </a:r>
            <a:r>
              <a:rPr lang="es-CO" b="1" dirty="0" err="1"/>
              <a:t>Exoplanet</a:t>
            </a:r>
            <a:r>
              <a:rPr lang="es-CO" b="1" dirty="0"/>
              <a:t> </a:t>
            </a:r>
            <a:r>
              <a:rPr lang="es-CO" b="1" dirty="0" err="1"/>
              <a:t>Search</a:t>
            </a:r>
            <a:r>
              <a:rPr lang="es-CO" b="1" dirty="0"/>
              <a:t> </a:t>
            </a:r>
            <a:r>
              <a:rPr lang="es-CO" b="1" dirty="0" err="1"/>
              <a:t>Results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B97623-A395-4899-8B2D-D4C9A4C6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https://www.kaggle.com/datasets/nasa/kepler-exoplanet-search-results?resource=download</a:t>
            </a:r>
            <a:endParaRPr lang="es-CO" dirty="0"/>
          </a:p>
          <a:p>
            <a:endParaRPr lang="es-CO" dirty="0"/>
          </a:p>
          <a:p>
            <a:r>
              <a:rPr lang="es-CO" dirty="0">
                <a:hlinkClick r:id="rId3"/>
              </a:rPr>
              <a:t>https://exoplanetarchive.ipac.caltech.edu/docs/API_kepcandidate_columns.html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872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5C87A-47EE-47AF-A18D-34B873B5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kepler</a:t>
            </a:r>
            <a:r>
              <a:rPr lang="es-CO" dirty="0"/>
              <a:t> </a:t>
            </a:r>
            <a:r>
              <a:rPr lang="es-CO" dirty="0" err="1"/>
              <a:t>space</a:t>
            </a:r>
            <a:r>
              <a:rPr lang="es-CO" dirty="0"/>
              <a:t> </a:t>
            </a:r>
            <a:r>
              <a:rPr lang="es-CO" dirty="0" err="1"/>
              <a:t>telescope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2965B9-F06A-45AA-BB46-D371864F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Kepler es un observatorio espacial que orbita alrededor del Sol y buscaba planetas extrasolares, especialmente aquellos de tamaño similar a la Tierra que se encuentran en la zona de habitabilidad de su estrella, llevando a cabo lo que se conoce como misión Kepler.</a:t>
            </a:r>
          </a:p>
          <a:p>
            <a:r>
              <a:rPr lang="es-ES" dirty="0"/>
              <a:t>Fecha de lanzamiento: 7 de marzo de 2009, 3:49 a. m.</a:t>
            </a:r>
          </a:p>
          <a:p>
            <a:r>
              <a:rPr lang="es-ES" dirty="0"/>
              <a:t>Duración de la misión: 9 años, 7 meses, 23 días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9234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ASA Ends Kepler Space Telescope's Science Operations | Astronomy |  Sci-News.com">
            <a:extLst>
              <a:ext uri="{FF2B5EF4-FFF2-40B4-BE49-F238E27FC236}">
                <a16:creationId xmlns:a16="http://schemas.microsoft.com/office/drawing/2014/main" id="{E8A92BF1-1A53-417C-916F-DE186E123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70" y="1431233"/>
            <a:ext cx="8210459" cy="461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06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A1E23-5DB0-4B54-9814-E530B0D0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Kepler </a:t>
            </a:r>
            <a:r>
              <a:rPr lang="es-CO" dirty="0" err="1"/>
              <a:t>object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interest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2FF0B2-16FF-43D4-9081-F3BACD816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objeto de interés de Kepler es una estrella observada por el telescopio espacial Kepler que se sospecha que alberga uno o más planetas en tránsito.</a:t>
            </a:r>
            <a:endParaRPr lang="es-CO" dirty="0"/>
          </a:p>
        </p:txBody>
      </p:sp>
      <p:pic>
        <p:nvPicPr>
          <p:cNvPr id="1026" name="Picture 2" descr="Kepler-62f - Wikipedia">
            <a:extLst>
              <a:ext uri="{FF2B5EF4-FFF2-40B4-BE49-F238E27FC236}">
                <a16:creationId xmlns:a16="http://schemas.microsoft.com/office/drawing/2014/main" id="{C0F533BC-1514-4230-9E0A-6AD7DDF10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207" y="3216965"/>
            <a:ext cx="4857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29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24A5C-B40D-4177-ADF0-832F19FC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Parametros</a:t>
            </a:r>
            <a:r>
              <a:rPr lang="es-ES" dirty="0"/>
              <a:t> a tener en cuenta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5C917-7A74-48C0-B6B9-F552386C6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Periodo orbital planetario</a:t>
            </a:r>
          </a:p>
          <a:p>
            <a:r>
              <a:rPr lang="es-ES" dirty="0"/>
              <a:t>Temperatura media del planeta</a:t>
            </a:r>
          </a:p>
          <a:p>
            <a:r>
              <a:rPr lang="es-ES" dirty="0"/>
              <a:t>Temperatura </a:t>
            </a:r>
            <a:r>
              <a:rPr lang="es-ES" dirty="0" err="1"/>
              <a:t>fotosferica</a:t>
            </a:r>
            <a:r>
              <a:rPr lang="es-ES" dirty="0"/>
              <a:t> de la estrella</a:t>
            </a:r>
          </a:p>
          <a:p>
            <a:r>
              <a:rPr lang="es-CO" dirty="0"/>
              <a:t>Gravedad de la superficie estelar</a:t>
            </a:r>
          </a:p>
          <a:p>
            <a:r>
              <a:rPr lang="es-CO" dirty="0"/>
              <a:t>Radio del planeta</a:t>
            </a:r>
          </a:p>
        </p:txBody>
      </p:sp>
    </p:spTree>
    <p:extLst>
      <p:ext uri="{BB962C8B-B14F-4D97-AF65-F5344CB8AC3E}">
        <p14:creationId xmlns:p14="http://schemas.microsoft.com/office/powerpoint/2010/main" val="1334727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20</TotalTime>
  <Words>188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Cirobot y el Ferxxo en búsqueda de exoplanetas habitables </vt:lpstr>
      <vt:lpstr>Kepler Exoplanet Search Results </vt:lpstr>
      <vt:lpstr>kepler space telescope</vt:lpstr>
      <vt:lpstr>Presentación de PowerPoint</vt:lpstr>
      <vt:lpstr>Kepler object of interest</vt:lpstr>
      <vt:lpstr>Parametros a tener en cuenta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Cirobot y el Ferxxo en búsqueda de exoplanetas habitables</dc:title>
  <dc:creator>sharon ximena vargas martinez</dc:creator>
  <cp:lastModifiedBy>sharon ximena vargas martinez</cp:lastModifiedBy>
  <cp:revision>3</cp:revision>
  <dcterms:created xsi:type="dcterms:W3CDTF">2022-08-23T16:49:38Z</dcterms:created>
  <dcterms:modified xsi:type="dcterms:W3CDTF">2022-08-23T17:10:28Z</dcterms:modified>
</cp:coreProperties>
</file>