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AC1D-AB85-4DAF-9BC8-FD6A6DE03C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foris64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NLU </a:t>
            </a:r>
            <a:r>
              <a:rPr lang="en-US" dirty="0" smtClean="0"/>
              <a:t>slides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2 hét múlva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Output kiértékelés:  jelenleg BADP az értékelés ha a várt eredmény is, és az ellentéte is megjelenik. (És az is BADP ha csak az ellentéte jelenik meg.)</a:t>
            </a:r>
          </a:p>
          <a:p>
            <a:endParaRPr lang="hu-HU" dirty="0"/>
          </a:p>
          <a:p>
            <a:r>
              <a:rPr lang="hu-HU" dirty="0" smtClean="0"/>
              <a:t>Helyette ekkor legyen </a:t>
            </a:r>
            <a:r>
              <a:rPr lang="en-US" dirty="0" smtClean="0"/>
              <a:t>*</a:t>
            </a:r>
            <a:r>
              <a:rPr lang="hu-HU" dirty="0" smtClean="0"/>
              <a:t>OK BAD.</a:t>
            </a:r>
          </a:p>
          <a:p>
            <a:endParaRPr lang="hu-HU" dirty="0"/>
          </a:p>
          <a:p>
            <a:r>
              <a:rPr lang="hu-HU" dirty="0" smtClean="0"/>
              <a:t>Ha a várt értékben p=0 és p=4 is van, és ezt kaptuk, az legyen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582" y="1564263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927" y="2093884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y,z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0009" y="2093884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z,q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927" y="1564263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y,q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977" y="1076632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x,q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533400"/>
            <a:ext cx="838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x,q</a:t>
            </a:r>
            <a:r>
              <a:rPr lang="en-US" dirty="0" smtClean="0"/>
              <a:t>)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4977" y="2696299"/>
            <a:ext cx="13703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IM(</a:t>
            </a:r>
            <a:r>
              <a:rPr lang="en-US" dirty="0" err="1" smtClean="0"/>
              <a:t>y,A</a:t>
            </a:r>
            <a:r>
              <a:rPr lang="en-US" dirty="0" smtClean="0"/>
              <a:t>(</a:t>
            </a:r>
            <a:r>
              <a:rPr lang="en-US" dirty="0" err="1" smtClean="0"/>
              <a:t>x,q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7384" y="3276539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z,w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7582" y="3276539"/>
            <a:ext cx="19480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IM(F(</a:t>
            </a:r>
            <a:r>
              <a:rPr lang="en-US" dirty="0" err="1" smtClean="0"/>
              <a:t>z,r</a:t>
            </a:r>
            <a:r>
              <a:rPr lang="en-US" dirty="0" smtClean="0"/>
              <a:t>),A(</a:t>
            </a:r>
            <a:r>
              <a:rPr lang="en-US" dirty="0" err="1" smtClean="0"/>
              <a:t>x,q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7300" y="2696299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6436" y="3276539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F(</a:t>
            </a:r>
            <a:r>
              <a:rPr lang="en-US" dirty="0" err="1" smtClean="0"/>
              <a:t>w,r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582" y="3810000"/>
            <a:ext cx="8050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z,q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50973" y="3810000"/>
            <a:ext cx="1812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IM(P(</a:t>
            </a:r>
            <a:r>
              <a:rPr lang="en-US" dirty="0" err="1"/>
              <a:t>x</a:t>
            </a:r>
            <a:r>
              <a:rPr lang="en-US" dirty="0" err="1" smtClean="0"/>
              <a:t>,w</a:t>
            </a:r>
            <a:r>
              <a:rPr lang="en-US" dirty="0" smtClean="0"/>
              <a:t>),C(</a:t>
            </a:r>
            <a:r>
              <a:rPr lang="en-US" dirty="0" err="1" smtClean="0"/>
              <a:t>x,z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4977" y="2093884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3813902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P</a:t>
            </a:r>
            <a:r>
              <a:rPr lang="en-US" dirty="0" smtClean="0"/>
              <a:t>(</a:t>
            </a:r>
            <a:r>
              <a:rPr lang="hu-HU" dirty="0" err="1"/>
              <a:t>x</a:t>
            </a:r>
            <a:r>
              <a:rPr lang="en-US" dirty="0" smtClean="0"/>
              <a:t>,w)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Összetettebb conceptek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954" y="13716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Mondatok közötti összefüggés.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Hiányzó információ : Joe went home. He opened the door.  </a:t>
            </a:r>
            <a:r>
              <a:rPr lang="hu-HU" i="1" dirty="0" smtClean="0"/>
              <a:t>C1: A(Joe, F(went, R(home))   P(Joe,home)  C2: A(he, I(open, door))   F(door,R(home))  </a:t>
            </a:r>
            <a:endParaRPr lang="hu-HU" i="1" dirty="0"/>
          </a:p>
          <a:p>
            <a:pPr lvl="2"/>
            <a:r>
              <a:rPr lang="hu-HU" i="1" dirty="0" smtClean="0"/>
              <a:t>T(C2</a:t>
            </a:r>
            <a:r>
              <a:rPr lang="hu-HU" i="1" dirty="0"/>
              <a:t>, R(after, C1))</a:t>
            </a:r>
            <a:endParaRPr lang="hu-HU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Mapping.    </a:t>
            </a:r>
            <a:r>
              <a:rPr lang="hu-HU" i="1" dirty="0" smtClean="0"/>
              <a:t>D(Joe,he)</a:t>
            </a:r>
            <a:endParaRPr lang="hu-HU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Explicit kapcsolat.   Joe was hungry. </a:t>
            </a:r>
            <a:r>
              <a:rPr lang="hu-HU" dirty="0" smtClean="0">
                <a:solidFill>
                  <a:srgbClr val="FF0000"/>
                </a:solidFill>
              </a:rPr>
              <a:t>So</a:t>
            </a:r>
            <a:r>
              <a:rPr lang="hu-HU" dirty="0" smtClean="0"/>
              <a:t> he started to eat</a:t>
            </a:r>
            <a:r>
              <a:rPr lang="hu-HU" i="1" dirty="0" smtClean="0"/>
              <a:t>.   IM(F(Joe,hungry),  A(he, I(start,eat)))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Még bonyolultabb </a:t>
            </a:r>
            <a:r>
              <a:rPr lang="hu-HU" dirty="0" smtClean="0"/>
              <a:t>conceptek.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Például t</a:t>
            </a:r>
            <a:r>
              <a:rPr lang="hu-HU" dirty="0" smtClean="0"/>
              <a:t>öbb </a:t>
            </a:r>
            <a:r>
              <a:rPr lang="hu-HU" dirty="0" smtClean="0"/>
              <a:t>oldalas </a:t>
            </a:r>
            <a:r>
              <a:rPr lang="hu-HU" dirty="0" smtClean="0"/>
              <a:t>szöveg </a:t>
            </a:r>
            <a:r>
              <a:rPr lang="hu-HU" dirty="0" smtClean="0"/>
              <a:t>Eger 1552-es ostromáról. A </a:t>
            </a:r>
            <a:r>
              <a:rPr lang="hu-HU" i="1" dirty="0" smtClean="0"/>
              <a:t>P(Eger, F(ostrom,T(1552)))  </a:t>
            </a:r>
            <a:r>
              <a:rPr lang="hu-HU" dirty="0" smtClean="0"/>
              <a:t>concept a szöveg hatására </a:t>
            </a:r>
            <a:r>
              <a:rPr lang="hu-HU" dirty="0" smtClean="0"/>
              <a:t>számos</a:t>
            </a:r>
            <a:r>
              <a:rPr lang="hu-HU" dirty="0" smtClean="0"/>
              <a:t> </a:t>
            </a:r>
            <a:r>
              <a:rPr lang="hu-HU" dirty="0" smtClean="0"/>
              <a:t>bonyolult concept argumentumaként jelenik meg. </a:t>
            </a:r>
            <a:r>
              <a:rPr lang="hu-HU" dirty="0" smtClean="0"/>
              <a:t>Vagyis jópár gyereke lesz. Ez jelenti azt, hogy sokmindent tudunk az ostromról.  Ebből pedig válaszolni  lehet kérdésekre, és össze lehet állítani különböző terjedelmű szövegeket az ostromról.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lvl="1"/>
            <a:r>
              <a:rPr lang="hu-HU" dirty="0" smtClean="0"/>
              <a:t>The turks had a successfull campaign against Hungary in 1552. The last castle to be taken was Eger. The turkish army arrived in September with a force of 100 000 men. However they had to withdraw after 41 days without success.</a:t>
            </a:r>
          </a:p>
          <a:p>
            <a:pPr lvl="1"/>
            <a:r>
              <a:rPr lang="hu-HU" i="1" dirty="0" smtClean="0"/>
              <a:t>              F(A</a:t>
            </a:r>
            <a:r>
              <a:rPr lang="hu-HU" i="1" dirty="0" smtClean="0">
                <a:solidFill>
                  <a:srgbClr val="FF0000"/>
                </a:solidFill>
              </a:rPr>
              <a:t>(</a:t>
            </a:r>
            <a:r>
              <a:rPr lang="hu-HU" i="1" dirty="0" smtClean="0"/>
              <a:t>turks,I</a:t>
            </a:r>
            <a:r>
              <a:rPr lang="hu-HU" i="1" dirty="0" smtClean="0">
                <a:solidFill>
                  <a:srgbClr val="92D050"/>
                </a:solidFill>
              </a:rPr>
              <a:t>(</a:t>
            </a:r>
            <a:r>
              <a:rPr lang="hu-HU" i="1" dirty="0" smtClean="0"/>
              <a:t>besiege,P(Eger,castle)</a:t>
            </a:r>
            <a:r>
              <a:rPr lang="hu-HU" i="1" dirty="0" smtClean="0">
                <a:solidFill>
                  <a:srgbClr val="92D050"/>
                </a:solidFill>
              </a:rPr>
              <a:t>)</a:t>
            </a:r>
            <a:r>
              <a:rPr lang="hu-HU" i="1" dirty="0" smtClean="0">
                <a:solidFill>
                  <a:srgbClr val="FF0000"/>
                </a:solidFill>
              </a:rPr>
              <a:t>)</a:t>
            </a:r>
            <a:r>
              <a:rPr lang="hu-HU" i="1" dirty="0" smtClean="0"/>
              <a:t>,T(1552))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4361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 áttekintése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Concept osztály. Minden concept egy példány.</a:t>
            </a:r>
          </a:p>
          <a:p>
            <a:endParaRPr lang="en-US" dirty="0" smtClean="0"/>
          </a:p>
          <a:p>
            <a:r>
              <a:rPr lang="hu-HU" dirty="0" smtClean="0"/>
              <a:t>Kbase osztály: conceptek tárolására.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WM példány: conceptek rövid távú tárolása (most olvasott szöveg)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Ugyanaz többször is előfordulhat.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KB  példány: conceptek hosszú távú tárolása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egyszeresen fordul elő.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cp=[ ] mező: concept lista</a:t>
            </a:r>
          </a:p>
          <a:p>
            <a:endParaRPr lang="hu-HU" dirty="0" smtClean="0"/>
          </a:p>
          <a:p>
            <a:r>
              <a:rPr lang="hu-HU" dirty="0" smtClean="0"/>
              <a:t>Wordlist osztály WL példánya a szóalakok tárolására (egy szóalak listában)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szóalakhoz (word) a wchild =[ ] mezőben van a szó jelentések listája (KB indexek)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szó jelentés concept, a KB példányban tároljuk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r>
              <a:rPr lang="hu-HU" dirty="0" smtClean="0"/>
              <a:t>Testinput osztály mezői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Input mentalese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Output válaszok a kérdésekre (mentalese)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Értékelés, jók-e a válaszok.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800" y="6005823"/>
            <a:ext cx="2286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Aktiválás csökkentése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922" y="2470665"/>
            <a:ext cx="25211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hu-HU" dirty="0" smtClean="0"/>
              <a:t>öbbértelműség? Több szálra bont.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35" y="1104293"/>
            <a:ext cx="97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922" y="1801300"/>
            <a:ext cx="25465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Tárolás (</a:t>
            </a:r>
            <a:r>
              <a:rPr lang="hu-HU" dirty="0" smtClean="0"/>
              <a:t>WM / KB)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6521" y="4191000"/>
            <a:ext cx="2546555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Minden új aktivált concept-párra: </a:t>
            </a:r>
            <a:r>
              <a:rPr lang="hu-HU" sz="1700" dirty="0" smtClean="0"/>
              <a:t>következtetés</a:t>
            </a:r>
            <a:r>
              <a:rPr lang="hu-HU" dirty="0" smtClean="0"/>
              <a:t> (reasoning)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22" y="5410200"/>
            <a:ext cx="254655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Aktiválás.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1104293"/>
            <a:ext cx="2286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Ellentmondás, megerősítés.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8135" y="2164030"/>
            <a:ext cx="2286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Rossz szálak vége.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135" y="2971800"/>
            <a:ext cx="22860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Kérdésre válasz keresése WM-ben és KB-ben.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890700"/>
            <a:ext cx="2286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WM részleges törlése, KB-be írása.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3435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output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142834" y="1485503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40970" y="3136833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133598" y="389513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533400" y="4953000"/>
            <a:ext cx="228600" cy="6418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3483077" y="4832866"/>
            <a:ext cx="304800" cy="762000"/>
          </a:xfrm>
          <a:prstGeom prst="curvedLeftArrow">
            <a:avLst/>
          </a:prstGeom>
          <a:scene3d>
            <a:camera prst="orthographicFront">
              <a:rot lat="9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362700" y="5689933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133600" y="58674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286500" y="8382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248400" y="1861066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243782" y="2641431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319982" y="40386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362700" y="4576465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7400" y="1524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Működés (natlan.py)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934212" y="3396520"/>
            <a:ext cx="25465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aktiválás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138659" y="2201672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hu-HU" dirty="0" smtClean="0"/>
              <a:t>élda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13716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Input 2:</a:t>
            </a:r>
          </a:p>
          <a:p>
            <a:r>
              <a:rPr lang="hu-HU" dirty="0" smtClean="0"/>
              <a:t>A(person,talk)</a:t>
            </a:r>
          </a:p>
          <a:p>
            <a:r>
              <a:rPr lang="hu-HU" dirty="0" smtClean="0"/>
              <a:t>C(Joe,person)</a:t>
            </a:r>
          </a:p>
          <a:p>
            <a:r>
              <a:rPr lang="hu-HU" dirty="0" smtClean="0"/>
              <a:t>A(Joe,talk)?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9" y="27432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0. natlan.py:  testing.py:  readtest() 	</a:t>
            </a:r>
            <a:r>
              <a:rPr lang="hu-HU" dirty="0" smtClean="0">
                <a:solidFill>
                  <a:srgbClr val="FF0000"/>
                </a:solidFill>
              </a:rPr>
              <a:t>file beolvasás</a:t>
            </a:r>
            <a:endParaRPr lang="hu-HU" dirty="0" smtClean="0"/>
          </a:p>
          <a:p>
            <a:r>
              <a:rPr lang="hu-HU" dirty="0"/>
              <a:t>0</a:t>
            </a:r>
            <a:r>
              <a:rPr lang="hu-HU" dirty="0" smtClean="0"/>
              <a:t>.1 natlan.py:  process_testinput  </a:t>
            </a:r>
            <a:r>
              <a:rPr lang="hu-HU" dirty="0" smtClean="0">
                <a:solidFill>
                  <a:srgbClr val="FF0000"/>
                </a:solidFill>
              </a:rPr>
              <a:t>   	soronként a fileon</a:t>
            </a:r>
            <a:endParaRPr lang="hu-HU" dirty="0" smtClean="0"/>
          </a:p>
          <a:p>
            <a:r>
              <a:rPr lang="hu-HU" dirty="0" smtClean="0"/>
              <a:t>1. conc.py:  branch_read_concept(sor)  </a:t>
            </a:r>
            <a:r>
              <a:rPr lang="hu-HU" u="sng" dirty="0" smtClean="0">
                <a:solidFill>
                  <a:srgbClr val="FF0000"/>
                </a:solidFill>
              </a:rPr>
              <a:t>tárolás WM-be</a:t>
            </a:r>
            <a:r>
              <a:rPr lang="hu-HU" dirty="0" smtClean="0">
                <a:solidFill>
                  <a:srgbClr val="FF0000"/>
                </a:solidFill>
              </a:rPr>
              <a:t>, aktiválás</a:t>
            </a:r>
            <a:endParaRPr lang="hu-HU" u="sng" dirty="0" smtClean="0">
              <a:solidFill>
                <a:srgbClr val="FF0000"/>
              </a:solidFill>
            </a:endParaRPr>
          </a:p>
          <a:p>
            <a:r>
              <a:rPr lang="hu-HU" dirty="0" smtClean="0"/>
              <a:t>2. conc.py:  move_rule(sor)   </a:t>
            </a:r>
            <a:r>
              <a:rPr lang="hu-HU" dirty="0" smtClean="0">
                <a:solidFill>
                  <a:srgbClr val="FF0000"/>
                </a:solidFill>
              </a:rPr>
              <a:t>     	néha tárolás KB-be</a:t>
            </a:r>
          </a:p>
          <a:p>
            <a:r>
              <a:rPr lang="hu-HU" dirty="0" smtClean="0"/>
              <a:t>3. Ha a sor egy kérdés:</a:t>
            </a:r>
          </a:p>
          <a:p>
            <a:r>
              <a:rPr lang="hu-HU" dirty="0" smtClean="0"/>
              <a:t>    reason.py: recent_Activation(concept)  </a:t>
            </a:r>
            <a:r>
              <a:rPr lang="hu-HU" dirty="0" smtClean="0">
                <a:solidFill>
                  <a:srgbClr val="FF0000"/>
                </a:solidFill>
              </a:rPr>
              <a:t>kérdésre válasz generálása WM-be</a:t>
            </a:r>
          </a:p>
          <a:p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           </a:t>
            </a:r>
            <a:r>
              <a:rPr lang="hu-HU" dirty="0" smtClean="0"/>
              <a:t>aktiválás (activ.py) és reasoning</a:t>
            </a:r>
          </a:p>
          <a:p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   </a:t>
            </a:r>
            <a:r>
              <a:rPr lang="hu-HU" dirty="0" smtClean="0"/>
              <a:t>conc.py:</a:t>
            </a:r>
            <a:r>
              <a:rPr lang="hu-HU" dirty="0" smtClean="0">
                <a:solidFill>
                  <a:srgbClr val="FF0000"/>
                </a:solidFill>
              </a:rPr>
              <a:t>  </a:t>
            </a:r>
            <a:r>
              <a:rPr lang="hu-HU" dirty="0" smtClean="0"/>
              <a:t>answer_question(concept)      </a:t>
            </a:r>
            <a:r>
              <a:rPr lang="hu-HU" u="sng" dirty="0" smtClean="0">
                <a:solidFill>
                  <a:srgbClr val="FF0000"/>
                </a:solidFill>
              </a:rPr>
              <a:t>kérdésre válaszok megkeresése </a:t>
            </a:r>
            <a:r>
              <a:rPr lang="hu-HU" dirty="0" smtClean="0">
                <a:solidFill>
                  <a:srgbClr val="FF0000"/>
                </a:solidFill>
              </a:rPr>
              <a:t>WM-ben</a:t>
            </a:r>
          </a:p>
          <a:p>
            <a:r>
              <a:rPr lang="hu-HU" dirty="0" smtClean="0"/>
              <a:t>4. testing.py:  write_result(sor)                   </a:t>
            </a:r>
            <a:r>
              <a:rPr lang="hu-HU" u="sng" dirty="0" smtClean="0">
                <a:solidFill>
                  <a:srgbClr val="FF0000"/>
                </a:solidFill>
              </a:rPr>
              <a:t>output file </a:t>
            </a:r>
            <a:r>
              <a:rPr lang="hu-HU" dirty="0" smtClean="0">
                <a:solidFill>
                  <a:srgbClr val="FF0000"/>
                </a:solidFill>
              </a:rPr>
              <a:t>írása</a:t>
            </a:r>
          </a:p>
          <a:p>
            <a:r>
              <a:rPr lang="hu-HU" dirty="0" smtClean="0"/>
              <a:t>5. reason.py:  perform_Reason(concept)</a:t>
            </a:r>
            <a:r>
              <a:rPr lang="hu-HU" dirty="0" smtClean="0">
                <a:solidFill>
                  <a:srgbClr val="FF0000"/>
                </a:solidFill>
              </a:rPr>
              <a:t>   bekezdésen belüli reasoning</a:t>
            </a:r>
          </a:p>
          <a:p>
            <a:r>
              <a:rPr lang="hu-HU" dirty="0" smtClean="0"/>
              <a:t>Következő sor az input fileban.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71600"/>
            <a:ext cx="327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Input 1:</a:t>
            </a:r>
          </a:p>
          <a:p>
            <a:r>
              <a:rPr lang="hu-HU" dirty="0" smtClean="0"/>
              <a:t>A(Joe,run)</a:t>
            </a:r>
          </a:p>
          <a:p>
            <a:r>
              <a:rPr lang="hu-HU" dirty="0" smtClean="0"/>
              <a:t>IM(F(Joe,frightened),A(Joe,run))</a:t>
            </a:r>
          </a:p>
        </p:txBody>
      </p:sp>
    </p:spTree>
    <p:extLst>
      <p:ext uri="{BB962C8B-B14F-4D97-AF65-F5344CB8AC3E}">
        <p14:creationId xmlns:p14="http://schemas.microsoft.com/office/powerpoint/2010/main" val="342635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Tárolás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új concept parent-jeit (parent parent-jeit stb) kell először tárolni.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Tehát először egy vagy több szó-concept tárolódik.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Ezekből épül az első összetett concept.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És így tovább, utoljára a legfelső szintű concept tárolódik.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egy concept vagy annak darabja újra előfordul, akkor újra tárolódik (WM).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KB-be tárolásnak jelenleg 3 esete van: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szó-concept KB-be (is) tárolódik, de egyszeresen. Ha újra előfordul, akkor KB-ban a régi példányát használjuk, WM-be újra tároljuk.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maximálisan „releváns” concept csak KB-be tárolódik.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wildcard-concept csak KB-be tárolódik.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smtClean="0"/>
              <a:t>Például D(Q(every, %1), Q(each, %1))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c</a:t>
            </a:r>
            <a:r>
              <a:rPr lang="hu-HU" dirty="0" smtClean="0"/>
              <a:t>onc.py:  add_concept()  hozza létre az új példányt és helyezi el a WM.cp vagy KB.cp listában.</a:t>
            </a:r>
          </a:p>
        </p:txBody>
      </p:sp>
    </p:spTree>
    <p:extLst>
      <p:ext uri="{BB962C8B-B14F-4D97-AF65-F5344CB8AC3E}">
        <p14:creationId xmlns:p14="http://schemas.microsoft.com/office/powerpoint/2010/main" val="171347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Concept néhány további adata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</a:t>
            </a:r>
            <a:r>
              <a:rPr lang="hu-HU" dirty="0" smtClean="0"/>
              <a:t>elation        (  gl.WM.cp[conceptindex].relation  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parent  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</a:t>
            </a:r>
            <a:r>
              <a:rPr lang="hu-HU" dirty="0" smtClean="0"/>
              <a:t>hild </a:t>
            </a:r>
            <a:r>
              <a:rPr lang="hu-HU" dirty="0"/>
              <a:t>[ </a:t>
            </a:r>
            <a:r>
              <a:rPr lang="hu-HU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</a:t>
            </a:r>
            <a:r>
              <a:rPr lang="hu-HU" dirty="0" smtClean="0"/>
              <a:t>entstr „„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</a:t>
            </a:r>
            <a:r>
              <a:rPr lang="hu-HU" dirty="0" smtClean="0"/>
              <a:t>blink </a:t>
            </a:r>
            <a:r>
              <a:rPr lang="hu-HU" dirty="0"/>
              <a:t>[ </a:t>
            </a:r>
            <a:r>
              <a:rPr lang="hu-HU" dirty="0" smtClean="0"/>
              <a:t>]  -   csak WM-ben lévő conceptek esetén használjuk.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</a:t>
            </a:r>
            <a:r>
              <a:rPr lang="hu-HU" dirty="0" smtClean="0"/>
              <a:t>ordlink </a:t>
            </a:r>
            <a:r>
              <a:rPr lang="hu-HU" dirty="0"/>
              <a:t>[ </a:t>
            </a:r>
            <a:r>
              <a:rPr lang="hu-HU" dirty="0" smtClean="0"/>
              <a:t>]  -   csak a KB-be tárolt szó-conceptek esetében használjuk.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</a:t>
            </a:r>
            <a:r>
              <a:rPr lang="hu-HU" dirty="0" smtClean="0"/>
              <a:t>   (probability)       (értéke 0, 1, 2, 3,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relevance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   (consistency)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</a:t>
            </a:r>
            <a:r>
              <a:rPr lang="hu-HU" dirty="0" smtClean="0"/>
              <a:t>   (generality)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</a:t>
            </a:r>
            <a:r>
              <a:rPr lang="hu-HU" dirty="0" smtClean="0"/>
              <a:t>ame   set()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</a:t>
            </a:r>
            <a:r>
              <a:rPr lang="hu-HU" dirty="0" smtClean="0"/>
              <a:t>gazság, valószínűség, ellentmondás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A(person,talk)       A(Joe,talk)   A(Joe,F(talk, always, R(during,lunch)))                  A(Joe,T(talk,now))p=4    A(Joe,talk)p=0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Kérdésre válaszolás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Kérdés például: A(people,fly)?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Honnan lehet válaszunk egy kérdésre?</a:t>
            </a:r>
          </a:p>
          <a:p>
            <a:pPr marL="342900" indent="-342900">
              <a:buFont typeface="+mj-lt"/>
              <a:buAutoNum type="alphaUcPeriod"/>
            </a:pPr>
            <a:r>
              <a:rPr lang="hu-HU" dirty="0" smtClean="0"/>
              <a:t>Az input pontosan tartalmazza a választ:   A(people,fly)p=0</a:t>
            </a:r>
          </a:p>
          <a:p>
            <a:pPr marL="342900" indent="-342900">
              <a:buFont typeface="+mj-lt"/>
              <a:buAutoNum type="alphaUcPeriod"/>
            </a:pPr>
            <a:r>
              <a:rPr lang="hu-HU" dirty="0" smtClean="0"/>
              <a:t>Az input másképp fogalmazva tartalmazza a választ: A(Q(no,person), fly)p=4</a:t>
            </a:r>
          </a:p>
          <a:p>
            <a:pPr marL="342900" indent="-342900">
              <a:buFont typeface="+mj-lt"/>
              <a:buAutoNum type="alphaUcPeriod"/>
            </a:pPr>
            <a:r>
              <a:rPr lang="hu-HU" dirty="0" smtClean="0"/>
              <a:t>Az inputból következik a válasz: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Indukcióval:  A(birds, F(fly, R(with,wing)))   P(people,wing)p=0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Dedukcióval:  A(mammal,fly)p=0    C(people,mammal)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FF0000"/>
                </a:solidFill>
              </a:rPr>
              <a:t>Reasoning:  </a:t>
            </a:r>
            <a:r>
              <a:rPr lang="hu-HU" dirty="0" smtClean="0"/>
              <a:t>a pontos válasz előállítása B és C esetben egyaránt.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Kérdésre válaszolás folyamata: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Input alapján reasoning.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Kérdés alapján további reasoning.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Keresés a WM-ben és a KB-ben a pontos válaszra.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455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eladat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Cél: Tárolás megismerése, WM és KB közötti különbség.</a:t>
            </a:r>
          </a:p>
          <a:p>
            <a:endParaRPr lang="hu-HU" dirty="0"/>
          </a:p>
          <a:p>
            <a:r>
              <a:rPr lang="hu-HU" dirty="0" smtClean="0"/>
              <a:t>Jelenleg a rendszer a kérdésre a választ csak WM-ben keresi. Keresse KB-ben is !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új funkcionalitást egy új modulba írd (neved.py)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Elég függvényeket írni, objektumok nem kellenek (legalábbis egyelőre)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Küldd el az összes változtatott modult emailben </a:t>
            </a:r>
            <a:r>
              <a:rPr lang="hu-HU" dirty="0" smtClean="0">
                <a:hlinkClick r:id="rId2"/>
              </a:rPr>
              <a:t>foris64@gmail.com</a:t>
            </a:r>
            <a:endParaRPr lang="hu-H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smtClean="0"/>
              <a:t>A meglévő kód változásait soronként jelezd  </a:t>
            </a:r>
            <a:r>
              <a:rPr lang="hu-HU" b="1" dirty="0" smtClean="0">
                <a:solidFill>
                  <a:srgbClr val="00B050"/>
                </a:solidFill>
              </a:rPr>
              <a:t>#NEVED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nem szeretnéd hogy integráljam a kódba, akkor ezt külön jelezd.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Conc.py answer_question()  lehet a kiindulópont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KB-ben minden egyszeresen van tárolva! Ezért a KB-ban lehet sokkal gyorsabban keresni annál, mint ha az összes conceptet megnézzük.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Alapszinten megoldva, a KB-beli válaszokat kapjuk meg, ez egy lista legyen a KB-beli indexekkel, ha semmit nem találunk akkor üres lista.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Lehetőleg legyen egy teszt fileunk (a move_relevant fv az r=4 inputot KB-ba teszi)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 Teljes megoldás, ha ezeket egyesítjük a WM-beli válaszokkal, és az outputba tudnak kerülni, együtt.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1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943</Words>
  <Application>Microsoft Office PowerPoint</Application>
  <PresentationFormat>On-screen Show 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NLU slides 2</vt:lpstr>
      <vt:lpstr>Összetettebb conceptek</vt:lpstr>
      <vt:lpstr>Adatszerkezet áttekintése</vt:lpstr>
      <vt:lpstr>PowerPoint Presentation</vt:lpstr>
      <vt:lpstr>Példa</vt:lpstr>
      <vt:lpstr>Tárolás</vt:lpstr>
      <vt:lpstr>Concept néhány további adata</vt:lpstr>
      <vt:lpstr>Kérdésre válaszolás</vt:lpstr>
      <vt:lpstr>Feladat</vt:lpstr>
      <vt:lpstr>Feladat 2 hét múlva</vt:lpstr>
      <vt:lpstr>PowerPoint Presentation</vt:lpstr>
    </vt:vector>
  </TitlesOfParts>
  <Company>Morgan Stanley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NLU slides</dc:title>
  <dc:creator>Foris, Zoltan (MSSM)</dc:creator>
  <cp:lastModifiedBy>Foris, Zoltan (MSSM)</cp:lastModifiedBy>
  <cp:revision>57</cp:revision>
  <dcterms:created xsi:type="dcterms:W3CDTF">2018-09-20T09:05:23Z</dcterms:created>
  <dcterms:modified xsi:type="dcterms:W3CDTF">2018-10-11T12:21:15Z</dcterms:modified>
</cp:coreProperties>
</file>