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C71B-F194-4AD7-9A38-3CC42507EA9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DFE1-E569-4264-922B-49A370B0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3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C71B-F194-4AD7-9A38-3CC42507EA9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DFE1-E569-4264-922B-49A370B0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C71B-F194-4AD7-9A38-3CC42507EA9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DFE1-E569-4264-922B-49A370B0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6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C71B-F194-4AD7-9A38-3CC42507EA9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DFE1-E569-4264-922B-49A370B0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9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C71B-F194-4AD7-9A38-3CC42507EA9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DFE1-E569-4264-922B-49A370B0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7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C71B-F194-4AD7-9A38-3CC42507EA9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DFE1-E569-4264-922B-49A370B0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3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C71B-F194-4AD7-9A38-3CC42507EA9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DFE1-E569-4264-922B-49A370B0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9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C71B-F194-4AD7-9A38-3CC42507EA9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DFE1-E569-4264-922B-49A370B0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4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C71B-F194-4AD7-9A38-3CC42507EA9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DFE1-E569-4264-922B-49A370B0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2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C71B-F194-4AD7-9A38-3CC42507EA9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DFE1-E569-4264-922B-49A370B0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4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C71B-F194-4AD7-9A38-3CC42507EA9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DFE1-E569-4264-922B-49A370B0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2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4C71B-F194-4AD7-9A38-3CC42507EA9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3DFE1-E569-4264-922B-49A370B0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4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Kebe</a:t>
            </a:r>
            <a:r>
              <a:rPr lang="en-US" dirty="0" smtClean="0"/>
              <a:t> Robot 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Natnael Kebede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1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Satisfied With Other Companies Service?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1988"/>
            <a:ext cx="10515600" cy="4351338"/>
          </a:xfrm>
        </p:spPr>
        <p:txBody>
          <a:bodyPr/>
          <a:lstStyle/>
          <a:p>
            <a:r>
              <a:rPr lang="en-US" dirty="0" smtClean="0"/>
              <a:t>We at </a:t>
            </a:r>
            <a:r>
              <a:rPr lang="en-US" dirty="0" err="1" smtClean="0"/>
              <a:t>Kebe</a:t>
            </a:r>
            <a:r>
              <a:rPr lang="en-US" dirty="0" smtClean="0"/>
              <a:t> Robot Shop are Different.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3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May Ask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Our Software is designed to satisfy our customers with specific  Robots they want weather its for business or home.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0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Wide Range OF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97" y="1913227"/>
            <a:ext cx="2590799" cy="24494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970" y="1671026"/>
            <a:ext cx="2470597" cy="2691685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82" y="4305579"/>
            <a:ext cx="2781836" cy="2552421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639" y="4570797"/>
            <a:ext cx="2279561" cy="202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3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Kebe</a:t>
            </a:r>
            <a:r>
              <a:rPr lang="en-US" dirty="0" smtClean="0"/>
              <a:t> Robot Shop is designed for multi-users!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Project Manager</a:t>
            </a:r>
          </a:p>
          <a:p>
            <a:r>
              <a:rPr lang="en-US" dirty="0" smtClean="0"/>
              <a:t>Shop  Manager</a:t>
            </a:r>
          </a:p>
          <a:p>
            <a:r>
              <a:rPr lang="en-US" dirty="0" smtClean="0"/>
              <a:t>Sales Associate</a:t>
            </a:r>
          </a:p>
          <a:p>
            <a:r>
              <a:rPr lang="en-US" dirty="0" smtClean="0"/>
              <a:t>Customers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16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your own Robot with the parts and features you want. </a:t>
            </a:r>
          </a:p>
          <a:p>
            <a:r>
              <a:rPr lang="en-US" dirty="0" smtClean="0"/>
              <a:t>Display Robot Parts and Models</a:t>
            </a:r>
          </a:p>
          <a:p>
            <a:r>
              <a:rPr lang="en-US" dirty="0" smtClean="0"/>
              <a:t>View what your created model looks like</a:t>
            </a:r>
          </a:p>
          <a:p>
            <a:r>
              <a:rPr lang="en-US" dirty="0" smtClean="0"/>
              <a:t>Calculate your Cost </a:t>
            </a:r>
          </a:p>
          <a:p>
            <a:r>
              <a:rPr lang="en-US" dirty="0" smtClean="0"/>
              <a:t>Order Online</a:t>
            </a:r>
          </a:p>
          <a:p>
            <a:r>
              <a:rPr lang="en-US" dirty="0" smtClean="0"/>
              <a:t>View order history and customer Bills</a:t>
            </a:r>
          </a:p>
          <a:p>
            <a:r>
              <a:rPr lang="en-US" dirty="0" smtClean="0"/>
              <a:t>Create Sales Report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23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108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Kebe Robot Shop</vt:lpstr>
      <vt:lpstr>Are you Satisfied With Other Companies Service?</vt:lpstr>
      <vt:lpstr>You May Ask Why</vt:lpstr>
      <vt:lpstr>A Wide Range OF Models</vt:lpstr>
      <vt:lpstr>User Types</vt:lpstr>
      <vt:lpstr>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Kebe Robot Shop</dc:title>
  <dc:creator>Natnael kebede</dc:creator>
  <cp:lastModifiedBy>Natnael kebede</cp:lastModifiedBy>
  <cp:revision>3</cp:revision>
  <dcterms:created xsi:type="dcterms:W3CDTF">2017-05-02T14:25:24Z</dcterms:created>
  <dcterms:modified xsi:type="dcterms:W3CDTF">2017-05-02T14:38:41Z</dcterms:modified>
</cp:coreProperties>
</file>