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 d="100"/>
          <a:sy n="14" d="100"/>
        </p:scale>
        <p:origin x="15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11502390" y="278131"/>
            <a:ext cx="20886422" cy="3785616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193250" y="10968991"/>
            <a:ext cx="27896822" cy="946404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990852" y="1779270"/>
            <a:ext cx="27896822" cy="2784348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91840" y="5387342"/>
            <a:ext cx="37307519" cy="1146048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5486400" y="17289781"/>
            <a:ext cx="32918401" cy="7947658"/>
          </a:xfrm>
          <a:prstGeom prst="rect">
            <a:avLst/>
          </a:prstGeom>
          <a:noFill/>
          <a:ln>
            <a:noFill/>
          </a:ln>
        </p:spPr>
        <p:txBody>
          <a:bodyPr spcFirstLastPara="1" wrap="square" lIns="91425" tIns="45700" rIns="91425" bIns="45700" anchor="t" anchorCtr="0"/>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a:endParaRPr/>
          </a:p>
        </p:txBody>
      </p:sp>
      <p:sp>
        <p:nvSpPr>
          <p:cNvPr id="18" name="Google Shape;18;p3"/>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994662" y="8206749"/>
            <a:ext cx="37856160" cy="13693138"/>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994662" y="22029430"/>
            <a:ext cx="37856160" cy="720089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11520"/>
              <a:buNone/>
              <a:defRPr sz="11520">
                <a:solidFill>
                  <a:schemeClr val="dk1"/>
                </a:solidFill>
              </a:defRPr>
            </a:lvl1pPr>
            <a:lvl2pPr marL="914400" lvl="1" indent="-228600" algn="l">
              <a:lnSpc>
                <a:spcPct val="90000"/>
              </a:lnSpc>
              <a:spcBef>
                <a:spcPts val="2400"/>
              </a:spcBef>
              <a:spcAft>
                <a:spcPts val="0"/>
              </a:spcAft>
              <a:buClr>
                <a:srgbClr val="888888"/>
              </a:buClr>
              <a:buSzPts val="9600"/>
              <a:buNone/>
              <a:defRPr sz="9600">
                <a:solidFill>
                  <a:srgbClr val="888888"/>
                </a:solidFill>
              </a:defRPr>
            </a:lvl2pPr>
            <a:lvl3pPr marL="1371600" lvl="2" indent="-228600" algn="l">
              <a:lnSpc>
                <a:spcPct val="90000"/>
              </a:lnSpc>
              <a:spcBef>
                <a:spcPts val="2400"/>
              </a:spcBef>
              <a:spcAft>
                <a:spcPts val="0"/>
              </a:spcAft>
              <a:buClr>
                <a:srgbClr val="888888"/>
              </a:buClr>
              <a:buSzPts val="8640"/>
              <a:buNone/>
              <a:defRPr sz="8640">
                <a:solidFill>
                  <a:srgbClr val="888888"/>
                </a:solidFill>
              </a:defRPr>
            </a:lvl3pPr>
            <a:lvl4pPr marL="1828800" lvl="3" indent="-228600" algn="l">
              <a:lnSpc>
                <a:spcPct val="90000"/>
              </a:lnSpc>
              <a:spcBef>
                <a:spcPts val="2400"/>
              </a:spcBef>
              <a:spcAft>
                <a:spcPts val="0"/>
              </a:spcAft>
              <a:buClr>
                <a:srgbClr val="888888"/>
              </a:buClr>
              <a:buSzPts val="7680"/>
              <a:buNone/>
              <a:defRPr sz="7680">
                <a:solidFill>
                  <a:srgbClr val="888888"/>
                </a:solidFill>
              </a:defRPr>
            </a:lvl4pPr>
            <a:lvl5pPr marL="2286000" lvl="4" indent="-228600" algn="l">
              <a:lnSpc>
                <a:spcPct val="90000"/>
              </a:lnSpc>
              <a:spcBef>
                <a:spcPts val="2400"/>
              </a:spcBef>
              <a:spcAft>
                <a:spcPts val="0"/>
              </a:spcAft>
              <a:buClr>
                <a:srgbClr val="888888"/>
              </a:buClr>
              <a:buSzPts val="7680"/>
              <a:buNone/>
              <a:defRPr sz="7680">
                <a:solidFill>
                  <a:srgbClr val="888888"/>
                </a:solidFill>
              </a:defRPr>
            </a:lvl5pPr>
            <a:lvl6pPr marL="2743200" lvl="5" indent="-228600" algn="l">
              <a:lnSpc>
                <a:spcPct val="90000"/>
              </a:lnSpc>
              <a:spcBef>
                <a:spcPts val="2400"/>
              </a:spcBef>
              <a:spcAft>
                <a:spcPts val="0"/>
              </a:spcAft>
              <a:buClr>
                <a:srgbClr val="888888"/>
              </a:buClr>
              <a:buSzPts val="7680"/>
              <a:buNone/>
              <a:defRPr sz="7680">
                <a:solidFill>
                  <a:srgbClr val="888888"/>
                </a:solidFill>
              </a:defRPr>
            </a:lvl6pPr>
            <a:lvl7pPr marL="3200400" lvl="6" indent="-228600" algn="l">
              <a:lnSpc>
                <a:spcPct val="90000"/>
              </a:lnSpc>
              <a:spcBef>
                <a:spcPts val="2400"/>
              </a:spcBef>
              <a:spcAft>
                <a:spcPts val="0"/>
              </a:spcAft>
              <a:buClr>
                <a:srgbClr val="888888"/>
              </a:buClr>
              <a:buSzPts val="7680"/>
              <a:buNone/>
              <a:defRPr sz="7680">
                <a:solidFill>
                  <a:srgbClr val="888888"/>
                </a:solidFill>
              </a:defRPr>
            </a:lvl7pPr>
            <a:lvl8pPr marL="3657600" lvl="7" indent="-228600" algn="l">
              <a:lnSpc>
                <a:spcPct val="90000"/>
              </a:lnSpc>
              <a:spcBef>
                <a:spcPts val="2400"/>
              </a:spcBef>
              <a:spcAft>
                <a:spcPts val="0"/>
              </a:spcAft>
              <a:buClr>
                <a:srgbClr val="888888"/>
              </a:buClr>
              <a:buSzPts val="7680"/>
              <a:buNone/>
              <a:defRPr sz="7680">
                <a:solidFill>
                  <a:srgbClr val="888888"/>
                </a:solidFill>
              </a:defRPr>
            </a:lvl8pPr>
            <a:lvl9pPr marL="4114800" lvl="8" indent="-228600" algn="l">
              <a:lnSpc>
                <a:spcPct val="90000"/>
              </a:lnSpc>
              <a:spcBef>
                <a:spcPts val="2400"/>
              </a:spcBef>
              <a:spcAft>
                <a:spcPts val="0"/>
              </a:spcAft>
              <a:buClr>
                <a:srgbClr val="888888"/>
              </a:buClr>
              <a:buSzPts val="7680"/>
              <a:buNone/>
              <a:defRPr sz="7680">
                <a:solidFill>
                  <a:srgbClr val="888888"/>
                </a:solidFill>
              </a:defRPr>
            </a:lvl9pPr>
          </a:lstStyle>
          <a:p>
            <a:endParaRPr/>
          </a:p>
        </p:txBody>
      </p:sp>
      <p:sp>
        <p:nvSpPr>
          <p:cNvPr id="30" name="Google Shape;30;p5"/>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30175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22219920" y="8763000"/>
            <a:ext cx="18653759" cy="20886422"/>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3023237"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023242" y="8069582"/>
            <a:ext cx="18568032"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3" name="Google Shape;43;p7"/>
          <p:cNvSpPr txBox="1">
            <a:spLocks noGrp="1"/>
          </p:cNvSpPr>
          <p:nvPr>
            <p:ph type="body" idx="2"/>
          </p:nvPr>
        </p:nvSpPr>
        <p:spPr>
          <a:xfrm>
            <a:off x="3023242" y="12024360"/>
            <a:ext cx="18568032"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22219922" y="8069582"/>
            <a:ext cx="18659477" cy="3954778"/>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4800"/>
              </a:spcBef>
              <a:spcAft>
                <a:spcPts val="0"/>
              </a:spcAft>
              <a:buClr>
                <a:schemeClr val="dk1"/>
              </a:buClr>
              <a:buSzPts val="11520"/>
              <a:buNone/>
              <a:defRPr sz="11520" b="1"/>
            </a:lvl1pPr>
            <a:lvl2pPr marL="914400" lvl="1" indent="-228600" algn="l">
              <a:lnSpc>
                <a:spcPct val="90000"/>
              </a:lnSpc>
              <a:spcBef>
                <a:spcPts val="2400"/>
              </a:spcBef>
              <a:spcAft>
                <a:spcPts val="0"/>
              </a:spcAft>
              <a:buClr>
                <a:schemeClr val="dk1"/>
              </a:buClr>
              <a:buSzPts val="9600"/>
              <a:buNone/>
              <a:defRPr sz="9600" b="1"/>
            </a:lvl2pPr>
            <a:lvl3pPr marL="1371600" lvl="2" indent="-228600" algn="l">
              <a:lnSpc>
                <a:spcPct val="90000"/>
              </a:lnSpc>
              <a:spcBef>
                <a:spcPts val="2400"/>
              </a:spcBef>
              <a:spcAft>
                <a:spcPts val="0"/>
              </a:spcAft>
              <a:buClr>
                <a:schemeClr val="dk1"/>
              </a:buClr>
              <a:buSzPts val="8640"/>
              <a:buNone/>
              <a:defRPr sz="8640" b="1"/>
            </a:lvl3pPr>
            <a:lvl4pPr marL="1828800" lvl="3" indent="-228600" algn="l">
              <a:lnSpc>
                <a:spcPct val="90000"/>
              </a:lnSpc>
              <a:spcBef>
                <a:spcPts val="2400"/>
              </a:spcBef>
              <a:spcAft>
                <a:spcPts val="0"/>
              </a:spcAft>
              <a:buClr>
                <a:schemeClr val="dk1"/>
              </a:buClr>
              <a:buSzPts val="7680"/>
              <a:buNone/>
              <a:defRPr sz="7680" b="1"/>
            </a:lvl4pPr>
            <a:lvl5pPr marL="2286000" lvl="4" indent="-228600" algn="l">
              <a:lnSpc>
                <a:spcPct val="90000"/>
              </a:lnSpc>
              <a:spcBef>
                <a:spcPts val="2400"/>
              </a:spcBef>
              <a:spcAft>
                <a:spcPts val="0"/>
              </a:spcAft>
              <a:buClr>
                <a:schemeClr val="dk1"/>
              </a:buClr>
              <a:buSzPts val="7680"/>
              <a:buNone/>
              <a:defRPr sz="7680" b="1"/>
            </a:lvl5pPr>
            <a:lvl6pPr marL="2743200" lvl="5" indent="-228600" algn="l">
              <a:lnSpc>
                <a:spcPct val="90000"/>
              </a:lnSpc>
              <a:spcBef>
                <a:spcPts val="2400"/>
              </a:spcBef>
              <a:spcAft>
                <a:spcPts val="0"/>
              </a:spcAft>
              <a:buClr>
                <a:schemeClr val="dk1"/>
              </a:buClr>
              <a:buSzPts val="7680"/>
              <a:buNone/>
              <a:defRPr sz="7680" b="1"/>
            </a:lvl6pPr>
            <a:lvl7pPr marL="3200400" lvl="6" indent="-228600" algn="l">
              <a:lnSpc>
                <a:spcPct val="90000"/>
              </a:lnSpc>
              <a:spcBef>
                <a:spcPts val="2400"/>
              </a:spcBef>
              <a:spcAft>
                <a:spcPts val="0"/>
              </a:spcAft>
              <a:buClr>
                <a:schemeClr val="dk1"/>
              </a:buClr>
              <a:buSzPts val="7680"/>
              <a:buNone/>
              <a:defRPr sz="7680" b="1"/>
            </a:lvl7pPr>
            <a:lvl8pPr marL="3657600" lvl="7" indent="-228600" algn="l">
              <a:lnSpc>
                <a:spcPct val="90000"/>
              </a:lnSpc>
              <a:spcBef>
                <a:spcPts val="2400"/>
              </a:spcBef>
              <a:spcAft>
                <a:spcPts val="0"/>
              </a:spcAft>
              <a:buClr>
                <a:schemeClr val="dk1"/>
              </a:buClr>
              <a:buSzPts val="7680"/>
              <a:buNone/>
              <a:defRPr sz="7680" b="1"/>
            </a:lvl8pPr>
            <a:lvl9pPr marL="4114800" lvl="8" indent="-228600" algn="l">
              <a:lnSpc>
                <a:spcPct val="90000"/>
              </a:lnSpc>
              <a:spcBef>
                <a:spcPts val="2400"/>
              </a:spcBef>
              <a:spcAft>
                <a:spcPts val="0"/>
              </a:spcAft>
              <a:buClr>
                <a:schemeClr val="dk1"/>
              </a:buClr>
              <a:buSzPts val="7680"/>
              <a:buNone/>
              <a:defRPr sz="7680" b="1"/>
            </a:lvl9pPr>
          </a:lstStyle>
          <a:p>
            <a:endParaRPr/>
          </a:p>
        </p:txBody>
      </p:sp>
      <p:sp>
        <p:nvSpPr>
          <p:cNvPr id="45" name="Google Shape;45;p7"/>
          <p:cNvSpPr txBox="1">
            <a:spLocks noGrp="1"/>
          </p:cNvSpPr>
          <p:nvPr>
            <p:ph type="body" idx="4"/>
          </p:nvPr>
        </p:nvSpPr>
        <p:spPr>
          <a:xfrm>
            <a:off x="22219922" y="12024360"/>
            <a:ext cx="18659477" cy="17686021"/>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4800"/>
              </a:spcBef>
              <a:spcAft>
                <a:spcPts val="0"/>
              </a:spcAft>
              <a:buClr>
                <a:schemeClr val="dk1"/>
              </a:buClr>
              <a:buSzPts val="1800"/>
              <a:buChar char="•"/>
              <a:defRPr/>
            </a:lvl1pPr>
            <a:lvl2pPr marL="914400" lvl="1" indent="-342900" algn="l">
              <a:lnSpc>
                <a:spcPct val="90000"/>
              </a:lnSpc>
              <a:spcBef>
                <a:spcPts val="2400"/>
              </a:spcBef>
              <a:spcAft>
                <a:spcPts val="0"/>
              </a:spcAft>
              <a:buClr>
                <a:schemeClr val="dk1"/>
              </a:buClr>
              <a:buSzPts val="1800"/>
              <a:buChar char="•"/>
              <a:defRPr/>
            </a:lvl2pPr>
            <a:lvl3pPr marL="1371600" lvl="2" indent="-342900" algn="l">
              <a:lnSpc>
                <a:spcPct val="90000"/>
              </a:lnSpc>
              <a:spcBef>
                <a:spcPts val="2400"/>
              </a:spcBef>
              <a:spcAft>
                <a:spcPts val="0"/>
              </a:spcAft>
              <a:buClr>
                <a:schemeClr val="dk1"/>
              </a:buClr>
              <a:buSzPts val="1800"/>
              <a:buChar char="•"/>
              <a:defRPr/>
            </a:lvl3pPr>
            <a:lvl4pPr marL="1828800" lvl="3" indent="-342900" algn="l">
              <a:lnSpc>
                <a:spcPct val="90000"/>
              </a:lnSpc>
              <a:spcBef>
                <a:spcPts val="2400"/>
              </a:spcBef>
              <a:spcAft>
                <a:spcPts val="0"/>
              </a:spcAft>
              <a:buClr>
                <a:schemeClr val="dk1"/>
              </a:buClr>
              <a:buSzPts val="1800"/>
              <a:buChar char="•"/>
              <a:defRPr/>
            </a:lvl4pPr>
            <a:lvl5pPr marL="2286000" lvl="4" indent="-342900" algn="l">
              <a:lnSpc>
                <a:spcPct val="90000"/>
              </a:lnSpc>
              <a:spcBef>
                <a:spcPts val="2400"/>
              </a:spcBef>
              <a:spcAft>
                <a:spcPts val="0"/>
              </a:spcAft>
              <a:buClr>
                <a:schemeClr val="dk1"/>
              </a:buClr>
              <a:buSzPts val="1800"/>
              <a:buChar char="•"/>
              <a:defRPr/>
            </a:lvl5pPr>
            <a:lvl6pPr marL="2743200" lvl="5" indent="-342900" algn="l">
              <a:lnSpc>
                <a:spcPct val="90000"/>
              </a:lnSpc>
              <a:spcBef>
                <a:spcPts val="2400"/>
              </a:spcBef>
              <a:spcAft>
                <a:spcPts val="0"/>
              </a:spcAft>
              <a:buClr>
                <a:schemeClr val="dk1"/>
              </a:buClr>
              <a:buSzPts val="1800"/>
              <a:buChar char="•"/>
              <a:defRPr/>
            </a:lvl6pPr>
            <a:lvl7pPr marL="3200400" lvl="6" indent="-342900" algn="l">
              <a:lnSpc>
                <a:spcPct val="90000"/>
              </a:lnSpc>
              <a:spcBef>
                <a:spcPts val="2400"/>
              </a:spcBef>
              <a:spcAft>
                <a:spcPts val="0"/>
              </a:spcAft>
              <a:buClr>
                <a:schemeClr val="dk1"/>
              </a:buClr>
              <a:buSzPts val="1800"/>
              <a:buChar char="•"/>
              <a:defRPr/>
            </a:lvl7pPr>
            <a:lvl8pPr marL="3657600" lvl="7" indent="-342900" algn="l">
              <a:lnSpc>
                <a:spcPct val="90000"/>
              </a:lnSpc>
              <a:spcBef>
                <a:spcPts val="2400"/>
              </a:spcBef>
              <a:spcAft>
                <a:spcPts val="0"/>
              </a:spcAft>
              <a:buClr>
                <a:schemeClr val="dk1"/>
              </a:buClr>
              <a:buSzPts val="1800"/>
              <a:buChar char="•"/>
              <a:defRPr/>
            </a:lvl8pPr>
            <a:lvl9pPr marL="4114800" lvl="8" indent="-342900" algn="l">
              <a:lnSpc>
                <a:spcPct val="90000"/>
              </a:lnSpc>
              <a:spcBef>
                <a:spcPts val="24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8659477" y="4739647"/>
            <a:ext cx="22219920" cy="23393400"/>
          </a:xfrm>
          <a:prstGeom prst="rect">
            <a:avLst/>
          </a:prstGeom>
          <a:noFill/>
          <a:ln>
            <a:noFill/>
          </a:ln>
        </p:spPr>
        <p:txBody>
          <a:bodyPr spcFirstLastPara="1" wrap="square" lIns="91425" tIns="45700" rIns="91425" bIns="45700" anchor="t" anchorCtr="0"/>
          <a:lstStyle>
            <a:lvl1pPr marL="457200" lvl="0" indent="-1203960" algn="l">
              <a:lnSpc>
                <a:spcPct val="90000"/>
              </a:lnSpc>
              <a:spcBef>
                <a:spcPts val="4800"/>
              </a:spcBef>
              <a:spcAft>
                <a:spcPts val="0"/>
              </a:spcAft>
              <a:buClr>
                <a:schemeClr val="dk1"/>
              </a:buClr>
              <a:buSzPts val="15360"/>
              <a:buChar char="•"/>
              <a:defRPr sz="15360"/>
            </a:lvl1pPr>
            <a:lvl2pPr marL="914400" lvl="1" indent="-1082040" algn="l">
              <a:lnSpc>
                <a:spcPct val="90000"/>
              </a:lnSpc>
              <a:spcBef>
                <a:spcPts val="2400"/>
              </a:spcBef>
              <a:spcAft>
                <a:spcPts val="0"/>
              </a:spcAft>
              <a:buClr>
                <a:schemeClr val="dk1"/>
              </a:buClr>
              <a:buSzPts val="13440"/>
              <a:buChar char="•"/>
              <a:defRPr sz="13439"/>
            </a:lvl2pPr>
            <a:lvl3pPr marL="1371600" lvl="2" indent="-960120" algn="l">
              <a:lnSpc>
                <a:spcPct val="90000"/>
              </a:lnSpc>
              <a:spcBef>
                <a:spcPts val="2400"/>
              </a:spcBef>
              <a:spcAft>
                <a:spcPts val="0"/>
              </a:spcAft>
              <a:buClr>
                <a:schemeClr val="dk1"/>
              </a:buClr>
              <a:buSzPts val="11520"/>
              <a:buChar char="•"/>
              <a:defRPr sz="11520"/>
            </a:lvl3pPr>
            <a:lvl4pPr marL="1828800" lvl="3" indent="-838200" algn="l">
              <a:lnSpc>
                <a:spcPct val="90000"/>
              </a:lnSpc>
              <a:spcBef>
                <a:spcPts val="2400"/>
              </a:spcBef>
              <a:spcAft>
                <a:spcPts val="0"/>
              </a:spcAft>
              <a:buClr>
                <a:schemeClr val="dk1"/>
              </a:buClr>
              <a:buSzPts val="9600"/>
              <a:buChar char="•"/>
              <a:defRPr sz="9600"/>
            </a:lvl4pPr>
            <a:lvl5pPr marL="2286000" lvl="4" indent="-838200" algn="l">
              <a:lnSpc>
                <a:spcPct val="90000"/>
              </a:lnSpc>
              <a:spcBef>
                <a:spcPts val="2400"/>
              </a:spcBef>
              <a:spcAft>
                <a:spcPts val="0"/>
              </a:spcAft>
              <a:buClr>
                <a:schemeClr val="dk1"/>
              </a:buClr>
              <a:buSzPts val="9600"/>
              <a:buChar char="•"/>
              <a:defRPr sz="9600"/>
            </a:lvl5pPr>
            <a:lvl6pPr marL="2743200" lvl="5" indent="-838200" algn="l">
              <a:lnSpc>
                <a:spcPct val="90000"/>
              </a:lnSpc>
              <a:spcBef>
                <a:spcPts val="2400"/>
              </a:spcBef>
              <a:spcAft>
                <a:spcPts val="0"/>
              </a:spcAft>
              <a:buClr>
                <a:schemeClr val="dk1"/>
              </a:buClr>
              <a:buSzPts val="9600"/>
              <a:buChar char="•"/>
              <a:defRPr sz="9600"/>
            </a:lvl6pPr>
            <a:lvl7pPr marL="3200400" lvl="6" indent="-838200" algn="l">
              <a:lnSpc>
                <a:spcPct val="90000"/>
              </a:lnSpc>
              <a:spcBef>
                <a:spcPts val="2400"/>
              </a:spcBef>
              <a:spcAft>
                <a:spcPts val="0"/>
              </a:spcAft>
              <a:buClr>
                <a:schemeClr val="dk1"/>
              </a:buClr>
              <a:buSzPts val="9600"/>
              <a:buChar char="•"/>
              <a:defRPr sz="9600"/>
            </a:lvl7pPr>
            <a:lvl8pPr marL="3657600" lvl="7" indent="-838200" algn="l">
              <a:lnSpc>
                <a:spcPct val="90000"/>
              </a:lnSpc>
              <a:spcBef>
                <a:spcPts val="2400"/>
              </a:spcBef>
              <a:spcAft>
                <a:spcPts val="0"/>
              </a:spcAft>
              <a:buClr>
                <a:schemeClr val="dk1"/>
              </a:buClr>
              <a:buSzPts val="9600"/>
              <a:buChar char="•"/>
              <a:defRPr sz="9600"/>
            </a:lvl8pPr>
            <a:lvl9pPr marL="4114800" lvl="8" indent="-838200" algn="l">
              <a:lnSpc>
                <a:spcPct val="90000"/>
              </a:lnSpc>
              <a:spcBef>
                <a:spcPts val="2400"/>
              </a:spcBef>
              <a:spcAft>
                <a:spcPts val="0"/>
              </a:spcAft>
              <a:buClr>
                <a:schemeClr val="dk1"/>
              </a:buClr>
              <a:buSzPts val="9600"/>
              <a:buChar char="•"/>
              <a:defRPr sz="9600"/>
            </a:lvl9pPr>
          </a:lstStyle>
          <a:p>
            <a:endParaRPr/>
          </a:p>
        </p:txBody>
      </p:sp>
      <p:sp>
        <p:nvSpPr>
          <p:cNvPr id="57" name="Google Shape;57;p9"/>
          <p:cNvSpPr txBox="1">
            <a:spLocks noGrp="1"/>
          </p:cNvSpPr>
          <p:nvPr>
            <p:ph type="body" idx="2"/>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58" name="Google Shape;58;p9"/>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3023237" y="2194560"/>
            <a:ext cx="14156054" cy="768096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8659477" y="4739647"/>
            <a:ext cx="22219920" cy="23393400"/>
          </a:xfrm>
          <a:prstGeom prst="rect">
            <a:avLst/>
          </a:prstGeom>
          <a:noFill/>
          <a:ln>
            <a:noFill/>
          </a:ln>
        </p:spPr>
        <p:txBody>
          <a:bodyPr spcFirstLastPara="1" wrap="square" lIns="91425" tIns="45700" rIns="91425" bIns="45700" anchor="t" anchorCtr="0"/>
          <a:lstStyle>
            <a:lvl1pPr marR="0" lvl="0" algn="l" rtl="0">
              <a:lnSpc>
                <a:spcPct val="90000"/>
              </a:lnSpc>
              <a:spcBef>
                <a:spcPts val="4800"/>
              </a:spcBef>
              <a:spcAft>
                <a:spcPts val="0"/>
              </a:spcAft>
              <a:buClr>
                <a:schemeClr val="dk1"/>
              </a:buClr>
              <a:buSzPts val="15360"/>
              <a:buFont typeface="Arial"/>
              <a:buNone/>
              <a:defRPr sz="15360" b="0" i="0" u="none" strike="noStrike" cap="none">
                <a:solidFill>
                  <a:schemeClr val="dk1"/>
                </a:solidFill>
                <a:latin typeface="Calibri"/>
                <a:ea typeface="Calibri"/>
                <a:cs typeface="Calibri"/>
                <a:sym typeface="Calibri"/>
              </a:defRPr>
            </a:lvl1pPr>
            <a:lvl2pPr marR="0" lvl="1" algn="l" rtl="0">
              <a:lnSpc>
                <a:spcPct val="90000"/>
              </a:lnSpc>
              <a:spcBef>
                <a:spcPts val="2400"/>
              </a:spcBef>
              <a:spcAft>
                <a:spcPts val="0"/>
              </a:spcAft>
              <a:buClr>
                <a:schemeClr val="dk1"/>
              </a:buClr>
              <a:buSzPts val="13440"/>
              <a:buFont typeface="Arial"/>
              <a:buNone/>
              <a:defRPr sz="13439" b="0" i="0" u="none" strike="noStrike" cap="none">
                <a:solidFill>
                  <a:schemeClr val="dk1"/>
                </a:solidFill>
                <a:latin typeface="Calibri"/>
                <a:ea typeface="Calibri"/>
                <a:cs typeface="Calibri"/>
                <a:sym typeface="Calibri"/>
              </a:defRPr>
            </a:lvl2pPr>
            <a:lvl3pPr marR="0" lvl="2" algn="l" rtl="0">
              <a:lnSpc>
                <a:spcPct val="90000"/>
              </a:lnSpc>
              <a:spcBef>
                <a:spcPts val="2400"/>
              </a:spcBef>
              <a:spcAft>
                <a:spcPts val="0"/>
              </a:spcAft>
              <a:buClr>
                <a:schemeClr val="dk1"/>
              </a:buClr>
              <a:buSzPts val="11520"/>
              <a:buFont typeface="Arial"/>
              <a:buNone/>
              <a:defRPr sz="11520" b="0" i="0" u="none" strike="noStrike" cap="none">
                <a:solidFill>
                  <a:schemeClr val="dk1"/>
                </a:solidFill>
                <a:latin typeface="Calibri"/>
                <a:ea typeface="Calibri"/>
                <a:cs typeface="Calibri"/>
                <a:sym typeface="Calibri"/>
              </a:defRPr>
            </a:lvl3pPr>
            <a:lvl4pPr marR="0" lvl="3"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4pPr>
            <a:lvl5pPr marR="0" lvl="4"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5pPr>
            <a:lvl6pPr marR="0" lvl="5"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6pPr>
            <a:lvl7pPr marR="0" lvl="6"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7pPr>
            <a:lvl8pPr marR="0" lvl="7"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8pPr>
            <a:lvl9pPr marR="0" lvl="8" algn="l" rtl="0">
              <a:lnSpc>
                <a:spcPct val="90000"/>
              </a:lnSpc>
              <a:spcBef>
                <a:spcPts val="2400"/>
              </a:spcBef>
              <a:spcAft>
                <a:spcPts val="0"/>
              </a:spcAft>
              <a:buClr>
                <a:schemeClr val="dk1"/>
              </a:buClr>
              <a:buSzPts val="9600"/>
              <a:buFont typeface="Arial"/>
              <a:buNone/>
              <a:defRPr sz="96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3023237" y="9875520"/>
            <a:ext cx="14156054" cy="18295622"/>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4800"/>
              </a:spcBef>
              <a:spcAft>
                <a:spcPts val="0"/>
              </a:spcAft>
              <a:buClr>
                <a:schemeClr val="dk1"/>
              </a:buClr>
              <a:buSzPts val="7680"/>
              <a:buNone/>
              <a:defRPr sz="7680"/>
            </a:lvl1pPr>
            <a:lvl2pPr marL="914400" lvl="1" indent="-228600" algn="l">
              <a:lnSpc>
                <a:spcPct val="90000"/>
              </a:lnSpc>
              <a:spcBef>
                <a:spcPts val="2400"/>
              </a:spcBef>
              <a:spcAft>
                <a:spcPts val="0"/>
              </a:spcAft>
              <a:buClr>
                <a:schemeClr val="dk1"/>
              </a:buClr>
              <a:buSzPts val="6720"/>
              <a:buNone/>
              <a:defRPr sz="6719"/>
            </a:lvl2pPr>
            <a:lvl3pPr marL="1371600" lvl="2" indent="-228600" algn="l">
              <a:lnSpc>
                <a:spcPct val="90000"/>
              </a:lnSpc>
              <a:spcBef>
                <a:spcPts val="2400"/>
              </a:spcBef>
              <a:spcAft>
                <a:spcPts val="0"/>
              </a:spcAft>
              <a:buClr>
                <a:schemeClr val="dk1"/>
              </a:buClr>
              <a:buSzPts val="5760"/>
              <a:buNone/>
              <a:defRPr sz="5760"/>
            </a:lvl3pPr>
            <a:lvl4pPr marL="1828800" lvl="3" indent="-228600" algn="l">
              <a:lnSpc>
                <a:spcPct val="90000"/>
              </a:lnSpc>
              <a:spcBef>
                <a:spcPts val="2400"/>
              </a:spcBef>
              <a:spcAft>
                <a:spcPts val="0"/>
              </a:spcAft>
              <a:buClr>
                <a:schemeClr val="dk1"/>
              </a:buClr>
              <a:buSzPts val="4800"/>
              <a:buNone/>
              <a:defRPr sz="4800"/>
            </a:lvl4pPr>
            <a:lvl5pPr marL="2286000" lvl="4" indent="-228600" algn="l">
              <a:lnSpc>
                <a:spcPct val="90000"/>
              </a:lnSpc>
              <a:spcBef>
                <a:spcPts val="2400"/>
              </a:spcBef>
              <a:spcAft>
                <a:spcPts val="0"/>
              </a:spcAft>
              <a:buClr>
                <a:schemeClr val="dk1"/>
              </a:buClr>
              <a:buSzPts val="4800"/>
              <a:buNone/>
              <a:defRPr sz="4800"/>
            </a:lvl5pPr>
            <a:lvl6pPr marL="2743200" lvl="5" indent="-228600" algn="l">
              <a:lnSpc>
                <a:spcPct val="90000"/>
              </a:lnSpc>
              <a:spcBef>
                <a:spcPts val="2400"/>
              </a:spcBef>
              <a:spcAft>
                <a:spcPts val="0"/>
              </a:spcAft>
              <a:buClr>
                <a:schemeClr val="dk1"/>
              </a:buClr>
              <a:buSzPts val="4800"/>
              <a:buNone/>
              <a:defRPr sz="4800"/>
            </a:lvl6pPr>
            <a:lvl7pPr marL="3200400" lvl="6" indent="-228600" algn="l">
              <a:lnSpc>
                <a:spcPct val="90000"/>
              </a:lnSpc>
              <a:spcBef>
                <a:spcPts val="2400"/>
              </a:spcBef>
              <a:spcAft>
                <a:spcPts val="0"/>
              </a:spcAft>
              <a:buClr>
                <a:schemeClr val="dk1"/>
              </a:buClr>
              <a:buSzPts val="4800"/>
              <a:buNone/>
              <a:defRPr sz="4800"/>
            </a:lvl7pPr>
            <a:lvl8pPr marL="3657600" lvl="7" indent="-228600" algn="l">
              <a:lnSpc>
                <a:spcPct val="90000"/>
              </a:lnSpc>
              <a:spcBef>
                <a:spcPts val="2400"/>
              </a:spcBef>
              <a:spcAft>
                <a:spcPts val="0"/>
              </a:spcAft>
              <a:buClr>
                <a:schemeClr val="dk1"/>
              </a:buClr>
              <a:buSzPts val="4800"/>
              <a:buNone/>
              <a:defRPr sz="4800"/>
            </a:lvl8pPr>
            <a:lvl9pPr marL="4114800" lvl="8" indent="-228600" algn="l">
              <a:lnSpc>
                <a:spcPct val="90000"/>
              </a:lnSpc>
              <a:spcBef>
                <a:spcPts val="2400"/>
              </a:spcBef>
              <a:spcAft>
                <a:spcPts val="0"/>
              </a:spcAft>
              <a:buClr>
                <a:schemeClr val="dk1"/>
              </a:buClr>
              <a:buSzPts val="4800"/>
              <a:buNone/>
              <a:defRPr sz="4800"/>
            </a:lvl9pPr>
          </a:lstStyle>
          <a:p>
            <a:endParaRPr/>
          </a:p>
        </p:txBody>
      </p:sp>
      <p:sp>
        <p:nvSpPr>
          <p:cNvPr id="65" name="Google Shape;65;p10"/>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17520" y="1752607"/>
            <a:ext cx="37856160" cy="636270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1120"/>
              <a:buFont typeface="Calibri"/>
              <a:buNone/>
              <a:defRPr sz="2112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17520" y="8763000"/>
            <a:ext cx="37856160" cy="20886422"/>
          </a:xfrm>
          <a:prstGeom prst="rect">
            <a:avLst/>
          </a:prstGeom>
          <a:noFill/>
          <a:ln>
            <a:noFill/>
          </a:ln>
        </p:spPr>
        <p:txBody>
          <a:bodyPr spcFirstLastPara="1" wrap="square" lIns="91425" tIns="45700" rIns="91425" bIns="45700" anchor="t" anchorCtr="0"/>
          <a:lstStyle>
            <a:lvl1pPr marL="457200" marR="0" lvl="0" indent="-1082040" algn="l" rtl="0">
              <a:lnSpc>
                <a:spcPct val="90000"/>
              </a:lnSpc>
              <a:spcBef>
                <a:spcPts val="4800"/>
              </a:spcBef>
              <a:spcAft>
                <a:spcPts val="0"/>
              </a:spcAft>
              <a:buClr>
                <a:schemeClr val="dk1"/>
              </a:buClr>
              <a:buSzPts val="13440"/>
              <a:buFont typeface="Arial"/>
              <a:buChar char="•"/>
              <a:defRPr sz="13439" b="0" i="0" u="none" strike="noStrike" cap="none">
                <a:solidFill>
                  <a:schemeClr val="dk1"/>
                </a:solidFill>
                <a:latin typeface="Calibri"/>
                <a:ea typeface="Calibri"/>
                <a:cs typeface="Calibri"/>
                <a:sym typeface="Calibri"/>
              </a:defRPr>
            </a:lvl1pPr>
            <a:lvl2pPr marL="914400" marR="0" lvl="1" indent="-960120" algn="l" rtl="0">
              <a:lnSpc>
                <a:spcPct val="90000"/>
              </a:lnSpc>
              <a:spcBef>
                <a:spcPts val="2400"/>
              </a:spcBef>
              <a:spcAft>
                <a:spcPts val="0"/>
              </a:spcAft>
              <a:buClr>
                <a:schemeClr val="dk1"/>
              </a:buClr>
              <a:buSzPts val="11520"/>
              <a:buFont typeface="Arial"/>
              <a:buChar char="•"/>
              <a:defRPr sz="11520" b="0" i="0" u="none" strike="noStrike" cap="none">
                <a:solidFill>
                  <a:schemeClr val="dk1"/>
                </a:solidFill>
                <a:latin typeface="Calibri"/>
                <a:ea typeface="Calibri"/>
                <a:cs typeface="Calibri"/>
                <a:sym typeface="Calibri"/>
              </a:defRPr>
            </a:lvl2pPr>
            <a:lvl3pPr marL="1371600" marR="0" lvl="2" indent="-838200" algn="l" rtl="0">
              <a:lnSpc>
                <a:spcPct val="90000"/>
              </a:lnSpc>
              <a:spcBef>
                <a:spcPts val="240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3pPr>
            <a:lvl4pPr marL="1828800" marR="0" lvl="3"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4pPr>
            <a:lvl5pPr marL="2286000" marR="0" lvl="4"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5pPr>
            <a:lvl6pPr marL="2743200" marR="0" lvl="5"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6pPr>
            <a:lvl7pPr marL="3200400" marR="0" lvl="6"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7pPr>
            <a:lvl8pPr marL="3657600" marR="0" lvl="7" indent="-777239"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8pPr>
            <a:lvl9pPr marL="4114800" marR="0" lvl="8" indent="-777240" algn="l" rtl="0">
              <a:lnSpc>
                <a:spcPct val="90000"/>
              </a:lnSpc>
              <a:spcBef>
                <a:spcPts val="24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3017520" y="30510488"/>
            <a:ext cx="9875520" cy="17526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538959" y="30510488"/>
            <a:ext cx="14813280" cy="17526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576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998159" y="30510488"/>
            <a:ext cx="9875520" cy="1752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760" b="0" i="0" u="none" strike="noStrike" cap="none">
                <a:solidFill>
                  <a:srgbClr val="888888"/>
                </a:solidFill>
                <a:latin typeface="Calibri"/>
                <a:ea typeface="Calibri"/>
                <a:cs typeface="Calibri"/>
                <a:sym typeface="Calibri"/>
              </a:defRPr>
            </a:lvl1pPr>
            <a:lvl2pPr marL="0" marR="0" lvl="1" indent="0" algn="r" rtl="0">
              <a:spcBef>
                <a:spcPts val="0"/>
              </a:spcBef>
              <a:buNone/>
              <a:defRPr sz="5760" b="0" i="0" u="none" strike="noStrike" cap="none">
                <a:solidFill>
                  <a:srgbClr val="888888"/>
                </a:solidFill>
                <a:latin typeface="Calibri"/>
                <a:ea typeface="Calibri"/>
                <a:cs typeface="Calibri"/>
                <a:sym typeface="Calibri"/>
              </a:defRPr>
            </a:lvl2pPr>
            <a:lvl3pPr marL="0" marR="0" lvl="2" indent="0" algn="r" rtl="0">
              <a:spcBef>
                <a:spcPts val="0"/>
              </a:spcBef>
              <a:buNone/>
              <a:defRPr sz="5760" b="0" i="0" u="none" strike="noStrike" cap="none">
                <a:solidFill>
                  <a:srgbClr val="888888"/>
                </a:solidFill>
                <a:latin typeface="Calibri"/>
                <a:ea typeface="Calibri"/>
                <a:cs typeface="Calibri"/>
                <a:sym typeface="Calibri"/>
              </a:defRPr>
            </a:lvl3pPr>
            <a:lvl4pPr marL="0" marR="0" lvl="3" indent="0" algn="r" rtl="0">
              <a:spcBef>
                <a:spcPts val="0"/>
              </a:spcBef>
              <a:buNone/>
              <a:defRPr sz="5760" b="0" i="0" u="none" strike="noStrike" cap="none">
                <a:solidFill>
                  <a:srgbClr val="888888"/>
                </a:solidFill>
                <a:latin typeface="Calibri"/>
                <a:ea typeface="Calibri"/>
                <a:cs typeface="Calibri"/>
                <a:sym typeface="Calibri"/>
              </a:defRPr>
            </a:lvl4pPr>
            <a:lvl5pPr marL="0" marR="0" lvl="4" indent="0" algn="r" rtl="0">
              <a:spcBef>
                <a:spcPts val="0"/>
              </a:spcBef>
              <a:buNone/>
              <a:defRPr sz="5760" b="0" i="0" u="none" strike="noStrike" cap="none">
                <a:solidFill>
                  <a:srgbClr val="888888"/>
                </a:solidFill>
                <a:latin typeface="Calibri"/>
                <a:ea typeface="Calibri"/>
                <a:cs typeface="Calibri"/>
                <a:sym typeface="Calibri"/>
              </a:defRPr>
            </a:lvl5pPr>
            <a:lvl6pPr marL="0" marR="0" lvl="5" indent="0" algn="r" rtl="0">
              <a:spcBef>
                <a:spcPts val="0"/>
              </a:spcBef>
              <a:buNone/>
              <a:defRPr sz="5760" b="0" i="0" u="none" strike="noStrike" cap="none">
                <a:solidFill>
                  <a:srgbClr val="888888"/>
                </a:solidFill>
                <a:latin typeface="Calibri"/>
                <a:ea typeface="Calibri"/>
                <a:cs typeface="Calibri"/>
                <a:sym typeface="Calibri"/>
              </a:defRPr>
            </a:lvl6pPr>
            <a:lvl7pPr marL="0" marR="0" lvl="6" indent="0" algn="r" rtl="0">
              <a:spcBef>
                <a:spcPts val="0"/>
              </a:spcBef>
              <a:buNone/>
              <a:defRPr sz="5760" b="0" i="0" u="none" strike="noStrike" cap="none">
                <a:solidFill>
                  <a:srgbClr val="888888"/>
                </a:solidFill>
                <a:latin typeface="Calibri"/>
                <a:ea typeface="Calibri"/>
                <a:cs typeface="Calibri"/>
                <a:sym typeface="Calibri"/>
              </a:defRPr>
            </a:lvl7pPr>
            <a:lvl8pPr marL="0" marR="0" lvl="7" indent="0" algn="r" rtl="0">
              <a:spcBef>
                <a:spcPts val="0"/>
              </a:spcBef>
              <a:buNone/>
              <a:defRPr sz="5760" b="0" i="0" u="none" strike="noStrike" cap="none">
                <a:solidFill>
                  <a:srgbClr val="888888"/>
                </a:solidFill>
                <a:latin typeface="Calibri"/>
                <a:ea typeface="Calibri"/>
                <a:cs typeface="Calibri"/>
                <a:sym typeface="Calibri"/>
              </a:defRPr>
            </a:lvl8pPr>
            <a:lvl9pPr marL="0" marR="0" lvl="8" indent="0" algn="r" rtl="0">
              <a:spcBef>
                <a:spcPts val="0"/>
              </a:spcBef>
              <a:buNone/>
              <a:defRPr sz="576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screenshot of a social media post&#10;&#10;Description generated with very high confidence"/>
          <p:cNvPicPr preferRelativeResize="0"/>
          <p:nvPr/>
        </p:nvPicPr>
        <p:blipFill rotWithShape="1">
          <a:blip r:embed="rId3">
            <a:alphaModFix/>
          </a:blip>
          <a:srcRect/>
          <a:stretch/>
        </p:blipFill>
        <p:spPr>
          <a:xfrm>
            <a:off x="-18004" y="6301170"/>
            <a:ext cx="12085972" cy="6795041"/>
          </a:xfrm>
          <a:prstGeom prst="rect">
            <a:avLst/>
          </a:prstGeom>
          <a:noFill/>
          <a:ln>
            <a:noFill/>
          </a:ln>
        </p:spPr>
      </p:pic>
      <p:pic>
        <p:nvPicPr>
          <p:cNvPr id="85" name="Google Shape;85;p13" descr="A screenshot of a computer&#10;&#10;Description generated with very high confidence"/>
          <p:cNvPicPr preferRelativeResize="0"/>
          <p:nvPr/>
        </p:nvPicPr>
        <p:blipFill rotWithShape="1">
          <a:blip r:embed="rId4">
            <a:alphaModFix/>
          </a:blip>
          <a:srcRect/>
          <a:stretch/>
        </p:blipFill>
        <p:spPr>
          <a:xfrm>
            <a:off x="0" y="12822167"/>
            <a:ext cx="12085972" cy="6795041"/>
          </a:xfrm>
          <a:prstGeom prst="rect">
            <a:avLst/>
          </a:prstGeom>
          <a:noFill/>
          <a:ln>
            <a:noFill/>
          </a:ln>
        </p:spPr>
      </p:pic>
      <p:pic>
        <p:nvPicPr>
          <p:cNvPr id="86" name="Google Shape;86;p13" descr="A screenshot of a computer&#10;&#10;Description generated with very high confidence"/>
          <p:cNvPicPr preferRelativeResize="0"/>
          <p:nvPr/>
        </p:nvPicPr>
        <p:blipFill rotWithShape="1">
          <a:blip r:embed="rId5">
            <a:alphaModFix/>
          </a:blip>
          <a:srcRect/>
          <a:stretch/>
        </p:blipFill>
        <p:spPr>
          <a:xfrm>
            <a:off x="-54362" y="19097673"/>
            <a:ext cx="12085972" cy="6795041"/>
          </a:xfrm>
          <a:prstGeom prst="rect">
            <a:avLst/>
          </a:prstGeom>
          <a:noFill/>
          <a:ln>
            <a:noFill/>
          </a:ln>
        </p:spPr>
      </p:pic>
      <p:pic>
        <p:nvPicPr>
          <p:cNvPr id="87" name="Google Shape;87;p13" descr="A screenshot of a computer&#10;&#10;Description generated with very high confidence"/>
          <p:cNvPicPr preferRelativeResize="0"/>
          <p:nvPr/>
        </p:nvPicPr>
        <p:blipFill rotWithShape="1">
          <a:blip r:embed="rId6">
            <a:alphaModFix/>
          </a:blip>
          <a:srcRect/>
          <a:stretch/>
        </p:blipFill>
        <p:spPr>
          <a:xfrm>
            <a:off x="0" y="25714253"/>
            <a:ext cx="12085972" cy="6795041"/>
          </a:xfrm>
          <a:prstGeom prst="rect">
            <a:avLst/>
          </a:prstGeom>
          <a:noFill/>
          <a:ln>
            <a:noFill/>
          </a:ln>
        </p:spPr>
      </p:pic>
      <p:pic>
        <p:nvPicPr>
          <p:cNvPr id="88" name="Google Shape;88;p13" descr="A screenshot of a computer&#10;&#10;Description generated with very high confidence"/>
          <p:cNvPicPr preferRelativeResize="0"/>
          <p:nvPr/>
        </p:nvPicPr>
        <p:blipFill rotWithShape="1">
          <a:blip r:embed="rId7">
            <a:alphaModFix/>
          </a:blip>
          <a:srcRect/>
          <a:stretch/>
        </p:blipFill>
        <p:spPr>
          <a:xfrm>
            <a:off x="32389009" y="153577"/>
            <a:ext cx="11502189" cy="6466824"/>
          </a:xfrm>
          <a:prstGeom prst="rect">
            <a:avLst/>
          </a:prstGeom>
          <a:noFill/>
          <a:ln>
            <a:noFill/>
          </a:ln>
        </p:spPr>
      </p:pic>
      <p:pic>
        <p:nvPicPr>
          <p:cNvPr id="89" name="Google Shape;89;p13" descr="A screenshot of a computer&#10;&#10;Description generated with very high confidence"/>
          <p:cNvPicPr preferRelativeResize="0"/>
          <p:nvPr/>
        </p:nvPicPr>
        <p:blipFill rotWithShape="1">
          <a:blip r:embed="rId8">
            <a:alphaModFix/>
          </a:blip>
          <a:srcRect/>
          <a:stretch/>
        </p:blipFill>
        <p:spPr>
          <a:xfrm>
            <a:off x="32389013" y="6683560"/>
            <a:ext cx="11502189" cy="6466824"/>
          </a:xfrm>
          <a:prstGeom prst="rect">
            <a:avLst/>
          </a:prstGeom>
          <a:noFill/>
          <a:ln>
            <a:noFill/>
          </a:ln>
        </p:spPr>
      </p:pic>
      <p:pic>
        <p:nvPicPr>
          <p:cNvPr id="90" name="Google Shape;90;p13" descr="A screenshot of a computer&#10;&#10;Description generated with very high confidence"/>
          <p:cNvPicPr preferRelativeResize="0"/>
          <p:nvPr/>
        </p:nvPicPr>
        <p:blipFill rotWithShape="1">
          <a:blip r:embed="rId9">
            <a:alphaModFix/>
          </a:blip>
          <a:srcRect/>
          <a:stretch/>
        </p:blipFill>
        <p:spPr>
          <a:xfrm>
            <a:off x="32389013" y="13150384"/>
            <a:ext cx="11502189" cy="6466824"/>
          </a:xfrm>
          <a:prstGeom prst="rect">
            <a:avLst/>
          </a:prstGeom>
          <a:noFill/>
          <a:ln>
            <a:noFill/>
          </a:ln>
        </p:spPr>
      </p:pic>
      <p:pic>
        <p:nvPicPr>
          <p:cNvPr id="91" name="Google Shape;91;p13" descr="A screenshot of a computer&#10;&#10;Description generated with very high confidence"/>
          <p:cNvPicPr preferRelativeResize="0"/>
          <p:nvPr/>
        </p:nvPicPr>
        <p:blipFill rotWithShape="1">
          <a:blip r:embed="rId10">
            <a:alphaModFix/>
          </a:blip>
          <a:srcRect/>
          <a:stretch/>
        </p:blipFill>
        <p:spPr>
          <a:xfrm>
            <a:off x="32389009" y="19617208"/>
            <a:ext cx="11502191" cy="6466825"/>
          </a:xfrm>
          <a:prstGeom prst="rect">
            <a:avLst/>
          </a:prstGeom>
          <a:noFill/>
          <a:ln>
            <a:noFill/>
          </a:ln>
        </p:spPr>
      </p:pic>
      <p:pic>
        <p:nvPicPr>
          <p:cNvPr id="92" name="Google Shape;92;p13" descr="A screenshot of a computer&#10;&#10;Description generated with very high confidence"/>
          <p:cNvPicPr preferRelativeResize="0"/>
          <p:nvPr/>
        </p:nvPicPr>
        <p:blipFill rotWithShape="1">
          <a:blip r:embed="rId11">
            <a:alphaModFix/>
          </a:blip>
          <a:srcRect/>
          <a:stretch/>
        </p:blipFill>
        <p:spPr>
          <a:xfrm>
            <a:off x="32389009" y="26147191"/>
            <a:ext cx="11502192" cy="6466825"/>
          </a:xfrm>
          <a:prstGeom prst="rect">
            <a:avLst/>
          </a:prstGeom>
          <a:noFill/>
          <a:ln>
            <a:noFill/>
          </a:ln>
        </p:spPr>
      </p:pic>
      <p:pic>
        <p:nvPicPr>
          <p:cNvPr id="93" name="Google Shape;93;p13" descr="A picture containing indoor, sitting, brown, wall&#10;&#10;Description generated with high confidence"/>
          <p:cNvPicPr preferRelativeResize="0"/>
          <p:nvPr/>
        </p:nvPicPr>
        <p:blipFill rotWithShape="1">
          <a:blip r:embed="rId12">
            <a:alphaModFix/>
          </a:blip>
          <a:srcRect/>
          <a:stretch/>
        </p:blipFill>
        <p:spPr>
          <a:xfrm>
            <a:off x="19153986" y="2040462"/>
            <a:ext cx="5583227" cy="6290960"/>
          </a:xfrm>
          <a:prstGeom prst="rect">
            <a:avLst/>
          </a:prstGeom>
          <a:noFill/>
          <a:ln>
            <a:noFill/>
          </a:ln>
        </p:spPr>
      </p:pic>
      <p:pic>
        <p:nvPicPr>
          <p:cNvPr id="94" name="Google Shape;94;p13" descr="A screenshot of a cell phone&#10;&#10;Description generated with very high confidence"/>
          <p:cNvPicPr preferRelativeResize="0"/>
          <p:nvPr/>
        </p:nvPicPr>
        <p:blipFill rotWithShape="1">
          <a:blip r:embed="rId13">
            <a:alphaModFix/>
          </a:blip>
          <a:srcRect/>
          <a:stretch/>
        </p:blipFill>
        <p:spPr>
          <a:xfrm>
            <a:off x="13830300" y="11563403"/>
            <a:ext cx="15849599" cy="8688012"/>
          </a:xfrm>
          <a:prstGeom prst="rect">
            <a:avLst/>
          </a:prstGeom>
          <a:noFill/>
          <a:ln>
            <a:noFill/>
          </a:ln>
        </p:spPr>
      </p:pic>
      <p:sp>
        <p:nvSpPr>
          <p:cNvPr id="95" name="Google Shape;95;p13"/>
          <p:cNvSpPr txBox="1"/>
          <p:nvPr/>
        </p:nvSpPr>
        <p:spPr>
          <a:xfrm>
            <a:off x="17633906" y="10180932"/>
            <a:ext cx="9207166"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0" b="0" i="0" u="none" strike="noStrike" cap="none">
                <a:solidFill>
                  <a:schemeClr val="dk1"/>
                </a:solidFill>
                <a:latin typeface="Calibri"/>
                <a:ea typeface="Calibri"/>
                <a:cs typeface="Calibri"/>
                <a:sym typeface="Calibri"/>
              </a:rPr>
              <a:t>Architectural Design</a:t>
            </a:r>
            <a:endParaRPr/>
          </a:p>
        </p:txBody>
      </p:sp>
      <p:sp>
        <p:nvSpPr>
          <p:cNvPr id="96" name="Google Shape;96;p13"/>
          <p:cNvSpPr txBox="1"/>
          <p:nvPr/>
        </p:nvSpPr>
        <p:spPr>
          <a:xfrm>
            <a:off x="12337025" y="22253450"/>
            <a:ext cx="6681300" cy="10360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i="0" u="none" strike="noStrike" cap="none">
                <a:solidFill>
                  <a:srgbClr val="000080"/>
                </a:solidFill>
                <a:latin typeface="Arial"/>
                <a:ea typeface="Arial"/>
                <a:cs typeface="Arial"/>
                <a:sym typeface="Arial"/>
              </a:rPr>
              <a:t>DATA LAYER DESIGN</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This layer is responsible for all interaction with the users of the system. The GUI layer will contain the main method where program execution will start. At the start of the program this layer will be responsible for showing the user a welcome message along with a description of what the program could do, along with helpful tips. Th</a:t>
            </a:r>
            <a:r>
              <a:rPr lang="en-US" sz="3200"/>
              <a:t>e</a:t>
            </a:r>
            <a:r>
              <a:rPr lang="en-US" sz="3200">
                <a:solidFill>
                  <a:srgbClr val="000000"/>
                </a:solidFill>
                <a:latin typeface="Arial"/>
                <a:ea typeface="Arial"/>
                <a:cs typeface="Arial"/>
                <a:sym typeface="Arial"/>
              </a:rPr>
              <a:t> layer also accept input from the user and sends this data to the logic unit for processing</a:t>
            </a:r>
            <a:r>
              <a:rPr lang="en-US" sz="3200"/>
              <a:t>. </a:t>
            </a:r>
            <a:r>
              <a:rPr lang="en-US" sz="3200">
                <a:solidFill>
                  <a:srgbClr val="000000"/>
                </a:solidFill>
                <a:latin typeface="Arial"/>
                <a:ea typeface="Arial"/>
                <a:cs typeface="Arial"/>
                <a:sym typeface="Arial"/>
              </a:rPr>
              <a:t>once this data has been processed the GUI layer will show the user a new screen based on their responses to the previous questions. The subsystems included are input/output, screen components, menu and screen layers.</a:t>
            </a:r>
            <a:endParaRPr sz="3200">
              <a:solidFill>
                <a:schemeClr val="dk1"/>
              </a:solidFill>
              <a:latin typeface="Calibri"/>
              <a:ea typeface="Calibri"/>
              <a:cs typeface="Calibri"/>
              <a:sym typeface="Calibri"/>
            </a:endParaRPr>
          </a:p>
        </p:txBody>
      </p:sp>
      <p:sp>
        <p:nvSpPr>
          <p:cNvPr id="97" name="Google Shape;97;p13"/>
          <p:cNvSpPr txBox="1"/>
          <p:nvPr/>
        </p:nvSpPr>
        <p:spPr>
          <a:xfrm>
            <a:off x="17887948" y="20590716"/>
            <a:ext cx="8115300"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8000">
                <a:solidFill>
                  <a:schemeClr val="dk1"/>
                </a:solidFill>
                <a:latin typeface="Calibri"/>
                <a:ea typeface="Calibri"/>
                <a:cs typeface="Calibri"/>
                <a:sym typeface="Calibri"/>
              </a:rPr>
              <a:t>Detailed Design</a:t>
            </a:r>
            <a:endParaRPr/>
          </a:p>
        </p:txBody>
      </p:sp>
      <p:sp>
        <p:nvSpPr>
          <p:cNvPr id="98" name="Google Shape;98;p13"/>
          <p:cNvSpPr txBox="1"/>
          <p:nvPr/>
        </p:nvSpPr>
        <p:spPr>
          <a:xfrm>
            <a:off x="19153975" y="22253449"/>
            <a:ext cx="6812700" cy="809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000080"/>
                </a:solidFill>
                <a:latin typeface="Arial"/>
                <a:ea typeface="Arial"/>
                <a:cs typeface="Arial"/>
                <a:sym typeface="Arial"/>
              </a:rPr>
              <a:t>DATA LAYER DESIGN</a:t>
            </a:r>
            <a:endParaRPr sz="2800" b="1">
              <a:solidFill>
                <a:srgbClr val="000080"/>
              </a:solidFill>
              <a:latin typeface="Arial"/>
              <a:ea typeface="Arial"/>
              <a:cs typeface="Arial"/>
              <a:sym typeface="Arial"/>
            </a:endParaRPr>
          </a:p>
          <a:p>
            <a:pPr marL="0" marR="0" lvl="0" indent="0" algn="l" rtl="0">
              <a:spcBef>
                <a:spcPts val="0"/>
              </a:spcBef>
              <a:spcAft>
                <a:spcPts val="0"/>
              </a:spcAft>
              <a:buNone/>
            </a:pPr>
            <a:r>
              <a:rPr lang="en-US" sz="3200">
                <a:solidFill>
                  <a:srgbClr val="000000"/>
                </a:solidFill>
                <a:latin typeface="Arial"/>
                <a:ea typeface="Arial"/>
                <a:cs typeface="Arial"/>
                <a:sym typeface="Arial"/>
              </a:rPr>
              <a:t>The data layer will have the following three subsystems: database, save, and load. The three major functions of this layer will be to communicate with the system database, save current work and load any previous work if the user wishes to continue from a saved session. At the beginning of the execution, the data layer will upload all course information to a vector. This vector will be housed in the logic unit, where it will be manipulated according to the user’s response to the system inquiry.</a:t>
            </a:r>
            <a:endParaRPr sz="3200">
              <a:solidFill>
                <a:schemeClr val="dk1"/>
              </a:solidFill>
              <a:latin typeface="Calibri"/>
              <a:ea typeface="Calibri"/>
              <a:cs typeface="Calibri"/>
              <a:sym typeface="Calibri"/>
            </a:endParaRPr>
          </a:p>
        </p:txBody>
      </p:sp>
      <p:sp>
        <p:nvSpPr>
          <p:cNvPr id="99" name="Google Shape;99;p13"/>
          <p:cNvSpPr txBox="1"/>
          <p:nvPr/>
        </p:nvSpPr>
        <p:spPr>
          <a:xfrm>
            <a:off x="26405100" y="22253449"/>
            <a:ext cx="5664600" cy="868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000080"/>
                </a:solidFill>
                <a:latin typeface="Arial"/>
                <a:ea typeface="Arial"/>
                <a:cs typeface="Arial"/>
                <a:sym typeface="Arial"/>
              </a:rPr>
              <a:t>LOGIC LAYER DESIGN</a:t>
            </a:r>
            <a:endParaRPr sz="2800" b="1">
              <a:solidFill>
                <a:srgbClr val="000080"/>
              </a:solidFill>
              <a:latin typeface="Arial"/>
              <a:ea typeface="Arial"/>
              <a:cs typeface="Arial"/>
              <a:sym typeface="Arial"/>
            </a:endParaRPr>
          </a:p>
          <a:p>
            <a:pPr marL="0" marR="0" lvl="0" indent="0" algn="l" rtl="0">
              <a:spcBef>
                <a:spcPts val="0"/>
              </a:spcBef>
              <a:spcAft>
                <a:spcPts val="0"/>
              </a:spcAft>
              <a:buNone/>
            </a:pPr>
            <a:r>
              <a:rPr lang="en-US" sz="3200">
                <a:solidFill>
                  <a:srgbClr val="000000"/>
                </a:solidFill>
                <a:latin typeface="Arial"/>
                <a:ea typeface="Arial"/>
                <a:cs typeface="Arial"/>
                <a:sym typeface="Arial"/>
              </a:rPr>
              <a:t>All the system logic will be housed in this layer. The logic layer will be responsible for verifying individual</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course requirements as well as course difficulty distribution. This layer will communicate with both the</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GUI and Data layers to guide the user through the use of the system. The user answers will be computed</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in this layer with the results of these computations being the output viewed by the user.</a:t>
            </a:r>
            <a:endParaRPr sz="3200">
              <a:solidFill>
                <a:schemeClr val="dk1"/>
              </a:solidFill>
              <a:latin typeface="Calibri"/>
              <a:ea typeface="Calibri"/>
              <a:cs typeface="Calibri"/>
              <a:sym typeface="Calibri"/>
            </a:endParaRPr>
          </a:p>
        </p:txBody>
      </p:sp>
      <p:sp>
        <p:nvSpPr>
          <p:cNvPr id="100" name="Google Shape;100;p13"/>
          <p:cNvSpPr txBox="1"/>
          <p:nvPr/>
        </p:nvSpPr>
        <p:spPr>
          <a:xfrm>
            <a:off x="17067920" y="385011"/>
            <a:ext cx="10339137" cy="186204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500">
                <a:solidFill>
                  <a:schemeClr val="dk1"/>
                </a:solidFill>
                <a:latin typeface="Calibri"/>
                <a:ea typeface="Calibri"/>
                <a:cs typeface="Calibri"/>
                <a:sym typeface="Calibri"/>
              </a:rPr>
              <a:t>Degree Planner</a:t>
            </a:r>
            <a:endParaRPr/>
          </a:p>
        </p:txBody>
      </p:sp>
      <p:sp>
        <p:nvSpPr>
          <p:cNvPr id="101" name="Google Shape;101;p13"/>
          <p:cNvSpPr txBox="1"/>
          <p:nvPr/>
        </p:nvSpPr>
        <p:spPr>
          <a:xfrm>
            <a:off x="12486649" y="2209001"/>
            <a:ext cx="5583227" cy="66171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000080"/>
                </a:solidFill>
                <a:latin typeface="Arial"/>
                <a:ea typeface="Arial"/>
                <a:cs typeface="Arial"/>
                <a:sym typeface="Arial"/>
              </a:rPr>
              <a:t>PROJECT MISSION</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Provide a desktop application that can be used by students majoring in any of the three fields offered by the Computer Science and Engineering department at the University of Texas at Arlington. The desktop application helps students reduce the burden of having to research the classes they want to take by creating balanced schedule for each semester.</a:t>
            </a:r>
            <a:endParaRPr sz="3200">
              <a:solidFill>
                <a:schemeClr val="dk1"/>
              </a:solidFill>
              <a:latin typeface="Calibri"/>
              <a:ea typeface="Calibri"/>
              <a:cs typeface="Calibri"/>
              <a:sym typeface="Calibri"/>
            </a:endParaRPr>
          </a:p>
        </p:txBody>
      </p:sp>
      <p:sp>
        <p:nvSpPr>
          <p:cNvPr id="102" name="Google Shape;102;p13"/>
          <p:cNvSpPr txBox="1"/>
          <p:nvPr/>
        </p:nvSpPr>
        <p:spPr>
          <a:xfrm>
            <a:off x="26405103" y="2209001"/>
            <a:ext cx="5583227" cy="76020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000080"/>
                </a:solidFill>
                <a:latin typeface="Arial"/>
                <a:ea typeface="Arial"/>
                <a:cs typeface="Arial"/>
                <a:sym typeface="Arial"/>
              </a:rPr>
              <a:t>PROJECT VISION</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Create tentative schedules that takes into consideration the difficultly of classes so that students can make use of it once they have decided on a major. These schedules take into consideration the difficulty of the classes. The consideration of the difficulty result in a balanced schedule that allow the students to advance in their major while reducing the burden of having to research the classes they want to take.</a:t>
            </a:r>
            <a:endParaRPr sz="3200">
              <a:solidFill>
                <a:schemeClr val="dk1"/>
              </a:solidFill>
              <a:latin typeface="Calibri"/>
              <a:ea typeface="Calibri"/>
              <a:cs typeface="Calibri"/>
              <a:sym typeface="Calibri"/>
            </a:endParaRPr>
          </a:p>
        </p:txBody>
      </p:sp>
      <p:sp>
        <p:nvSpPr>
          <p:cNvPr id="103" name="Google Shape;103;p13"/>
          <p:cNvSpPr txBox="1"/>
          <p:nvPr/>
        </p:nvSpPr>
        <p:spPr>
          <a:xfrm>
            <a:off x="235572" y="385011"/>
            <a:ext cx="11796038" cy="51398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000080"/>
                </a:solidFill>
                <a:latin typeface="Arial"/>
                <a:ea typeface="Arial"/>
                <a:cs typeface="Arial"/>
                <a:sym typeface="Arial"/>
              </a:rPr>
              <a:t>SUCCESS CRITERIA</a:t>
            </a:r>
            <a:endParaRPr/>
          </a:p>
          <a:p>
            <a:pPr marL="0" marR="0" lvl="0" indent="0" algn="l" rtl="0">
              <a:spcBef>
                <a:spcPts val="0"/>
              </a:spcBef>
              <a:spcAft>
                <a:spcPts val="0"/>
              </a:spcAft>
              <a:buNone/>
            </a:pPr>
            <a:r>
              <a:rPr lang="en-US" sz="3200">
                <a:solidFill>
                  <a:srgbClr val="000000"/>
                </a:solidFill>
                <a:latin typeface="Arial"/>
                <a:ea typeface="Arial"/>
                <a:cs typeface="Arial"/>
                <a:sym typeface="Arial"/>
              </a:rPr>
              <a:t>This idea was generated from the need of students to plan their academic schedule in a way that allows them to advance in the major while reducing the difficulty of each semester. New students in particular will benefit from this application since it will provide them with a guide on how to structure their academic work through each semester. Both students that decide to take the classes suggested by the application, and those that have not used the schedule will benefit from its suggestions and hopefully understand how to create their own schedule.</a:t>
            </a:r>
            <a:endParaRPr sz="3200">
              <a:solidFill>
                <a:schemeClr val="dk1"/>
              </a:solidFill>
              <a:latin typeface="Calibri"/>
              <a:ea typeface="Calibri"/>
              <a:cs typeface="Calibri"/>
              <a:sym typeface="Calibri"/>
            </a:endParaRPr>
          </a:p>
        </p:txBody>
      </p:sp>
      <p:sp>
        <p:nvSpPr>
          <p:cNvPr id="104" name="Google Shape;104;p13"/>
          <p:cNvSpPr txBox="1"/>
          <p:nvPr/>
        </p:nvSpPr>
        <p:spPr>
          <a:xfrm>
            <a:off x="235572" y="5593284"/>
            <a:ext cx="11796038" cy="7078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a:solidFill>
                  <a:srgbClr val="000080"/>
                </a:solidFill>
                <a:latin typeface="Arial"/>
                <a:ea typeface="Arial"/>
                <a:cs typeface="Arial"/>
                <a:sym typeface="Arial"/>
              </a:rPr>
              <a:t>RESULTS</a:t>
            </a:r>
            <a:endParaRPr/>
          </a:p>
        </p:txBody>
      </p:sp>
      <p:pic>
        <p:nvPicPr>
          <p:cNvPr id="105" name="Google Shape;105;p13"/>
          <p:cNvPicPr preferRelativeResize="0"/>
          <p:nvPr/>
        </p:nvPicPr>
        <p:blipFill>
          <a:blip r:embed="rId14">
            <a:alphaModFix/>
          </a:blip>
          <a:stretch>
            <a:fillRect/>
          </a:stretch>
        </p:blipFill>
        <p:spPr>
          <a:xfrm>
            <a:off x="18252135" y="30941449"/>
            <a:ext cx="7386925" cy="18620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Kebede, Natnael Mengistu</cp:lastModifiedBy>
  <cp:revision>1</cp:revision>
  <dcterms:modified xsi:type="dcterms:W3CDTF">2018-11-30T14:54:31Z</dcterms:modified>
</cp:coreProperties>
</file>