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4035-E300-445A-B802-F246B15A4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D3341-B29A-4426-B35C-BAF12DF40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6A5A2-E4EB-4599-B825-50471DC7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37A7-D650-424D-9DCD-684934C1392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036B-8449-44D7-BE10-C629CE12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87D59-40C6-47A7-8980-C2D583D1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9F7F-4BD4-4E6B-AF5F-64DF53F5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0FF3-D60F-4251-8ED0-CAEC355B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FA11B-10F8-419E-A223-7C70AD5BD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38704-DD47-4017-98B3-76660A55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37A7-D650-424D-9DCD-684934C1392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50A7A-B840-459A-9FC0-0CE527EA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6D4D-73C8-44DD-B18E-2AA1310B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9F7F-4BD4-4E6B-AF5F-64DF53F5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6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384C9-11E2-4BAF-AF40-A4348CC5E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12656-C7CE-4D9B-84E7-81C1D83E1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E037F-B514-42B3-9AD8-A987AA7F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37A7-D650-424D-9DCD-684934C1392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3E0C1-BCD3-4ECF-9405-965E43C1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4B3CF-2622-451A-A27A-520FDA47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9F7F-4BD4-4E6B-AF5F-64DF53F5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0160-EA8A-4FEF-A4AD-0AD44652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84F6-9C60-4956-9AB4-3C6793DA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12EFF-B5E9-4A4F-8C04-8160CA65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37A7-D650-424D-9DCD-684934C1392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94377-1893-461E-AB95-D60F6D61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21097-55AA-4516-920F-C2C07CE8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9F7F-4BD4-4E6B-AF5F-64DF53F5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8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5561-2C76-4E65-968A-2F584605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F2A01-8492-4F9D-976D-38C8952F8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0577-872B-44F0-AAAC-6F30013E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37A7-D650-424D-9DCD-684934C1392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EC53-EF6E-43FD-8832-75B1CC55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385D0-0DDD-4B27-8616-0F39FA19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9F7F-4BD4-4E6B-AF5F-64DF53F5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6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38BC-ECAB-4630-B2A7-1C45D3E5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03C8-C40E-4A20-B5EC-3D4891B7C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57BDF-03F8-426E-A4A1-77E809B53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98902-5A9C-44FF-BAF8-A71F965F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37A7-D650-424D-9DCD-684934C1392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5306E-3445-4C80-B121-3948F3D9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7860A-98D1-4E3B-B2F7-5F48C2CA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9F7F-4BD4-4E6B-AF5F-64DF53F5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8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9BCF-81F4-420F-B106-5E144A8F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6297F-82C7-4EDD-B8B1-A1F0F5F22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481E8-2674-4D20-95FC-98A75224A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A9853-0B7E-4108-814C-8E92BD6A4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040BC-CE4E-4439-98A3-1C1EA900A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833AF-1CE4-4A3E-9E96-C2D19DED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37A7-D650-424D-9DCD-684934C1392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AB40F-F367-4D80-BF4B-84A6D8AC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48577-3E2F-4020-BEAA-066DCC5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9F7F-4BD4-4E6B-AF5F-64DF53F5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3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DFDD-1C55-46FF-A55C-267DE436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6FE13-66C1-46BC-8680-CA1CF85F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37A7-D650-424D-9DCD-684934C1392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E2027-3EAF-4D0C-812A-FD2E866F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EEF29-831A-4A65-803B-496E5AA9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9F7F-4BD4-4E6B-AF5F-64DF53F5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2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20EBA-96DD-4665-946F-0ABAF628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37A7-D650-424D-9DCD-684934C1392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18272-CB92-4106-9EB3-43CA99AF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BD449-F49B-4C3F-8E7E-7A7BA592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9F7F-4BD4-4E6B-AF5F-64DF53F5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9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1304-F9E1-4C82-B8AE-A3C38869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6C7A-EDBA-4876-954B-BE0BADCC3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28AF5-F348-412D-91AA-C077EFFCB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EBC62-8FAB-4B23-9582-80E4775F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37A7-D650-424D-9DCD-684934C1392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5DE59-C67F-41C6-BC82-51623674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2C879-DA9D-4954-B1CD-8205389D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9F7F-4BD4-4E6B-AF5F-64DF53F5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8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DBBE-D50D-4C83-8997-04F2128B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180F3-2C89-4918-ACF0-901CE5EA6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FD7A3-2C97-4A8F-8D97-82AE9AEF7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1F4A4-9AE5-4075-9CDE-CE548670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37A7-D650-424D-9DCD-684934C1392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721DE-04E2-4D94-835D-0DDF9675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3C633-2847-4CD4-9CEF-73DBDBB9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9F7F-4BD4-4E6B-AF5F-64DF53F5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9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C7E19-4417-4295-A955-AB7E0AEF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11FAA-14D8-433D-80E9-191292A51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9B205-8C2A-4848-8A4D-26E520466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837A7-D650-424D-9DCD-684934C1392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4475-EB55-4EDB-863D-DA7F1C0F2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BFEB6-E0CA-49A1-AFBF-C7870D38F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9F7F-4BD4-4E6B-AF5F-64DF53F5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5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rapezoid 58">
            <a:extLst>
              <a:ext uri="{FF2B5EF4-FFF2-40B4-BE49-F238E27FC236}">
                <a16:creationId xmlns:a16="http://schemas.microsoft.com/office/drawing/2014/main" id="{CFBB752F-4FA4-426F-B6EE-94083EEF3C58}"/>
              </a:ext>
            </a:extLst>
          </p:cNvPr>
          <p:cNvSpPr/>
          <p:nvPr/>
        </p:nvSpPr>
        <p:spPr>
          <a:xfrm>
            <a:off x="633878" y="209588"/>
            <a:ext cx="9977437" cy="6308422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B26BA7-A2E9-400B-9474-A945160C27EA}"/>
              </a:ext>
            </a:extLst>
          </p:cNvPr>
          <p:cNvSpPr/>
          <p:nvPr/>
        </p:nvSpPr>
        <p:spPr>
          <a:xfrm>
            <a:off x="10420662" y="3301990"/>
            <a:ext cx="1534355" cy="2065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3CA8171-100F-48FD-85B3-7AC8DA727BC6}"/>
              </a:ext>
            </a:extLst>
          </p:cNvPr>
          <p:cNvSpPr/>
          <p:nvPr/>
        </p:nvSpPr>
        <p:spPr>
          <a:xfrm>
            <a:off x="1771337" y="1208762"/>
            <a:ext cx="7702520" cy="48997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9B9D19-A8B8-4E3A-B914-F86995D0822D}"/>
              </a:ext>
            </a:extLst>
          </p:cNvPr>
          <p:cNvSpPr/>
          <p:nvPr/>
        </p:nvSpPr>
        <p:spPr>
          <a:xfrm>
            <a:off x="4680574" y="62991"/>
            <a:ext cx="19464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B47454-11D2-4F7A-B9CE-36F6E30355D1}"/>
              </a:ext>
            </a:extLst>
          </p:cNvPr>
          <p:cNvSpPr/>
          <p:nvPr/>
        </p:nvSpPr>
        <p:spPr>
          <a:xfrm>
            <a:off x="5020452" y="1890837"/>
            <a:ext cx="1266673" cy="11273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Root playerSeat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1EEADE-4973-4773-AF25-3CA4D7D0C7B5}"/>
              </a:ext>
            </a:extLst>
          </p:cNvPr>
          <p:cNvSpPr txBox="1"/>
          <p:nvPr/>
        </p:nvSpPr>
        <p:spPr>
          <a:xfrm>
            <a:off x="77508" y="505489"/>
            <a:ext cx="4146264" cy="17926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Group Fields:</a:t>
            </a:r>
            <a:br>
              <a:rPr lang="en-US" b="1" u="sng" dirty="0"/>
            </a:br>
            <a:r>
              <a:rPr lang="en-US" dirty="0"/>
              <a:t>GroupID </a:t>
            </a:r>
          </a:p>
          <a:p>
            <a:r>
              <a:rPr lang="en-US" dirty="0"/>
              <a:t>Size – The number of players in the group </a:t>
            </a:r>
          </a:p>
          <a:p>
            <a:r>
              <a:rPr lang="en-US" dirty="0" err="1"/>
              <a:t>groupPlayersTree</a:t>
            </a:r>
            <a:r>
              <a:rPr lang="en-US" dirty="0"/>
              <a:t> – AVL tree of players ordered by (</a:t>
            </a:r>
            <a:r>
              <a:rPr lang="en-US" dirty="0" err="1"/>
              <a:t>level,id</a:t>
            </a:r>
            <a:r>
              <a:rPr lang="en-US" dirty="0"/>
              <a:t>)</a:t>
            </a:r>
          </a:p>
          <a:p>
            <a:r>
              <a:rPr lang="en-US" dirty="0"/>
              <a:t>Highest level player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C1650A-0F34-49BF-9695-A6EC12D7AFB0}"/>
              </a:ext>
            </a:extLst>
          </p:cNvPr>
          <p:cNvCxnSpPr>
            <a:cxnSpLocks/>
            <a:stCxn id="6" idx="3"/>
            <a:endCxn id="26" idx="0"/>
          </p:cNvCxnSpPr>
          <p:nvPr/>
        </p:nvCxnSpPr>
        <p:spPr>
          <a:xfrm flipH="1">
            <a:off x="4427411" y="2853084"/>
            <a:ext cx="778541" cy="5919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46D0C0-D1A5-4A34-AD13-CD00B7AA80C3}"/>
              </a:ext>
            </a:extLst>
          </p:cNvPr>
          <p:cNvCxnSpPr>
            <a:cxnSpLocks/>
            <a:stCxn id="6" idx="5"/>
            <a:endCxn id="28" idx="0"/>
          </p:cNvCxnSpPr>
          <p:nvPr/>
        </p:nvCxnSpPr>
        <p:spPr>
          <a:xfrm>
            <a:off x="6101625" y="2853084"/>
            <a:ext cx="684824" cy="613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3FD05E2-C585-4B30-886D-FFF9E96DE633}"/>
              </a:ext>
            </a:extLst>
          </p:cNvPr>
          <p:cNvSpPr/>
          <p:nvPr/>
        </p:nvSpPr>
        <p:spPr>
          <a:xfrm>
            <a:off x="3219190" y="3445016"/>
            <a:ext cx="2416442" cy="2204222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 Sub tree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570C5B94-F7B0-4382-83C4-54FBA44647C6}"/>
              </a:ext>
            </a:extLst>
          </p:cNvPr>
          <p:cNvSpPr/>
          <p:nvPr/>
        </p:nvSpPr>
        <p:spPr>
          <a:xfrm>
            <a:off x="5947720" y="3466937"/>
            <a:ext cx="1677458" cy="169370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Right</a:t>
            </a:r>
            <a:br>
              <a:rPr lang="en-US" sz="1400" dirty="0"/>
            </a:br>
            <a:r>
              <a:rPr lang="en-US" sz="1400" dirty="0"/>
              <a:t>Sub tree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A16D1C-D427-4FF4-BA86-99E37A7BBCC2}"/>
              </a:ext>
            </a:extLst>
          </p:cNvPr>
          <p:cNvCxnSpPr>
            <a:cxnSpLocks/>
            <a:stCxn id="28" idx="4"/>
            <a:endCxn id="34" idx="1"/>
          </p:cNvCxnSpPr>
          <p:nvPr/>
        </p:nvCxnSpPr>
        <p:spPr>
          <a:xfrm>
            <a:off x="7625178" y="5160646"/>
            <a:ext cx="141248" cy="20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4A76A5E-18A1-4703-B10C-63E47D422AE6}"/>
              </a:ext>
            </a:extLst>
          </p:cNvPr>
          <p:cNvSpPr/>
          <p:nvPr/>
        </p:nvSpPr>
        <p:spPr>
          <a:xfrm>
            <a:off x="7625178" y="5270780"/>
            <a:ext cx="964505" cy="6632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Highest level player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7E52E6-6CA9-4807-BAB1-9B97E755F10F}"/>
              </a:ext>
            </a:extLst>
          </p:cNvPr>
          <p:cNvSpPr/>
          <p:nvPr/>
        </p:nvSpPr>
        <p:spPr>
          <a:xfrm>
            <a:off x="9538094" y="256438"/>
            <a:ext cx="2274917" cy="19481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F2F0BC-2D5B-4B3B-A3CD-0A49DB436885}"/>
              </a:ext>
            </a:extLst>
          </p:cNvPr>
          <p:cNvSpPr txBox="1"/>
          <p:nvPr/>
        </p:nvSpPr>
        <p:spPr>
          <a:xfrm>
            <a:off x="10188602" y="339990"/>
            <a:ext cx="99020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Player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9F32E89-8BEC-4932-BFF7-D2BC5B762495}"/>
              </a:ext>
            </a:extLst>
          </p:cNvPr>
          <p:cNvSpPr/>
          <p:nvPr/>
        </p:nvSpPr>
        <p:spPr>
          <a:xfrm>
            <a:off x="9538094" y="792874"/>
            <a:ext cx="2210680" cy="12507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Fields</a:t>
            </a:r>
            <a:r>
              <a:rPr lang="en-US" sz="1600" dirty="0"/>
              <a:t>:</a:t>
            </a:r>
          </a:p>
          <a:p>
            <a:pPr algn="ctr"/>
            <a:r>
              <a:rPr lang="en-US" sz="1600" dirty="0"/>
              <a:t>playerID</a:t>
            </a:r>
          </a:p>
          <a:p>
            <a:pPr algn="ctr"/>
            <a:r>
              <a:rPr lang="en-US" sz="1600" dirty="0"/>
              <a:t>groupID</a:t>
            </a:r>
          </a:p>
          <a:p>
            <a:pPr algn="ctr"/>
            <a:r>
              <a:rPr lang="en-US" sz="1600" dirty="0"/>
              <a:t>group_pointer</a:t>
            </a:r>
          </a:p>
          <a:p>
            <a:pPr algn="ctr"/>
            <a:endParaRPr lang="en-US" sz="20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831BCA-0A1C-4357-AEA9-4AFCAFD5B14D}"/>
              </a:ext>
            </a:extLst>
          </p:cNvPr>
          <p:cNvSpPr/>
          <p:nvPr/>
        </p:nvSpPr>
        <p:spPr>
          <a:xfrm>
            <a:off x="9830390" y="1623893"/>
            <a:ext cx="153906" cy="1662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BC6861-1FB7-4C91-90B3-13C38419F585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6703957" y="593127"/>
            <a:ext cx="3148972" cy="105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CE3DFB1-F4AD-40DF-8D4D-230F58BDC8DB}"/>
              </a:ext>
            </a:extLst>
          </p:cNvPr>
          <p:cNvSpPr/>
          <p:nvPr/>
        </p:nvSpPr>
        <p:spPr>
          <a:xfrm>
            <a:off x="3770335" y="1401819"/>
            <a:ext cx="348992" cy="4890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F636290-3AD8-4739-9A4F-8E9B42FA22A3}"/>
              </a:ext>
            </a:extLst>
          </p:cNvPr>
          <p:cNvSpPr/>
          <p:nvPr/>
        </p:nvSpPr>
        <p:spPr>
          <a:xfrm>
            <a:off x="2150640" y="2043601"/>
            <a:ext cx="236574" cy="1632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E55CFB5-5ADE-458B-BBB2-01C2248E415B}"/>
              </a:ext>
            </a:extLst>
          </p:cNvPr>
          <p:cNvSpPr/>
          <p:nvPr/>
        </p:nvSpPr>
        <p:spPr>
          <a:xfrm>
            <a:off x="6019047" y="2404327"/>
            <a:ext cx="153906" cy="1662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71C7E7F-B924-4958-A4C0-7345C15E8CB0}"/>
              </a:ext>
            </a:extLst>
          </p:cNvPr>
          <p:cNvCxnSpPr>
            <a:cxnSpLocks/>
            <a:stCxn id="64" idx="0"/>
            <a:endCxn id="46" idx="3"/>
          </p:cNvCxnSpPr>
          <p:nvPr/>
        </p:nvCxnSpPr>
        <p:spPr>
          <a:xfrm rot="5400000" flipH="1" flipV="1">
            <a:off x="7697566" y="-1076909"/>
            <a:ext cx="1879671" cy="5082802"/>
          </a:xfrm>
          <a:prstGeom prst="bentConnector4">
            <a:avLst>
              <a:gd name="adj1" fmla="val -16220"/>
              <a:gd name="adj2" fmla="val 104498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3913192-842A-45A5-964E-2316479E2EC4}"/>
              </a:ext>
            </a:extLst>
          </p:cNvPr>
          <p:cNvSpPr txBox="1"/>
          <p:nvPr/>
        </p:nvSpPr>
        <p:spPr>
          <a:xfrm>
            <a:off x="10566288" y="3372066"/>
            <a:ext cx="1227513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PlayerSeat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62D9A5-A58F-4323-8BFC-E365E4609AC0}"/>
              </a:ext>
            </a:extLst>
          </p:cNvPr>
          <p:cNvSpPr/>
          <p:nvPr/>
        </p:nvSpPr>
        <p:spPr>
          <a:xfrm>
            <a:off x="10643434" y="3988743"/>
            <a:ext cx="1044835" cy="11167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Fields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Pointer to player </a:t>
            </a:r>
          </a:p>
          <a:p>
            <a:pPr algn="ctr"/>
            <a:endParaRPr lang="en-US" sz="2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8B8F85B-24C5-453A-ADE6-9F7CF8CD54B4}"/>
              </a:ext>
            </a:extLst>
          </p:cNvPr>
          <p:cNvSpPr/>
          <p:nvPr/>
        </p:nvSpPr>
        <p:spPr>
          <a:xfrm>
            <a:off x="11448790" y="4434214"/>
            <a:ext cx="200416" cy="2048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41A045E-4386-407E-BC0D-8A45F31C5BDE}"/>
              </a:ext>
            </a:extLst>
          </p:cNvPr>
          <p:cNvCxnSpPr>
            <a:cxnSpLocks/>
            <a:stCxn id="74" idx="0"/>
            <a:endCxn id="45" idx="2"/>
          </p:cNvCxnSpPr>
          <p:nvPr/>
        </p:nvCxnSpPr>
        <p:spPr>
          <a:xfrm flipH="1" flipV="1">
            <a:off x="10675553" y="2204581"/>
            <a:ext cx="873445" cy="222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6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0A19DA-321C-4D94-8BB5-BD9F539B76B1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09D0E-FC7C-4935-A542-8F821EAF77EE}"/>
              </a:ext>
            </a:extLst>
          </p:cNvPr>
          <p:cNvSpPr/>
          <p:nvPr/>
        </p:nvSpPr>
        <p:spPr>
          <a:xfrm>
            <a:off x="3852877" y="-89015"/>
            <a:ext cx="42607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OctopusGame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15CB7D1-A86A-42A6-BEB8-840F1CF244C2}"/>
              </a:ext>
            </a:extLst>
          </p:cNvPr>
          <p:cNvSpPr/>
          <p:nvPr/>
        </p:nvSpPr>
        <p:spPr>
          <a:xfrm>
            <a:off x="7461819" y="451719"/>
            <a:ext cx="4475971" cy="284340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PlayerByIDTree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An AVL tree of players ordered by playerID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6C1578E-474C-4C3A-B8BB-3352ECF36FC1}"/>
              </a:ext>
            </a:extLst>
          </p:cNvPr>
          <p:cNvSpPr/>
          <p:nvPr/>
        </p:nvSpPr>
        <p:spPr>
          <a:xfrm>
            <a:off x="7490565" y="3428998"/>
            <a:ext cx="4418480" cy="308453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PlayerByLevelTree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An AVL tree of playerSeats ordered by (level,id) of the players they point to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7D83DD-DD47-4759-BF49-650F006E356C}"/>
              </a:ext>
            </a:extLst>
          </p:cNvPr>
          <p:cNvSpPr/>
          <p:nvPr/>
        </p:nvSpPr>
        <p:spPr>
          <a:xfrm>
            <a:off x="11135638" y="6036764"/>
            <a:ext cx="914884" cy="687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Global Best Player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8CB23FB-EA93-487D-84FC-75D808A0E9F8}"/>
              </a:ext>
            </a:extLst>
          </p:cNvPr>
          <p:cNvSpPr/>
          <p:nvPr/>
        </p:nvSpPr>
        <p:spPr>
          <a:xfrm>
            <a:off x="316992" y="372650"/>
            <a:ext cx="5779008" cy="2843408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GroupTree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An AVL tree of groups ordered by groupID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D672558-E363-4532-A331-AC4CB102D04B}"/>
              </a:ext>
            </a:extLst>
          </p:cNvPr>
          <p:cNvSpPr/>
          <p:nvPr/>
        </p:nvSpPr>
        <p:spPr>
          <a:xfrm>
            <a:off x="532021" y="3428998"/>
            <a:ext cx="5392790" cy="3197270"/>
          </a:xfrm>
          <a:prstGeom prst="triangl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NonEmptyGroupsTree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An AVL tree of group pointers to groups which are not empty - ordered by groupID of the group they point to</a:t>
            </a: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D062F346-C214-48B8-8FAF-E2E128326975}"/>
              </a:ext>
            </a:extLst>
          </p:cNvPr>
          <p:cNvSpPr/>
          <p:nvPr/>
        </p:nvSpPr>
        <p:spPr>
          <a:xfrm>
            <a:off x="2955975" y="739035"/>
            <a:ext cx="501041" cy="37578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A6F0CA1A-4C31-4576-B1B4-0D3447082131}"/>
              </a:ext>
            </a:extLst>
          </p:cNvPr>
          <p:cNvSpPr/>
          <p:nvPr/>
        </p:nvSpPr>
        <p:spPr>
          <a:xfrm>
            <a:off x="2431559" y="1409178"/>
            <a:ext cx="501041" cy="37578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205B097E-9C0C-4EBF-BDB6-65467B6EBB94}"/>
              </a:ext>
            </a:extLst>
          </p:cNvPr>
          <p:cNvSpPr/>
          <p:nvPr/>
        </p:nvSpPr>
        <p:spPr>
          <a:xfrm>
            <a:off x="3480389" y="1409177"/>
            <a:ext cx="501041" cy="37578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849C7375-08C3-4872-BD5D-EF5BCE93963A}"/>
              </a:ext>
            </a:extLst>
          </p:cNvPr>
          <p:cNvSpPr/>
          <p:nvPr/>
        </p:nvSpPr>
        <p:spPr>
          <a:xfrm>
            <a:off x="1719663" y="2050093"/>
            <a:ext cx="501041" cy="37578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9F5352C1-F96C-4D9D-902D-5008DF7A4B2F}"/>
              </a:ext>
            </a:extLst>
          </p:cNvPr>
          <p:cNvSpPr/>
          <p:nvPr/>
        </p:nvSpPr>
        <p:spPr>
          <a:xfrm>
            <a:off x="2979348" y="3958222"/>
            <a:ext cx="501041" cy="375781"/>
          </a:xfrm>
          <a:prstGeom prst="trapezoi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ECEE5548-CE1B-4775-ABF8-2D126CB9E45C}"/>
              </a:ext>
            </a:extLst>
          </p:cNvPr>
          <p:cNvSpPr/>
          <p:nvPr/>
        </p:nvSpPr>
        <p:spPr>
          <a:xfrm>
            <a:off x="2487534" y="4493708"/>
            <a:ext cx="501041" cy="375781"/>
          </a:xfrm>
          <a:prstGeom prst="trapezoi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7C4F757A-6E7E-4CB0-A764-DF99D9E87F81}"/>
              </a:ext>
            </a:extLst>
          </p:cNvPr>
          <p:cNvSpPr/>
          <p:nvPr/>
        </p:nvSpPr>
        <p:spPr>
          <a:xfrm>
            <a:off x="3457016" y="4532851"/>
            <a:ext cx="501041" cy="375781"/>
          </a:xfrm>
          <a:prstGeom prst="trapezoi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3F72B1F-5FCA-441E-AA3B-E8887D9055BB}"/>
              </a:ext>
            </a:extLst>
          </p:cNvPr>
          <p:cNvCxnSpPr>
            <a:cxnSpLocks/>
            <a:endCxn id="14" idx="2"/>
          </p:cNvCxnSpPr>
          <p:nvPr/>
        </p:nvCxnSpPr>
        <p:spPr>
          <a:xfrm rot="16200000" flipV="1">
            <a:off x="2407850" y="3108018"/>
            <a:ext cx="2896640" cy="250520"/>
          </a:xfrm>
          <a:prstGeom prst="bentConnector3">
            <a:avLst>
              <a:gd name="adj1" fmla="val 884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F2F4429-3229-4DC1-A512-E794D4137816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61492" y="1114816"/>
            <a:ext cx="180175" cy="3031297"/>
          </a:xfrm>
          <a:prstGeom prst="bentConnector4">
            <a:avLst>
              <a:gd name="adj1" fmla="val -126877"/>
              <a:gd name="adj2" fmla="val 53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68B59F7-3B92-4D6F-A991-D2296DC36AAB}"/>
              </a:ext>
            </a:extLst>
          </p:cNvPr>
          <p:cNvCxnSpPr>
            <a:stCxn id="19" idx="1"/>
            <a:endCxn id="15" idx="2"/>
          </p:cNvCxnSpPr>
          <p:nvPr/>
        </p:nvCxnSpPr>
        <p:spPr>
          <a:xfrm rot="10800000">
            <a:off x="1970185" y="2425875"/>
            <a:ext cx="564323" cy="22557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apezoid 27">
            <a:extLst>
              <a:ext uri="{FF2B5EF4-FFF2-40B4-BE49-F238E27FC236}">
                <a16:creationId xmlns:a16="http://schemas.microsoft.com/office/drawing/2014/main" id="{83ECF85A-18FA-459D-AF6F-328EEC58FCCF}"/>
              </a:ext>
            </a:extLst>
          </p:cNvPr>
          <p:cNvSpPr/>
          <p:nvPr/>
        </p:nvSpPr>
        <p:spPr>
          <a:xfrm>
            <a:off x="4438069" y="2091614"/>
            <a:ext cx="501041" cy="37578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9437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nativ maor</dc:creator>
  <cp:lastModifiedBy>nativ maor</cp:lastModifiedBy>
  <cp:revision>2</cp:revision>
  <dcterms:created xsi:type="dcterms:W3CDTF">2021-12-07T16:26:01Z</dcterms:created>
  <dcterms:modified xsi:type="dcterms:W3CDTF">2021-12-07T17:19:57Z</dcterms:modified>
</cp:coreProperties>
</file>