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6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2" r:id="rId9"/>
    <p:sldId id="263" r:id="rId10"/>
  </p:sldIdLst>
  <p:sldSz cx="9601200" cy="12801600" type="A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>
      <p:cViewPr varScale="1">
        <p:scale>
          <a:sx n="53" d="100"/>
          <a:sy n="53" d="100"/>
        </p:scale>
        <p:origin x="2262" y="9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55FFC-2834-4947-A111-D7CF4F6ADEA4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8D402-52F8-41E0-BA82-1AC844BD34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20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F0ACE-E66A-D347-E2D5-7655A4C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1E7FA3-C0A1-057E-37F0-7BE552FA0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DDFB2E-F373-8D43-4534-E28688EB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1F45-62F9-4C13-BD8F-62ABCFD38237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03D55A-F56E-CCF9-36D5-2964638E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46D4DA-FCFA-D0F2-58DE-8E1C058D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AD4E-F320-4205-82A4-6B1201EB3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39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3F250-7FA8-8554-13F8-492A0963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C3C8D7-BCEE-6C4E-1E9C-2B9211FB5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B532AC-B820-610F-23AF-0BFAA6B5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F1C0-6AE9-4566-85A2-2D5BC00447F3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2F1242-CD00-0BB0-D52E-95D9918A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BC3601-5CF1-474F-87BA-CFE35E65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AD4E-F320-4205-82A4-6B1201EB3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DE73FB-5DCD-A632-C2E5-C27E11D32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4F2860-6BDC-0D6A-A5BF-78834B8BC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AB93E3-C7D7-776C-631B-67DB331C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5918-52F6-4696-93AA-158784CFE6B0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77D41-63D0-703A-8A07-21D4DCAF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E3BF85-ADB5-7AA8-05CD-2D78413A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AD4E-F320-4205-82A4-6B1201EB3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91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A008F-E941-E29F-5B8A-2E6433AC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6063EE-71CE-B4E7-0F1C-D2AC6E0B2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93EBFB-D397-0D4F-AA56-4F59E2A8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EA71-3FC7-40D0-AC2E-66269DA9B463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81E56B-6748-3FC8-A6C0-2A58CD63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D64FF9-4B87-F5EE-E106-D151A712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AD4E-F320-4205-82A4-6B1201EB3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71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EB735-9E16-1500-D3F7-5D395052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82" y="3191512"/>
            <a:ext cx="8281035" cy="5325109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268D74-87A4-379E-4A02-9A59F928D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082" y="8566999"/>
            <a:ext cx="8281035" cy="28003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456BC8-CEDC-7A96-1A2D-7B7469FF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F2FB-D75B-431D-B6C0-C9EF2D8CD2C8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90BF44-CF93-DA7D-EB13-3B397D7B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F5AAC4-0903-B1D9-00F9-D4627825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AD4E-F320-4205-82A4-6B1201EB3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16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6B113-FBA1-12EA-A1B5-A0828337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306232-00F7-1DC3-38DA-5577F41BF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C02612-77D0-026C-5ADC-32E4056E8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11E07B-5603-9C7A-7CA2-62D83BBE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753-73D5-4DB8-89B8-FF9081C8B88F}" type="datetime1">
              <a:rPr lang="pt-BR" smtClean="0"/>
              <a:t>16/01/2025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DAA0BD-33D5-271C-95EB-DF25B67C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C6AAED-D804-0DE7-2076-1A8D387C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AD4E-F320-4205-82A4-6B1201EB3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2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0071C-3103-C60D-4F8C-125530F1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681568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742D3E-42FA-E153-6A4E-234A16DFF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E12C77-0B59-F9B1-7ADB-FA62358FB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8DDACE-0302-4BE9-A995-0B4C85EDF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60607" y="3138171"/>
            <a:ext cx="4081761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817FAF-CC42-EEEE-FFB9-3F69B1B8E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0607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EEDE7D-AE5E-E03F-9196-13A6769E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15BB-E2DF-4972-85B9-4934BDAC0196}" type="datetime1">
              <a:rPr lang="pt-BR" smtClean="0"/>
              <a:t>16/01/2025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823F88-17B4-C2A2-C7AF-4040AA3B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E99D0F-F154-9805-92CA-A35E284C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AD4E-F320-4205-82A4-6B1201EB3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73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A259E-09F6-256A-283F-264C2264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C5CA23-1463-652A-86BF-909A94A8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34D8-C3EF-4B62-A6B3-E3CC770A36F9}" type="datetime1">
              <a:rPr lang="pt-BR" smtClean="0"/>
              <a:t>16/01/2025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1A407B-7E99-AE0C-4EA4-9AD86C38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AAED87-AF71-6391-D62C-02896BE9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AD4E-F320-4205-82A4-6B1201EB3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96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CDAE1D-BA46-67EC-A9A0-81E1C0DD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69FF-E46C-4AA4-8C28-C5B5FA73E980}" type="datetime1">
              <a:rPr lang="pt-BR" smtClean="0"/>
              <a:t>16/01/2025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1E93D9-9020-C29A-1E19-2A93EC1C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307EF9-34F1-1999-7513-2580B7B4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AD4E-F320-4205-82A4-6B1201EB3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54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18E0E-D44C-4BD5-560E-743835B6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EEFF7-F896-37C1-63C2-5B498F175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BB4A01-ED0C-770C-814C-27E8BC6B0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A7B68A-A18F-92E4-5466-11A3C5D2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8929-0A9C-41E1-9FC9-11792048B959}" type="datetime1">
              <a:rPr lang="pt-BR" smtClean="0"/>
              <a:t>16/01/2025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DFAAA9-0189-5065-151B-3EE5333E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7EEE13-AB56-151C-7072-86E946BD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AD4E-F320-4205-82A4-6B1201EB3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59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A3C03-4A42-F629-1A29-C3C5931F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5AF667A-2467-A2A4-E94F-3FAC26DA4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004A32-D44C-FDC6-F22F-E3EF3182F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D1B5FE-8706-668D-7194-62662A38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21E4-92B6-4930-9847-AC7D8D0FB5A4}" type="datetime1">
              <a:rPr lang="pt-BR" smtClean="0"/>
              <a:t>16/01/2025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15B911-6F6B-0487-B02A-873889E9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7526C4-0D75-93F1-4B3D-5822931F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AD4E-F320-4205-82A4-6B1201EB3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73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C91458-A752-9757-47FA-3C0A6099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68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D0147B-36F2-11FE-085E-B88B25995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F2206A-536D-8924-D02C-A49A7087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08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05B02-5F5F-423A-A0BF-F8A9EAD374BD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93C463-6F6D-D993-1E46-A813C9C32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0398" y="11865187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17F087-E259-8F85-74DD-43CFC2CEA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0848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7AD4E-F320-4205-82A4-6B1201EB3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13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ftr="0" dt="0"/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oto de um corpo feminino com pelos arrepiados. Imagem 4 de 4">
            <a:extLst>
              <a:ext uri="{FF2B5EF4-FFF2-40B4-BE49-F238E27FC236}">
                <a16:creationId xmlns:a16="http://schemas.microsoft.com/office/drawing/2014/main" id="{1B3193EF-59AE-84D7-A2B1-B757BD4716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7576" y="6096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 descr="Desenho de animal colorido&#10;&#10;Descrição gerada automaticamente com confiança média">
            <a:extLst>
              <a:ext uri="{FF2B5EF4-FFF2-40B4-BE49-F238E27FC236}">
                <a16:creationId xmlns:a16="http://schemas.microsoft.com/office/drawing/2014/main" id="{97A6F1E3-13AB-01F2-391F-DB68D6863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" y="0"/>
            <a:ext cx="9272016" cy="1273505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62864FD-4EB5-887D-D931-E7DE185759EB}"/>
              </a:ext>
            </a:extLst>
          </p:cNvPr>
          <p:cNvSpPr/>
          <p:nvPr/>
        </p:nvSpPr>
        <p:spPr>
          <a:xfrm>
            <a:off x="408112" y="496144"/>
            <a:ext cx="5472608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000" b="1" cap="none" spc="0" dirty="0" err="1">
                <a:ln w="22225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car</a:t>
            </a:r>
            <a:r>
              <a:rPr lang="pt-BR" sz="7000" b="1" dirty="0" err="1">
                <a:ln w="22225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</a:rPr>
              <a:t>neviva</a:t>
            </a:r>
            <a:endParaRPr lang="pt-BR" sz="7000" b="1" cap="none" spc="0" dirty="0">
              <a:ln w="22225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A115927-789A-A996-5663-F2FA3B374A32}"/>
              </a:ext>
            </a:extLst>
          </p:cNvPr>
          <p:cNvSpPr/>
          <p:nvPr/>
        </p:nvSpPr>
        <p:spPr>
          <a:xfrm>
            <a:off x="4080520" y="11297344"/>
            <a:ext cx="521298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Natalia Peixoto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1054700-C29A-30A9-4F19-2AA95FD4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AD4E-F320-4205-82A4-6B1201EB31B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9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4D347DD-F0E9-BC99-BB9D-6F8A65B7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AD4E-F320-4205-82A4-6B1201EB31B4}" type="slidenum">
              <a:rPr lang="pt-BR" smtClean="0"/>
              <a:t>2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F7853ED-F284-CB3D-1A38-B255C37EF0D7}"/>
              </a:ext>
            </a:extLst>
          </p:cNvPr>
          <p:cNvSpPr txBox="1"/>
          <p:nvPr/>
        </p:nvSpPr>
        <p:spPr>
          <a:xfrm>
            <a:off x="1488232" y="2584376"/>
            <a:ext cx="7128792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i="0" dirty="0">
                <a:solidFill>
                  <a:srgbClr val="000000"/>
                </a:solidFill>
                <a:effectLst/>
                <a:latin typeface="-apple-system"/>
              </a:rPr>
              <a:t>Metalinguística</a:t>
            </a:r>
            <a:br>
              <a:rPr lang="pt-BR" sz="4000" dirty="0"/>
            </a:br>
            <a:endParaRPr lang="pt-BR" sz="4000" dirty="0"/>
          </a:p>
          <a:p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Deve-se escrever poesia</a:t>
            </a: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nas linhas da vida.</a:t>
            </a: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Embeber</a:t>
            </a: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boca na boca do companheiro,</a:t>
            </a: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toda sua métrica e rima.</a:t>
            </a: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Transformar os sons dos corpos</a:t>
            </a: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numa </a:t>
            </a:r>
            <a:r>
              <a:rPr lang="pt-BR" sz="4000" b="0" i="0" dirty="0" err="1">
                <a:solidFill>
                  <a:srgbClr val="000000"/>
                </a:solidFill>
                <a:effectLst/>
                <a:latin typeface="-apple-system"/>
              </a:rPr>
              <a:t>onomatopéia</a:t>
            </a: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 lírica,</a:t>
            </a: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com um compasso de 3/4,</a:t>
            </a: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dois amores</a:t>
            </a: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e uma cama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52646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096D0BA-9F7F-EE5D-1AA7-98AD3257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AD4E-F320-4205-82A4-6B1201EB31B4}" type="slidenum">
              <a:rPr lang="pt-BR" smtClean="0"/>
              <a:t>3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CB0881A-2FEB-3D54-ACA1-35B7BE27ACC3}"/>
              </a:ext>
            </a:extLst>
          </p:cNvPr>
          <p:cNvSpPr txBox="1"/>
          <p:nvPr/>
        </p:nvSpPr>
        <p:spPr>
          <a:xfrm>
            <a:off x="1416224" y="1430208"/>
            <a:ext cx="7128792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i="0" dirty="0" err="1">
                <a:solidFill>
                  <a:srgbClr val="000000"/>
                </a:solidFill>
                <a:effectLst/>
                <a:latin typeface="-apple-system"/>
              </a:rPr>
              <a:t>DarkSide</a:t>
            </a:r>
            <a:endParaRPr lang="pt-BR" sz="4000" b="1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pt-BR" sz="4000" dirty="0">
              <a:solidFill>
                <a:srgbClr val="000000"/>
              </a:solidFill>
              <a:latin typeface="-apple-system"/>
            </a:endParaRPr>
          </a:p>
          <a:p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Uma parte de mim apaga,</a:t>
            </a: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a outra inflama.</a:t>
            </a: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Uma é cinza,</a:t>
            </a: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a outra é chama.</a:t>
            </a:r>
            <a:br>
              <a:rPr lang="pt-BR" sz="4000" dirty="0"/>
            </a:b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Uma parte de mim fala,</a:t>
            </a: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a outra grita.</a:t>
            </a: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Uma acalma,</a:t>
            </a: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a outra agita.</a:t>
            </a:r>
            <a:br>
              <a:rPr lang="pt-BR" sz="4000" dirty="0"/>
            </a:b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Uma parte de mim se cala,</a:t>
            </a: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a outra exclama.</a:t>
            </a: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Uma pensa,</a:t>
            </a: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a outra ama.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67633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09DDB2B-5E32-A0C9-7E23-FF1D62D4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AD4E-F320-4205-82A4-6B1201EB31B4}" type="slidenum">
              <a:rPr lang="pt-BR" smtClean="0"/>
              <a:t>4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5366B9-B737-8075-BFEB-32F694E9BC0F}"/>
              </a:ext>
            </a:extLst>
          </p:cNvPr>
          <p:cNvSpPr txBox="1"/>
          <p:nvPr/>
        </p:nvSpPr>
        <p:spPr>
          <a:xfrm>
            <a:off x="1416224" y="1430208"/>
            <a:ext cx="7128792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i="0" dirty="0" err="1">
                <a:solidFill>
                  <a:srgbClr val="000000"/>
                </a:solidFill>
                <a:effectLst/>
                <a:latin typeface="-apple-system"/>
              </a:rPr>
              <a:t>Novaidade</a:t>
            </a:r>
            <a:endParaRPr lang="pt-BR" sz="4000" b="1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pt-BR" sz="4000" dirty="0">
              <a:solidFill>
                <a:srgbClr val="000000"/>
              </a:solidFill>
              <a:latin typeface="-apple-system"/>
            </a:endParaRPr>
          </a:p>
          <a:p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Quero criar raízes</a:t>
            </a: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além terra.</a:t>
            </a: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Galhos além mar,</a:t>
            </a: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folhas além guerra,</a:t>
            </a: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frutos além vida,</a:t>
            </a: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flores além sonhos.</a:t>
            </a: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Quero enterrar</a:t>
            </a: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os velhos amores,</a:t>
            </a: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os velhos desejos,</a:t>
            </a: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as velhas paixões.</a:t>
            </a: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Para germinar</a:t>
            </a: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a novidade,</a:t>
            </a: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a nova idade,</a:t>
            </a: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a nova era.</a:t>
            </a:r>
            <a:br>
              <a:rPr lang="pt-BR" sz="4000" dirty="0"/>
            </a:br>
            <a:r>
              <a:rPr lang="pt-BR" sz="4000" b="0" i="0" dirty="0">
                <a:solidFill>
                  <a:srgbClr val="000000"/>
                </a:solidFill>
                <a:effectLst/>
                <a:latin typeface="-apple-system"/>
              </a:rPr>
              <a:t>Quem me dera.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46965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78AD312-FAFC-E653-6001-A9EB9E39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AD4E-F320-4205-82A4-6B1201EB31B4}" type="slidenum">
              <a:rPr lang="pt-BR" smtClean="0"/>
              <a:t>5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400FFD-0ED5-1B07-7E67-68232A5F01B9}"/>
              </a:ext>
            </a:extLst>
          </p:cNvPr>
          <p:cNvSpPr txBox="1"/>
          <p:nvPr/>
        </p:nvSpPr>
        <p:spPr>
          <a:xfrm>
            <a:off x="1236204" y="429934"/>
            <a:ext cx="7128792" cy="1194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i="0" dirty="0">
                <a:solidFill>
                  <a:srgbClr val="000000"/>
                </a:solidFill>
                <a:effectLst/>
                <a:latin typeface="-apple-system"/>
              </a:rPr>
              <a:t>12 de Janeiro</a:t>
            </a:r>
          </a:p>
          <a:p>
            <a:endParaRPr lang="pt-BR" sz="4000" dirty="0">
              <a:solidFill>
                <a:srgbClr val="000000"/>
              </a:solidFill>
              <a:latin typeface="-apple-system"/>
            </a:endParaRPr>
          </a:p>
          <a:p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Trazia nas mãos uma rosa amarela,</a:t>
            </a:r>
            <a:br>
              <a:rPr lang="pt-BR" sz="3000" dirty="0"/>
            </a:br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dessas que eu gosto mais.</a:t>
            </a:r>
            <a:br>
              <a:rPr lang="pt-BR" sz="3000" dirty="0"/>
            </a:br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Com algumas frases soltas,</a:t>
            </a:r>
            <a:br>
              <a:rPr lang="pt-BR" sz="3000" dirty="0"/>
            </a:br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lamentos e monossílabos,</a:t>
            </a:r>
            <a:br>
              <a:rPr lang="pt-BR" sz="3000" dirty="0"/>
            </a:br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formou um hiato longo,</a:t>
            </a:r>
            <a:br>
              <a:rPr lang="pt-BR" sz="3000" dirty="0"/>
            </a:br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no já decrescente</a:t>
            </a:r>
            <a:br>
              <a:rPr lang="pt-BR" sz="3000" dirty="0"/>
            </a:br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ditongo de nós dois.</a:t>
            </a:r>
            <a:br>
              <a:rPr lang="pt-BR" sz="3000" dirty="0"/>
            </a:br>
            <a:br>
              <a:rPr lang="pt-BR" sz="3000" dirty="0"/>
            </a:br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Essas mãos, cujas linhas</a:t>
            </a:r>
            <a:br>
              <a:rPr lang="pt-BR" sz="3000" dirty="0"/>
            </a:br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tinham escrito meu corpo,</a:t>
            </a:r>
            <a:br>
              <a:rPr lang="pt-BR" sz="3000" dirty="0"/>
            </a:br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nele se apagaram um dia.</a:t>
            </a:r>
            <a:br>
              <a:rPr lang="pt-BR" sz="3000" dirty="0"/>
            </a:br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Teimei em reescrevê-las,</a:t>
            </a:r>
            <a:br>
              <a:rPr lang="pt-BR" sz="3000" dirty="0"/>
            </a:br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sabendo que delas precisaria</a:t>
            </a:r>
            <a:br>
              <a:rPr lang="pt-BR" sz="3000" dirty="0"/>
            </a:br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para me redescobrir</a:t>
            </a:r>
            <a:br>
              <a:rPr lang="pt-BR" sz="3000" dirty="0"/>
            </a:br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fonte de prazer.</a:t>
            </a:r>
            <a:br>
              <a:rPr lang="pt-BR" sz="3000" dirty="0"/>
            </a:br>
            <a:br>
              <a:rPr lang="pt-BR" sz="3000" dirty="0"/>
            </a:br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Com fogo refiz cada linha.</a:t>
            </a:r>
            <a:br>
              <a:rPr lang="pt-BR" sz="3000" dirty="0"/>
            </a:br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Reinventei em ti, meu corpo.</a:t>
            </a:r>
            <a:br>
              <a:rPr lang="pt-BR" sz="3000" dirty="0"/>
            </a:br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Joguei-me numa busca lancinante</a:t>
            </a:r>
            <a:br>
              <a:rPr lang="pt-BR" sz="3000" dirty="0"/>
            </a:br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e já não queres me servir de guia.</a:t>
            </a:r>
            <a:br>
              <a:rPr lang="pt-BR" sz="3000" dirty="0"/>
            </a:br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Vejo em ti o amigo, não só o amante;</a:t>
            </a:r>
            <a:br>
              <a:rPr lang="pt-BR" sz="3000" dirty="0"/>
            </a:br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Porque com prazer e sem carinho,</a:t>
            </a:r>
            <a:br>
              <a:rPr lang="pt-BR" sz="3000" dirty="0"/>
            </a:br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não tem graça me perder.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88485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78AD312-FAFC-E653-6001-A9EB9E39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AD4E-F320-4205-82A4-6B1201EB31B4}" type="slidenum">
              <a:rPr lang="pt-BR" smtClean="0"/>
              <a:t>6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400FFD-0ED5-1B07-7E67-68232A5F01B9}"/>
              </a:ext>
            </a:extLst>
          </p:cNvPr>
          <p:cNvSpPr txBox="1"/>
          <p:nvPr/>
        </p:nvSpPr>
        <p:spPr>
          <a:xfrm>
            <a:off x="1236204" y="1861095"/>
            <a:ext cx="7128792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i="0" dirty="0">
                <a:solidFill>
                  <a:srgbClr val="000000"/>
                </a:solidFill>
                <a:effectLst/>
                <a:latin typeface="-apple-system"/>
              </a:rPr>
              <a:t>Furta-Cor-O</a:t>
            </a:r>
            <a:r>
              <a:rPr lang="pt-BR" sz="4000" b="1" dirty="0">
                <a:solidFill>
                  <a:srgbClr val="000000"/>
                </a:solidFill>
                <a:latin typeface="-apple-system"/>
              </a:rPr>
              <a:t>fusca</a:t>
            </a:r>
            <a:endParaRPr lang="pt-BR" sz="4000" b="1" i="0" dirty="0">
              <a:solidFill>
                <a:srgbClr val="000000"/>
              </a:solidFill>
              <a:effectLst/>
              <a:latin typeface="-apple-system"/>
            </a:endParaRPr>
          </a:p>
          <a:p>
            <a:br>
              <a:rPr lang="pt-BR" sz="3200" dirty="0"/>
            </a:b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-apple-system"/>
              </a:rPr>
              <a:t>Às vezes eu olho pro céu</a:t>
            </a: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-apple-system"/>
              </a:rPr>
              <a:t>e vejo uma semente piscante,</a:t>
            </a: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-apple-system"/>
              </a:rPr>
              <a:t>além, vejo um buraco furta-cor,</a:t>
            </a: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-apple-system"/>
              </a:rPr>
              <a:t>me roubando a cor dos seus olhos.</a:t>
            </a: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-apple-system"/>
              </a:rPr>
              <a:t>Talvez por isso eles (seus) sejam negros.</a:t>
            </a: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-apple-system"/>
              </a:rPr>
              <a:t>O piscante não é ofuscante,</a:t>
            </a: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-apple-system"/>
              </a:rPr>
              <a:t>por mais que rimem.</a:t>
            </a: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-apple-system"/>
              </a:rPr>
              <a:t>É um grãozinho, grão, pequenininho,</a:t>
            </a: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-apple-system"/>
              </a:rPr>
              <a:t>gigantesco em seu piscar.</a:t>
            </a: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-apple-system"/>
              </a:rPr>
              <a:t>Fecha os olhos, lamenta.</a:t>
            </a: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-apple-system"/>
              </a:rPr>
              <a:t>Abre os olhos, lamenta.</a:t>
            </a: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-apple-system"/>
              </a:rPr>
              <a:t>Piscam os olhos, semente.</a:t>
            </a: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-apple-system"/>
              </a:rPr>
              <a:t>Semente que olha, vidro,</a:t>
            </a: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-apple-system"/>
              </a:rPr>
              <a:t>de cor furtada.</a:t>
            </a: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-apple-system"/>
              </a:rPr>
              <a:t>Ofuscada.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24487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78AD312-FAFC-E653-6001-A9EB9E39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AD4E-F320-4205-82A4-6B1201EB31B4}" type="slidenum">
              <a:rPr lang="pt-BR" smtClean="0"/>
              <a:t>7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400FFD-0ED5-1B07-7E67-68232A5F01B9}"/>
              </a:ext>
            </a:extLst>
          </p:cNvPr>
          <p:cNvSpPr txBox="1"/>
          <p:nvPr/>
        </p:nvSpPr>
        <p:spPr>
          <a:xfrm>
            <a:off x="1236204" y="1861095"/>
            <a:ext cx="7128792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i="0" dirty="0">
                <a:solidFill>
                  <a:srgbClr val="000000"/>
                </a:solidFill>
                <a:effectLst/>
                <a:latin typeface="-apple-system"/>
              </a:rPr>
              <a:t>Furta-Cor-O</a:t>
            </a:r>
            <a:r>
              <a:rPr lang="pt-BR" sz="4000" b="1" dirty="0">
                <a:solidFill>
                  <a:srgbClr val="000000"/>
                </a:solidFill>
                <a:latin typeface="-apple-system"/>
              </a:rPr>
              <a:t>fusca</a:t>
            </a:r>
            <a:endParaRPr lang="pt-BR" sz="4000" b="1" i="0" dirty="0">
              <a:solidFill>
                <a:srgbClr val="000000"/>
              </a:solidFill>
              <a:effectLst/>
              <a:latin typeface="-apple-system"/>
            </a:endParaRPr>
          </a:p>
          <a:p>
            <a:br>
              <a:rPr lang="pt-BR" sz="3200" dirty="0"/>
            </a:b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-apple-system"/>
              </a:rPr>
              <a:t>Às vezes eu olho pro céu</a:t>
            </a: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-apple-system"/>
              </a:rPr>
              <a:t>e vejo uma semente piscante,</a:t>
            </a: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-apple-system"/>
              </a:rPr>
              <a:t>além, vejo um buraco furta-cor,</a:t>
            </a: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-apple-system"/>
              </a:rPr>
              <a:t>me roubando a cor dos seus olhos.</a:t>
            </a: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-apple-system"/>
              </a:rPr>
              <a:t>Talvez por isso eles (seus) sejam negros.</a:t>
            </a: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-apple-system"/>
              </a:rPr>
              <a:t>O piscante não é ofuscante,</a:t>
            </a: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-apple-system"/>
              </a:rPr>
              <a:t>por mais que rimem.</a:t>
            </a: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-apple-system"/>
              </a:rPr>
              <a:t>É um grãozinho, grão, pequenininho,</a:t>
            </a: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-apple-system"/>
              </a:rPr>
              <a:t>gigantesco em seu piscar.</a:t>
            </a: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-apple-system"/>
              </a:rPr>
              <a:t>Fecha os olhos, lamenta.</a:t>
            </a: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-apple-system"/>
              </a:rPr>
              <a:t>Abre os olhos, lamenta.</a:t>
            </a: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-apple-system"/>
              </a:rPr>
              <a:t>Piscam os olhos, semente.</a:t>
            </a: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-apple-system"/>
              </a:rPr>
              <a:t>Semente que olha, vidro,</a:t>
            </a: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-apple-system"/>
              </a:rPr>
              <a:t>de cor furtada.</a:t>
            </a: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-apple-system"/>
              </a:rPr>
              <a:t>Ofuscada.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18933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78AD312-FAFC-E653-6001-A9EB9E39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AD4E-F320-4205-82A4-6B1201EB31B4}" type="slidenum">
              <a:rPr lang="pt-BR" smtClean="0"/>
              <a:t>8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400FFD-0ED5-1B07-7E67-68232A5F01B9}"/>
              </a:ext>
            </a:extLst>
          </p:cNvPr>
          <p:cNvSpPr txBox="1"/>
          <p:nvPr/>
        </p:nvSpPr>
        <p:spPr>
          <a:xfrm>
            <a:off x="1416224" y="2224336"/>
            <a:ext cx="7128792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i="0" dirty="0">
                <a:solidFill>
                  <a:srgbClr val="000000"/>
                </a:solidFill>
                <a:effectLst/>
                <a:latin typeface="-apple-system"/>
              </a:rPr>
              <a:t>Algu</a:t>
            </a:r>
            <a:r>
              <a:rPr lang="pt-BR" sz="4000" b="1" dirty="0">
                <a:solidFill>
                  <a:srgbClr val="000000"/>
                </a:solidFill>
                <a:latin typeface="-apple-system"/>
              </a:rPr>
              <a:t>ém Melhor</a:t>
            </a:r>
            <a:endParaRPr lang="pt-BR" sz="4000" b="1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pt-BR" sz="4000" dirty="0">
              <a:solidFill>
                <a:srgbClr val="000000"/>
              </a:solidFill>
              <a:latin typeface="-apple-system"/>
            </a:endParaRPr>
          </a:p>
          <a:p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Preciso aquecer o sol,</a:t>
            </a:r>
          </a:p>
          <a:p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e esfriar a noite.</a:t>
            </a:r>
          </a:p>
          <a:p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Preciso adormecer seu corpo</a:t>
            </a:r>
          </a:p>
          <a:p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e acordar o meu.</a:t>
            </a:r>
          </a:p>
          <a:p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Preciso amar homens</a:t>
            </a:r>
          </a:p>
          <a:p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e mulheres,</a:t>
            </a:r>
          </a:p>
          <a:p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meninos e meninas.</a:t>
            </a:r>
          </a:p>
          <a:p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Preciso viver o dia</a:t>
            </a:r>
          </a:p>
          <a:p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e morrer amanhã.</a:t>
            </a:r>
          </a:p>
          <a:p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Preciso te escrever,</a:t>
            </a:r>
          </a:p>
          <a:p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te dizer,</a:t>
            </a:r>
          </a:p>
          <a:p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te sentir.</a:t>
            </a:r>
          </a:p>
          <a:p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Preciso ser alguém</a:t>
            </a:r>
          </a:p>
          <a:p>
            <a:r>
              <a:rPr lang="pt-BR" sz="3000" b="0" i="0" dirty="0">
                <a:solidFill>
                  <a:srgbClr val="000000"/>
                </a:solidFill>
                <a:effectLst/>
                <a:latin typeface="-apple-system"/>
              </a:rPr>
              <a:t>melhor do que você.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10349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78AD312-FAFC-E653-6001-A9EB9E39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AD4E-F320-4205-82A4-6B1201EB31B4}" type="slidenum">
              <a:rPr lang="pt-BR" smtClean="0"/>
              <a:t>9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400FFD-0ED5-1B07-7E67-68232A5F01B9}"/>
              </a:ext>
            </a:extLst>
          </p:cNvPr>
          <p:cNvSpPr txBox="1"/>
          <p:nvPr/>
        </p:nvSpPr>
        <p:spPr>
          <a:xfrm>
            <a:off x="1236204" y="1144216"/>
            <a:ext cx="7128792" cy="1114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i="0" dirty="0">
                <a:solidFill>
                  <a:srgbClr val="000000"/>
                </a:solidFill>
                <a:effectLst/>
                <a:latin typeface="-apple-system"/>
              </a:rPr>
              <a:t>Amarras</a:t>
            </a:r>
          </a:p>
          <a:p>
            <a:endParaRPr lang="pt-BR" sz="4000" dirty="0">
              <a:solidFill>
                <a:srgbClr val="000000"/>
              </a:solidFill>
              <a:latin typeface="-apple-system"/>
            </a:endParaRPr>
          </a:p>
          <a:p>
            <a:r>
              <a:rPr lang="pt-BR" sz="2200" b="0" i="0" dirty="0">
                <a:solidFill>
                  <a:srgbClr val="000000"/>
                </a:solidFill>
                <a:effectLst/>
                <a:latin typeface="-apple-system"/>
              </a:rPr>
              <a:t>Nasci gauche na vida mesmo sem a ordem de um anjo...</a:t>
            </a:r>
            <a:br>
              <a:rPr lang="pt-BR" sz="2200" dirty="0"/>
            </a:br>
            <a:r>
              <a:rPr lang="pt-BR" sz="2200" b="0" i="0" dirty="0">
                <a:solidFill>
                  <a:srgbClr val="000000"/>
                </a:solidFill>
                <a:effectLst/>
                <a:latin typeface="-apple-system"/>
              </a:rPr>
              <a:t>Mesmo torta, não sou de esquerda, muito menos direita...</a:t>
            </a:r>
            <a:br>
              <a:rPr lang="pt-BR" sz="2200" dirty="0"/>
            </a:br>
            <a:r>
              <a:rPr lang="pt-BR" sz="2200" b="0" i="0" dirty="0">
                <a:solidFill>
                  <a:srgbClr val="000000"/>
                </a:solidFill>
                <a:effectLst/>
                <a:latin typeface="-apple-system"/>
              </a:rPr>
              <a:t>Sou do bloco das que preferem não dizer...</a:t>
            </a:r>
            <a:br>
              <a:rPr lang="pt-BR" sz="2200" dirty="0"/>
            </a:br>
            <a:r>
              <a:rPr lang="pt-BR" sz="2200" b="0" i="0" dirty="0">
                <a:solidFill>
                  <a:srgbClr val="000000"/>
                </a:solidFill>
                <a:effectLst/>
                <a:latin typeface="-apple-system"/>
              </a:rPr>
              <a:t>Nada, muita coisa!</a:t>
            </a:r>
            <a:br>
              <a:rPr lang="pt-BR" sz="2200" dirty="0"/>
            </a:br>
            <a:r>
              <a:rPr lang="pt-BR" sz="2200" b="0" i="0" dirty="0">
                <a:solidFill>
                  <a:srgbClr val="000000"/>
                </a:solidFill>
                <a:effectLst/>
                <a:latin typeface="-apple-system"/>
              </a:rPr>
              <a:t>Sou das que ninguém entende, como a </a:t>
            </a:r>
            <a:r>
              <a:rPr lang="pt-BR" sz="2200" b="0" i="0" dirty="0" err="1">
                <a:solidFill>
                  <a:srgbClr val="000000"/>
                </a:solidFill>
                <a:effectLst/>
                <a:latin typeface="-apple-system"/>
              </a:rPr>
              <a:t>florbela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pt-BR" sz="2200" dirty="0"/>
            </a:br>
            <a:r>
              <a:rPr lang="pt-BR" sz="2200" b="0" i="0" dirty="0">
                <a:solidFill>
                  <a:srgbClr val="000000"/>
                </a:solidFill>
                <a:effectLst/>
                <a:latin typeface="-apple-system"/>
              </a:rPr>
              <a:t>Me disfarço, me critico e me adoro, como a </a:t>
            </a:r>
            <a:r>
              <a:rPr lang="pt-BR" sz="2200" b="0" i="0" dirty="0" err="1">
                <a:solidFill>
                  <a:srgbClr val="000000"/>
                </a:solidFill>
                <a:effectLst/>
                <a:latin typeface="-apple-system"/>
              </a:rPr>
              <a:t>virginia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pt-BR" sz="2200" dirty="0"/>
            </a:br>
            <a:r>
              <a:rPr lang="pt-BR" sz="2200" b="0" i="0" dirty="0">
                <a:solidFill>
                  <a:srgbClr val="000000"/>
                </a:solidFill>
                <a:effectLst/>
                <a:latin typeface="-apple-system"/>
              </a:rPr>
              <a:t>Me assusta e acalma ser portadora de várias almas, como a </a:t>
            </a:r>
            <a:r>
              <a:rPr lang="pt-BR" sz="2200" b="0" i="0" dirty="0" err="1">
                <a:solidFill>
                  <a:srgbClr val="000000"/>
                </a:solidFill>
                <a:effectLst/>
                <a:latin typeface="-apple-system"/>
              </a:rPr>
              <a:t>elisa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pt-BR" sz="2200" dirty="0"/>
            </a:br>
            <a:r>
              <a:rPr lang="pt-BR" sz="2200" b="0" i="0" dirty="0">
                <a:solidFill>
                  <a:srgbClr val="000000"/>
                </a:solidFill>
                <a:effectLst/>
                <a:latin typeface="-apple-system"/>
              </a:rPr>
              <a:t>Me deixo cortar e volto sempre inteira, como a </a:t>
            </a:r>
            <a:r>
              <a:rPr lang="pt-BR" sz="2200" b="0" i="0" dirty="0" err="1">
                <a:solidFill>
                  <a:srgbClr val="000000"/>
                </a:solidFill>
                <a:effectLst/>
                <a:latin typeface="-apple-system"/>
              </a:rPr>
              <a:t>cecília</a:t>
            </a:r>
            <a:br>
              <a:rPr lang="pt-BR" sz="2200" dirty="0"/>
            </a:br>
            <a:r>
              <a:rPr lang="pt-BR" sz="2200" b="0" i="0" dirty="0">
                <a:solidFill>
                  <a:srgbClr val="000000"/>
                </a:solidFill>
                <a:effectLst/>
                <a:latin typeface="-apple-system"/>
              </a:rPr>
              <a:t>ou como a primavera...</a:t>
            </a:r>
            <a:br>
              <a:rPr lang="pt-BR" sz="2200" dirty="0"/>
            </a:br>
            <a:r>
              <a:rPr lang="pt-BR" sz="2200" b="0" i="0" dirty="0">
                <a:solidFill>
                  <a:srgbClr val="000000"/>
                </a:solidFill>
                <a:effectLst/>
                <a:latin typeface="-apple-system"/>
              </a:rPr>
              <a:t>Não gosto de tantas coisas que sempre me acho desperdiçando desgostos.</a:t>
            </a:r>
            <a:br>
              <a:rPr lang="pt-BR" sz="2200" dirty="0"/>
            </a:br>
            <a:r>
              <a:rPr lang="pt-BR" sz="2200" b="0" i="0" dirty="0">
                <a:solidFill>
                  <a:srgbClr val="000000"/>
                </a:solidFill>
                <a:effectLst/>
                <a:latin typeface="-apple-system"/>
              </a:rPr>
              <a:t>E gosto tão mais do que desgosto, que me acho eclética.</a:t>
            </a:r>
            <a:br>
              <a:rPr lang="pt-BR" sz="2200" dirty="0"/>
            </a:br>
            <a:r>
              <a:rPr lang="pt-BR" sz="2200" b="0" i="0" dirty="0">
                <a:solidFill>
                  <a:srgbClr val="000000"/>
                </a:solidFill>
                <a:effectLst/>
                <a:latin typeface="-apple-system"/>
              </a:rPr>
              <a:t>Sou fiel aos </a:t>
            </a:r>
            <a:r>
              <a:rPr lang="pt-BR" sz="2200" b="0" i="0" dirty="0" err="1">
                <a:solidFill>
                  <a:srgbClr val="000000"/>
                </a:solidFill>
                <a:effectLst/>
                <a:latin typeface="-apple-system"/>
              </a:rPr>
              <a:t>príncipios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-apple-system"/>
              </a:rPr>
              <a:t>... Os meios, cada um tem os seus.</a:t>
            </a:r>
            <a:br>
              <a:rPr lang="pt-BR" sz="2200" dirty="0"/>
            </a:br>
            <a:r>
              <a:rPr lang="pt-BR" sz="2200" b="0" i="0" dirty="0">
                <a:solidFill>
                  <a:srgbClr val="000000"/>
                </a:solidFill>
                <a:effectLst/>
                <a:latin typeface="-apple-system"/>
              </a:rPr>
              <a:t>Sou fiel aos sentimentos, pessoas não são fiéis.</a:t>
            </a:r>
            <a:br>
              <a:rPr lang="pt-BR" sz="2200" dirty="0"/>
            </a:br>
            <a:r>
              <a:rPr lang="pt-BR" sz="2200" b="0" i="0" dirty="0">
                <a:solidFill>
                  <a:srgbClr val="000000"/>
                </a:solidFill>
                <a:effectLst/>
                <a:latin typeface="-apple-system"/>
              </a:rPr>
              <a:t>Não tenho problemas em me olhar no espelho, mas através dele me assusto.</a:t>
            </a:r>
            <a:br>
              <a:rPr lang="pt-BR" sz="2200" dirty="0"/>
            </a:br>
            <a:r>
              <a:rPr lang="pt-BR" sz="2200" b="0" i="0" dirty="0">
                <a:solidFill>
                  <a:srgbClr val="000000"/>
                </a:solidFill>
                <a:effectLst/>
                <a:latin typeface="-apple-system"/>
              </a:rPr>
              <a:t>Tenho um amor, a Vida, e várias paixões que vêm com ela.</a:t>
            </a:r>
            <a:br>
              <a:rPr lang="pt-BR" sz="2200" dirty="0"/>
            </a:br>
            <a:r>
              <a:rPr lang="pt-BR" sz="2200" b="0" i="0" dirty="0">
                <a:solidFill>
                  <a:srgbClr val="000000"/>
                </a:solidFill>
                <a:effectLst/>
                <a:latin typeface="-apple-system"/>
              </a:rPr>
              <a:t>Gosto de mergulhos de cabeça, erguida, sempre.</a:t>
            </a:r>
            <a:br>
              <a:rPr lang="pt-BR" sz="2200" dirty="0"/>
            </a:br>
            <a:r>
              <a:rPr lang="pt-BR" sz="2200" b="0" i="0" dirty="0">
                <a:solidFill>
                  <a:srgbClr val="000000"/>
                </a:solidFill>
                <a:effectLst/>
                <a:latin typeface="-apple-system"/>
              </a:rPr>
              <a:t>Sou autora das minhas poesias.</a:t>
            </a:r>
            <a:br>
              <a:rPr lang="pt-BR" sz="2200" dirty="0"/>
            </a:br>
            <a:r>
              <a:rPr lang="pt-BR" sz="2200" b="0" i="0" dirty="0">
                <a:solidFill>
                  <a:srgbClr val="000000"/>
                </a:solidFill>
                <a:effectLst/>
                <a:latin typeface="-apple-system"/>
              </a:rPr>
              <a:t>Escuto a música que meus ouvidos gostam,</a:t>
            </a:r>
            <a:br>
              <a:rPr lang="pt-BR" sz="2200" dirty="0"/>
            </a:br>
            <a:r>
              <a:rPr lang="pt-BR" sz="2200" b="0" i="0" dirty="0">
                <a:solidFill>
                  <a:srgbClr val="000000"/>
                </a:solidFill>
                <a:effectLst/>
                <a:latin typeface="-apple-system"/>
              </a:rPr>
              <a:t>vejo o mundo na cor que quero,</a:t>
            </a:r>
            <a:br>
              <a:rPr lang="pt-BR" sz="2200" dirty="0"/>
            </a:br>
            <a:r>
              <a:rPr lang="pt-BR" sz="2200" b="0" i="0" dirty="0">
                <a:solidFill>
                  <a:srgbClr val="000000"/>
                </a:solidFill>
                <a:effectLst/>
                <a:latin typeface="-apple-system"/>
              </a:rPr>
              <a:t>falo o que penso</a:t>
            </a:r>
            <a:br>
              <a:rPr lang="pt-BR" sz="2200" dirty="0"/>
            </a:br>
            <a:r>
              <a:rPr lang="pt-BR" sz="2200" b="0" i="0" dirty="0">
                <a:solidFill>
                  <a:srgbClr val="000000"/>
                </a:solidFill>
                <a:effectLst/>
                <a:latin typeface="-apple-system"/>
              </a:rPr>
              <a:t>e não vivo só porque respiro.</a:t>
            </a:r>
            <a:br>
              <a:rPr lang="pt-BR" sz="2200" dirty="0"/>
            </a:br>
            <a:r>
              <a:rPr lang="pt-BR" sz="2200" b="0" i="0" dirty="0">
                <a:solidFill>
                  <a:srgbClr val="000000"/>
                </a:solidFill>
                <a:effectLst/>
                <a:latin typeface="-apple-system"/>
              </a:rPr>
              <a:t>Uso todos os sete buracos da minha cabeça</a:t>
            </a:r>
            <a:br>
              <a:rPr lang="pt-BR" sz="2200" dirty="0"/>
            </a:br>
            <a:r>
              <a:rPr lang="pt-BR" sz="2200" b="0" i="0" dirty="0">
                <a:solidFill>
                  <a:srgbClr val="000000"/>
                </a:solidFill>
                <a:effectLst/>
                <a:latin typeface="-apple-system"/>
              </a:rPr>
              <a:t>e invento outros ao longo do corpo.</a:t>
            </a:r>
            <a:br>
              <a:rPr lang="pt-BR" sz="2200" dirty="0"/>
            </a:br>
            <a:r>
              <a:rPr lang="pt-BR" sz="2200" b="0" i="0" dirty="0">
                <a:solidFill>
                  <a:srgbClr val="000000"/>
                </a:solidFill>
                <a:effectLst/>
                <a:latin typeface="-apple-system"/>
              </a:rPr>
              <a:t>Sou movida a prazer, e não satisfação.</a:t>
            </a:r>
            <a:br>
              <a:rPr lang="pt-BR" sz="2200" dirty="0"/>
            </a:br>
            <a:r>
              <a:rPr lang="pt-BR" sz="2200" b="0" i="0" dirty="0">
                <a:solidFill>
                  <a:srgbClr val="000000"/>
                </a:solidFill>
                <a:effectLst/>
                <a:latin typeface="-apple-system"/>
              </a:rPr>
              <a:t>Tento dialogar a mente com o coração.</a:t>
            </a:r>
            <a:br>
              <a:rPr lang="pt-BR" sz="2200" dirty="0"/>
            </a:br>
            <a:r>
              <a:rPr lang="pt-BR" sz="2200" b="0" i="0" dirty="0">
                <a:solidFill>
                  <a:srgbClr val="000000"/>
                </a:solidFill>
                <a:effectLst/>
                <a:latin typeface="-apple-system"/>
              </a:rPr>
              <a:t>Arrasto as correntes das quais não me liberto.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254331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</TotalTime>
  <Words>896</Words>
  <Application>Microsoft Office PowerPoint</Application>
  <PresentationFormat>Papel A3 (297 x 420 mm)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Caixa Economica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Natalia Peixoto do Amaral</dc:creator>
  <cp:lastModifiedBy>Natalia Peixoto do Amaral</cp:lastModifiedBy>
  <cp:revision>4</cp:revision>
  <dcterms:created xsi:type="dcterms:W3CDTF">2024-12-23T15:23:06Z</dcterms:created>
  <dcterms:modified xsi:type="dcterms:W3CDTF">2025-01-16T19:06:08Z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e7aacd-7cc4-4c31-9e6f-7ef306428f09_Enabled">
    <vt:lpwstr>true</vt:lpwstr>
  </property>
  <property fmtid="{D5CDD505-2E9C-101B-9397-08002B2CF9AE}" pid="3" name="MSIP_Label_fde7aacd-7cc4-4c31-9e6f-7ef306428f09_SetDate">
    <vt:lpwstr>2024-12-23T17:38:06Z</vt:lpwstr>
  </property>
  <property fmtid="{D5CDD505-2E9C-101B-9397-08002B2CF9AE}" pid="4" name="MSIP_Label_fde7aacd-7cc4-4c31-9e6f-7ef306428f09_Method">
    <vt:lpwstr>Privileged</vt:lpwstr>
  </property>
  <property fmtid="{D5CDD505-2E9C-101B-9397-08002B2CF9AE}" pid="5" name="MSIP_Label_fde7aacd-7cc4-4c31-9e6f-7ef306428f09_Name">
    <vt:lpwstr>_PUBLICO</vt:lpwstr>
  </property>
  <property fmtid="{D5CDD505-2E9C-101B-9397-08002B2CF9AE}" pid="6" name="MSIP_Label_fde7aacd-7cc4-4c31-9e6f-7ef306428f09_SiteId">
    <vt:lpwstr>ab9bba98-684a-43fb-add8-9c2bebede229</vt:lpwstr>
  </property>
  <property fmtid="{D5CDD505-2E9C-101B-9397-08002B2CF9AE}" pid="7" name="MSIP_Label_fde7aacd-7cc4-4c31-9e6f-7ef306428f09_ActionId">
    <vt:lpwstr>419358ce-d58c-407b-b397-762d576244b7</vt:lpwstr>
  </property>
  <property fmtid="{D5CDD505-2E9C-101B-9397-08002B2CF9AE}" pid="8" name="MSIP_Label_fde7aacd-7cc4-4c31-9e6f-7ef306428f09_ContentBits">
    <vt:lpwstr>1</vt:lpwstr>
  </property>
</Properties>
</file>