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45C7"/>
    <a:srgbClr val="4F2270"/>
    <a:srgbClr val="58267E"/>
    <a:srgbClr val="D182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3E2302-7648-6B9D-626B-1A3FA6AB4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0FCCDE4-21EC-83FE-5BDE-4ED3055F0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1B22EB-7872-5C7C-4AF2-FB06FCB2D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3D8CC1E-0D95-51DD-3EB1-7A3BE864E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C4CF33-C958-A4C7-A3E0-868633A83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0652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2409A4-3CC1-42DC-77CD-9D3C2BBA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BCC498D-0F25-B58A-7A39-E29FA65F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79A7D1-73B1-8647-9D71-50B1F090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18E719-A428-1809-3E01-4A68C3350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9E1E7D-52E7-A79A-3E93-4E28F4B8E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0272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43C9F1-F4A1-037F-9BCA-39F8D1759B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E0C89BF-5422-3F1F-E575-1505092D1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A1D724-781D-FE7B-AFB5-913E5A46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7BF2CF-8B4A-C803-7E4E-46C67DE3B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38127F-F9B9-8AB5-725A-2AB6B170E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2910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862BF7-5DD7-5033-47B8-86C69C0C2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2A14FF-D3DE-253D-34E8-49485E87B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8A5F54-7297-9501-6B38-153492216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24015D-C1FF-43F5-A44C-63D184411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0520C7-40DA-7AB6-06B6-BF282883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8822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5F730E-AA23-D8BB-2A42-2AD3A2C18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4204A4-2231-AC66-BDD0-7052C3104A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2618E2-22D5-752E-A448-EAB4C8F71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CA927BC-1D16-2CEA-E0EA-321C1361C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44370-0A8A-3257-7BDE-D9B65D6A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8642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FE7F32-09E7-933C-FA17-838C3E53D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37FB45-5CFC-0E1C-8845-637DB74CB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3EFE63-DD9F-B6BF-F37D-7E5A770AF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0C3AB10-A842-057E-343D-3428727B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A28002-7DD9-2BA4-880D-9A70E331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6F7015E-E533-690F-6A7E-B2B39FB30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25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75310E-F99D-2B32-ABA4-0042FCEFF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89BAB10-C436-894F-1F21-86D1EF8CF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897945D-1004-96C6-38F5-B7DFE1CE6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F45A27-9B86-33BD-D0C2-D9D346F662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A0F9C3B-AAF3-9154-D0E1-E3A85CB89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9A16786-CE3B-0D95-D284-D1D51936A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C764FC9-8DA7-8703-537A-3A26F39FE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BDE39A6-9C66-37CB-64A0-EA4922167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3291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640A5-E264-AAA9-F1EF-FC8495F2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B607D1-9EBF-0536-0FE1-6B45C609A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01FABC1-F821-C8F0-FA24-2A7F757C8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A293E79-3C14-94AF-6D35-0E09EFC99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9368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1F104E3-3410-7BB3-8E10-22612DDB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F05F885-15EE-F5DA-E588-4AB8C7803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7001367-0F3E-F7C3-B3E9-CDE214981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4008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8C4DC-3F10-3A56-1F79-E16C07B0F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9BBE347-1C86-6BCA-9763-60A8C43A7C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C4AE47-7B6B-9A0D-26AF-2289DF3EBB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BBBFD-FDED-BE64-14C1-92799A3D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5B1530-E3B9-7199-C73B-E0ECC54F6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0205C0-78DB-F521-881B-547A82DF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3064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E3077-73C8-FA66-FC68-7288068E3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10CA1D-A72C-0292-C3D6-F855F04F59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D1CAC1-9CE0-C84F-9DC8-FCAABB797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B859DC8-9E19-6B48-A66D-95E94F085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65B380-1D7F-63D6-7543-B09B3E01A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571F7E-BC5F-A846-7C55-3F1C08A95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796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DC806C7-2E5B-5B8D-8EEA-6DD51D27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5249BC-4E5E-8BBC-7564-AEA93505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8CC544-8B91-A286-E417-21832BAAD6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EFD34-0FE5-41E1-A74F-3C233EDB116D}" type="datetimeFigureOut">
              <a:rPr lang="pt-BR" smtClean="0"/>
              <a:t>20/09/2024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06C1879-3471-39EF-D6EB-04782CC19A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92EEC1D-45D1-6610-46A1-97C87D4F69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EFBCF-F9B5-41A5-8A3D-6C660E0A63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0839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F3D6DD5B-4AE2-5339-988E-09E670B68AA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33500" y="571499"/>
              <a:ext cx="9525000" cy="5715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5" name="Suplemento 4" title="Microsoft Power BI">
                <a:extLst>
                  <a:ext uri="{FF2B5EF4-FFF2-40B4-BE49-F238E27FC236}">
                    <a16:creationId xmlns:a16="http://schemas.microsoft.com/office/drawing/2014/main" id="{F3D6DD5B-4AE2-5339-988E-09E670B68A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33500" y="571499"/>
                <a:ext cx="9525000" cy="571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67690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E41F0A6E-6F28-4774-A061-6843255B7B51}">
  <we:reference id="wa200003233" version="2.0.0.3" store="pt-BR" storeType="OMEX"/>
  <we:alternateReferences>
    <we:reference id="WA200003233" version="2.0.0.3" store="WA200003233" storeType="OMEX"/>
  </we:alternateReferences>
  <we:properties>
    <we:property name="pptInsertionSessionID" value="&quot;F98FA4D3-0A77-4760-A30E-F7F563B9AE44&quot;"/>
    <we:property name="reportUrl" value="&quot;/groups/me/reports/0d43a77f-de49-435c-a1c0-a71b534fd45b/ReportSection?experience=power-bi&amp;pbi_source=storytelling_addin&quot;"/>
    <we:property name="reportName" value="&quot;sales report - modulo6&quot;"/>
    <we:property name="reportState" value="&quot;CONNECTED&quot;"/>
    <we:property name="embedUrl" value="&quot;/reportEmbed?reportId=0d43a77f-de49-435c-a1c0-a71b534fd45b&amp;config=eyJjbHVzdGVyVXJsIjoiaHR0cHM6Ly9XQUJJLU5PUlRILUVVUk9QRS1GLVBSSU1BUlktcmVkaXJlY3QuYW5hbHlzaXMud2luZG93cy5uZXQiLCJlbWJlZEZlYXR1cmVzIjp7InVzYWdlTWV0cmljc1ZOZXh0Ijp0cnVlfX0%3D&amp;disableSensitivityBanner=true&quot;"/>
    <we:property name="pageName" value="&quot;ReportSection&quot;"/>
    <we:property name="pageDisplayName" value="&quot;Principal&quot;"/>
    <we:property name="datasetId" value="&quot;1cadca2f-3b63-48b2-a808-fd54fb2c382f&quot;"/>
    <we:property name="backgroundColor" value="&quot;#FFFFFF&quot;"/>
    <we:property name="bookmark" value="&quot;H4sIAAAAAAAAA+1azXLbNhB+FQ8vuWg6APHL3GIlTTuTtpm4zaXjwxJYyMzQpEqCjt2MXiiv0RfrkpSd2JYiR3JSpbEvJhfkYn++D9gF9S7xRTsv4eJXOMXkcfJz5QsHvm4OTDJJqlEog8ilFzl3nNnU+NxLSaP1PBZ11SaP3yURmhnG10XbQdlrIuGfx5MEyvIlzPq7AGWLk2SOTVtXUBZ/4/gwDcWmw8UkwfN5WTfQqzyKELFXe0aP0z2ZwH8QNCO4WJzhEbo4Sl/hvG7i5f0kacerwaTrY72yYcJpXUUoKlLcy7hwqRNgMiU0D0pkwppe3hbVrFya+OHd3y/mfTginse8Pu8jkL8h/b2mxYJcsEJwablmCj3kVhunYKO29gTo/y1dzAaXptypNGQp8zZkgfXvhqKMS+Pzi2fn84YiTfEfdU0pbrO6oQyWyRDRBtt26f5PBTbQuJOLF3iGgxnPVo/fHnrZ1JS4ePEammJMUN01Dm8/OMpfYRiGqlhE0kYmV1C5ok9279kSaVfKyNLLCUj8tE99/9hH9iyv/+oKOPB44CHCqGrpSvLLP+9HwUn9dtogqfDJY7aYXAXmiT8jE0h6MypPZrMGZ3CJkevuTOuyO10hv5ObH/l0cAQljtIfu2oJSHbb3mOSfBIrQM9OT6CJ1/FySQya8s1HDFii4WJAyHeQ/uOBOM6kRmrHM2KM1hhSHvRGEsIQtcMuxsGgG1zMhNMWjUMiYkit4F6wHVUi5ywg17kOWjJurDRhI72/DRRP7rQc3ZdV07qrImF8CzbFBvEU5nfi0vOm7uZDLu7f8BG3jKFVWgNtRBIDBm5c+oCIr4uIu6Lh2sr6pQCBLkgjTSZpEQvoZKq423HV8VSdWCrvEFJjTVBc32FtLE6phLuti0taZU0wggWXC8VQOrmtLut0plSwufEWqXDiGct3XbMNItOeKRs4y40QOt1s3trKjgUugAfLc0c0dSnTmdupGrsv0Fztl5+J9LYsHDbXHE1OkYr4/qLfYQdH5uNEBY7jtR+GcfDzXfKiIN9H3a+h7Hq1jw4xvkWsHpFNiwHINEPjsTkcufK0aC4Lcj75QqvSMiSL4zXkHWxt75W6yylH3uYh1+ipZMiMVS7Lde42g3lNFxBYTp2EQpUJZiVVIcFuTdiUp54aHOCeCOYdBgFyzzeYP6oitgdHdenvoXh20Pibq/sabKY3sfmfeztSyabMUu8tmMuZ1UGEbO9rhKdF6/qN7T7an73P4CecHROoHQputVJKSidQuVRu7uofErgPzo4JpN6PihXKoKCeTXjmbbq5EPg2qvRvP3vrPF2mThsJFjLrcyqCmTUumD1P3fS350ffQ+JW+zmmzSkrjOIehPFCIHdGZNsX8ti31dRrOEkbaZoHBuC3Lc4A0FhrlPPUu2uk5oA/nOFsYxVd+s7FbfoYV3YtBRv9ITQrT0b3CufrF6ivedDwIdxjw5JC7oMGjbRAsiCklSlu3bA4y1BpA8qIVIvUZn7XTt7l0lhjg+HamIzLLDi+o0qhwXDff63JvXRprkwOG5n7NZhwhLNTrFYx4X/3LeOBubvAow/v8stt/+54NJOcFN5jlYxMDFYoEIqDk8qDDlbve6uxn7vTek5uxLivqy4+gPvzwT38rT6crLvYzsHhS6hwxSElYQAqj355ve6gcvg9wtUh5WLxL3vuRkUIIQAA&quot;"/>
    <we:property name="initialStateBookmark" value="&quot;H4sIAAAAAAAAA4VRTWsCMRD9KyVnKbuu7kdvWnoo1g+0eBEps5tZSYlJSLJSK/73TrKC0IuXJPMy896bmQvjwhkJ5wUckb2wd8VFA1zbp4INmOrB6XI5m0/Ws6/FZP5GsDZeaOXYy4V5sAf0W+E6kIGCwN1+wEDKFRxC1IJ0OGAGrdMKpPjFPpm+vO3wOmD4Y6S2ECg3HjwG2hOlU0za6XNGitB4ccINNr5H12i09be4TZIqS7AdpVWJw3KU1+NQ4/rfaPNxfhCNxl618iAUGQjYkJcNllXLIRkXHFqeJ03AnVAHeWvlXvt5NmFe4ki9hznV36QYeK5XajSv8rJMeV20WcZ5gWlZ5Q+5IFqedt5T4/8oI+sdYUekZYSH7rwz0OAKFMW7CzNW0wa8wJhHEwfFkd/eNtwfwqPt9bcguyAdV8eiCFkStcQHBWGhLNrah+MP6eb4vVwCAAA=&quot;"/>
    <we:property name="isFiltersActionButtonVisible" value="true"/>
    <we:property name="isVisualContainerHeaderHidden" value="false"/>
    <we:property name="reportEmbeddedTime" value="&quot;2024-09-22T18:33:22.381Z&quot;"/>
    <we:property name="creatorTenantId" value="&quot;9744600e-3e04-492e-baa1-25ec245c6f10&quot;"/>
    <we:property name="creatorUserId" value="&quot;10032000AC686749&quot;"/>
    <we:property name="creatorSessionId" value="&quot;0f74e662-fe68-4d1d-98a8-019ecd343389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2606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>Vivo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Natalia Toledo Tasso</dc:creator>
  <cp:lastModifiedBy>Natalia Toledo Tasso</cp:lastModifiedBy>
  <cp:revision>2</cp:revision>
  <dcterms:created xsi:type="dcterms:W3CDTF">2024-09-20T23:07:02Z</dcterms:created>
  <dcterms:modified xsi:type="dcterms:W3CDTF">2024-09-22T18:33:47Z</dcterms:modified>
</cp:coreProperties>
</file>