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45C7"/>
    <a:srgbClr val="4F2270"/>
    <a:srgbClr val="58267E"/>
    <a:srgbClr val="D182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E2302-7648-6B9D-626B-1A3FA6AB4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FCCDE4-21EC-83FE-5BDE-4ED3055F0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1B22EB-7872-5C7C-4AF2-FB06FCB2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D8CC1E-0D95-51DD-3EB1-7A3BE864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C4CF33-C958-A4C7-A3E0-868633A8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65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409A4-3CC1-42DC-77CD-9D3C2BBA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CC498D-0F25-B58A-7A39-E29FA65F6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79A7D1-73B1-8647-9D71-50B1F090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18E719-A428-1809-3E01-4A68C335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9E1E7D-52E7-A79A-3E93-4E28F4B8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27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43C9F1-F4A1-037F-9BCA-39F8D1759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0C89BF-5422-3F1F-E575-1505092D1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A1D724-781D-FE7B-AFB5-913E5A46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7BF2CF-8B4A-C803-7E4E-46C67DE3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38127F-F9B9-8AB5-725A-2AB6B170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91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62BF7-5DD7-5033-47B8-86C69C0C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2A14FF-D3DE-253D-34E8-49485E87B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8A5F54-7297-9501-6B38-15349221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24015D-C1FF-43F5-A44C-63D18441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0520C7-40DA-7AB6-06B6-BF282883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82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F730E-AA23-D8BB-2A42-2AD3A2C1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4204A4-2231-AC66-BDD0-7052C3104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2618E2-22D5-752E-A448-EAB4C8F7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A927BC-1D16-2CEA-E0EA-321C1361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B44370-0A8A-3257-7BDE-D9B65D6A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64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E7F32-09E7-933C-FA17-838C3E53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37FB45-5CFC-0E1C-8845-637DB74CB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3EFE63-DD9F-B6BF-F37D-7E5A770AF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C3AB10-A842-057E-343D-3428727B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A28002-7DD9-2BA4-880D-9A70E331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F7015E-E533-690F-6A7E-B2B39FB3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2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5310E-F99D-2B32-ABA4-0042FCEF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9BAB10-C436-894F-1F21-86D1EF8CF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97945D-1004-96C6-38F5-B7DFE1CE6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F45A27-9B86-33BD-D0C2-D9D346F66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A0F9C3B-AAF3-9154-D0E1-E3A85CB89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9A16786-CE3B-0D95-D284-D1D51936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764FC9-8DA7-8703-537A-3A26F39F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BDE39A6-9C66-37CB-64A0-EA492216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29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640A5-E264-AAA9-F1EF-FC8495F2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B607D1-9EBF-0536-0FE1-6B45C609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1FABC1-F821-C8F0-FA24-2A7F757C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93E79-3C14-94AF-6D35-0E09EFC9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36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1F104E3-3410-7BB3-8E10-22612DDB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F05F885-15EE-F5DA-E588-4AB8C780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001367-0F3E-F7C3-B3E9-CDE21498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00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8C4DC-3F10-3A56-1F79-E16C07B0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BBE347-1C86-6BCA-9763-60A8C43A7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C4AE47-7B6B-9A0D-26AF-2289DF3EB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BBBFD-FDED-BE64-14C1-92799A3D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5B1530-E3B9-7199-C73B-E0ECC54F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0205C0-78DB-F521-881B-547A82DF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06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E3077-73C8-FA66-FC68-7288068E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10CA1D-A72C-0292-C3D6-F855F04F5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D1CAC1-9CE0-C84F-9DC8-FCAABB797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859DC8-9E19-6B48-A66D-95E94F08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65B380-1D7F-63D6-7543-B09B3E01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571F7E-BC5F-A846-7C55-3F1C08A9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96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C806C7-2E5B-5B8D-8EEA-6DD51D27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5249BC-4E5E-8BBC-7564-AEA935051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CC544-8B91-A286-E417-21832BAAD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6C1879-3471-39EF-D6EB-04782CC19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2EEC1D-45D1-6610-46A1-97C87D4F6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83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Suplemento 6" title="Microsoft Power BI">
                <a:extLst>
                  <a:ext uri="{FF2B5EF4-FFF2-40B4-BE49-F238E27FC236}">
                    <a16:creationId xmlns:a16="http://schemas.microsoft.com/office/drawing/2014/main" id="{406044B5-DE44-63ED-E38A-0D307327592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Suplemento 6" title="Microsoft Power BI">
                <a:extLst>
                  <a:ext uri="{FF2B5EF4-FFF2-40B4-BE49-F238E27FC236}">
                    <a16:creationId xmlns:a16="http://schemas.microsoft.com/office/drawing/2014/main" id="{406044B5-DE44-63ED-E38A-0D30732759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67690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B0296E6D-686F-4AEF-8427-8D79993C336B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F98FA4D3-0A77-4760-A30E-F7F563B9AE44&quot;"/>
    <we:property name="reportUrl" value="&quot;/groups/me/reports/bcc27a42-7a8d-415f-8f63-0459a9e62b90/ReportSectionf00930ef4198e2846b53?experience=power-bi&amp;pbi_source=storytelling_addin&quot;"/>
    <we:property name="reportName" value="&quot;sales report - modulo7&quot;"/>
    <we:property name="reportState" value="&quot;CONNECTED&quot;"/>
    <we:property name="embedUrl" value="&quot;/reportEmbed?reportId=bcc27a42-7a8d-415f-8f63-0459a9e62b90&amp;config=eyJjbHVzdGVyVXJsIjoiaHR0cHM6Ly9XQUJJLU5PUlRILUVVUk9QRS1GLVBSSU1BUlktcmVkaXJlY3QuYW5hbHlzaXMud2luZG93cy5uZXQiLCJlbWJlZEZlYXR1cmVzIjp7InVzYWdlTWV0cmljc1ZOZXh0Ijp0cnVlfX0%3D&amp;disableSensitivityBanner=true&quot;"/>
    <we:property name="pageName" value="&quot;ReportSectionf00930ef4198e2846b53&quot;"/>
    <we:property name="pageDisplayName" value="&quot;Home&quot;"/>
    <we:property name="datasetId" value="&quot;982a14ea-b861-40c9-824f-cc79debfffb3&quot;"/>
    <we:property name="backgroundColor" value="&quot;#FFFFFF&quot;"/>
    <we:property name="bookmark" value="&quot;H4sIAAAAAAAAA4VRTWsCMRD9KyVnKYmr++GxPRVKkVq8iIfZzaykxCQkWakV/3tndgWhFy9J5s3kvTczF6FNChbOH3BEsRJvTpsOtI9PlZgJN4FLANUuZCfnqgUJqlIFUtaHbLxLYnURGeIB89akASwzEbjbzwRYu4YDRz3YhDMRMCbvwJpfnIopleOA15nAn2B9BKbcZMjItCcqp5gsqOeCFKHL5oQb7PKEfmLwMd/iXsqmkNgvVFPjvF6U7ZL/pCk72nxcz6KjsVfvMhhHBhib67rDuuk1yGWlodel7BhPxh3srZX7369z4LGZI/XOc2q/SZF5rldqtGzKula6rfqi0LpCVTflQy4YLb8MOVPj/yhH1jsijkjL4IcfcgrQ4RocxbuLCNHTBrLBsY4mDk6jvr0j3+8mY5z0t2AHlh5XJ0aZPR9/+dDJPzMCAAA=&quot;"/>
    <we:property name="initialStateBookmark" value="&quot;H4sIAAAAAAAAA81X32/bOAz+Vwa99MU4+LeTvaVZCgxdt6Ld9Q4YioGW6ESDIxmynDUX5H8/ynbbpE2TdliH5iUWTVHkx480tWJC1lUJy88wR/aefVRCchDavMuYx1QnPP7y5fRsdHH6/fPobEJiXVmpVc3er5gFM0V7JesGSmeChN+uPQZleQ5TtyqgrNFjFZpaKyjlf9gp0ytrGlx7DG+qUhtwJi8tWHRmF6ROazo7+CuiE4FbucBL5LaTXmClje3XPvCBn0MQICZ5kgziTCDtqbu3rZuH9d2hrWNjrSxIRQ44GSkOgywCnmEQxJkvgmjo5LVU07IP5X7v12Xl8KpnUDkPdP6DTnR21msKtAhEPMiTOMwFRJjFQZAWB21ZvLG5vnlsLRNRkBRF4uMgo4CGCL5/0JqcU1Z22IowzDDhwyDw8zBPwmEXZSFL2wOR9wxZsZNWWBR+LsLhIIy5L3gShshD97anzB4lj9nOmTEle6oN8a0kYXeWM3F1m/zQYydGz4lSK9bzsyDNibLSLt1CKlBcOjJ5rIvQXxP7/pmhwXYXJVPIjjNkQlv3N7mpDNZ1L/yotmV1v69s5uqx9qVuDMcLLO4XrVMOxHOjieWtY/QoGm5JTN5cQdm0dUF2P0mKsctLKybdo9EcjCxLOGrVn1AagzHoxHu1zhx3VadzvXa/667ANkJ4Vmi7IH4yRo/N9M+xQUqncBkgQb50xlso+2SPxIIMkcJDf0bTqcEp3CZp8irO/q2krd9d6lK0b04a1XcS/7H7DrK9RcTLpibsURyDGc/A2O2CooURaI6XbfgfpLntWkTnydsK3dGza6204cdGv+xLc/n8YngRY67briPSOA1BDHHAMeXA0zQpHnWdt8UjeiykPcwh77C/L3OJSlyT0kN/NsUvZXF7/tvn71OQvwZ3D6LcEReiKPE5BDFwUWQJZJDxX/305gLTKC04FQOP8jQZ5Dn8ehG8UtN4MbnfaDFuTxx/+rt4sCRrDpaSvrMmd1L939/an7eS3rfoBP2U05AZAkKMWTJMgj/Fzt/f8upSchoxN5Flc6QLjHuYourmKQqk6o6TWN8Hu/20b0ZdbM6ot+4+Z0Ad63lFs2D9cHUqFQUYe+wTFvbZQN6Np4t9EF7I6ay1uWOeTD6wfojs2q0ACzvwUQ2BKPnEOblqU77Xnsfmurtw7VE9Okb7E1Ed3XnwRAncTdev0utbd3exRTe2roDjOSjcAQlFBkrgIUDay3GHCRFV5uUhWNyVeSMn/wMviULDvg8AAA==&quot;"/>
    <we:property name="isFiltersActionButtonVisible" value="false"/>
    <we:property name="isVisualContainerHeaderHidden" value="false"/>
    <we:property name="reportEmbeddedTime" value="&quot;2024-09-22T21:36:22.546Z&quot;"/>
    <we:property name="creatorTenantId" value="&quot;9744600e-3e04-492e-baa1-25ec245c6f10&quot;"/>
    <we:property name="creatorUserId" value="&quot;10032000AC686749&quot;"/>
    <we:property name="creatorSessionId" value="&quot;d62de88b-4e87-4fe6-b59d-2a3d7574e1c8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2789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Vivo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Natalia Toledo Tasso</dc:creator>
  <cp:lastModifiedBy>Natalia Toledo Tasso</cp:lastModifiedBy>
  <cp:revision>3</cp:revision>
  <dcterms:created xsi:type="dcterms:W3CDTF">2024-09-20T23:07:02Z</dcterms:created>
  <dcterms:modified xsi:type="dcterms:W3CDTF">2024-09-22T21:36:55Z</dcterms:modified>
</cp:coreProperties>
</file>