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7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226C0-D3C4-30D7-2C73-1ACD15CD6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8B3CC8-D31D-97FA-4342-F7C35CEC5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0D1B6B-4E5C-63E4-A0AD-67A22CA2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98DC-99CF-4913-91F5-4742646DE8F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672512-1303-E8FE-5DF2-AF34BFFD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A119AA-9B3F-F1CB-32D0-005DB48E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6C59-CD8C-4ECF-8CC0-88FEB2F13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26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5EDE7-4939-115F-48C1-F899BAA8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0BC188-BB35-C7C4-3433-ABA8633B8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C96B27-1D4D-0EAE-0B2A-D45B0D623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98DC-99CF-4913-91F5-4742646DE8F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E652E5-05F4-B2A6-2B9C-632574A9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8EF120-B10F-EDD0-219D-94E1633A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6C59-CD8C-4ECF-8CC0-88FEB2F13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61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B98A84-7CCA-BA15-A2D1-BF3D50372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9B523C-8B90-EC4A-122C-925D9DABB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9D40A0-73CB-647A-85B4-7361539F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98DC-99CF-4913-91F5-4742646DE8F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1A5ADE-1BDB-88C3-C8BB-1CFBA100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DB149B-DD31-3040-2035-78D48D73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6C59-CD8C-4ECF-8CC0-88FEB2F13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34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E18E5-C95C-ABD2-F397-4F2E94F2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E6FBF8-FC70-7DD2-83DC-E4F0839B1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A378BF-6021-EDBC-3305-16F4ADF8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98DC-99CF-4913-91F5-4742646DE8F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442878-0089-49A2-529E-FE3FCDF4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6E4C06-D056-1DA8-6C39-7AFF783F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6C59-CD8C-4ECF-8CC0-88FEB2F13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40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ED084-0452-33C2-4D2E-4AD0991C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A95F13-5032-10EC-9DFB-8024B6EAB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37343D-116B-5FE0-59A9-AAE0EAF0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98DC-99CF-4913-91F5-4742646DE8F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701AC9-9335-4CD7-EAB4-AC62B310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6782F1-763A-8AC2-7D8B-2D0EDCDD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6C59-CD8C-4ECF-8CC0-88FEB2F13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73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640B1-7798-EE3A-7C53-6685B811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26E7E4-E256-FE9E-303C-A86466829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831D67-F71F-93C1-B453-5E2AACEC0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A896D9-8608-2BB3-1745-121C09F6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98DC-99CF-4913-91F5-4742646DE8F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BE0AE7-1522-E757-BF7C-CE1C868B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808E37-C6A9-2EF0-2599-A1D0D29C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6C59-CD8C-4ECF-8CC0-88FEB2F13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00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10497-438C-19CB-24BC-AF4E5183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4F45D1-89E0-BB6B-3D6C-607DD3C7E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C7AB47-8021-80F6-65F3-7417A1374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6FD26F-C6BE-42EC-8A23-4DAB6AEA7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6F1439-1EF9-09C2-C0A9-3E224C3A7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125895-09CE-361A-E42E-C0881E40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98DC-99CF-4913-91F5-4742646DE8F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7A9D69-D646-E75D-D361-E426262E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681F83-9E60-047C-B33F-4A466ED8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6C59-CD8C-4ECF-8CC0-88FEB2F13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04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F062B-06C0-046F-29EB-7DF6AA57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A4D69F-9716-B179-8A86-194248DC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98DC-99CF-4913-91F5-4742646DE8F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900AD-990F-77A0-CE6E-6E7E9A75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191944-6EF4-E33C-DBE3-74D52BED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6C59-CD8C-4ECF-8CC0-88FEB2F13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11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FDA7BF-C5C4-BB95-A065-673A5E76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98DC-99CF-4913-91F5-4742646DE8F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4AE0BF-C594-2A84-B03B-24A9319D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B48C92-B694-4B55-0C6B-06E30B8E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6C59-CD8C-4ECF-8CC0-88FEB2F13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27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BC44C-BB13-9875-C351-2814F32A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6A8E0-2AEF-29F9-C144-B256D70B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744D2C-2084-837B-2BE7-6AA509577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03669A-C662-AEAA-FDFA-96D27459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98DC-99CF-4913-91F5-4742646DE8F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42ECA9-00D2-FB46-D81E-9A6D25A1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534311-0696-19FE-2746-E133FA96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6C59-CD8C-4ECF-8CC0-88FEB2F13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54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D9526-B25F-DE9A-6BF1-8412EFC66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EB57E3-3454-F2F4-0134-9210B9DD0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FE79EF-5B91-2B22-0E55-6EBFC8A9A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44496F-2075-315E-F6FF-418735D1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98DC-99CF-4913-91F5-4742646DE8F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A7D25E-A058-8653-B8A2-FA688F63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ABEFCB-D80D-73C7-F1A5-B9857090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C6C59-CD8C-4ECF-8CC0-88FEB2F13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13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3ED009-4151-1E90-270F-8F895274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8E150-39C5-D0B8-A692-24465374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DEA9CB-8BBD-C65F-C35D-EAE0BE25D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098DC-99CF-4913-91F5-4742646DE8FB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682A90-ABE8-378E-CADC-E1A6B3CC4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E154B7-C95F-A8D0-3ED9-26EF638C7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C6C59-CD8C-4ECF-8CC0-88FEB2F138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13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C6D01-54DE-0027-A310-E676AB51F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Página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6AFCC2-9381-13E5-EAB9-E83BC3C970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69DAA7D5-784E-7AC0-4659-B3D3C0913D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726435"/>
                  </p:ext>
                </p:extLst>
              </p:nvPr>
            </p:nvGraphicFramePr>
            <p:xfrm>
              <a:off x="0" y="138223"/>
              <a:ext cx="12369800" cy="646459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69DAA7D5-784E-7AC0-4659-B3D3C0913D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38223"/>
                <a:ext cx="12369800" cy="64645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4941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2ACB65F0-8E28-47E1-8AA7-03DD04EF4E10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F98FA4D3-0A77-4760-A30E-F7F563B9AE44&quot;"/>
    <we:property name="reportUrl" value="&quot;/groups/me/reports/24defd5d-e4b1-44b9-b924-04742eef15a8/ReportSection?experience=power-bi&amp;pbi_source=storytelling_addin&quot;"/>
    <we:property name="reportName" value="&quot;sales report - desafio dio&quot;"/>
    <we:property name="reportState" value="&quot;CONNECTED&quot;"/>
    <we:property name="embedUrl" value="&quot;/reportEmbed?reportId=24defd5d-e4b1-44b9-b924-04742eef15a8&amp;config=eyJjbHVzdGVyVXJsIjoiaHR0cHM6Ly9XQUJJLU5PUlRILUVVUk9QRS1GLVBSSU1BUlktcmVkaXJlY3QuYW5hbHlzaXMud2luZG93cy5uZXQiLCJlbWJlZEZlYXR1cmVzIjp7InVzYWdlTWV0cmljc1ZOZXh0Ijp0cnVlfX0%3D&amp;disableSensitivityBanner=true&quot;"/>
    <we:property name="pageName" value="&quot;ReportSection&quot;"/>
    <we:property name="pageDisplayName" value="&quot;Página 1&quot;"/>
    <we:property name="datasetId" value="&quot;6085a67e-ad34-4cb5-950e-56a23e7f85e0&quot;"/>
    <we:property name="backgroundColor" value="&quot;#FFFFFF&quot;"/>
    <we:property name="bookmark" value="&quot;H4sIAAAAAAAAA+1azW7bRhB+FYOXXJRi/39ya5ykLZq2QdymhyKH2d1ZmQVFqiSVxg3yQn2NvliHpJzYjmyltJu6iAEB4u5yZ+fnm9mZkd4UqezWFZx8DyssHhTf1KmMkJr2QBeLop4mHUidPDAAJlEwhwYZrTbrvmzqrnjwpuihXWL/ouw2UA2UaPKXl4sCquoZLIdRhqrDRbHGtmtqqMo/cHqZlvp2g28XBb5eV00LA8mjHnocyL6i12lMLPAvJJ0IsS9f4RHGfpp9juum7U/Hi6KbnkaWzq8NxMYDD5u6h7ImwsMcSsEhBdQ5O4tWqZz8MN+V9bLasvh+748n60Ed3THQN8kffiXqA523b0kAnQ1qmX3iHnTSOjsd5tIylkcDGJWTILnnLkczl5a3QkOMMWO0OWoLEtNeWuWK7LZDxhhN0Mq4wLXWzkpm8ly+nLMh0cd4L51hNsq4n68eX/eheb1DyiQh2gQQg0nJC5U1zuVMBSuiNgQJE2XGxBObTUtEzgVAIFhA1I6ekphLizkZcjLgXEClhbAm89m0rLLROM6D1UL6pA2fjVYGXGlCKmSOwZEvaSuHvbms+q2jhZPHr9ctRQWKFROtL9MrqCNBcXT9Frtu66dfLpctLuHUbR+fWzxsqs1qx/xRs2kjPscRjY/rvuxP6Ixc1nRGOYSZgc9nbUMBaFz5qS777uCoqdK48mRTb+MEG4bHze+HLVIQSsPES5q5Ui0R2nReKzRoE7YPT0aJH5XtaRgSiwuM/+fSkngDTINENGRA5QRKC5aLdMtN+KjsYrOp++5zsOAVwk4GNBYySOl9TlxSKI0+33YfPDiCCj8L610m6WQ6FRxmisM+GB+CYkoHvOWmu/O9swbUUilneaacKFNyFUTWt933Dn/46uhzsN1uObdms5SNcfTaBi89go/Ozk2BKOaKKMF6LQ0n81NKu5/WpclsUClklmXMQWVnIoCbnf4zJjIljY7LJKQSSsWk59ICI0NyTlGap0JSxgPO5stJSckGN0xjguCMjRpmyxgzqIDRe0W6spk7tz/JvqTE8dFw5kVyiWqAZIXUsD8xhhFbDzd9P9ahF8ERfIhUOgWqNQXVYd74a1Q6SivPo4tOcuZMNg5D3BttDsmll01LtX31QcC5sTg5VO0zgkhXlRHbc4IWK2yX4yW4RKrVh00ky3o6q8Tuvbznn16cNgwo2jxpm9W4bdvayHTCLikWxcQHcboofj7GFsddh02dyv6dilZraMvu4ujbsk7jYU8x9x+ty2kwsnSZCp+Xy+OR4NOyn+Qn4aDaDLsSvdSXK7wnGJf3mb8vzI+MPRg/92j3FN/eDuLQq7BDdV0Pbf9o22TBESrzTloUqybto3LvIfa/I9bvebv0kuAXL4kbxuagk6mJRGu/nukWjbx2W8Pf6JEvt6V7jkLwqEX2giWXfWbXctqvS1JzG49PnuIrrD7k9t36h0unPL4gDE/9ti0eZ0m89a53xIrdgD7Dz/b5t00JBwkPBoxOpLaiFN/99We3I5AsbknudGN1C9C7h8fkihdTqJ0Q3aJh8pnPwPyT41iuBROSMSkgR9AAuP+2+3/gY/FJb2d6TJvYz7mgY7XpSNmYHkK7E6+3KuW/vNj+GMe6eXVPOIaYEHhCg1ZaiEO1r66ZVibJpLHAQ4SklXBK2/1Z79UkgclMHAobgzYW2ZBQ33nbDK6OcLnCepa3pabe9Hdu9k/1POh1+1vmWECMeWlxXKaE9ZSqUuFLZStXBO2shVFDHnYH7k8L7rur5HoYH3FM8VmZyD0VEcZgFjzv78JcHfe9jMahjUg+kYWTnO6Wa5JEzllGboLJRjFunbL5zttmcHU49J4JUjO8rW8RV7D+qPLiq7bZrG8Ut+8Z3x+bGUOnjQFpuMKMmdso7tDyadHysUj5V4LcWbCM4SNmZZX1igJcxqiE5vFaEWmkuqvD2Gz6bg0Rn0GNO3plZCao0/SXmSuaXOMfnM403/4GkAadoVklAAA=&quot;"/>
    <we:property name="initialStateBookmark" value="&quot;H4sIAAAAAAAAA+1a227cNhD9FUMvedkU4p3MW+xcWuSKOE0fiqAYksO1Aq20lbRJ3CA/1N/oj3UkreNL1l5XdlMXMbCARVIczuXMcGasT1ks2mUJh89hgdm97KcqFgFi3eyobJZV4+TuixdPnt1/9eS35/efPaTpetkVddVm9z5lHTRz7N4U7QrKngRN/vp2lkFZvoR5P0pQtjjLlti0dQVl8QeOL9NS16zw8yzDj8uybqAnud9Bhz3Z9/Q6jels9oOgEyF0xXvcx9CNs69wWTfd0XiWtePTwNLptZ7YcOBeXXVQVES4n0PBGUSPKiVr0EiZouvn26Kal2sWj/e+Plz2emgPgP6S/P4dUe/pfP5MAqikUYnkInOgolLJKj+VljYsaMAgrQDBHLMp6Km0nOEKQggJg0lBGRAYt9IqFmS3DTKGoL2S2nqmlLJG5DpN5cta4yP9tHPC6twEEbbz1eHHztcfN0gZBQQTAYLXMTouk8KpnElveFCaIKGDSBhZzCfT4oExDuAJFhCUpafIp9LKrfAparDWo1ScG53YZFpGmqAtY94oLlxUmk1Gaw5MKkIqJIbeki8pI/q9qSi7taP5w4cflw1FBYoVI6378T1UgaA4uH6Dbbv20/vzeYNzOHLbh6cW9+pytdgwv1+vmoCvcEDjw6orukM6IxUVnVH0Yabn82VTUwAaVn6uiq7d2a/LOKw8WlXrOJH3w4P6w16DFIRiP/GWZi5US4AmntYKDZqIze7hIPGDojkKQ3x2hvH/XFoSr4epF4iaDCgtR2HAMB5vuAkfFG2oV1XXfg8WvEDY0YDaQAIhnEuRCQqlwaWb7oM7+1Did2G98yQdTSe9xURx2HntvJe5VB5vuOlufe+kAZWQ0hqWKCdKlFx5ntRN9729F4/3vwfbbZZzbTZD2RhDp4x3wiG4YM3UFIhiLg8CjFNCMzI/pbTbaZ2bzHoZfcqTCMnLZHUAsJPT/zzniZJGy0TkQnIpQ1RTaYEWPlorKc2TPkrtACfzZYWgZIPpXGEEb7UJCibLGBJIj8E5SboyiVm7Pck+p8RxQbPc8Wgj1QDRcKFge2IMA7Z2V1031KFnweGdD1Q6eao1OdVhTrsrVDpSSceCDVaw3OqkLfqwNdrskUvP64aK+vKrgHNtcbKv2icEkbYsAjanBM0W2MyHS3COVKv3m0iW5XhWge2xvKef3hw1DCjaPGrqxbBt3dNIdMImKWbZyAdxOst+OcAGh117dRWL7ouKFktoivbs6ElRxeGwp5i6S+tyHAwsnafCV8X8YCD4tOhG+Uk4KFf9rkgvdcUC7/Ccibu5u8v16zy/N/zu0O4xvn3uxaFXYYPq2g6a7sG6yYIDVKadNMsWddxG5c4udh8Qq2Pezr0k2NlL4pqx2etkbCLR2rsT3aKB13Zt+Gs98u26dE+BcxYUT47n0SaX8is57Y8FqbkJB4dP8T2WX3P7Zf3rpSMe3xCGx37bGo+TJF571xdi2WZAn+Bn/fz7qoCdiDs9RkdSa1GyZ3/92W4IJLMbkjtdW90C9O7eAbni2RRqI0TXaBh95jsw/+g4himec5HngkMKoABw+233/8DH7JvezvQYV6GbckGHctWSsjHuQrMRrzcq5T+/2L6MY12/ukccQ4gILKJGIwyEvtqXV0wro8iFNsB8gKgkt1KZ7VnvxSQhF4k45CZ4pQ3mfUJ9620TuNrH+QKrSd4W62rV3brZP9Vzr9f1PzGHAmLIS7ODIkasxlSVCl8qW5kkaCfFtezzsFtwf1tw314lV8P4gGOKz1IH5qiI0BoTZ2l7F+biuO9E0BZNQPKJxK1gdLdckSQylidk2uukZc6MlSbdetsErvb63jNBaoK3dQ3iApaXKi8eN/Vqea24PWZ8e2zOc7RKaxCaSUyYmAn8Fi3fFi2XRcq/EuROgmUIHyFJI42TFOASBskVC1eKSAPVTR3GetW1Swj4Eirc0CsjM0EVx09mLmhyDR84jVgmlgpfbuuK9Z89nWjW/Q0vg04tgiUAAA==&quot;"/>
    <we:property name="isFooterCollapsed" value="true"/>
    <we:property name="isFiltersActionButtonVisible" value="true"/>
    <we:property name="isVisualContainerHeaderHidden" value="false"/>
    <we:property name="reportEmbeddedTime" value="&quot;2024-09-19T23:10:15.094Z&quot;"/>
    <we:property name="creatorTenantId" value="&quot;9744600e-3e04-492e-baa1-25ec245c6f10&quot;"/>
    <we:property name="creatorUserId" value="&quot;10032000AC686749&quot;"/>
    <we:property name="creatorSessionId" value="&quot;fa89b981-076c-486c-b990-33e3c59ff9b4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Página 1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Página 1</dc:title>
  <dc:creator>Natalia Toledo Tasso</dc:creator>
  <cp:lastModifiedBy>Natalia Toledo Tasso</cp:lastModifiedBy>
  <cp:revision>1</cp:revision>
  <dcterms:created xsi:type="dcterms:W3CDTF">2024-09-19T23:09:42Z</dcterms:created>
  <dcterms:modified xsi:type="dcterms:W3CDTF">2024-09-19T23:23:26Z</dcterms:modified>
</cp:coreProperties>
</file>