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2E049-219E-5556-F844-84DEE138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A8D30C-EA9C-5F6F-D51C-F337BCF90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D731E-0569-3936-ADC3-2E41D8D0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BA847-31A0-B0A4-58E4-2A882BC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42DA61-FAF8-A063-C288-7918A439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86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9C09F-8A71-7B92-DC22-3D7A98BD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3BF8CD-9888-49F9-8F63-F571CEE56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4F9278-159F-A727-C4D4-AE20612E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3A3F2-78DC-3064-3414-DBDC9302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86864-2E61-669B-B135-F1504C8E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00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F8445F-F9E3-DA44-6A9A-5143D0921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039074-B2A9-92C8-14D0-87E2F7E4F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DE80F-9FFE-9508-C60C-D6A1567F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F02C7-AA74-B5EE-CFBF-3E3FF787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06BCE-7ED9-B5DB-CF28-6E9A9EED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15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9DBC5-2F8A-A752-F9C6-A8B8CBBF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6756C-80E1-2DF5-6BF9-1B72ABF9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72142C-11F3-CE73-BFCB-FC996E37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CF8CD-B8BF-2B32-B8BB-15946C19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80082-5D5F-E71D-446A-0B914E14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2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C0A6-8008-30D6-5E2F-CD15B326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F82273-69FA-ABEF-D0D5-EBAC5C8A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E43DD-CD7D-42F1-BA08-67F2E294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2CDCD-DF6D-4E5D-FB3C-6A291A48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E57E76-B8DB-AAF7-D1C9-096CBE14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19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5113-9C17-F3C1-5788-06F49DC6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3BBE6-D334-B941-2A6C-353CBA082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E081E1-5B65-FB12-6E11-43876778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24A54D-32C5-3F00-7780-886B88C9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FE8396-510A-A3CF-DDB4-062EAC20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8B814C-1B6C-1310-884B-294F263A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0509C-71A0-E63F-8941-54B73845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FA98D4-DDE5-2761-8D88-74B71806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0B1AB2-74F0-CC15-F420-53DD3236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339109-99A7-D143-C9B9-F18611C31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5668B-9777-E72E-66D8-6D3AFC900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83EB3D-ECC1-616D-AE95-34D7590B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AEFF8F-B58B-42B4-E641-4734E083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FFEEF1-CCA9-4A6C-7D64-4FEAD88F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29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4F140-7535-4ACE-9716-BEB7E9B1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C8F726-97F5-A72D-C055-00B0FD0E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7BFE27-2D02-EDA0-0173-0E647C20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6D87F7-C2C1-B7E8-5670-4D5F2C77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2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77BE58-EA3E-1169-1CFF-ACF6C609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C342A8-A959-AAF4-5201-079CEFA1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41F585-56F0-0366-E89B-090B14A1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1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89EC8-ACE0-A225-1F72-A3D83317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1D8217-D1A9-54A9-7B59-A322EE007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8BBF9E-ED6C-7A25-057F-D88987FA2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2AF542-68A5-7133-2AC8-A4196650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49668E-1DE3-41C2-0077-771272C5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5283FC-23BB-483D-73F4-CECD8DAF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9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98C1F-D6F2-13CB-3370-D7BB2861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D7C1B5-5805-8C1A-CBD3-795A16AAF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FA708A-E04C-2B5B-0807-F99DC6EDB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0367DB-F5B9-A722-220C-A6A81608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942954-30A0-4EF2-4CDD-E3FFD16E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EF6C66-6269-983A-A8FF-CAB4A39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27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6F0AAA-F20A-D0A8-1851-66041A06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C7348D-5A4C-2CF5-8C71-A8B165E5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A84FA7-2814-16AE-12B4-3D96CE265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0EA0-6ACF-470E-8FD7-8BA5BEADAF45}" type="datetimeFigureOut">
              <a:rPr lang="pt-BR" smtClean="0"/>
              <a:t>28/08/2024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7DBDF-3BDA-771A-050D-6C16EE0C9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5F5BA5-F193-A8B4-D1D7-035BDB280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5D44-F7B4-4CAE-A878-0F76AA093C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6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67399-DDEB-CE0B-7CAD-F4B859EFB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Sample Financials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2677BB-5BD7-4EA2-A944-1679C89E8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BEAF6D54-21E5-A4F6-EC36-04D39D33F3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0626342"/>
                  </p:ext>
                </p:extLst>
              </p:nvPr>
            </p:nvGraphicFramePr>
            <p:xfrm>
              <a:off x="180753" y="148856"/>
              <a:ext cx="11791507" cy="65709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BEAF6D54-21E5-A4F6-EC36-04D39D33F3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753" y="148856"/>
                <a:ext cx="11791507" cy="65709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15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67399-DDEB-CE0B-7CAD-F4B859EFB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Sample Financials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2677BB-5BD7-4EA2-A944-1679C89E8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FE581504-E6A4-A744-5230-2D3D817E30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950607"/>
                  </p:ext>
                </p:extLst>
              </p:nvPr>
            </p:nvGraphicFramePr>
            <p:xfrm>
              <a:off x="127591" y="159488"/>
              <a:ext cx="11972260" cy="649649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FE581504-E6A4-A744-5230-2D3D817E30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91" y="159488"/>
                <a:ext cx="11972260" cy="64964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39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 title="Microsoft Power BI">
                <a:extLst>
                  <a:ext uri="{FF2B5EF4-FFF2-40B4-BE49-F238E27FC236}">
                    <a16:creationId xmlns:a16="http://schemas.microsoft.com/office/drawing/2014/main" id="{267527CF-282E-6678-A9EA-5BA660CBDC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9068459"/>
                  </p:ext>
                </p:extLst>
              </p:nvPr>
            </p:nvGraphicFramePr>
            <p:xfrm>
              <a:off x="233915" y="170121"/>
              <a:ext cx="11855303" cy="651775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 title="Microsoft Power BI">
                <a:extLst>
                  <a:ext uri="{FF2B5EF4-FFF2-40B4-BE49-F238E27FC236}">
                    <a16:creationId xmlns:a16="http://schemas.microsoft.com/office/drawing/2014/main" id="{267527CF-282E-6678-A9EA-5BA660CBDC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15" y="170121"/>
                <a:ext cx="11855303" cy="65177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981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CB1A8CF4-F56C-474A-BC51-84EFEA8A0F80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B8FE2DA2-F954-47D7-85C6-7C74C565E828&quot;"/>
    <we:property name="reportUrl" value="&quot;/groups/me/reports/c92c6e08-7b3f-4de8-977e-b75df89dc9dd/ReportSection?experience=power-bi&quot;"/>
    <we:property name="reportName" value="&quot;Sample Financials&quot;"/>
    <we:property name="reportState" value="&quot;CONNECTED&quot;"/>
    <we:property name="embedUrl" value="&quot;/reportEmbed?reportId=c92c6e08-7b3f-4de8-977e-b75df89dc9dd&amp;config=eyJjbHVzdGVyVXJsIjoiaHR0cHM6Ly9XQUJJLU5PUlRILUVVUk9QRS1G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0be78ad6-ed52-4e07-b8d8-115288515967&quot;"/>
    <we:property name="backgroundColor" value="&quot;#FFFFFF&quot;"/>
    <we:property name="bookmark" value="&quot;H4sIAAAAAAAAA+1Y3U7jOBR+FeQbdqW0yl/blDsGWC0aWCGKuFmhlWOfpB65ScZ2WDqIF9rX2BfbYzvptNCBETvs7CAqVUrs4+Pv/H059i3hQjeSLn+jCyB75LjiglFeq52IBKTygxmDhBdFGo2m4XQ0niY8CXG2boyoK032bomhqgRzKXRLpdWEg7+TOIppnkwpTSEJM2BJGkfkKiBUyjNaWpmCSg0BaUDpuqJSfAKvAqeMauEuIHDTyFpRu9HMUAN2s2sUx3cEFg0TxEGZEdcwA2b86Dk0tTL9e0C0f3JAN+esMrfhQV0ZKipUbMe2AsfxQkjTieTLo5tGoZVo+7KxTjpAdGWt0HuSONwKtO42Oahlu3BPRxvjs7pVDM6hcFOVEWaJmgpR0YoJ64Y7dMGZqtFBbgYfecuMG57Xfx4owE052QvvghWOfX6Nq3H0Poj9slRQ0t7woxdBuDOjEvzoL23VeTl8iPcKR7SoStlF/HMoLrwZjYCDOVXG5ln+AeNl3Y6LasVBvVs6zx8K1QcyDu4B/67W3l31WYnCH9bSr0sSD//bZ8WVc7Qo5xL/xi7XIHsX4Y6cGnpKG5/Lvbphv95KaIZqj7l30qKhSujeZf3be1HZEAbkBArzUtl93htwIrDkfH5cUtna1Ng9tdVa0V2UtL5G8QUYao2ztDNrFz+tWedj9DO5skHxFfwZ5ulq3e1ateiXCk9AGGVz4M6SYwMLv5PgYNUI0D9sDAJybWe65ApRohPwWYnaIp4knLF8PMknozDMUwbpG6l+FUKbwTtn6AW4RzXRM4iVouz/n1kfM/k7sitO5TBJ0zArsDFIw+l0EsdZ9mQe/xgf5eA/rbsZlAvkvefV3a8CGUmx+fIErkE+BLOafzjVQ7hEKvWNpQP+TIO6vnmljGzYeGhbViu2hqd7/tgKusNhx35+vKrOFLJf1Y865bHgvGa/nP79l97imCcZj8lWY2kC95m7lfye5pPX7Nku4163kV36eBaHUTZOOSvyEQt5RnkexuHzWfw1u+2Njb4tG2mJTY3a4B88vqjSmdadYW5J49G5IwEeTSp+2F1+gMvJrT05LgYjFrAbh1E6CKeDcHIRZXvpaC9Khlk6dr06npVq/pSm3XdUC7Y6X32JH524fmPH12Dkih1dDdNK9zduPr6qlv5Sr4s5tuDSrvSzH1tQS8TsJNbO3hbJcIVyuAXD0DoXlQmNH2dJG22ryN79Bf2pePkels85kJ/UyEgWwAXNJfwxpjxLQxgNsGEvBillxSDPYjrIIUlinAnzKLnfofrAO3Rnoqp6aDYV/oXFztNfMHlzHxRSde2O4L0z+pKrWikDwuZCcgXV+i3Ccq0qt5Q2ckNy0lt1UZdIVKvtulqfZsWIj9KITfNRPOITOp66RH2U1gzcmLy+2eyr3G8709Wt0Q1lcEYr2MZ4Ngc58CeIyl0ge1pDNAID/bULfCNw9w/sWApUABcAAA==&quot;"/>
    <we:property name="initialStateBookmark" value="&quot;H4sIAAAAAAAAA+1Y3XLiNhR+FcY3uQHGf4DhjpB02kmyy4RMbnYyO7J1cLQjJK8kp6EZXqiv0RfrkWyzC2GhQ7fdlglX8tHR0XfO+fRZ+MWjTBecLN+RBXgj7xdBWUaoVK3Aa3uiMp6/f391M769+vhufHOJZlkYJoX2Ri+eISoHc890SbgNgcYPD22PcD4luX2aE66h7RWgtBSEs9+gcsYpo0pYtT14LrhUxIacGWLAhn1Cd3zGvYNuhDuSzLAnmEFmKustFFKZ5rnt6WrkIG3O2WBuw4kUhjCBga0tDEKSRkNCYoj8BLIoDgNrnzNuapd0eflcKMwHs1wWtg4TRJdLhQXinsOtQOt6k4nk5cKNLjfsM1mqDG5h7qaEYWaJkeZMEJExW4YVlmCqJBbIzeCQlplx5kf560QBbkq9kb9qr3GM6ROuRus2iHGeK8hJk/jlP4KwNSMcKutPpair7L/G+4AWzUTO645/acVdlUbBYPJIlLGMSj9hv2zZcZFUFNT50lX+gqmmkWF7C/gPzXb10LASnT99Rb+aJBX878+Kh5WdCmgU0SxL+4N00PP9NM4gfqPvX0Jo+9maYhVgq6nBERQm6Pvf5/C+lH8sj1MYxLGfzFGCY384HIRhkhzk8f9D/tr/6rmbQb4AceS5+5mBIip7XF7DE/DXYNbzr6caCPdEseoV7oAfmVB9CVkH8zZyvLCXA+v2FZ56/LlkpEWhRYkhVag6FW8s5N6i7GvOKdfl5o/f9Y7CHFS8jJcajybQirk7xe+wnpxyZWvGnXaSNX0qFYde0o9pNk97mU8TQlM/9I9X8VMu25safV810hwvNWpDf7wF4F9SO7DbOMYVFToGbh4Evaj/ZoLj5It3zZCnVfh7wksbGReDYQs4C/0g7vjDjj+4C5JR3BsFUTeJ+2eeo/5C0kORzs6JZpnzdwfmG/ro3PWbOp5Ckmt1dGeYCN1826j6qyR3o6bneAXndmU1+7kEtUTMzuML1q5F0l2j7O7A0LXFxWBM48uZk0LbU2S/sqCJgkv/Cpb6iBv9tURFsgDuSMrhY5/QJPah18EL+7wTk2zeSZOQdFKIohBn/DSItm+oVeMduikTooFmqfA3MnaV/kbKm/ugk5LS2LSaYjRHTpSct73skXGqQLjybLt82Hm0URui6yarO5mjUK23q8/6MJn3aC8OsmHaC3t0QPpDR9S9smbg2aTyefNe5X67lU6WRhckgykRsEvxLAephbZXqNynukrWEA3DRh9YYBNdy9pq9SeHKvG5TBQAAA==&quot;"/>
    <we:property name="isFiltersActionButtonVisible" value="true"/>
    <we:property name="isVisualContainerHeaderHidden" value="false"/>
    <we:property name="reportEmbeddedTime" value="&quot;2024-08-28T21:21:37.401Z&quot;"/>
    <we:property name="creatorTenantId" value="&quot;9744600e-3e04-492e-baa1-25ec245c6f10&quot;"/>
    <we:property name="creatorUserId" value="&quot;10032000AC686749&quot;"/>
    <we:property name="creatorSessionId" value="&quot;2747402c-d2cd-4c3f-ac92-666dbb3feabe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FF0CA83-90C1-4F1B-9386-AF5F401DB6B5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B8FE2DA2-F954-47D7-85C6-7C74C565E828&quot;"/>
    <we:property name="embedUrl" value="&quot;/reportEmbed?reportId=c92c6e08-7b3f-4de8-977e-b75df89dc9dd&amp;config=eyJjbHVzdGVyVXJsIjoiaHR0cHM6Ly9XQUJJLU5PUlRILUVVUk9QRS1GLVBSSU1BUlktcmVkaXJlY3QuYW5hbHlzaXMud2luZG93cy5uZXQiLCJlbWJlZEZlYXR1cmVzIjp7InVzYWdlTWV0cmljc1ZOZXh0Ijp0cnVlfX0%3D&amp;disableSensitivityBanner=true&quot;"/>
    <we:property name="bookmark" value="&quot;H4sIAAAAAAAAA+1XzW7bMAx+lUDnYJDtOI5769IOG9ANRbP1MvRAS3SqQrU8Wc6SFX2hvcZebJTt9Gdpk2AI0KDbyRIpU/w+UhR1w6SqSg2LT3CN7IB9KKQSII3tBazPilYYwwCTbABJFIUChzhI04i0pnTKFBU7uGEO7BTduapq0N4SCb9e9BlofQpTP8tBV9hnJdrKFKDVD2wXk8rZGm/7DOelNha8yYkDh97sjJbTnFwI3vgdQTg1wwkK10rPsDTWdXMUciAh4hKGAAKzhCcp/VO12sbNzev9po1jY1M4UAU54GVZHooky7ngozQLUpThSHh5rrRbLlkcz0tLuImNRelpO5QzKARK1oCzWLVYbtjhdGpxCq6bHj9Sjo2ur5+QT0xtBZ5h3qgKp9yC9shVQXsoT+QtkXhqDVHcaHoT0NhK39VFxxj300vzfWyRKJZecEGSShVT3UXknoLPLQwB1kMw2RXx5qHSD8ZKtG8XDdojZZcBCft/OP2iSAkaiQY8H4XDhFOgOY8HcZzEsOeh+1IoV/UmRst/IXzr0LYhDDBN4zgLBoIPYShlyCHeGMIxMTQ1lqqZXonirlwfm7pwdsFWw9Lfk1SiYa7cDtKoVDi+BOv2OpWeQ3t7sbw7aMXVgwuhS5LW/d1nBWUvqUYixSiJOE+TEUc+yvho6E2t5dvh3GVm/phuby2OQWIYRCGXQUSXMh+kwZ7Xs22TcItD816hBSsuFyc4Q73q2p1+VbV06BysatuMBsZfwuv6pTtj7BHiI9/A+GUP/OnG32oFPYk9CQ5aUx0UdliYtZVkXUV7zbx8/PWzeoKYzTefris6EijbPH6yfG2uCq+Z2S7jXjfILn3aWhwGIsmToYAwomdOxLOMb+4G/7cSu31QbHEu96qteP6B8XJtRZPN95Sxa6QXuB+Y2lUlvWdPocBm/7I1obBZR4kDhfSRasbWf08UhaMN1Dno2seoea+zZhOKnco0bvtD595vzAlY31kQAAA=&quot;"/>
    <we:property name="datasetId" value="&quot;0be78ad6-ed52-4e07-b8d8-115288515967&quot;"/>
    <we:property name="pageName" value="&quot;ReportSectionecd4da30da6aaceb7079&quot;"/>
    <we:property name="reportUrl" value="&quot;/groups/me/reports/c92c6e08-7b3f-4de8-977e-b75df89dc9dd/ReportSectionecd4da30da6aaceb7079&quot;"/>
    <we:property name="reportName" value="&quot;Sample Financials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1X227bMAz9lUDPwSDbcRz3LU07bOgVzdaXoRhoi05VqJYny1myoj+039iPjbKdXpY2KYYADbo9WSJpiueQpsUbJmRZKJgfwzWyHfYxFzIFoU3HY12WN8Ldk5ODo+HZwdfj4dE+iXVhpc5LtnPDLJgJ2nNZVqCcCxJ+uegyUOoUJm6XgSqxywo0pc5ByR/YGJPKmgpvuwxnhdIGnMuxBYvO7ZTMaU9ne+8COhFSK6c4xtQ20jMstLHtHlPRExBwAX2AFJOIRzG9UzbaOsz19u7QOrCRzi3InAJwsiTz0yjJeMoHceLFKPxB6uSZVHZhMt+fFYZwExvzwvE1FFPIUxSsBmewbLDcsOFkYnACtt3uP1KOtKqun5CPdWVSPMOsVuVW2jmdkcmczpCOyFsi8dRoorjWdMagsJG+r/KWMe62l/r7yCBRLJzggiSlzCeqzcg9BZ8aGCkYB0EnV8Sbg0ovaCPQ7M5rtHvSLBLid/8I+lWREjQS9Xg28PsRp0RzHvbCMAphy1P3OZe27Iy1Ev9C+lahbVLoYRyHYeL1Ut6HvhA+h3BtCkfE0EQbamNqKYubCn2kq9yaOVtOS3dLSomWmbQbKKNC4ugSjN3qUnoO7e3F4t9BFlcPfghtkTThb74qqHpJNUhjDKKA8zgacOSDhA/6ztVKvi3ObKJnj+l23sIQBPpe4HPhBUkPeC/2tryfvbQIX/DRfJBowKSX80OcoloO7U6/rFoEdA5GNteMGsZfwmsvSnfO2CPEe+4C48wexNOuv1USOgI7Aiw0rloobJjrlZ1kVUd7y7wc/fpZPkHM+j+fqkr6JFA0dfxk+1rfFd4ys23FvW2Qbfk0vdj30iiL+in4Ac03AU8Svv42+P8qsdmB4gXf5VZdK54fMF7vWlFX8z1l7BppAncLXdmyoHn2FHKszy8aFxJrOyocyIXLVL027nkoKR1Nos5BVS5H9bzO6kModzJRuOYFN8WzOqw6ut9MCVDHURAAAA==&quot;"/>
    <we:property name="isFiltersActionButtonVisible" value="true"/>
    <we:property name="isVisualContainerHeaderHidden" value="false"/>
    <we:property name="reportEmbeddedTime" value="&quot;2024-08-28T21:26:02.324Z&quot;"/>
    <we:property name="creatorTenantId" value="&quot;9744600e-3e04-492e-baa1-25ec245c6f10&quot;"/>
    <we:property name="creatorUserId" value="&quot;10032000AC686749&quot;"/>
    <we:property name="creatorSessionId" value="&quot;8040cf51-9012-44c0-a746-91d65cc7728a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4FA36FE-492F-40B1-9ABD-567C7C1374B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B8FE2DA2-F954-47D7-85C6-7C74C565E828&quot;"/>
    <we:property name="embedUrl" value="&quot;/reportEmbed?reportId=c92c6e08-7b3f-4de8-977e-b75df89dc9dd&amp;config=eyJjbHVzdGVyVXJsIjoiaHR0cHM6Ly9XQUJJLU5PUlRILUVVUk9QRS1GLVBSSU1BUlktcmVkaXJlY3QuYW5hbHlzaXMud2luZG93cy5uZXQiLCJlbWJlZEZlYXR1cmVzIjp7InVzYWdlTWV0cmljc1ZOZXh0Ijp0cnVlfX0%3D&amp;disableSensitivityBanner=true&quot;"/>
    <we:property name="bookmark" value="&quot;H4sIAAAAAAAAA+1WUWvbMBD+K0XPYciO7dh967IOBmOEZuvLyMNZurgqimRkuUsW8t93ktO16UazQWgZzE/Wdyfdd58+2doyqbpWw+YTrJCdsw9GKgHSurOEjZgZwHEFILGoU1kXUma5EBmnqG29sqZj51vmwTXor1XXgw4rEfh1MWKg9QyaMFqC7nDEWnSdNaDVdxySKeRdj7sRw3WrrYOw5NyDx7DsHaXTmCgkb8ZUEYRXdzhH4Qf0Clvr/H6cJctU5gmW5XicQFFwyGqa0w3RSPN4figaiU2t8aAMEQgYL8b5JBFZOhYllzwtJigDvlTa71PqzeW6ddQ3qbFpg2wX8g6MoMTYnMNu6GXLLprGYQN+P7w8CE6t7le/wee2dwKvcBlDxiu/oRpLZaiGCkLuSMSZsyRxjNDrUvmIvu/NXjEehjf229QhSSwDMPrJd0pQYx3tv/6F8qlYzbFZoRloHfJYENIp0+i9Mx624vNAr1U4vQHng/PqW9rDIDtNsk6ie7uJyr9T7t4c6egJ1VdVfbe4dy9l3D6y5F70gf7pVV7sQijPqrLKc5lWvOBJXafphB+170vYYWp746n552z5usfobA4au785Rq/L94tRvjubWy2Pcz565FbQPj1tL2fiB28MJi5zgKqqCy4EJEJyzqvyv4lP+i/4twwh6HuWyaTmE15yManpx5yHpZ7twOPa13Z92EV8HiNshXShCS+2910LAmdgMHbTDoQUxjzaTDByuAxg9N6WfVTkx6H0Neg+VI3XHxaLEBtVa/zTCUOzux+/cs4bqAkAAA==&quot;"/>
    <we:property name="datasetId" value="&quot;0be78ad6-ed52-4e07-b8d8-115288515967&quot;"/>
    <we:property name="pageName" value="&quot;ReportSection41f2d51e88331a660a4b&quot;"/>
    <we:property name="reportUrl" value="&quot;/groups/me/reports/c92c6e08-7b3f-4de8-977e-b75df89dc9dd/ReportSection41f2d51e88331a660a4b&quot;"/>
    <we:property name="reportName" value="&quot;Sample Financials&quot;"/>
    <we:property name="reportState" value="&quot;CONNECTED&quot;"/>
    <we:property name="pageDisplayName" value="&quot;Página 3&quot;"/>
    <we:property name="backgroundColor" value="&quot;#FFFFFF&quot;"/>
    <we:property name="initialStateBookmark" value="&quot;H4sIAAAAAAAAA+1WXW/aMBT9K8jPaHICgdA3yjpp6voh2PoyoenGvqSujB05TgdD/PddO3T92FQ0CRVNWp7ic699zz0+TrxhUtWVhvUlLJGdsI9GKgHSuk7Cusy04OnV1fnFeHr+7XJ8cUawrbyypmYnG+bBlehvVN2ADksQ+HXeZaD1NZRhtABdY5dV6GprQKsf2CZTyLsGt12Gq0pbB2HJmQePYdl7Sqcx1U7e9agiCK/ucYbCt+gUK+v8btxPFqnMEszzXi+BwYBDv6A5dRuNNPfnh6KR2MQaD8oQgYDxQS8bJqKf9kTOJU8HQ5QBXyjtdynF+mxVOeqb1FhXQa+xvAcjKDE257Bue9mwcVk6LMHvhmfPghOrm+Uf8JltnMApLmLIeOXXVGOhDNVQQcgtiXjtLEkcI/S6UD6iHxqzU4yH4a39PnFIEssAdH/xnRBUWkcbr3+jfChWMyyXaFpaz3nMCamVKfXOGY9b8bmlVymc3ILzwXnFHe1hkJ0mWSfRna6j8u+VezBH2n1B9aiqb+cP7qWMuyeW3Ine0j+8yvNtCGX9UT7KMpmO+IAnRZGmQ77Xvm9hh4ltjKfmX7PlcY9RZwYa6785Rsfl+8UoX3dmVsv9nPceuSVUL0/b25n40RutifMMYDQqBlwISITknI/y/yY+6L/g3zKEoO9ZXyYFH/Kci2FBP+YsLPVqBx5XvrCr513E5ynClkgXmvBiG19XIPAaDMZuqpaQwphHmwlGtpcBjN7bsE+K/NiWvgHdhKrx+sNiEWKjCo17JoRLEYu0Qq/bn9n9KyegCQAA&quot;"/>
    <we:property name="isFiltersActionButtonVisible" value="true"/>
    <we:property name="isVisualContainerHeaderHidden" value="false"/>
    <we:property name="reportEmbeddedTime" value="&quot;2024-08-28T21:26:27.110Z&quot;"/>
    <we:property name="creatorTenantId" value="&quot;9744600e-3e04-492e-baa1-25ec245c6f10&quot;"/>
    <we:property name="creatorUserId" value="&quot;10032000AC686749&quot;"/>
    <we:property name="creatorSessionId" value="&quot;712c39ea-d376-4f41-a547-68f759d53994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Sample Financials</vt:lpstr>
      <vt:lpstr>Sample Financials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Financials</dc:title>
  <dc:creator>Natalia Toledo Tasso</dc:creator>
  <cp:lastModifiedBy>Natalia Toledo Tasso</cp:lastModifiedBy>
  <cp:revision>2</cp:revision>
  <dcterms:created xsi:type="dcterms:W3CDTF">2024-08-28T21:20:07Z</dcterms:created>
  <dcterms:modified xsi:type="dcterms:W3CDTF">2024-08-28T21:34:25Z</dcterms:modified>
</cp:coreProperties>
</file>