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E2302-7648-6B9D-626B-1A3FA6AB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CCDE4-21EC-83FE-5BDE-4ED3055F0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B22EB-7872-5C7C-4AF2-FB06FCB2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8CC1E-0D95-51DD-3EB1-7A3BE86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4CF33-C958-A4C7-A3E0-868633A8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409A4-3CC1-42DC-77CD-9D3C2BB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C498D-0F25-B58A-7A39-E29FA65F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9A7D1-73B1-8647-9D71-50B1F090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8E719-A428-1809-3E01-4A68C33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E1E7D-52E7-A79A-3E93-4E28F4B8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7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43C9F1-F4A1-037F-9BCA-39F8D1759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0C89BF-5422-3F1F-E575-1505092D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1D724-781D-FE7B-AFB5-913E5A4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BF2CF-8B4A-C803-7E4E-46C67DE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8127F-F9B9-8AB5-725A-2AB6B170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2BF7-5DD7-5033-47B8-86C69C0C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A14FF-D3DE-253D-34E8-49485E87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A5F54-7297-9501-6B38-15349221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4015D-C1FF-43F5-A44C-63D18441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520C7-40DA-7AB6-06B6-BF282883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F730E-AA23-D8BB-2A42-2AD3A2C1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204A4-2231-AC66-BDD0-7052C310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618E2-22D5-752E-A448-EAB4C8F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927BC-1D16-2CEA-E0EA-321C1361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44370-0A8A-3257-7BDE-D9B65D6A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7F32-09E7-933C-FA17-838C3E53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7FB45-5CFC-0E1C-8845-637DB74C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3EFE63-DD9F-B6BF-F37D-7E5A770AF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3AB10-A842-057E-343D-3428727B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A28002-7DD9-2BA4-880D-9A70E331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7015E-E533-690F-6A7E-B2B39FB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5310E-F99D-2B32-ABA4-0042FCEF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BAB10-C436-894F-1F21-86D1EF8C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97945D-1004-96C6-38F5-B7DFE1CE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F45A27-9B86-33BD-D0C2-D9D346F6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0F9C3B-AAF3-9154-D0E1-E3A85CB8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A16786-CE3B-0D95-D284-D1D51936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764FC9-8DA7-8703-537A-3A26F39F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DE39A6-9C66-37CB-64A0-EA49221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9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40A5-E264-AAA9-F1EF-FC8495F2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B607D1-9EBF-0536-0FE1-6B45C609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1FABC1-F821-C8F0-FA24-2A7F757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93E79-3C14-94AF-6D35-0E09EFC9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F104E3-3410-7BB3-8E10-22612DD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05F885-15EE-F5DA-E588-4AB8C780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001367-0F3E-F7C3-B3E9-CDE21498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8C4DC-3F10-3A56-1F79-E16C07B0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BE347-1C86-6BCA-9763-60A8C43A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4AE47-7B6B-9A0D-26AF-2289DF3E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BBBFD-FDED-BE64-14C1-92799A3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B1530-E3B9-7199-C73B-E0ECC54F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205C0-78DB-F521-881B-547A82DF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3077-73C8-FA66-FC68-7288068E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10CA1D-A72C-0292-C3D6-F855F04F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1CAC1-9CE0-C84F-9DC8-FCAABB79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59DC8-9E19-6B48-A66D-95E94F0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65B380-1D7F-63D6-7543-B09B3E01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71F7E-BC5F-A846-7C55-3F1C08A9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9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C806C7-2E5B-5B8D-8EEA-6DD51D27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249BC-4E5E-8BBC-7564-AEA93505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CC544-8B91-A286-E417-21832BAAD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C1879-3471-39EF-D6EB-04782CC19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EEC1D-45D1-6610-46A1-97C87D4F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3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3EDA2F6-4CDE-7CDB-6593-204389DD0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8519331"/>
                  </p:ext>
                </p:extLst>
              </p:nvPr>
            </p:nvGraphicFramePr>
            <p:xfrm>
              <a:off x="680483" y="571499"/>
              <a:ext cx="11004697" cy="60313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3EDA2F6-4CDE-7CDB-6593-204389DD05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483" y="571499"/>
                <a:ext cx="11004697" cy="60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76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BB24F0E-860E-455F-A632-4F0175DC7BD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98FA4D3-0A77-4760-A30E-F7F563B9AE44&quot;"/>
    <we:property name="reportUrl" value="&quot;/groups/me/reports/341f012d-ffbc-450b-8dae-4c98a57cc689/ReportSection02c0274d7b8c1cb8743b?experience=power-bi&amp;pbi_source=storytelling_addin&quot;"/>
    <we:property name="reportName" value="&quot;sales report 2 - desafio dio&quot;"/>
    <we:property name="reportState" value="&quot;CONNECTED&quot;"/>
    <we:property name="embedUrl" value="&quot;/reportEmbed?reportId=341f012d-ffbc-450b-8dae-4c98a57cc689&amp;config=eyJjbHVzdGVyVXJsIjoiaHR0cHM6Ly9XQUJJLU5PUlRILUVVUk9QRS1GLVBSSU1BUlktcmVkaXJlY3QuYW5hbHlzaXMud2luZG93cy5uZXQiLCJlbWJlZEZlYXR1cmVzIjp7InVzYWdlTWV0cmljc1ZOZXh0Ijp0cnVlfX0%3D&amp;disableSensitivityBanner=true&quot;"/>
    <we:property name="pageName" value="&quot;ReportSection02c0274d7b8c1cb8743b&quot;"/>
    <we:property name="pageDisplayName" value="&quot;REPORT&quot;"/>
    <we:property name="datasetId" value="&quot;410671b6-e882-472d-9ff1-6833fd2334bf&quot;"/>
    <we:property name="backgroundColor" value="&quot;#FFFFFF&quot;"/>
    <we:property name="bookmark" value="&quot;H4sIAAAAAAAAA+1Y227bOBD9lUDPRiFSF1J9S93sBegugiTIyyIPQ3LksJBFLUW58Qb+of2N/bEOJafN1klcuItFkebJ1JA6c2Y4c0T6NjG27xpY/w5LTF4nv7bGajDOHxXJLGknY1kWWWkwK2uNqdRplouMZl0XrGv75PVtEsAvMFzafoAmIpHxj6tZAk1zCov4VEPT4yzp0Peuhcb+hdNimgp+wM0swZuucR4i5HmAgBF2RcvpmSiwV9Ej6GBXeI46TNYz7JwP2+eU65SL3AglNdNKijxT9E4/zY4096+PTkdic9cGsC0RiDalRSY18goyJmSZKc2raO9tu2i2oXx+92LdxbTZJcUe86Tek8eIs9lQoJWUBZeM6SKtaVSpDMxerP4augewsjrlRgtGkXBRCp3zih+KVWjJAVLOUp5XpRaAqj4UqypTROQCQGSoS1PlUB6KhQoqMMyYmmvFMVUslXuxYNziN0MIVCi79AqOWooy15obClkR5jdCCkkhEj3gZSVBodaHR1zXGQAr0jyXVZFpWQkBh2IpWYpYF6pEVgojRC2K+G5tm3BX3OuTm85Tx1IfT1hz6r+F86QETTJ2psd+asTb5BeLHry+Xr/DFY40Th6e35069Y4EIKwvwdup0d3gNe4unOxnONbfSRtsIDSi3EKrbRSNGNlWsT6BEdM7B2R+GyUkLrvHZzv+c7BwZPDIQIAJahtK8ts/f0+Ga/dh7pEgqDPTzexTYo7NiiiQ9cusHC8WHhcTj51w5q4Zlg/YvyrMezEdnUODk/Wnod2KYPr98qVhbcN+vldkebr1aO38Gnz4d33ffRDIz/t7Kr+t3vVY0T9AuV6Nja7LijNTC2CyYmXGeKbSvY3+aH0857Qdt+7JJv9R1e/CWzq5BY/fsQT+Z5LS2ZULF6Aa/FJTnDfo30zq8db6u8Mmnz221c+8FDZXj+nsuKf9s5fZSS8oC2fuw/OP9v7WT1+WDISslEGl61zQSRwlsJcj5MsR8v/g+7N3ff+1pPeKfkMX+nkz9FS2aCaKc7dU7uVs+fTZkqNhhTR0j68F5qmhx3zvhTTgTVDuZvdKysssq1UBKeOF0qbgDPVh19sR7rMlWaJfjDl0Q+g70HgKLY5b1U3psDiuo0KG1qDZjn38fWepKibHl9AM0ef4p1Uyuol52HwEJtxUaC0TAAA=&quot;"/>
    <we:property name="initialStateBookmark" value="&quot;H4sIAAAAAAAAA+1Z227cNhD9FUMveVkU4l3Mm+2kaJEr7DQvhVGMyOGagSxtKa1jN9gf6m/0xzqS1vFt12tsjLRx8rQUuTqcGZ7h4VCfMh/bWQXnr+EEs6fZr7WPDnyTdlQ2yeqxc+/Nmxevdg9e/PF699Vz6m5mXWzqNnv6KesgTbF7H9s5VD0Edf5+NMmgqt7CtH8KULU4yWaY2qaGKv6F459pqEtzXEwyPJtVTYIe8rCDDnvYU/o7PdPc7CdBM4Lr4ikeouvG3gOcNam7eJ5k7dgaTLo+1oMNE+43dQexJuC+TwWNSgTrmQXllQqFKvv+NtbTamni5bvvzmd9HNpjoF/yv/xA6D3OYkEOWMMVOOcCOhOcMiDQb8SKJxSf21j0NpQMrTKlFRbBusJsbZcX4IwHcKX23nIZFG6LlReiDF5DUZQoFedGB7Y1lpHG6YKx0igurFeabR37HJhUhQAIDMtChaCM6N8NseqWS12ePz+bJeIlsXXE2vWnUDtapIF8Cdt2yZTd6TThFC6I8/za4H5TzU9W9B828+TwAMMwVHexO6c5QqxpjtgTvbfzbWooBYaR3+rYtTuHTeWHkZ/n9ZKpef943HzcT0hp4PuOI+q5MywOkr8eFXpIHtPe+eDxs5guEoFPbhj+n3tL7lGXNhBACGuDZ8IJ52z4vy/hziFU2H4Py7fO03HpaL24E2CsEpoFJay4x27V4VlXNmcrcjnngfaYggnPheRSOq+23hdcAFmis1Y6ABNYUfBt92TrNMst94XnTnnDhYLN+xUMsdqbd90gUDcgWWlLp5wrGRBoQKvtZslYGzippGWucIVgeaGDLrB0GzNon0g6bRKpfXUriR6KPc96Od8iLdoqOkzXHM1OkE4afcNDB4Mjs3GiiON444dhHPz8lL2M5PuI/R6qeQ/7ZA+7j4j1E7LpgsJrso3dzLYHDsni6OJQQ2MfrpxeBlvbwZwHnvJoKeTBcc6c4sHy3BfBhvyLuPJLpDAnd3z+Ek+xum3t5/HbQxc2vocUx/Pf4NmWHi9PsJ/BstVUvGLPsv3nPMKOx52eWCPU0pXs1T9/tyv4O3lsMgT03/1jSN1NLVpJ0SUbxpz5DpZ/TBwvckFHFVZSeaQkL6QymxXlbhUA5xGYR41GGDqlG1vKL4Q0TPGcizwXHIIDBYCbpeDbYPHkq0oXNf3cdduol6vmLQUb/R6klVn1jZzw7pP+Dx/uPrzLO4lLWc+Oo/dYZwPH6VhYypLJUumguJa9jP3g+BZWHeL0BOsfHP9KHL8M96go6II00lipMQR0kivmvnD791RIoFc21w5zYXxelGLbsof3VTkXupCIUmvjA98seOuuogoHBBIkMzkKgaR1m5VuDZamjFcm9wYDaNI5aVTYFssEROSqKLRROTWDxc0l54zC9RpOI7G2SStUnYOl6tWgzg0LnLFc20e3Pa219zGfB3fr5s5q4Hstk96leIJtl1bV+j+is6aI3Cixs3jadO+grPCe2nrrzuIxR/Uq59bL+LA/to++UB03JorCQfPx8Xt7demPhpu8xeqbwmbetTNw+BZqXHFjSFsQ1H78VnfHreHwBXOsPCg/Y5+Pd7/Qf9f8fMO4WPwL3NuD1WMdAAA=&quot;"/>
    <we:property name="isFiltersActionButtonVisible" value="false"/>
    <we:property name="isVisualContainerHeaderHidden" value="false"/>
    <we:property name="reportEmbeddedTime" value="&quot;2024-09-20T23:07:24.669Z&quot;"/>
    <we:property name="creatorTenantId" value="&quot;9744600e-3e04-492e-baa1-25ec245c6f10&quot;"/>
    <we:property name="creatorUserId" value="&quot;10032000AC686749&quot;"/>
    <we:property name="creatorSessionId" value="&quot;8d19be2f-2412-43d9-8d8f-71dd2fb91d7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Toledo Tasso</dc:creator>
  <cp:lastModifiedBy>Natalia Toledo Tasso</cp:lastModifiedBy>
  <cp:revision>1</cp:revision>
  <dcterms:created xsi:type="dcterms:W3CDTF">2024-09-20T23:07:02Z</dcterms:created>
  <dcterms:modified xsi:type="dcterms:W3CDTF">2024-09-20T23:08:38Z</dcterms:modified>
</cp:coreProperties>
</file>