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48"/>
  </p:notesMasterIdLst>
  <p:sldIdLst>
    <p:sldId id="313" r:id="rId2"/>
    <p:sldId id="314" r:id="rId3"/>
    <p:sldId id="315" r:id="rId4"/>
    <p:sldId id="316" r:id="rId5"/>
    <p:sldId id="317" r:id="rId6"/>
    <p:sldId id="318" r:id="rId7"/>
    <p:sldId id="319" r:id="rId8"/>
    <p:sldId id="320" r:id="rId9"/>
    <p:sldId id="321" r:id="rId10"/>
    <p:sldId id="261" r:id="rId11"/>
    <p:sldId id="282" r:id="rId12"/>
    <p:sldId id="262" r:id="rId13"/>
    <p:sldId id="263" r:id="rId14"/>
    <p:sldId id="264" r:id="rId15"/>
    <p:sldId id="265" r:id="rId16"/>
    <p:sldId id="322" r:id="rId17"/>
    <p:sldId id="287" r:id="rId18"/>
    <p:sldId id="266" r:id="rId19"/>
    <p:sldId id="267" r:id="rId20"/>
    <p:sldId id="308" r:id="rId21"/>
    <p:sldId id="269" r:id="rId22"/>
    <p:sldId id="323" r:id="rId23"/>
    <p:sldId id="312" r:id="rId24"/>
    <p:sldId id="270" r:id="rId25"/>
    <p:sldId id="290" r:id="rId26"/>
    <p:sldId id="291" r:id="rId27"/>
    <p:sldId id="324" r:id="rId28"/>
    <p:sldId id="271" r:id="rId29"/>
    <p:sldId id="272" r:id="rId30"/>
    <p:sldId id="293" r:id="rId31"/>
    <p:sldId id="273" r:id="rId32"/>
    <p:sldId id="294" r:id="rId33"/>
    <p:sldId id="274" r:id="rId34"/>
    <p:sldId id="275" r:id="rId35"/>
    <p:sldId id="296" r:id="rId36"/>
    <p:sldId id="297" r:id="rId37"/>
    <p:sldId id="299" r:id="rId38"/>
    <p:sldId id="276" r:id="rId39"/>
    <p:sldId id="300" r:id="rId40"/>
    <p:sldId id="277" r:id="rId41"/>
    <p:sldId id="303" r:id="rId42"/>
    <p:sldId id="306" r:id="rId43"/>
    <p:sldId id="278" r:id="rId44"/>
    <p:sldId id="304" r:id="rId45"/>
    <p:sldId id="305" r:id="rId46"/>
    <p:sldId id="279" r:id="rId47"/>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b="1"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b="1"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b="1"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b="1"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b="1"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b="1"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b="1"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b="1"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888">
          <p15:clr>
            <a:srgbClr val="A4A3A4"/>
          </p15:clr>
        </p15:guide>
        <p15:guide id="2" orient="horz" pos="1440">
          <p15:clr>
            <a:srgbClr val="A4A3A4"/>
          </p15:clr>
        </p15:guide>
        <p15:guide id="3" orient="horz" pos="1968">
          <p15:clr>
            <a:srgbClr val="A4A3A4"/>
          </p15:clr>
        </p15:guide>
        <p15:guide id="4" pos="28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9966FF"/>
    <a:srgbClr val="3399FF"/>
    <a:srgbClr val="1D8F7F"/>
    <a:srgbClr val="FFCC99"/>
    <a:srgbClr val="CC6633"/>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94660"/>
  </p:normalViewPr>
  <p:slideViewPr>
    <p:cSldViewPr>
      <p:cViewPr varScale="1">
        <p:scale>
          <a:sx n="121" d="100"/>
          <a:sy n="121" d="100"/>
        </p:scale>
        <p:origin x="1038" y="96"/>
      </p:cViewPr>
      <p:guideLst>
        <p:guide orient="horz" pos="3888"/>
        <p:guide orient="horz" pos="1440"/>
        <p:guide orient="horz" pos="196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9" d="100"/>
          <a:sy n="109" d="100"/>
        </p:scale>
        <p:origin x="-214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59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charset="0"/>
                <a:ea typeface="ＭＳ Ｐゴシック" charset="0"/>
                <a:cs typeface="+mn-cs"/>
              </a:defRPr>
            </a:lvl1pPr>
          </a:lstStyle>
          <a:p>
            <a:pPr>
              <a:defRPr/>
            </a:pPr>
            <a:endParaRPr lang="en-US"/>
          </a:p>
        </p:txBody>
      </p:sp>
      <p:sp>
        <p:nvSpPr>
          <p:cNvPr id="159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59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9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59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defRPr>
            </a:lvl1pPr>
          </a:lstStyle>
          <a:p>
            <a:fld id="{B7B71305-B19A-4873-AB98-713DF78618D3}" type="slidenum">
              <a:rPr lang="en-US" altLang="en-US"/>
              <a:pPr/>
              <a:t>‹#›</a:t>
            </a:fld>
            <a:endParaRPr lang="en-US" altLang="en-US"/>
          </a:p>
        </p:txBody>
      </p:sp>
    </p:spTree>
    <p:extLst>
      <p:ext uri="{BB962C8B-B14F-4D97-AF65-F5344CB8AC3E}">
        <p14:creationId xmlns:p14="http://schemas.microsoft.com/office/powerpoint/2010/main" val="42021091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E8399E7-C3E6-4BCF-857E-EC201C35A330}" type="slidenum">
              <a:rPr lang="en-US" altLang="en-US"/>
              <a:pPr/>
              <a:t>1</a:t>
            </a:fld>
            <a:endParaRPr lang="en-US" altLang="en-US"/>
          </a:p>
        </p:txBody>
      </p:sp>
      <p:sp>
        <p:nvSpPr>
          <p:cNvPr id="57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60523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BCA8AAC0-E8A0-4F28-8059-D40E837C8CCA}" type="slidenum">
              <a:rPr lang="en-US" altLang="en-US">
                <a:latin typeface="Times" panose="02020603050405020304" pitchFamily="18" charset="0"/>
              </a:rPr>
              <a:pPr eaLnBrk="1" hangingPunct="1">
                <a:spcBef>
                  <a:spcPct val="0"/>
                </a:spcBef>
              </a:pPr>
              <a:t>10</a:t>
            </a:fld>
            <a:endParaRPr lang="en-US" altLang="en-US">
              <a:latin typeface="Times" panose="02020603050405020304" pitchFamily="18" charset="0"/>
            </a:endParaRPr>
          </a:p>
        </p:txBody>
      </p:sp>
      <p:sp>
        <p:nvSpPr>
          <p:cNvPr id="202754" name="Rectangle 2"/>
          <p:cNvSpPr>
            <a:spLocks noGrp="1" noRot="1" noChangeAspect="1" noChangeArrowheads="1" noTextEdit="1"/>
          </p:cNvSpPr>
          <p:nvPr>
            <p:ph type="sldImg"/>
          </p:nvPr>
        </p:nvSpPr>
        <p:spPr>
          <a:ln/>
          <a:extLst>
            <a:ext uri="{FAA26D3D-D897-4be2-8F04-BA451C77F1D7}"/>
          </a:extLst>
        </p:spPr>
      </p:sp>
      <p:sp>
        <p:nvSpPr>
          <p:cNvPr id="20275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092894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D55D5CAA-732A-4210-9B0D-CFEEF8AA50B1}" type="slidenum">
              <a:rPr lang="en-US" altLang="en-US">
                <a:latin typeface="Times" panose="02020603050405020304" pitchFamily="18" charset="0"/>
              </a:rPr>
              <a:pPr eaLnBrk="1" hangingPunct="1">
                <a:spcBef>
                  <a:spcPct val="0"/>
                </a:spcBef>
              </a:pPr>
              <a:t>11</a:t>
            </a:fld>
            <a:endParaRPr lang="en-US" altLang="en-US">
              <a:latin typeface="Times" panose="02020603050405020304" pitchFamily="18" charset="0"/>
            </a:endParaRPr>
          </a:p>
        </p:txBody>
      </p:sp>
      <p:sp>
        <p:nvSpPr>
          <p:cNvPr id="203778" name="Rectangle 2"/>
          <p:cNvSpPr>
            <a:spLocks noGrp="1" noRot="1" noChangeAspect="1" noChangeArrowheads="1" noTextEdit="1"/>
          </p:cNvSpPr>
          <p:nvPr>
            <p:ph type="sldImg"/>
          </p:nvPr>
        </p:nvSpPr>
        <p:spPr>
          <a:ln/>
          <a:extLst>
            <a:ext uri="{FAA26D3D-D897-4be2-8F04-BA451C77F1D7}"/>
          </a:extLst>
        </p:spPr>
      </p:sp>
      <p:sp>
        <p:nvSpPr>
          <p:cNvPr id="20377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144434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3DBAE3D0-D078-4380-8349-8FA2E012969A}" type="slidenum">
              <a:rPr lang="en-US" altLang="en-US">
                <a:latin typeface="Times" panose="02020603050405020304" pitchFamily="18" charset="0"/>
              </a:rPr>
              <a:pPr eaLnBrk="1" hangingPunct="1">
                <a:spcBef>
                  <a:spcPct val="0"/>
                </a:spcBef>
              </a:pPr>
              <a:t>12</a:t>
            </a:fld>
            <a:endParaRPr lang="en-US" altLang="en-US">
              <a:latin typeface="Times" panose="02020603050405020304" pitchFamily="18" charset="0"/>
            </a:endParaRPr>
          </a:p>
        </p:txBody>
      </p:sp>
      <p:sp>
        <p:nvSpPr>
          <p:cNvPr id="204802" name="Rectangle 2"/>
          <p:cNvSpPr>
            <a:spLocks noGrp="1" noRot="1" noChangeAspect="1" noChangeArrowheads="1" noTextEdit="1"/>
          </p:cNvSpPr>
          <p:nvPr>
            <p:ph type="sldImg"/>
          </p:nvPr>
        </p:nvSpPr>
        <p:spPr>
          <a:ln/>
          <a:extLst>
            <a:ext uri="{FAA26D3D-D897-4be2-8F04-BA451C77F1D7}"/>
          </a:extLst>
        </p:spPr>
      </p:sp>
      <p:sp>
        <p:nvSpPr>
          <p:cNvPr id="20480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79164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E19F12C3-8548-4D38-9E49-F2DF6D2C6BBD}" type="slidenum">
              <a:rPr lang="en-US" altLang="en-US">
                <a:latin typeface="Times" panose="02020603050405020304" pitchFamily="18" charset="0"/>
              </a:rPr>
              <a:pPr eaLnBrk="1" hangingPunct="1">
                <a:spcBef>
                  <a:spcPct val="0"/>
                </a:spcBef>
              </a:pPr>
              <a:t>13</a:t>
            </a:fld>
            <a:endParaRPr lang="en-US" altLang="en-US">
              <a:latin typeface="Times" panose="02020603050405020304" pitchFamily="18" charset="0"/>
            </a:endParaRPr>
          </a:p>
        </p:txBody>
      </p:sp>
      <p:sp>
        <p:nvSpPr>
          <p:cNvPr id="205826" name="Rectangle 2"/>
          <p:cNvSpPr>
            <a:spLocks noGrp="1" noRot="1" noChangeAspect="1" noChangeArrowheads="1" noTextEdit="1"/>
          </p:cNvSpPr>
          <p:nvPr>
            <p:ph type="sldImg"/>
          </p:nvPr>
        </p:nvSpPr>
        <p:spPr>
          <a:ln/>
          <a:extLst>
            <a:ext uri="{FAA26D3D-D897-4be2-8F04-BA451C77F1D7}"/>
          </a:extLst>
        </p:spPr>
      </p:sp>
      <p:sp>
        <p:nvSpPr>
          <p:cNvPr id="20582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762669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BA8DA313-EFEB-4AE5-B2D2-B3EF11450835}" type="slidenum">
              <a:rPr lang="en-US" altLang="en-US">
                <a:latin typeface="Times" panose="02020603050405020304" pitchFamily="18" charset="0"/>
              </a:rPr>
              <a:pPr eaLnBrk="1" hangingPunct="1">
                <a:spcBef>
                  <a:spcPct val="0"/>
                </a:spcBef>
              </a:pPr>
              <a:t>14</a:t>
            </a:fld>
            <a:endParaRPr lang="en-US" altLang="en-US">
              <a:latin typeface="Times" panose="02020603050405020304" pitchFamily="18" charset="0"/>
            </a:endParaRPr>
          </a:p>
        </p:txBody>
      </p:sp>
      <p:sp>
        <p:nvSpPr>
          <p:cNvPr id="206850" name="Rectangle 2"/>
          <p:cNvSpPr>
            <a:spLocks noGrp="1" noRot="1" noChangeAspect="1" noChangeArrowheads="1" noTextEdit="1"/>
          </p:cNvSpPr>
          <p:nvPr>
            <p:ph type="sldImg"/>
          </p:nvPr>
        </p:nvSpPr>
        <p:spPr>
          <a:ln/>
          <a:extLst>
            <a:ext uri="{FAA26D3D-D897-4be2-8F04-BA451C77F1D7}"/>
          </a:extLst>
        </p:spPr>
      </p:sp>
      <p:sp>
        <p:nvSpPr>
          <p:cNvPr id="206851"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53106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42324B67-1515-43CF-85E3-D6B55EAAA00E}" type="slidenum">
              <a:rPr lang="en-US" altLang="en-US">
                <a:latin typeface="Times" panose="02020603050405020304" pitchFamily="18" charset="0"/>
              </a:rPr>
              <a:pPr eaLnBrk="1" hangingPunct="1">
                <a:spcBef>
                  <a:spcPct val="0"/>
                </a:spcBef>
              </a:pPr>
              <a:t>15</a:t>
            </a:fld>
            <a:endParaRPr lang="en-US" altLang="en-US">
              <a:latin typeface="Times" panose="02020603050405020304" pitchFamily="18" charset="0"/>
            </a:endParaRPr>
          </a:p>
        </p:txBody>
      </p:sp>
      <p:sp>
        <p:nvSpPr>
          <p:cNvPr id="207874" name="Rectangle 2"/>
          <p:cNvSpPr>
            <a:spLocks noGrp="1" noRot="1" noChangeAspect="1" noChangeArrowheads="1" noTextEdit="1"/>
          </p:cNvSpPr>
          <p:nvPr>
            <p:ph type="sldImg"/>
          </p:nvPr>
        </p:nvSpPr>
        <p:spPr>
          <a:ln/>
          <a:extLst>
            <a:ext uri="{FAA26D3D-D897-4be2-8F04-BA451C77F1D7}"/>
          </a:extLst>
        </p:spPr>
      </p:sp>
      <p:sp>
        <p:nvSpPr>
          <p:cNvPr id="20787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29475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82923785-DAA0-46EC-92BB-388460D2A115}" type="slidenum">
              <a:rPr lang="en-US" altLang="en-US">
                <a:latin typeface="Times" panose="02020603050405020304" pitchFamily="18" charset="0"/>
              </a:rPr>
              <a:pPr eaLnBrk="1" hangingPunct="1">
                <a:spcBef>
                  <a:spcPct val="0"/>
                </a:spcBef>
              </a:pPr>
              <a:t>17</a:t>
            </a:fld>
            <a:endParaRPr lang="en-US" altLang="en-US">
              <a:latin typeface="Times" panose="02020603050405020304" pitchFamily="18" charset="0"/>
            </a:endParaRPr>
          </a:p>
        </p:txBody>
      </p:sp>
      <p:sp>
        <p:nvSpPr>
          <p:cNvPr id="208898" name="Rectangle 2"/>
          <p:cNvSpPr>
            <a:spLocks noGrp="1" noRot="1" noChangeAspect="1" noChangeArrowheads="1" noTextEdit="1"/>
          </p:cNvSpPr>
          <p:nvPr>
            <p:ph type="sldImg"/>
          </p:nvPr>
        </p:nvSpPr>
        <p:spPr>
          <a:ln/>
          <a:extLst>
            <a:ext uri="{FAA26D3D-D897-4be2-8F04-BA451C77F1D7}"/>
          </a:extLst>
        </p:spPr>
      </p:sp>
      <p:sp>
        <p:nvSpPr>
          <p:cNvPr id="20889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24202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DE8ED224-1DC5-423D-ADD6-8EA3F79C1120}" type="slidenum">
              <a:rPr lang="en-US" altLang="en-US">
                <a:latin typeface="Times" panose="02020603050405020304" pitchFamily="18" charset="0"/>
              </a:rPr>
              <a:pPr eaLnBrk="1" hangingPunct="1">
                <a:spcBef>
                  <a:spcPct val="0"/>
                </a:spcBef>
              </a:pPr>
              <a:t>18</a:t>
            </a:fld>
            <a:endParaRPr lang="en-US" altLang="en-US">
              <a:latin typeface="Times" panose="02020603050405020304" pitchFamily="18" charset="0"/>
            </a:endParaRPr>
          </a:p>
        </p:txBody>
      </p:sp>
      <p:sp>
        <p:nvSpPr>
          <p:cNvPr id="209922" name="Rectangle 2"/>
          <p:cNvSpPr>
            <a:spLocks noGrp="1" noRot="1" noChangeAspect="1" noChangeArrowheads="1" noTextEdit="1"/>
          </p:cNvSpPr>
          <p:nvPr>
            <p:ph type="sldImg"/>
          </p:nvPr>
        </p:nvSpPr>
        <p:spPr>
          <a:ln/>
          <a:extLst>
            <a:ext uri="{FAA26D3D-D897-4be2-8F04-BA451C77F1D7}"/>
          </a:extLst>
        </p:spPr>
      </p:sp>
      <p:sp>
        <p:nvSpPr>
          <p:cNvPr id="20992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54535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31806584-4E51-4CD1-9C35-D95633580C1F}" type="slidenum">
              <a:rPr lang="en-US" altLang="en-US">
                <a:latin typeface="Times" panose="02020603050405020304" pitchFamily="18" charset="0"/>
              </a:rPr>
              <a:pPr eaLnBrk="1" hangingPunct="1">
                <a:spcBef>
                  <a:spcPct val="0"/>
                </a:spcBef>
              </a:pPr>
              <a:t>19</a:t>
            </a:fld>
            <a:endParaRPr lang="en-US" altLang="en-US">
              <a:latin typeface="Times" panose="02020603050405020304" pitchFamily="18" charset="0"/>
            </a:endParaRPr>
          </a:p>
        </p:txBody>
      </p:sp>
      <p:sp>
        <p:nvSpPr>
          <p:cNvPr id="210946" name="Rectangle 2"/>
          <p:cNvSpPr>
            <a:spLocks noGrp="1" noRot="1" noChangeAspect="1" noChangeArrowheads="1" noTextEdit="1"/>
          </p:cNvSpPr>
          <p:nvPr>
            <p:ph type="sldImg"/>
          </p:nvPr>
        </p:nvSpPr>
        <p:spPr>
          <a:ln/>
          <a:extLst>
            <a:ext uri="{FAA26D3D-D897-4be2-8F04-BA451C77F1D7}"/>
          </a:extLst>
        </p:spPr>
      </p:sp>
      <p:sp>
        <p:nvSpPr>
          <p:cNvPr id="21094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661673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A5A72E38-6D82-464C-A80A-8B194FD3BCE6}" type="slidenum">
              <a:rPr lang="en-US" altLang="en-US">
                <a:latin typeface="Times" panose="02020603050405020304" pitchFamily="18" charset="0"/>
              </a:rPr>
              <a:pPr eaLnBrk="1" hangingPunct="1">
                <a:spcBef>
                  <a:spcPct val="0"/>
                </a:spcBef>
              </a:pPr>
              <a:t>20</a:t>
            </a:fld>
            <a:endParaRPr lang="en-US" altLang="en-US">
              <a:latin typeface="Times" panose="02020603050405020304" pitchFamily="18" charset="0"/>
            </a:endParaRPr>
          </a:p>
        </p:txBody>
      </p:sp>
      <p:sp>
        <p:nvSpPr>
          <p:cNvPr id="211970" name="Rectangle 2"/>
          <p:cNvSpPr>
            <a:spLocks noGrp="1" noRot="1" noChangeAspect="1" noChangeArrowheads="1" noTextEdit="1"/>
          </p:cNvSpPr>
          <p:nvPr>
            <p:ph type="sldImg"/>
          </p:nvPr>
        </p:nvSpPr>
        <p:spPr>
          <a:ln/>
          <a:extLst>
            <a:ext uri="{FAA26D3D-D897-4be2-8F04-BA451C77F1D7}"/>
          </a:extLst>
        </p:spPr>
      </p:sp>
      <p:sp>
        <p:nvSpPr>
          <p:cNvPr id="211971"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69590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6B3C9BC5-3CB6-4177-8550-64115E3F7ACA}" type="slidenum">
              <a:rPr lang="en-US" altLang="en-US"/>
              <a:pPr/>
              <a:t>2</a:t>
            </a:fld>
            <a:endParaRPr lang="en-US" altLang="en-US"/>
          </a:p>
        </p:txBody>
      </p:sp>
      <p:sp>
        <p:nvSpPr>
          <p:cNvPr id="604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663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3DEED2CD-946F-4251-A732-69D7F28F0155}" type="slidenum">
              <a:rPr lang="en-US" altLang="en-US">
                <a:latin typeface="Times" panose="02020603050405020304" pitchFamily="18" charset="0"/>
              </a:rPr>
              <a:pPr eaLnBrk="1" hangingPunct="1">
                <a:spcBef>
                  <a:spcPct val="0"/>
                </a:spcBef>
              </a:pPr>
              <a:t>21</a:t>
            </a:fld>
            <a:endParaRPr lang="en-US" altLang="en-US">
              <a:latin typeface="Times" panose="02020603050405020304" pitchFamily="18" charset="0"/>
            </a:endParaRPr>
          </a:p>
        </p:txBody>
      </p:sp>
      <p:sp>
        <p:nvSpPr>
          <p:cNvPr id="214018" name="Rectangle 2"/>
          <p:cNvSpPr>
            <a:spLocks noGrp="1" noRot="1" noChangeAspect="1" noChangeArrowheads="1" noTextEdit="1"/>
          </p:cNvSpPr>
          <p:nvPr>
            <p:ph type="sldImg"/>
          </p:nvPr>
        </p:nvSpPr>
        <p:spPr>
          <a:ln/>
          <a:extLst>
            <a:ext uri="{FAA26D3D-D897-4be2-8F04-BA451C77F1D7}"/>
          </a:extLst>
        </p:spPr>
      </p:sp>
      <p:sp>
        <p:nvSpPr>
          <p:cNvPr id="21401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1936147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04771D42-DF25-4F09-A7E2-F3732B3FDB24}" type="slidenum">
              <a:rPr lang="en-US" altLang="en-US">
                <a:latin typeface="Times" panose="02020603050405020304" pitchFamily="18" charset="0"/>
              </a:rPr>
              <a:pPr eaLnBrk="1" hangingPunct="1">
                <a:spcBef>
                  <a:spcPct val="0"/>
                </a:spcBef>
              </a:pPr>
              <a:t>23</a:t>
            </a:fld>
            <a:endParaRPr lang="en-US" altLang="en-US">
              <a:latin typeface="Times" panose="02020603050405020304" pitchFamily="18" charset="0"/>
            </a:endParaRPr>
          </a:p>
        </p:txBody>
      </p:sp>
      <p:sp>
        <p:nvSpPr>
          <p:cNvPr id="212994" name="Rectangle 2"/>
          <p:cNvSpPr>
            <a:spLocks noGrp="1" noRot="1" noChangeAspect="1" noChangeArrowheads="1" noTextEdit="1"/>
          </p:cNvSpPr>
          <p:nvPr>
            <p:ph type="sldImg"/>
          </p:nvPr>
        </p:nvSpPr>
        <p:spPr>
          <a:ln/>
          <a:extLst>
            <a:ext uri="{FAA26D3D-D897-4be2-8F04-BA451C77F1D7}"/>
          </a:extLst>
        </p:spPr>
      </p:sp>
      <p:sp>
        <p:nvSpPr>
          <p:cNvPr id="21299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563500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B563AACF-053C-465D-B897-0B8BB0821C1F}" type="slidenum">
              <a:rPr lang="en-US" altLang="en-US">
                <a:latin typeface="Times" panose="02020603050405020304" pitchFamily="18" charset="0"/>
              </a:rPr>
              <a:pPr eaLnBrk="1" hangingPunct="1">
                <a:spcBef>
                  <a:spcPct val="0"/>
                </a:spcBef>
              </a:pPr>
              <a:t>24</a:t>
            </a:fld>
            <a:endParaRPr lang="en-US" altLang="en-US">
              <a:latin typeface="Times" panose="02020603050405020304" pitchFamily="18" charset="0"/>
            </a:endParaRPr>
          </a:p>
        </p:txBody>
      </p:sp>
      <p:sp>
        <p:nvSpPr>
          <p:cNvPr id="215042" name="Rectangle 2"/>
          <p:cNvSpPr>
            <a:spLocks noGrp="1" noRot="1" noChangeAspect="1" noChangeArrowheads="1" noTextEdit="1"/>
          </p:cNvSpPr>
          <p:nvPr>
            <p:ph type="sldImg"/>
          </p:nvPr>
        </p:nvSpPr>
        <p:spPr>
          <a:ln/>
          <a:extLst>
            <a:ext uri="{FAA26D3D-D897-4be2-8F04-BA451C77F1D7}"/>
          </a:extLst>
        </p:spPr>
      </p:sp>
      <p:sp>
        <p:nvSpPr>
          <p:cNvPr id="21504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923592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C9CBF965-0127-43D3-BF19-73BE089167FB}" type="slidenum">
              <a:rPr lang="en-US" altLang="en-US">
                <a:latin typeface="Times" panose="02020603050405020304" pitchFamily="18" charset="0"/>
              </a:rPr>
              <a:pPr eaLnBrk="1" hangingPunct="1">
                <a:spcBef>
                  <a:spcPct val="0"/>
                </a:spcBef>
              </a:pPr>
              <a:t>25</a:t>
            </a:fld>
            <a:endParaRPr lang="en-US" altLang="en-US">
              <a:latin typeface="Times" panose="02020603050405020304" pitchFamily="18" charset="0"/>
            </a:endParaRPr>
          </a:p>
        </p:txBody>
      </p:sp>
      <p:sp>
        <p:nvSpPr>
          <p:cNvPr id="216066" name="Rectangle 2"/>
          <p:cNvSpPr>
            <a:spLocks noGrp="1" noRot="1" noChangeAspect="1" noChangeArrowheads="1" noTextEdit="1"/>
          </p:cNvSpPr>
          <p:nvPr>
            <p:ph type="sldImg"/>
          </p:nvPr>
        </p:nvSpPr>
        <p:spPr>
          <a:ln/>
          <a:extLst>
            <a:ext uri="{FAA26D3D-D897-4be2-8F04-BA451C77F1D7}"/>
          </a:extLst>
        </p:spPr>
      </p:sp>
      <p:sp>
        <p:nvSpPr>
          <p:cNvPr id="21606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1767121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F89C5358-557C-4C6C-A9AF-CC3FCB68D0E8}" type="slidenum">
              <a:rPr lang="en-US" altLang="en-US">
                <a:latin typeface="Times" panose="02020603050405020304" pitchFamily="18" charset="0"/>
              </a:rPr>
              <a:pPr eaLnBrk="1" hangingPunct="1">
                <a:spcBef>
                  <a:spcPct val="0"/>
                </a:spcBef>
              </a:pPr>
              <a:t>26</a:t>
            </a:fld>
            <a:endParaRPr lang="en-US" altLang="en-US">
              <a:latin typeface="Times" panose="02020603050405020304" pitchFamily="18" charset="0"/>
            </a:endParaRPr>
          </a:p>
        </p:txBody>
      </p:sp>
      <p:sp>
        <p:nvSpPr>
          <p:cNvPr id="217090" name="Rectangle 2"/>
          <p:cNvSpPr>
            <a:spLocks noGrp="1" noRot="1" noChangeAspect="1" noChangeArrowheads="1" noTextEdit="1"/>
          </p:cNvSpPr>
          <p:nvPr>
            <p:ph type="sldImg"/>
          </p:nvPr>
        </p:nvSpPr>
        <p:spPr>
          <a:ln/>
          <a:extLst>
            <a:ext uri="{FAA26D3D-D897-4be2-8F04-BA451C77F1D7}"/>
          </a:extLst>
        </p:spPr>
      </p:sp>
      <p:sp>
        <p:nvSpPr>
          <p:cNvPr id="217091"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879700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1D099ED4-7586-4FCD-BF34-96ABE1074096}" type="slidenum">
              <a:rPr lang="en-US" altLang="en-US">
                <a:latin typeface="Times" panose="02020603050405020304" pitchFamily="18" charset="0"/>
              </a:rPr>
              <a:pPr eaLnBrk="1" hangingPunct="1">
                <a:spcBef>
                  <a:spcPct val="0"/>
                </a:spcBef>
              </a:pPr>
              <a:t>28</a:t>
            </a:fld>
            <a:endParaRPr lang="en-US" altLang="en-US">
              <a:latin typeface="Times" panose="02020603050405020304" pitchFamily="18" charset="0"/>
            </a:endParaRPr>
          </a:p>
        </p:txBody>
      </p:sp>
      <p:sp>
        <p:nvSpPr>
          <p:cNvPr id="218114" name="Rectangle 2"/>
          <p:cNvSpPr>
            <a:spLocks noGrp="1" noRot="1" noChangeAspect="1" noChangeArrowheads="1" noTextEdit="1"/>
          </p:cNvSpPr>
          <p:nvPr>
            <p:ph type="sldImg"/>
          </p:nvPr>
        </p:nvSpPr>
        <p:spPr>
          <a:ln/>
          <a:extLst>
            <a:ext uri="{FAA26D3D-D897-4be2-8F04-BA451C77F1D7}"/>
          </a:extLst>
        </p:spPr>
      </p:sp>
      <p:sp>
        <p:nvSpPr>
          <p:cNvPr id="21811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454835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3F389626-0E59-4D55-98F5-ADC680C5C318}" type="slidenum">
              <a:rPr lang="en-US" altLang="en-US">
                <a:latin typeface="Times" panose="02020603050405020304" pitchFamily="18" charset="0"/>
              </a:rPr>
              <a:pPr eaLnBrk="1" hangingPunct="1">
                <a:spcBef>
                  <a:spcPct val="0"/>
                </a:spcBef>
              </a:pPr>
              <a:t>29</a:t>
            </a:fld>
            <a:endParaRPr lang="en-US" altLang="en-US">
              <a:latin typeface="Times" panose="02020603050405020304" pitchFamily="18" charset="0"/>
            </a:endParaRPr>
          </a:p>
        </p:txBody>
      </p:sp>
      <p:sp>
        <p:nvSpPr>
          <p:cNvPr id="219138" name="Rectangle 2"/>
          <p:cNvSpPr>
            <a:spLocks noGrp="1" noRot="1" noChangeAspect="1" noChangeArrowheads="1" noTextEdit="1"/>
          </p:cNvSpPr>
          <p:nvPr>
            <p:ph type="sldImg"/>
          </p:nvPr>
        </p:nvSpPr>
        <p:spPr>
          <a:ln/>
          <a:extLst>
            <a:ext uri="{FAA26D3D-D897-4be2-8F04-BA451C77F1D7}"/>
          </a:extLst>
        </p:spPr>
      </p:sp>
      <p:sp>
        <p:nvSpPr>
          <p:cNvPr id="21913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994361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A3060173-3D91-4F7B-BE02-E7DDECBF9491}" type="slidenum">
              <a:rPr lang="en-US" altLang="en-US">
                <a:latin typeface="Times" panose="02020603050405020304" pitchFamily="18" charset="0"/>
              </a:rPr>
              <a:pPr eaLnBrk="1" hangingPunct="1">
                <a:spcBef>
                  <a:spcPct val="0"/>
                </a:spcBef>
              </a:pPr>
              <a:t>30</a:t>
            </a:fld>
            <a:endParaRPr lang="en-US" altLang="en-US">
              <a:latin typeface="Times" panose="02020603050405020304" pitchFamily="18" charset="0"/>
            </a:endParaRPr>
          </a:p>
        </p:txBody>
      </p:sp>
      <p:sp>
        <p:nvSpPr>
          <p:cNvPr id="220162" name="Rectangle 2"/>
          <p:cNvSpPr>
            <a:spLocks noGrp="1" noRot="1" noChangeAspect="1" noChangeArrowheads="1" noTextEdit="1"/>
          </p:cNvSpPr>
          <p:nvPr>
            <p:ph type="sldImg"/>
          </p:nvPr>
        </p:nvSpPr>
        <p:spPr>
          <a:ln/>
          <a:extLst>
            <a:ext uri="{FAA26D3D-D897-4be2-8F04-BA451C77F1D7}"/>
          </a:extLst>
        </p:spPr>
      </p:sp>
      <p:sp>
        <p:nvSpPr>
          <p:cNvPr id="22016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853433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F710794C-C3DF-4F9F-BED4-42B3E9E58719}" type="slidenum">
              <a:rPr lang="en-US" altLang="en-US">
                <a:latin typeface="Times" panose="02020603050405020304" pitchFamily="18" charset="0"/>
              </a:rPr>
              <a:pPr eaLnBrk="1" hangingPunct="1">
                <a:spcBef>
                  <a:spcPct val="0"/>
                </a:spcBef>
              </a:pPr>
              <a:t>31</a:t>
            </a:fld>
            <a:endParaRPr lang="en-US" altLang="en-US">
              <a:latin typeface="Times" panose="02020603050405020304" pitchFamily="18" charset="0"/>
            </a:endParaRPr>
          </a:p>
        </p:txBody>
      </p:sp>
      <p:sp>
        <p:nvSpPr>
          <p:cNvPr id="194562" name="Rectangle 2"/>
          <p:cNvSpPr>
            <a:spLocks noGrp="1" noRot="1" noChangeAspect="1" noChangeArrowheads="1" noTextEdit="1"/>
          </p:cNvSpPr>
          <p:nvPr>
            <p:ph type="sldImg"/>
          </p:nvPr>
        </p:nvSpPr>
        <p:spPr>
          <a:ln/>
          <a:extLst>
            <a:ext uri="{FAA26D3D-D897-4be2-8F04-BA451C77F1D7}"/>
          </a:extLst>
        </p:spPr>
      </p:sp>
      <p:sp>
        <p:nvSpPr>
          <p:cNvPr id="19456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263459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F8FA1136-2288-44FA-BB06-90CDE350E0AF}" type="slidenum">
              <a:rPr lang="en-US" altLang="en-US">
                <a:latin typeface="Times" panose="02020603050405020304" pitchFamily="18" charset="0"/>
              </a:rPr>
              <a:pPr eaLnBrk="1" hangingPunct="1">
                <a:spcBef>
                  <a:spcPct val="0"/>
                </a:spcBef>
              </a:pPr>
              <a:t>32</a:t>
            </a:fld>
            <a:endParaRPr lang="en-US" altLang="en-US">
              <a:latin typeface="Times" panose="02020603050405020304" pitchFamily="18" charset="0"/>
            </a:endParaRPr>
          </a:p>
        </p:txBody>
      </p:sp>
      <p:sp>
        <p:nvSpPr>
          <p:cNvPr id="221186" name="Rectangle 2"/>
          <p:cNvSpPr>
            <a:spLocks noGrp="1" noRot="1" noChangeAspect="1" noChangeArrowheads="1" noTextEdit="1"/>
          </p:cNvSpPr>
          <p:nvPr>
            <p:ph type="sldImg"/>
          </p:nvPr>
        </p:nvSpPr>
        <p:spPr>
          <a:ln/>
          <a:extLst>
            <a:ext uri="{FAA26D3D-D897-4be2-8F04-BA451C77F1D7}"/>
          </a:extLst>
        </p:spPr>
      </p:sp>
      <p:sp>
        <p:nvSpPr>
          <p:cNvPr id="22118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63907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9D59A87-0632-4D52-8ACA-52917F29D121}" type="slidenum">
              <a:rPr lang="en-US" altLang="en-US"/>
              <a:pPr/>
              <a:t>3</a:t>
            </a:fld>
            <a:endParaRPr lang="en-US" altLang="en-US"/>
          </a:p>
        </p:txBody>
      </p:sp>
      <p:sp>
        <p:nvSpPr>
          <p:cNvPr id="614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8150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C9F29B6B-2983-491A-B302-0A4CAA9D4240}" type="slidenum">
              <a:rPr lang="en-US" altLang="en-US">
                <a:latin typeface="Times" panose="02020603050405020304" pitchFamily="18" charset="0"/>
              </a:rPr>
              <a:pPr eaLnBrk="1" hangingPunct="1">
                <a:spcBef>
                  <a:spcPct val="0"/>
                </a:spcBef>
              </a:pPr>
              <a:t>33</a:t>
            </a:fld>
            <a:endParaRPr lang="en-US" altLang="en-US">
              <a:latin typeface="Times" panose="02020603050405020304" pitchFamily="18" charset="0"/>
            </a:endParaRPr>
          </a:p>
        </p:txBody>
      </p:sp>
      <p:sp>
        <p:nvSpPr>
          <p:cNvPr id="222210" name="Rectangle 2"/>
          <p:cNvSpPr>
            <a:spLocks noGrp="1" noRot="1" noChangeAspect="1" noChangeArrowheads="1" noTextEdit="1"/>
          </p:cNvSpPr>
          <p:nvPr>
            <p:ph type="sldImg"/>
          </p:nvPr>
        </p:nvSpPr>
        <p:spPr>
          <a:ln/>
          <a:extLst>
            <a:ext uri="{FAA26D3D-D897-4be2-8F04-BA451C77F1D7}"/>
          </a:extLst>
        </p:spPr>
      </p:sp>
      <p:sp>
        <p:nvSpPr>
          <p:cNvPr id="222211"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534944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24F94E74-CE8B-4C40-AB36-57A065CFDECF}" type="slidenum">
              <a:rPr lang="en-US" altLang="en-US">
                <a:latin typeface="Times" panose="02020603050405020304" pitchFamily="18" charset="0"/>
              </a:rPr>
              <a:pPr eaLnBrk="1" hangingPunct="1">
                <a:spcBef>
                  <a:spcPct val="0"/>
                </a:spcBef>
              </a:pPr>
              <a:t>34</a:t>
            </a:fld>
            <a:endParaRPr lang="en-US" altLang="en-US">
              <a:latin typeface="Times" panose="02020603050405020304" pitchFamily="18" charset="0"/>
            </a:endParaRPr>
          </a:p>
        </p:txBody>
      </p:sp>
      <p:sp>
        <p:nvSpPr>
          <p:cNvPr id="223234" name="Rectangle 2"/>
          <p:cNvSpPr>
            <a:spLocks noGrp="1" noRot="1" noChangeAspect="1" noChangeArrowheads="1" noTextEdit="1"/>
          </p:cNvSpPr>
          <p:nvPr>
            <p:ph type="sldImg"/>
          </p:nvPr>
        </p:nvSpPr>
        <p:spPr>
          <a:ln/>
          <a:extLst>
            <a:ext uri="{FAA26D3D-D897-4be2-8F04-BA451C77F1D7}"/>
          </a:extLst>
        </p:spPr>
      </p:sp>
      <p:sp>
        <p:nvSpPr>
          <p:cNvPr id="22323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373549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BB532BCC-366C-4D5E-B312-FE31CF0F4E0B}" type="slidenum">
              <a:rPr lang="en-US" altLang="en-US">
                <a:latin typeface="Times" panose="02020603050405020304" pitchFamily="18" charset="0"/>
              </a:rPr>
              <a:pPr eaLnBrk="1" hangingPunct="1">
                <a:spcBef>
                  <a:spcPct val="0"/>
                </a:spcBef>
              </a:pPr>
              <a:t>35</a:t>
            </a:fld>
            <a:endParaRPr lang="en-US" altLang="en-US">
              <a:latin typeface="Times" panose="02020603050405020304" pitchFamily="18" charset="0"/>
            </a:endParaRPr>
          </a:p>
        </p:txBody>
      </p:sp>
      <p:sp>
        <p:nvSpPr>
          <p:cNvPr id="224258" name="Rectangle 2"/>
          <p:cNvSpPr>
            <a:spLocks noGrp="1" noRot="1" noChangeAspect="1" noChangeArrowheads="1" noTextEdit="1"/>
          </p:cNvSpPr>
          <p:nvPr>
            <p:ph type="sldImg"/>
          </p:nvPr>
        </p:nvSpPr>
        <p:spPr>
          <a:ln/>
          <a:extLst>
            <a:ext uri="{FAA26D3D-D897-4be2-8F04-BA451C77F1D7}"/>
          </a:extLst>
        </p:spPr>
      </p:sp>
      <p:sp>
        <p:nvSpPr>
          <p:cNvPr id="22425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256990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6F260D44-4FF2-45DE-832D-56031F114928}" type="slidenum">
              <a:rPr lang="en-US" altLang="en-US">
                <a:latin typeface="Times" panose="02020603050405020304" pitchFamily="18" charset="0"/>
              </a:rPr>
              <a:pPr eaLnBrk="1" hangingPunct="1">
                <a:spcBef>
                  <a:spcPct val="0"/>
                </a:spcBef>
              </a:pPr>
              <a:t>36</a:t>
            </a:fld>
            <a:endParaRPr lang="en-US" altLang="en-US">
              <a:latin typeface="Times" panose="02020603050405020304" pitchFamily="18" charset="0"/>
            </a:endParaRPr>
          </a:p>
        </p:txBody>
      </p:sp>
      <p:sp>
        <p:nvSpPr>
          <p:cNvPr id="225282" name="Rectangle 2"/>
          <p:cNvSpPr>
            <a:spLocks noGrp="1" noRot="1" noChangeAspect="1" noChangeArrowheads="1" noTextEdit="1"/>
          </p:cNvSpPr>
          <p:nvPr>
            <p:ph type="sldImg"/>
          </p:nvPr>
        </p:nvSpPr>
        <p:spPr>
          <a:ln/>
          <a:extLst>
            <a:ext uri="{FAA26D3D-D897-4be2-8F04-BA451C77F1D7}"/>
          </a:extLst>
        </p:spPr>
      </p:sp>
      <p:sp>
        <p:nvSpPr>
          <p:cNvPr id="22528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726426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415AC558-6D9E-4889-BA8E-3F559021EA85}" type="slidenum">
              <a:rPr lang="en-US" altLang="en-US">
                <a:latin typeface="Times" panose="02020603050405020304" pitchFamily="18" charset="0"/>
              </a:rPr>
              <a:pPr eaLnBrk="1" hangingPunct="1">
                <a:spcBef>
                  <a:spcPct val="0"/>
                </a:spcBef>
              </a:pPr>
              <a:t>37</a:t>
            </a:fld>
            <a:endParaRPr lang="en-US" altLang="en-US">
              <a:latin typeface="Times" panose="02020603050405020304" pitchFamily="18" charset="0"/>
            </a:endParaRPr>
          </a:p>
        </p:txBody>
      </p:sp>
      <p:sp>
        <p:nvSpPr>
          <p:cNvPr id="226306" name="Rectangle 2"/>
          <p:cNvSpPr>
            <a:spLocks noGrp="1" noRot="1" noChangeAspect="1" noChangeArrowheads="1" noTextEdit="1"/>
          </p:cNvSpPr>
          <p:nvPr>
            <p:ph type="sldImg"/>
          </p:nvPr>
        </p:nvSpPr>
        <p:spPr>
          <a:ln/>
          <a:extLst>
            <a:ext uri="{FAA26D3D-D897-4be2-8F04-BA451C77F1D7}"/>
          </a:extLst>
        </p:spPr>
      </p:sp>
      <p:sp>
        <p:nvSpPr>
          <p:cNvPr id="22630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046256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5DD7EFFF-13DF-46FA-8A87-85AA4E40A6D5}" type="slidenum">
              <a:rPr lang="en-US" altLang="en-US">
                <a:latin typeface="Times" panose="02020603050405020304" pitchFamily="18" charset="0"/>
              </a:rPr>
              <a:pPr eaLnBrk="1" hangingPunct="1">
                <a:spcBef>
                  <a:spcPct val="0"/>
                </a:spcBef>
              </a:pPr>
              <a:t>38</a:t>
            </a:fld>
            <a:endParaRPr lang="en-US" altLang="en-US">
              <a:latin typeface="Times" panose="02020603050405020304" pitchFamily="18" charset="0"/>
            </a:endParaRPr>
          </a:p>
        </p:txBody>
      </p:sp>
      <p:sp>
        <p:nvSpPr>
          <p:cNvPr id="227330" name="Rectangle 2"/>
          <p:cNvSpPr>
            <a:spLocks noGrp="1" noRot="1" noChangeAspect="1" noChangeArrowheads="1" noTextEdit="1"/>
          </p:cNvSpPr>
          <p:nvPr>
            <p:ph type="sldImg"/>
          </p:nvPr>
        </p:nvSpPr>
        <p:spPr>
          <a:ln/>
          <a:extLst>
            <a:ext uri="{FAA26D3D-D897-4be2-8F04-BA451C77F1D7}"/>
          </a:extLst>
        </p:spPr>
      </p:sp>
      <p:sp>
        <p:nvSpPr>
          <p:cNvPr id="227331"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0420779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34A14D0D-47A5-4C10-9E01-294D0AA67FE7}" type="slidenum">
              <a:rPr lang="en-US" altLang="en-US">
                <a:latin typeface="Times" panose="02020603050405020304" pitchFamily="18" charset="0"/>
              </a:rPr>
              <a:pPr eaLnBrk="1" hangingPunct="1">
                <a:spcBef>
                  <a:spcPct val="0"/>
                </a:spcBef>
              </a:pPr>
              <a:t>39</a:t>
            </a:fld>
            <a:endParaRPr lang="en-US" altLang="en-US">
              <a:latin typeface="Times" panose="02020603050405020304" pitchFamily="18" charset="0"/>
            </a:endParaRPr>
          </a:p>
        </p:txBody>
      </p:sp>
      <p:sp>
        <p:nvSpPr>
          <p:cNvPr id="228354" name="Rectangle 2"/>
          <p:cNvSpPr>
            <a:spLocks noGrp="1" noRot="1" noChangeAspect="1" noChangeArrowheads="1" noTextEdit="1"/>
          </p:cNvSpPr>
          <p:nvPr>
            <p:ph type="sldImg"/>
          </p:nvPr>
        </p:nvSpPr>
        <p:spPr>
          <a:ln/>
          <a:extLst>
            <a:ext uri="{FAA26D3D-D897-4be2-8F04-BA451C77F1D7}"/>
          </a:extLst>
        </p:spPr>
      </p:sp>
      <p:sp>
        <p:nvSpPr>
          <p:cNvPr id="22835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1165684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697BB69E-0B3E-4B5D-93AD-1A0EE4E65F9B}" type="slidenum">
              <a:rPr lang="en-US" altLang="en-US">
                <a:latin typeface="Times" panose="02020603050405020304" pitchFamily="18" charset="0"/>
              </a:rPr>
              <a:pPr eaLnBrk="1" hangingPunct="1">
                <a:spcBef>
                  <a:spcPct val="0"/>
                </a:spcBef>
              </a:pPr>
              <a:t>40</a:t>
            </a:fld>
            <a:endParaRPr lang="en-US" altLang="en-US">
              <a:latin typeface="Times" panose="02020603050405020304" pitchFamily="18" charset="0"/>
            </a:endParaRPr>
          </a:p>
        </p:txBody>
      </p:sp>
      <p:sp>
        <p:nvSpPr>
          <p:cNvPr id="229378" name="Rectangle 2"/>
          <p:cNvSpPr>
            <a:spLocks noGrp="1" noRot="1" noChangeAspect="1" noChangeArrowheads="1" noTextEdit="1"/>
          </p:cNvSpPr>
          <p:nvPr>
            <p:ph type="sldImg"/>
          </p:nvPr>
        </p:nvSpPr>
        <p:spPr>
          <a:ln/>
          <a:extLst>
            <a:ext uri="{FAA26D3D-D897-4be2-8F04-BA451C77F1D7}"/>
          </a:extLst>
        </p:spPr>
      </p:sp>
      <p:sp>
        <p:nvSpPr>
          <p:cNvPr id="22937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469723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52C98A50-6DA0-4E59-9BA2-1F70BE9FFB22}" type="slidenum">
              <a:rPr lang="en-US" altLang="en-US">
                <a:latin typeface="Times" panose="02020603050405020304" pitchFamily="18" charset="0"/>
              </a:rPr>
              <a:pPr eaLnBrk="1" hangingPunct="1">
                <a:spcBef>
                  <a:spcPct val="0"/>
                </a:spcBef>
              </a:pPr>
              <a:t>41</a:t>
            </a:fld>
            <a:endParaRPr lang="en-US" altLang="en-US">
              <a:latin typeface="Times" panose="02020603050405020304" pitchFamily="18" charset="0"/>
            </a:endParaRPr>
          </a:p>
        </p:txBody>
      </p:sp>
      <p:sp>
        <p:nvSpPr>
          <p:cNvPr id="230402" name="Rectangle 2"/>
          <p:cNvSpPr>
            <a:spLocks noGrp="1" noRot="1" noChangeAspect="1" noChangeArrowheads="1" noTextEdit="1"/>
          </p:cNvSpPr>
          <p:nvPr>
            <p:ph type="sldImg"/>
          </p:nvPr>
        </p:nvSpPr>
        <p:spPr>
          <a:ln/>
          <a:extLst>
            <a:ext uri="{FAA26D3D-D897-4be2-8F04-BA451C77F1D7}"/>
          </a:extLst>
        </p:spPr>
      </p:sp>
      <p:sp>
        <p:nvSpPr>
          <p:cNvPr id="23040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075608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43A804F7-5341-4506-857D-88FA138AE539}" type="slidenum">
              <a:rPr lang="en-US" altLang="en-US">
                <a:latin typeface="Times" panose="02020603050405020304" pitchFamily="18" charset="0"/>
              </a:rPr>
              <a:pPr eaLnBrk="1" hangingPunct="1">
                <a:spcBef>
                  <a:spcPct val="0"/>
                </a:spcBef>
              </a:pPr>
              <a:t>42</a:t>
            </a:fld>
            <a:endParaRPr lang="en-US" altLang="en-US">
              <a:latin typeface="Times" panose="02020603050405020304" pitchFamily="18" charset="0"/>
            </a:endParaRPr>
          </a:p>
        </p:txBody>
      </p:sp>
      <p:sp>
        <p:nvSpPr>
          <p:cNvPr id="231426" name="Rectangle 2"/>
          <p:cNvSpPr>
            <a:spLocks noGrp="1" noRot="1" noChangeAspect="1" noChangeArrowheads="1" noTextEdit="1"/>
          </p:cNvSpPr>
          <p:nvPr>
            <p:ph type="sldImg"/>
          </p:nvPr>
        </p:nvSpPr>
        <p:spPr>
          <a:ln/>
          <a:extLst>
            <a:ext uri="{FAA26D3D-D897-4be2-8F04-BA451C77F1D7}"/>
          </a:extLst>
        </p:spPr>
      </p:sp>
      <p:sp>
        <p:nvSpPr>
          <p:cNvPr id="231427"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149722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A1E037A-0899-4211-B3D8-6D46DC2BD68D}" type="slidenum">
              <a:rPr lang="en-US" altLang="en-US"/>
              <a:pPr/>
              <a:t>4</a:t>
            </a:fld>
            <a:endParaRPr lang="en-US" altLang="en-US"/>
          </a:p>
        </p:txBody>
      </p:sp>
      <p:sp>
        <p:nvSpPr>
          <p:cNvPr id="624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67440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23C8FB8C-141F-4E8E-AED6-C3B8081C4D90}" type="slidenum">
              <a:rPr lang="en-US" altLang="en-US">
                <a:latin typeface="Times" panose="02020603050405020304" pitchFamily="18" charset="0"/>
              </a:rPr>
              <a:pPr eaLnBrk="1" hangingPunct="1">
                <a:spcBef>
                  <a:spcPct val="0"/>
                </a:spcBef>
              </a:pPr>
              <a:t>43</a:t>
            </a:fld>
            <a:endParaRPr lang="en-US" altLang="en-US">
              <a:latin typeface="Times" panose="02020603050405020304" pitchFamily="18" charset="0"/>
            </a:endParaRPr>
          </a:p>
        </p:txBody>
      </p:sp>
      <p:sp>
        <p:nvSpPr>
          <p:cNvPr id="232450" name="Rectangle 2"/>
          <p:cNvSpPr>
            <a:spLocks noGrp="1" noRot="1" noChangeAspect="1" noChangeArrowheads="1" noTextEdit="1"/>
          </p:cNvSpPr>
          <p:nvPr>
            <p:ph type="sldImg"/>
          </p:nvPr>
        </p:nvSpPr>
        <p:spPr>
          <a:ln/>
          <a:extLst>
            <a:ext uri="{FAA26D3D-D897-4be2-8F04-BA451C77F1D7}"/>
          </a:extLst>
        </p:spPr>
      </p:sp>
      <p:sp>
        <p:nvSpPr>
          <p:cNvPr id="232451"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3044864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7D4007CE-E655-4625-A13D-91B559BE5E52}" type="slidenum">
              <a:rPr lang="en-US" altLang="en-US">
                <a:latin typeface="Times" panose="02020603050405020304" pitchFamily="18" charset="0"/>
              </a:rPr>
              <a:pPr eaLnBrk="1" hangingPunct="1">
                <a:spcBef>
                  <a:spcPct val="0"/>
                </a:spcBef>
              </a:pPr>
              <a:t>44</a:t>
            </a:fld>
            <a:endParaRPr lang="en-US" altLang="en-US">
              <a:latin typeface="Times" panose="02020603050405020304" pitchFamily="18" charset="0"/>
            </a:endParaRPr>
          </a:p>
        </p:txBody>
      </p:sp>
      <p:sp>
        <p:nvSpPr>
          <p:cNvPr id="233474" name="Rectangle 2"/>
          <p:cNvSpPr>
            <a:spLocks noGrp="1" noRot="1" noChangeAspect="1" noChangeArrowheads="1" noTextEdit="1"/>
          </p:cNvSpPr>
          <p:nvPr>
            <p:ph type="sldImg"/>
          </p:nvPr>
        </p:nvSpPr>
        <p:spPr>
          <a:ln/>
          <a:extLst>
            <a:ext uri="{FAA26D3D-D897-4be2-8F04-BA451C77F1D7}"/>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40796174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D9954DFE-206B-4AFE-A321-3A62D2405AE2}" type="slidenum">
              <a:rPr lang="en-US" altLang="en-US">
                <a:latin typeface="Times" panose="02020603050405020304" pitchFamily="18" charset="0"/>
              </a:rPr>
              <a:pPr eaLnBrk="1" hangingPunct="1">
                <a:spcBef>
                  <a:spcPct val="0"/>
                </a:spcBef>
              </a:pPr>
              <a:t>45</a:t>
            </a:fld>
            <a:endParaRPr lang="en-US" altLang="en-US">
              <a:latin typeface="Times" panose="02020603050405020304" pitchFamily="18" charset="0"/>
            </a:endParaRPr>
          </a:p>
        </p:txBody>
      </p:sp>
      <p:sp>
        <p:nvSpPr>
          <p:cNvPr id="234498" name="Rectangle 2"/>
          <p:cNvSpPr>
            <a:spLocks noGrp="1" noRot="1" noChangeAspect="1" noChangeArrowheads="1" noTextEdit="1"/>
          </p:cNvSpPr>
          <p:nvPr>
            <p:ph type="sldImg"/>
          </p:nvPr>
        </p:nvSpPr>
        <p:spPr>
          <a:ln/>
          <a:extLst>
            <a:ext uri="{FAA26D3D-D897-4be2-8F04-BA451C77F1D7}"/>
          </a:extLst>
        </p:spPr>
      </p:sp>
      <p:sp>
        <p:nvSpPr>
          <p:cNvPr id="234499"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7508051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9C94894A-3ACF-4E97-8332-22CB2144D26D}" type="slidenum">
              <a:rPr lang="en-US" altLang="en-US">
                <a:latin typeface="Times" panose="02020603050405020304" pitchFamily="18" charset="0"/>
              </a:rPr>
              <a:pPr eaLnBrk="1" hangingPunct="1">
                <a:spcBef>
                  <a:spcPct val="0"/>
                </a:spcBef>
              </a:pPr>
              <a:t>46</a:t>
            </a:fld>
            <a:endParaRPr lang="en-US" altLang="en-US">
              <a:latin typeface="Times" panose="02020603050405020304" pitchFamily="18" charset="0"/>
            </a:endParaRPr>
          </a:p>
        </p:txBody>
      </p:sp>
      <p:sp>
        <p:nvSpPr>
          <p:cNvPr id="235522" name="Rectangle 2"/>
          <p:cNvSpPr>
            <a:spLocks noGrp="1" noRot="1" noChangeAspect="1" noChangeArrowheads="1" noTextEdit="1"/>
          </p:cNvSpPr>
          <p:nvPr>
            <p:ph type="sldImg"/>
          </p:nvPr>
        </p:nvSpPr>
        <p:spPr>
          <a:ln/>
          <a:extLst>
            <a:ext uri="{FAA26D3D-D897-4be2-8F04-BA451C77F1D7}"/>
          </a:extLst>
        </p:spPr>
      </p:sp>
      <p:sp>
        <p:nvSpPr>
          <p:cNvPr id="235523" name="Rectangle 3"/>
          <p:cNvSpPr>
            <a:spLocks noGrp="1" noChangeArrowheads="1"/>
          </p:cNvSpPr>
          <p:nvPr>
            <p:ph type="body" idx="1"/>
          </p:nvPr>
        </p:nvSpPr>
        <p:spPr/>
        <p:txBody>
          <a:bodyPr/>
          <a:lstStyle/>
          <a:p>
            <a:pPr eaLnBrk="1" hangingPunct="1">
              <a:defRPr/>
            </a:pPr>
            <a:endParaRPr lang="en-US" smtClean="0">
              <a:ea typeface="ＭＳ Ｐゴシック" charset="0"/>
              <a:cs typeface="+mn-cs"/>
            </a:endParaRPr>
          </a:p>
        </p:txBody>
      </p:sp>
    </p:spTree>
    <p:extLst>
      <p:ext uri="{BB962C8B-B14F-4D97-AF65-F5344CB8AC3E}">
        <p14:creationId xmlns:p14="http://schemas.microsoft.com/office/powerpoint/2010/main" val="235388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D2B999C0-844E-475F-BA45-E280FEBA559C}" type="slidenum">
              <a:rPr lang="en-US" altLang="en-US"/>
              <a:pPr/>
              <a:t>5</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0254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CF5FDD93-DE3F-4A5B-88A7-F3DE4519441A}" type="slidenum">
              <a:rPr lang="en-US" altLang="en-US"/>
              <a:pPr/>
              <a:t>6</a:t>
            </a:fld>
            <a:endParaRPr lang="en-US" altLang="en-US"/>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8047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4F3E4353-A5BD-45AE-8AC6-F13FC088E4E3}" type="slidenum">
              <a:rPr lang="en-US" altLang="en-US"/>
              <a:pPr/>
              <a:t>7</a:t>
            </a:fld>
            <a:endParaRPr lang="en-US" altLang="en-US"/>
          </a:p>
        </p:txBody>
      </p:sp>
      <p:sp>
        <p:nvSpPr>
          <p:cNvPr id="65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6716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02872AC-7C06-4166-B7A6-2116B1903322}" type="slidenum">
              <a:rPr lang="en-US" altLang="en-US"/>
              <a:pPr/>
              <a:t>8</a:t>
            </a:fld>
            <a:endParaRPr lang="en-US" altLang="en-US"/>
          </a:p>
        </p:txBody>
      </p:sp>
      <p:sp>
        <p:nvSpPr>
          <p:cNvPr id="665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52400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C6C2CF97-7B67-4A9C-8003-545BD47D792B}" type="slidenum">
              <a:rPr lang="en-US" altLang="en-US"/>
              <a:pPr/>
              <a:t>9</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38338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770" name="Rectangle 2"/>
          <p:cNvSpPr>
            <a:spLocks noGrp="1" noChangeArrowheads="1"/>
          </p:cNvSpPr>
          <p:nvPr>
            <p:ph type="subTitle" idx="1"/>
          </p:nvPr>
        </p:nvSpPr>
        <p:spPr>
          <a:xfrm>
            <a:off x="1371600" y="4419600"/>
            <a:ext cx="6400800" cy="1752600"/>
          </a:xfrm>
        </p:spPr>
        <p:txBody>
          <a:bodyPr/>
          <a:lstStyle>
            <a:lvl1pPr marL="0" indent="0" algn="ctr">
              <a:buFontTx/>
              <a:buNone/>
              <a:defRPr b="1">
                <a:solidFill>
                  <a:schemeClr val="bg1"/>
                </a:solidFill>
              </a:defRPr>
            </a:lvl1pPr>
          </a:lstStyle>
          <a:p>
            <a:pPr lvl="0"/>
            <a:r>
              <a:rPr lang="en-US" noProof="0" smtClean="0"/>
              <a:t>Click to edit Master subtitle style</a:t>
            </a:r>
          </a:p>
        </p:txBody>
      </p:sp>
      <p:sp>
        <p:nvSpPr>
          <p:cNvPr id="32771" name="Rectangle 3"/>
          <p:cNvSpPr>
            <a:spLocks noGrp="1" noChangeArrowheads="1"/>
          </p:cNvSpPr>
          <p:nvPr>
            <p:ph type="ctrTitle" sz="quarter"/>
          </p:nvPr>
        </p:nvSpPr>
        <p:spPr>
          <a:xfrm>
            <a:off x="685800" y="2590800"/>
            <a:ext cx="7772400" cy="1470025"/>
          </a:xfrm>
        </p:spPr>
        <p:txBody>
          <a:bodyPr/>
          <a:lstStyle>
            <a:lvl1pPr>
              <a:defRPr sz="4800" b="0">
                <a:solidFill>
                  <a:schemeClr val="bg1"/>
                </a:solidFill>
              </a:defRPr>
            </a:lvl1pPr>
          </a:lstStyle>
          <a:p>
            <a:pPr lvl="0"/>
            <a:r>
              <a:rPr lang="en-US" noProof="0" smtClean="0"/>
              <a:t>Click to edit Master title style</a:t>
            </a:r>
          </a:p>
        </p:txBody>
      </p:sp>
    </p:spTree>
    <p:extLst>
      <p:ext uri="{BB962C8B-B14F-4D97-AF65-F5344CB8AC3E}">
        <p14:creationId xmlns:p14="http://schemas.microsoft.com/office/powerpoint/2010/main" val="80496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BEB03FD1-53B3-489C-BFDF-F731933691CE}" type="slidenum">
              <a:rPr lang="en-US" altLang="en-US"/>
              <a:pPr/>
              <a:t>‹#›</a:t>
            </a:fld>
            <a:endParaRPr lang="en-US" altLang="en-US"/>
          </a:p>
        </p:txBody>
      </p:sp>
    </p:spTree>
    <p:extLst>
      <p:ext uri="{BB962C8B-B14F-4D97-AF65-F5344CB8AC3E}">
        <p14:creationId xmlns:p14="http://schemas.microsoft.com/office/powerpoint/2010/main" val="4253350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0955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1341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07B423A9-BA80-46C5-9278-C148250E87DC}" type="slidenum">
              <a:rPr lang="en-US" altLang="en-US"/>
              <a:pPr/>
              <a:t>‹#›</a:t>
            </a:fld>
            <a:endParaRPr lang="en-US" altLang="en-US"/>
          </a:p>
        </p:txBody>
      </p:sp>
    </p:spTree>
    <p:extLst>
      <p:ext uri="{BB962C8B-B14F-4D97-AF65-F5344CB8AC3E}">
        <p14:creationId xmlns:p14="http://schemas.microsoft.com/office/powerpoint/2010/main" val="283799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3A1D4FC5-41F6-4B6E-BC6C-3F97555203AE}" type="slidenum">
              <a:rPr lang="en-US" altLang="en-US"/>
              <a:pPr/>
              <a:t>‹#›</a:t>
            </a:fld>
            <a:endParaRPr lang="en-US" altLang="en-US"/>
          </a:p>
        </p:txBody>
      </p:sp>
    </p:spTree>
    <p:extLst>
      <p:ext uri="{BB962C8B-B14F-4D97-AF65-F5344CB8AC3E}">
        <p14:creationId xmlns:p14="http://schemas.microsoft.com/office/powerpoint/2010/main" val="358415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AAF874AC-E3E4-44B2-8DE0-25832E6BD433}" type="slidenum">
              <a:rPr lang="en-US" altLang="en-US"/>
              <a:pPr/>
              <a:t>‹#›</a:t>
            </a:fld>
            <a:endParaRPr lang="en-US" altLang="en-US"/>
          </a:p>
        </p:txBody>
      </p:sp>
    </p:spTree>
    <p:extLst>
      <p:ext uri="{BB962C8B-B14F-4D97-AF65-F5344CB8AC3E}">
        <p14:creationId xmlns:p14="http://schemas.microsoft.com/office/powerpoint/2010/main" val="356180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501FB8B6-10C9-4A24-9CEB-783DD34887BC}" type="slidenum">
              <a:rPr lang="en-US" altLang="en-US"/>
              <a:pPr/>
              <a:t>‹#›</a:t>
            </a:fld>
            <a:endParaRPr lang="en-US" altLang="en-US"/>
          </a:p>
        </p:txBody>
      </p:sp>
    </p:spTree>
    <p:extLst>
      <p:ext uri="{BB962C8B-B14F-4D97-AF65-F5344CB8AC3E}">
        <p14:creationId xmlns:p14="http://schemas.microsoft.com/office/powerpoint/2010/main" val="414213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fld id="{4795FA7B-7BE4-4580-B2E3-B8EFA854118C}" type="slidenum">
              <a:rPr lang="en-US" altLang="en-US"/>
              <a:pPr/>
              <a:t>‹#›</a:t>
            </a:fld>
            <a:endParaRPr lang="en-US" altLang="en-US"/>
          </a:p>
        </p:txBody>
      </p:sp>
    </p:spTree>
    <p:extLst>
      <p:ext uri="{BB962C8B-B14F-4D97-AF65-F5344CB8AC3E}">
        <p14:creationId xmlns:p14="http://schemas.microsoft.com/office/powerpoint/2010/main" val="96593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fld id="{FE922FDD-F810-4ECC-B14D-9BCE4C633433}" type="slidenum">
              <a:rPr lang="en-US" altLang="en-US"/>
              <a:pPr/>
              <a:t>‹#›</a:t>
            </a:fld>
            <a:endParaRPr lang="en-US" altLang="en-US"/>
          </a:p>
        </p:txBody>
      </p:sp>
    </p:spTree>
    <p:extLst>
      <p:ext uri="{BB962C8B-B14F-4D97-AF65-F5344CB8AC3E}">
        <p14:creationId xmlns:p14="http://schemas.microsoft.com/office/powerpoint/2010/main" val="344894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630B14CE-1BDA-4D4B-9D14-29335599B82E}" type="slidenum">
              <a:rPr lang="en-US" altLang="en-US"/>
              <a:pPr/>
              <a:t>‹#›</a:t>
            </a:fld>
            <a:endParaRPr lang="en-US" altLang="en-US"/>
          </a:p>
        </p:txBody>
      </p:sp>
    </p:spTree>
    <p:extLst>
      <p:ext uri="{BB962C8B-B14F-4D97-AF65-F5344CB8AC3E}">
        <p14:creationId xmlns:p14="http://schemas.microsoft.com/office/powerpoint/2010/main" val="52258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4C07A665-F0B4-472A-91B8-DCBDC93CF014}" type="slidenum">
              <a:rPr lang="en-US" altLang="en-US"/>
              <a:pPr/>
              <a:t>‹#›</a:t>
            </a:fld>
            <a:endParaRPr lang="en-US" altLang="en-US"/>
          </a:p>
        </p:txBody>
      </p:sp>
    </p:spTree>
    <p:extLst>
      <p:ext uri="{BB962C8B-B14F-4D97-AF65-F5344CB8AC3E}">
        <p14:creationId xmlns:p14="http://schemas.microsoft.com/office/powerpoint/2010/main" val="391908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166C83E1-1DE1-4AE2-A45E-62A84C5837E4}" type="slidenum">
              <a:rPr lang="en-US" altLang="en-US"/>
              <a:pPr/>
              <a:t>‹#›</a:t>
            </a:fld>
            <a:endParaRPr lang="en-US" altLang="en-US"/>
          </a:p>
        </p:txBody>
      </p:sp>
    </p:spTree>
    <p:extLst>
      <p:ext uri="{BB962C8B-B14F-4D97-AF65-F5344CB8AC3E}">
        <p14:creationId xmlns:p14="http://schemas.microsoft.com/office/powerpoint/2010/main" val="33108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1371600" y="152400"/>
            <a:ext cx="7467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1747" name="Rectangle 3"/>
          <p:cNvSpPr>
            <a:spLocks noGrp="1" noChangeArrowheads="1"/>
          </p:cNvSpPr>
          <p:nvPr>
            <p:ph type="body" idx="1"/>
          </p:nvPr>
        </p:nvSpPr>
        <p:spPr bwMode="auto">
          <a:xfrm>
            <a:off x="457200" y="16764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748" name="Rectangle 4"/>
          <p:cNvSpPr>
            <a:spLocks noGrp="1" noChangeArrowheads="1"/>
          </p:cNvSpPr>
          <p:nvPr>
            <p:ph type="sldNum" sz="quarter" idx="4"/>
          </p:nvPr>
        </p:nvSpPr>
        <p:spPr bwMode="auto">
          <a:xfrm>
            <a:off x="609600" y="63246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fld id="{C76A0618-731E-47DD-B728-8D1E9E60F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ctr" rtl="0" eaLnBrk="0" fontAlgn="base" hangingPunct="0">
        <a:spcBef>
          <a:spcPct val="0"/>
        </a:spcBef>
        <a:spcAft>
          <a:spcPct val="0"/>
        </a:spcAft>
        <a:defRPr sz="4000" b="1">
          <a:solidFill>
            <a:schemeClr val="tx1"/>
          </a:solidFill>
          <a:latin typeface="+mj-lt"/>
          <a:ea typeface="ＭＳ Ｐゴシック" pitchFamily="34" charset="-128"/>
          <a:cs typeface="ＭＳ Ｐゴシック" charset="0"/>
        </a:defRPr>
      </a:lvl1pPr>
      <a:lvl2pPr algn="ctr" rtl="0" eaLnBrk="0" fontAlgn="base" hangingPunct="0">
        <a:spcBef>
          <a:spcPct val="0"/>
        </a:spcBef>
        <a:spcAft>
          <a:spcPct val="0"/>
        </a:spcAft>
        <a:defRPr sz="4000" b="1">
          <a:solidFill>
            <a:schemeClr val="tx1"/>
          </a:solidFill>
          <a:latin typeface="Arial" charset="0"/>
          <a:ea typeface="ＭＳ Ｐゴシック" pitchFamily="34" charset="-128"/>
          <a:cs typeface="ＭＳ Ｐゴシック" charset="0"/>
        </a:defRPr>
      </a:lvl2pPr>
      <a:lvl3pPr algn="ctr" rtl="0" eaLnBrk="0" fontAlgn="base" hangingPunct="0">
        <a:spcBef>
          <a:spcPct val="0"/>
        </a:spcBef>
        <a:spcAft>
          <a:spcPct val="0"/>
        </a:spcAft>
        <a:defRPr sz="4000" b="1">
          <a:solidFill>
            <a:schemeClr val="tx1"/>
          </a:solidFill>
          <a:latin typeface="Arial" charset="0"/>
          <a:ea typeface="ＭＳ Ｐゴシック" pitchFamily="34" charset="-128"/>
          <a:cs typeface="ＭＳ Ｐゴシック" charset="0"/>
        </a:defRPr>
      </a:lvl3pPr>
      <a:lvl4pPr algn="ctr" rtl="0" eaLnBrk="0" fontAlgn="base" hangingPunct="0">
        <a:spcBef>
          <a:spcPct val="0"/>
        </a:spcBef>
        <a:spcAft>
          <a:spcPct val="0"/>
        </a:spcAft>
        <a:defRPr sz="4000" b="1">
          <a:solidFill>
            <a:schemeClr val="tx1"/>
          </a:solidFill>
          <a:latin typeface="Arial" charset="0"/>
          <a:ea typeface="ＭＳ Ｐゴシック" pitchFamily="34" charset="-128"/>
          <a:cs typeface="ＭＳ Ｐゴシック" charset="0"/>
        </a:defRPr>
      </a:lvl4pPr>
      <a:lvl5pPr algn="ctr" rtl="0" eaLnBrk="0" fontAlgn="base" hangingPunct="0">
        <a:spcBef>
          <a:spcPct val="0"/>
        </a:spcBef>
        <a:spcAft>
          <a:spcPct val="0"/>
        </a:spcAft>
        <a:defRPr sz="4000" b="1">
          <a:solidFill>
            <a:schemeClr val="tx1"/>
          </a:solidFill>
          <a:latin typeface="Arial" charset="0"/>
          <a:ea typeface="ＭＳ Ｐゴシック" pitchFamily="34" charset="-128"/>
          <a:cs typeface="ＭＳ Ｐゴシック" charset="0"/>
        </a:defRPr>
      </a:lvl5pPr>
      <a:lvl6pPr marL="457200" algn="ctr" rtl="0" fontAlgn="base">
        <a:spcBef>
          <a:spcPct val="0"/>
        </a:spcBef>
        <a:spcAft>
          <a:spcPct val="0"/>
        </a:spcAft>
        <a:defRPr sz="4000" b="1">
          <a:solidFill>
            <a:schemeClr val="tx1"/>
          </a:solidFill>
          <a:latin typeface="Arial" charset="0"/>
          <a:ea typeface="ＭＳ Ｐゴシック" charset="0"/>
        </a:defRPr>
      </a:lvl6pPr>
      <a:lvl7pPr marL="914400" algn="ctr" rtl="0" fontAlgn="base">
        <a:spcBef>
          <a:spcPct val="0"/>
        </a:spcBef>
        <a:spcAft>
          <a:spcPct val="0"/>
        </a:spcAft>
        <a:defRPr sz="4000" b="1">
          <a:solidFill>
            <a:schemeClr val="tx1"/>
          </a:solidFill>
          <a:latin typeface="Arial" charset="0"/>
          <a:ea typeface="ＭＳ Ｐゴシック" charset="0"/>
        </a:defRPr>
      </a:lvl7pPr>
      <a:lvl8pPr marL="1371600" algn="ctr" rtl="0" fontAlgn="base">
        <a:spcBef>
          <a:spcPct val="0"/>
        </a:spcBef>
        <a:spcAft>
          <a:spcPct val="0"/>
        </a:spcAft>
        <a:defRPr sz="4000" b="1">
          <a:solidFill>
            <a:schemeClr val="tx1"/>
          </a:solidFill>
          <a:latin typeface="Arial" charset="0"/>
          <a:ea typeface="ＭＳ Ｐゴシック" charset="0"/>
        </a:defRPr>
      </a:lvl8pPr>
      <a:lvl9pPr marL="1828800" algn="ctr" rtl="0" fontAlgn="base">
        <a:spcBef>
          <a:spcPct val="0"/>
        </a:spcBef>
        <a:spcAft>
          <a:spcPct val="0"/>
        </a:spcAft>
        <a:defRPr sz="4000" b="1">
          <a:solidFill>
            <a:schemeClr val="tx1"/>
          </a:solidFill>
          <a:latin typeface="Arial" charset="0"/>
          <a:ea typeface="ＭＳ Ｐゴシック" charset="0"/>
        </a:defRPr>
      </a:lvl9pPr>
    </p:titleStyle>
    <p:bodyStyle>
      <a:lvl1pPr marL="4763" indent="-4763" algn="l" rtl="0" eaLnBrk="0" fontAlgn="base" hangingPunct="0">
        <a:spcBef>
          <a:spcPct val="50000"/>
        </a:spcBef>
        <a:spcAft>
          <a:spcPct val="0"/>
        </a:spcAft>
        <a:buClr>
          <a:schemeClr val="tx1"/>
        </a:buClr>
        <a:buChar char="•"/>
        <a:defRPr sz="3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10000"/>
        </a:spcBef>
        <a:spcAft>
          <a:spcPct val="5000"/>
        </a:spcAft>
        <a:buClr>
          <a:schemeClr val="tx1"/>
        </a:buClr>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lr>
          <a:schemeClr val="tx1"/>
        </a:buClr>
        <a:buChar char="»"/>
        <a:defRPr sz="2000">
          <a:solidFill>
            <a:schemeClr val="tx1"/>
          </a:solidFill>
          <a:latin typeface="+mn-lt"/>
          <a:ea typeface="+mn-ea"/>
        </a:defRPr>
      </a:lvl6pPr>
      <a:lvl7pPr marL="2971800" indent="-228600" algn="l" rtl="0" fontAlgn="base">
        <a:spcBef>
          <a:spcPct val="20000"/>
        </a:spcBef>
        <a:spcAft>
          <a:spcPct val="0"/>
        </a:spcAft>
        <a:buClr>
          <a:schemeClr val="tx1"/>
        </a:buClr>
        <a:buChar char="»"/>
        <a:defRPr sz="2000">
          <a:solidFill>
            <a:schemeClr val="tx1"/>
          </a:solidFill>
          <a:latin typeface="+mn-lt"/>
          <a:ea typeface="+mn-ea"/>
        </a:defRPr>
      </a:lvl7pPr>
      <a:lvl8pPr marL="3429000" indent="-228600" algn="l" rtl="0" fontAlgn="base">
        <a:spcBef>
          <a:spcPct val="20000"/>
        </a:spcBef>
        <a:spcAft>
          <a:spcPct val="0"/>
        </a:spcAft>
        <a:buClr>
          <a:schemeClr val="tx1"/>
        </a:buClr>
        <a:buChar char="»"/>
        <a:defRPr sz="2000">
          <a:solidFill>
            <a:schemeClr val="tx1"/>
          </a:solidFill>
          <a:latin typeface="+mn-lt"/>
          <a:ea typeface="+mn-ea"/>
        </a:defRPr>
      </a:lvl8pPr>
      <a:lvl9pPr marL="3886200" indent="-228600" algn="l" rtl="0" fontAlgn="base">
        <a:spcBef>
          <a:spcPct val="20000"/>
        </a:spcBef>
        <a:spcAft>
          <a:spcPct val="0"/>
        </a:spcAft>
        <a:buClr>
          <a:schemeClr val="tx1"/>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Logic</a:t>
            </a:r>
          </a:p>
        </p:txBody>
      </p:sp>
      <p:sp>
        <p:nvSpPr>
          <p:cNvPr id="5122"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Tx/>
              <a:buFontTx/>
              <a:buNone/>
            </a:pPr>
            <a:r>
              <a:rPr lang="en-US" altLang="en-US" sz="2400">
                <a:solidFill>
                  <a:srgbClr val="222222"/>
                </a:solidFill>
                <a:latin typeface="Arial" panose="020B0604020202020204" pitchFamily="34" charset="0"/>
                <a:ea typeface="Microsoft YaHei" panose="020B0503020204020204" pitchFamily="34" charset="-122"/>
              </a:rPr>
              <a:t>Solve some problems using logic. You have already done this when solving the various puzzles so far. Especially useful is when a </a:t>
            </a:r>
            <a:r>
              <a:rPr lang="en-US" altLang="en-US" sz="2400" i="1">
                <a:solidFill>
                  <a:srgbClr val="222222"/>
                </a:solidFill>
                <a:latin typeface="Arial" panose="020B0604020202020204" pitchFamily="34" charset="0"/>
                <a:ea typeface="Microsoft YaHei" panose="020B0503020204020204" pitchFamily="34" charset="-122"/>
              </a:rPr>
              <a:t>contradiction</a:t>
            </a:r>
            <a:r>
              <a:rPr lang="en-US" altLang="en-US" sz="2400">
                <a:solidFill>
                  <a:srgbClr val="222222"/>
                </a:solidFill>
                <a:latin typeface="Arial" panose="020B0604020202020204" pitchFamily="34" charset="0"/>
                <a:ea typeface="Microsoft YaHei" panose="020B0503020204020204" pitchFamily="34" charset="-122"/>
              </a:rPr>
              <a:t> leads to a clue. Another useful tool is to </a:t>
            </a:r>
            <a:r>
              <a:rPr lang="en-US" altLang="en-US" sz="2400" i="1">
                <a:solidFill>
                  <a:srgbClr val="222222"/>
                </a:solidFill>
                <a:latin typeface="Arial" panose="020B0604020202020204" pitchFamily="34" charset="0"/>
                <a:ea typeface="Microsoft YaHei" panose="020B0503020204020204" pitchFamily="34" charset="-122"/>
              </a:rPr>
              <a:t>eliminate</a:t>
            </a:r>
            <a:r>
              <a:rPr lang="en-US" altLang="en-US" sz="2400">
                <a:solidFill>
                  <a:srgbClr val="222222"/>
                </a:solidFill>
                <a:latin typeface="Arial" panose="020B0604020202020204" pitchFamily="34" charset="0"/>
                <a:ea typeface="Microsoft YaHei" panose="020B0503020204020204" pitchFamily="34" charset="-122"/>
              </a:rPr>
              <a:t> impossible scenarios.</a:t>
            </a:r>
          </a:p>
          <a:p>
            <a:pPr>
              <a:spcBef>
                <a:spcPts val="600"/>
              </a:spcBef>
              <a:buClrTx/>
              <a:buFontTx/>
              <a:buNone/>
            </a:pPr>
            <a:endParaRPr lang="en-US" altLang="en-US" sz="2400">
              <a:solidFill>
                <a:srgbClr val="222222"/>
              </a:solidFill>
              <a:latin typeface="Arial" panose="020B0604020202020204" pitchFamily="34" charset="0"/>
              <a:ea typeface="Microsoft YaHei" panose="020B0503020204020204" pitchFamily="34" charset="-122"/>
            </a:endParaRPr>
          </a:p>
          <a:p>
            <a:pPr>
              <a:spcBef>
                <a:spcPts val="600"/>
              </a:spcBef>
              <a:buClrTx/>
              <a:buFontTx/>
              <a:buNone/>
            </a:pPr>
            <a:r>
              <a:rPr lang="en-US" altLang="en-US" sz="2400">
                <a:solidFill>
                  <a:srgbClr val="222222"/>
                </a:solidFill>
                <a:latin typeface="Arial" panose="020B0604020202020204" pitchFamily="34" charset="0"/>
                <a:ea typeface="Microsoft YaHei" panose="020B0503020204020204" pitchFamily="34" charset="-122"/>
              </a:rPr>
              <a:t>There are three boxes. One is labeled "APPLES" another is labeled "ORANGES". The last one is labeled "APPLES AND ORANGES". You know that each is labeled incorrectly. You may ask me to pick one fruit from one box which you choose.</a:t>
            </a:r>
          </a:p>
          <a:p>
            <a:pPr>
              <a:spcBef>
                <a:spcPts val="600"/>
              </a:spcBef>
              <a:buClrTx/>
              <a:buFontTx/>
              <a:buNone/>
            </a:pPr>
            <a:r>
              <a:rPr lang="en-US" altLang="en-US" sz="2400">
                <a:solidFill>
                  <a:srgbClr val="222222"/>
                </a:solidFill>
                <a:latin typeface="Arial" panose="020B0604020202020204" pitchFamily="34" charset="0"/>
                <a:ea typeface="Microsoft YaHei" panose="020B0503020204020204" pitchFamily="34" charset="-122"/>
              </a:rPr>
              <a:t>How can you label the boxes correctly?</a:t>
            </a:r>
          </a:p>
          <a:p>
            <a:pPr>
              <a:spcBef>
                <a:spcPts val="600"/>
              </a:spcBef>
              <a:buClrTx/>
              <a:buFontTx/>
              <a:buNone/>
            </a:pPr>
            <a:endParaRPr lang="en-US" altLang="en-US" sz="2400">
              <a:solidFill>
                <a:srgbClr val="222222"/>
              </a:solidFill>
              <a:latin typeface="Arial" panose="020B0604020202020204" pitchFamily="34" charset="0"/>
              <a:ea typeface="Microsoft YaHei" panose="020B0503020204020204" pitchFamily="34" charset="-122"/>
            </a:endParaRPr>
          </a:p>
        </p:txBody>
      </p:sp>
      <p:sp>
        <p:nvSpPr>
          <p:cNvPr id="5123"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5124"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CE9C3EA7-5CFC-49EE-A4D7-38B16EEDABC9}" type="slidenum">
              <a:rPr lang="en-US" altLang="en-US" sz="1400">
                <a:solidFill>
                  <a:srgbClr val="222222"/>
                </a:solidFill>
                <a:latin typeface="Arial" panose="020B0604020202020204" pitchFamily="34" charset="0"/>
              </a:rPr>
              <a:pPr algn="r">
                <a:buClrTx/>
                <a:buFontTx/>
                <a:buNone/>
              </a:pPr>
              <a:t>1</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2254172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BBFC0F74-9E31-4CCD-9955-B168D3F55C8B}" type="slidenum">
              <a:rPr lang="en-US" altLang="en-US" sz="1400"/>
              <a:pPr eaLnBrk="1" hangingPunct="1">
                <a:spcBef>
                  <a:spcPct val="0"/>
                </a:spcBef>
                <a:buClrTx/>
                <a:buFontTx/>
                <a:buNone/>
              </a:pPr>
              <a:t>10</a:t>
            </a:fld>
            <a:endParaRPr lang="en-US" altLang="en-US" sz="1400"/>
          </a:p>
        </p:txBody>
      </p:sp>
      <p:sp>
        <p:nvSpPr>
          <p:cNvPr id="138246" name="Rectangle 6"/>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Computers and Electricity</a:t>
            </a:r>
          </a:p>
        </p:txBody>
      </p:sp>
      <p:sp>
        <p:nvSpPr>
          <p:cNvPr id="138247" name="Rectangle 7"/>
          <p:cNvSpPr>
            <a:spLocks noGrp="1" noChangeArrowheads="1"/>
          </p:cNvSpPr>
          <p:nvPr>
            <p:ph type="body" idx="1"/>
          </p:nvPr>
        </p:nvSpPr>
        <p:spPr/>
        <p:txBody>
          <a:bodyPr/>
          <a:lstStyle/>
          <a:p>
            <a:pPr eaLnBrk="1" hangingPunct="1">
              <a:lnSpc>
                <a:spcPct val="80000"/>
              </a:lnSpc>
              <a:buFontTx/>
              <a:buNone/>
              <a:defRPr/>
            </a:pPr>
            <a:r>
              <a:rPr lang="en-US" b="1" dirty="0" smtClean="0">
                <a:solidFill>
                  <a:srgbClr val="FF6600"/>
                </a:solidFill>
                <a:ea typeface="+mn-ea"/>
                <a:cs typeface="+mn-cs"/>
              </a:rPr>
              <a:t>Gate</a:t>
            </a:r>
            <a:r>
              <a:rPr lang="en-US" dirty="0" smtClean="0">
                <a:solidFill>
                  <a:srgbClr val="FF6600"/>
                </a:solidFill>
                <a:ea typeface="+mn-ea"/>
                <a:cs typeface="+mn-cs"/>
              </a:rPr>
              <a:t> </a:t>
            </a:r>
          </a:p>
          <a:p>
            <a:pPr eaLnBrk="1" hangingPunct="1">
              <a:lnSpc>
                <a:spcPct val="70000"/>
              </a:lnSpc>
              <a:buFontTx/>
              <a:buNone/>
              <a:defRPr/>
            </a:pPr>
            <a:r>
              <a:rPr lang="en-US" dirty="0" smtClean="0">
                <a:ea typeface="+mn-ea"/>
                <a:cs typeface="+mn-cs"/>
              </a:rPr>
              <a:t>A device that performs a basic operation on</a:t>
            </a:r>
          </a:p>
          <a:p>
            <a:pPr eaLnBrk="1" hangingPunct="1">
              <a:lnSpc>
                <a:spcPct val="70000"/>
              </a:lnSpc>
              <a:buFontTx/>
              <a:buNone/>
              <a:defRPr/>
            </a:pPr>
            <a:r>
              <a:rPr lang="en-US" dirty="0" smtClean="0">
                <a:ea typeface="+mn-ea"/>
                <a:cs typeface="+mn-cs"/>
              </a:rPr>
              <a:t>electrical signals</a:t>
            </a:r>
          </a:p>
          <a:p>
            <a:pPr eaLnBrk="1" hangingPunct="1">
              <a:buFontTx/>
              <a:buNone/>
              <a:defRPr/>
            </a:pPr>
            <a:r>
              <a:rPr lang="en-US" b="1" dirty="0" smtClean="0">
                <a:solidFill>
                  <a:srgbClr val="FF6600"/>
                </a:solidFill>
                <a:ea typeface="+mn-ea"/>
                <a:cs typeface="+mn-cs"/>
              </a:rPr>
              <a:t>Circuits</a:t>
            </a:r>
            <a:r>
              <a:rPr lang="en-US" dirty="0" smtClean="0">
                <a:solidFill>
                  <a:srgbClr val="FF6600"/>
                </a:solidFill>
                <a:ea typeface="+mn-ea"/>
                <a:cs typeface="+mn-cs"/>
              </a:rPr>
              <a:t>  </a:t>
            </a:r>
          </a:p>
          <a:p>
            <a:pPr eaLnBrk="1" hangingPunct="1">
              <a:lnSpc>
                <a:spcPct val="60000"/>
              </a:lnSpc>
              <a:buFontTx/>
              <a:buNone/>
              <a:defRPr/>
            </a:pPr>
            <a:r>
              <a:rPr lang="en-US" dirty="0" smtClean="0">
                <a:ea typeface="+mn-ea"/>
                <a:cs typeface="+mn-cs"/>
              </a:rPr>
              <a:t>Gates combined to perform more</a:t>
            </a:r>
          </a:p>
          <a:p>
            <a:pPr eaLnBrk="1" hangingPunct="1">
              <a:lnSpc>
                <a:spcPct val="60000"/>
              </a:lnSpc>
              <a:buFontTx/>
              <a:buNone/>
              <a:defRPr/>
            </a:pPr>
            <a:r>
              <a:rPr lang="en-US" dirty="0" smtClean="0">
                <a:ea typeface="+mn-ea"/>
                <a:cs typeface="+mn-cs"/>
              </a:rPr>
              <a:t>complicated tasks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09600" y="6461125"/>
            <a:ext cx="2133600" cy="320675"/>
          </a:xfrm>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2B00857B-A17B-43D7-B3BC-6522FD7834FE}" type="slidenum">
              <a:rPr lang="en-US" altLang="en-US" sz="1400"/>
              <a:pPr eaLnBrk="1" hangingPunct="1">
                <a:spcBef>
                  <a:spcPct val="0"/>
                </a:spcBef>
                <a:buClrTx/>
                <a:buFontTx/>
                <a:buNone/>
              </a:pPr>
              <a:t>11</a:t>
            </a:fld>
            <a:endParaRPr lang="en-US" altLang="en-US" sz="1400"/>
          </a:p>
        </p:txBody>
      </p:sp>
      <p:sp>
        <p:nvSpPr>
          <p:cNvPr id="160772" name="Rectangle 4"/>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Computers and Electricity</a:t>
            </a:r>
          </a:p>
        </p:txBody>
      </p:sp>
      <p:sp>
        <p:nvSpPr>
          <p:cNvPr id="160773" name="Rectangle 5"/>
          <p:cNvSpPr>
            <a:spLocks noGrp="1" noChangeArrowheads="1"/>
          </p:cNvSpPr>
          <p:nvPr>
            <p:ph type="body" idx="1"/>
          </p:nvPr>
        </p:nvSpPr>
        <p:spPr>
          <a:xfrm>
            <a:off x="457200" y="1524000"/>
            <a:ext cx="8382000" cy="4724400"/>
          </a:xfrm>
        </p:spPr>
        <p:txBody>
          <a:bodyPr/>
          <a:lstStyle/>
          <a:p>
            <a:pPr marL="55563" indent="-55563" eaLnBrk="1" hangingPunct="1">
              <a:lnSpc>
                <a:spcPct val="90000"/>
              </a:lnSpc>
              <a:buFontTx/>
              <a:buNone/>
              <a:defRPr/>
            </a:pPr>
            <a:r>
              <a:rPr lang="en-US" sz="2800" i="1" dirty="0" smtClean="0">
                <a:ea typeface="+mn-ea"/>
                <a:cs typeface="+mn-cs"/>
              </a:rPr>
              <a:t>How do we describe the behavior of gates and circuits?</a:t>
            </a:r>
            <a:endParaRPr lang="en-US" sz="2800" dirty="0" smtClean="0">
              <a:ea typeface="+mn-ea"/>
              <a:cs typeface="+mn-cs"/>
            </a:endParaRPr>
          </a:p>
          <a:p>
            <a:pPr marL="55563" indent="-55563" eaLnBrk="1" hangingPunct="1">
              <a:lnSpc>
                <a:spcPct val="70000"/>
              </a:lnSpc>
              <a:buFontTx/>
              <a:buNone/>
              <a:defRPr/>
            </a:pPr>
            <a:r>
              <a:rPr lang="en-US" sz="2800" dirty="0" smtClean="0">
                <a:solidFill>
                  <a:srgbClr val="FF6600"/>
                </a:solidFill>
                <a:ea typeface="+mn-ea"/>
                <a:cs typeface="+mn-cs"/>
              </a:rPr>
              <a:t>Boolean expressions</a:t>
            </a:r>
          </a:p>
          <a:p>
            <a:pPr marL="55563" indent="-55563" eaLnBrk="1" hangingPunct="1">
              <a:lnSpc>
                <a:spcPct val="90000"/>
              </a:lnSpc>
              <a:buFontTx/>
              <a:buNone/>
              <a:defRPr/>
            </a:pPr>
            <a:r>
              <a:rPr lang="en-US" sz="2400" dirty="0" smtClean="0">
                <a:ea typeface="+mn-ea"/>
                <a:cs typeface="+mn-cs"/>
              </a:rPr>
              <a:t>Uses Boolean algebra, a mathematical notation for expressing two-valued logic</a:t>
            </a:r>
            <a:r>
              <a:rPr lang="en-US" sz="2800" dirty="0" smtClean="0">
                <a:ea typeface="+mn-ea"/>
                <a:cs typeface="+mn-cs"/>
              </a:rPr>
              <a:t> </a:t>
            </a:r>
          </a:p>
          <a:p>
            <a:pPr marL="55563" indent="-55563" eaLnBrk="1" hangingPunct="1">
              <a:lnSpc>
                <a:spcPct val="80000"/>
              </a:lnSpc>
              <a:buFontTx/>
              <a:buNone/>
              <a:defRPr/>
            </a:pPr>
            <a:r>
              <a:rPr lang="en-US" sz="2800" dirty="0" smtClean="0">
                <a:solidFill>
                  <a:srgbClr val="FF6600"/>
                </a:solidFill>
                <a:ea typeface="+mn-ea"/>
                <a:cs typeface="+mn-cs"/>
              </a:rPr>
              <a:t>Logic diagrams</a:t>
            </a:r>
          </a:p>
          <a:p>
            <a:pPr marL="55563" indent="-55563" eaLnBrk="1" hangingPunct="1">
              <a:lnSpc>
                <a:spcPct val="70000"/>
              </a:lnSpc>
              <a:buFontTx/>
              <a:buNone/>
              <a:defRPr/>
            </a:pPr>
            <a:r>
              <a:rPr lang="en-US" sz="2400" dirty="0" smtClean="0">
                <a:ea typeface="+mn-ea"/>
                <a:cs typeface="+mn-cs"/>
              </a:rPr>
              <a:t>A graphical representation of a circuit; each gate has its</a:t>
            </a:r>
          </a:p>
          <a:p>
            <a:pPr marL="55563" indent="-55563" eaLnBrk="1" hangingPunct="1">
              <a:lnSpc>
                <a:spcPct val="60000"/>
              </a:lnSpc>
              <a:buFontTx/>
              <a:buNone/>
              <a:defRPr/>
            </a:pPr>
            <a:r>
              <a:rPr lang="en-US" sz="2400" dirty="0" smtClean="0">
                <a:ea typeface="+mn-ea"/>
                <a:cs typeface="+mn-cs"/>
              </a:rPr>
              <a:t>own symbol</a:t>
            </a:r>
          </a:p>
          <a:p>
            <a:pPr marL="55563" indent="-55563" eaLnBrk="1" hangingPunct="1">
              <a:lnSpc>
                <a:spcPct val="80000"/>
              </a:lnSpc>
              <a:buFontTx/>
              <a:buNone/>
              <a:defRPr/>
            </a:pPr>
            <a:r>
              <a:rPr lang="en-US" sz="2800" dirty="0" smtClean="0">
                <a:solidFill>
                  <a:srgbClr val="FF6600"/>
                </a:solidFill>
                <a:ea typeface="+mn-ea"/>
                <a:cs typeface="+mn-cs"/>
              </a:rPr>
              <a:t>Truth tables</a:t>
            </a:r>
          </a:p>
          <a:p>
            <a:pPr marL="55563" indent="-55563" eaLnBrk="1" hangingPunct="1">
              <a:lnSpc>
                <a:spcPct val="50000"/>
              </a:lnSpc>
              <a:buFontTx/>
              <a:buNone/>
              <a:defRPr/>
            </a:pPr>
            <a:r>
              <a:rPr lang="en-US" sz="2400" dirty="0" smtClean="0">
                <a:ea typeface="+mn-ea"/>
                <a:cs typeface="+mn-cs"/>
              </a:rPr>
              <a:t>A table showing all possible input values and the associated</a:t>
            </a:r>
          </a:p>
          <a:p>
            <a:pPr marL="55563" indent="-55563" eaLnBrk="1" hangingPunct="1">
              <a:lnSpc>
                <a:spcPct val="50000"/>
              </a:lnSpc>
              <a:buFontTx/>
              <a:buNone/>
              <a:defRPr/>
            </a:pPr>
            <a:r>
              <a:rPr lang="en-US" sz="2400" dirty="0" smtClean="0">
                <a:ea typeface="+mn-ea"/>
                <a:cs typeface="+mn-cs"/>
              </a:rPr>
              <a:t>output values</a:t>
            </a:r>
            <a:endParaRPr lang="en-US" sz="2800" dirty="0" smtClean="0">
              <a:ea typeface="+mn-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09F539D3-6A1F-4934-8526-F13E36AC4268}" type="slidenum">
              <a:rPr lang="en-US" altLang="en-US" sz="1400"/>
              <a:pPr eaLnBrk="1" hangingPunct="1">
                <a:spcBef>
                  <a:spcPct val="0"/>
                </a:spcBef>
                <a:buClrTx/>
                <a:buFontTx/>
                <a:buNone/>
              </a:pPr>
              <a:t>12</a:t>
            </a:fld>
            <a:endParaRPr lang="en-US" altLang="en-US" sz="1400"/>
          </a:p>
        </p:txBody>
      </p:sp>
      <p:sp>
        <p:nvSpPr>
          <p:cNvPr id="139270" name="Rectangle 6"/>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Gates</a:t>
            </a:r>
          </a:p>
        </p:txBody>
      </p:sp>
      <p:sp>
        <p:nvSpPr>
          <p:cNvPr id="139271" name="Rectangle 7"/>
          <p:cNvSpPr>
            <a:spLocks noGrp="1" noChangeArrowheads="1"/>
          </p:cNvSpPr>
          <p:nvPr>
            <p:ph type="body" idx="1"/>
          </p:nvPr>
        </p:nvSpPr>
        <p:spPr>
          <a:xfrm>
            <a:off x="457200" y="1676400"/>
            <a:ext cx="8458200" cy="4572000"/>
          </a:xfrm>
        </p:spPr>
        <p:txBody>
          <a:bodyPr/>
          <a:lstStyle/>
          <a:p>
            <a:pPr eaLnBrk="1" hangingPunct="1">
              <a:lnSpc>
                <a:spcPct val="90000"/>
              </a:lnSpc>
              <a:buFontTx/>
              <a:buNone/>
              <a:defRPr/>
            </a:pPr>
            <a:r>
              <a:rPr lang="en-US" sz="2800" dirty="0" smtClean="0">
                <a:ea typeface="+mn-ea"/>
                <a:cs typeface="+mn-cs"/>
              </a:rPr>
              <a:t>Six types of gates</a:t>
            </a:r>
            <a:endParaRPr lang="en-US" dirty="0" smtClean="0">
              <a:ea typeface="+mn-ea"/>
              <a:cs typeface="+mn-cs"/>
            </a:endParaRPr>
          </a:p>
          <a:p>
            <a:pPr lvl="1" eaLnBrk="1" hangingPunct="1">
              <a:lnSpc>
                <a:spcPct val="90000"/>
              </a:lnSpc>
              <a:defRPr/>
            </a:pPr>
            <a:r>
              <a:rPr lang="en-US" sz="2400" dirty="0" smtClean="0">
                <a:solidFill>
                  <a:srgbClr val="FF6600"/>
                </a:solidFill>
                <a:ea typeface="+mn-ea"/>
              </a:rPr>
              <a:t>NOT</a:t>
            </a:r>
          </a:p>
          <a:p>
            <a:pPr lvl="1" eaLnBrk="1" hangingPunct="1">
              <a:lnSpc>
                <a:spcPct val="90000"/>
              </a:lnSpc>
              <a:defRPr/>
            </a:pPr>
            <a:r>
              <a:rPr lang="en-US" sz="2400" dirty="0" smtClean="0">
                <a:solidFill>
                  <a:srgbClr val="FF6600"/>
                </a:solidFill>
                <a:ea typeface="+mn-ea"/>
              </a:rPr>
              <a:t>AND</a:t>
            </a:r>
          </a:p>
          <a:p>
            <a:pPr lvl="1" eaLnBrk="1" hangingPunct="1">
              <a:lnSpc>
                <a:spcPct val="90000"/>
              </a:lnSpc>
              <a:defRPr/>
            </a:pPr>
            <a:r>
              <a:rPr lang="en-US" sz="2400" dirty="0" smtClean="0">
                <a:solidFill>
                  <a:srgbClr val="FF6600"/>
                </a:solidFill>
                <a:ea typeface="+mn-ea"/>
              </a:rPr>
              <a:t>OR</a:t>
            </a:r>
          </a:p>
          <a:p>
            <a:pPr lvl="1" eaLnBrk="1" hangingPunct="1">
              <a:lnSpc>
                <a:spcPct val="90000"/>
              </a:lnSpc>
              <a:defRPr/>
            </a:pPr>
            <a:r>
              <a:rPr lang="en-US" sz="2400" dirty="0" smtClean="0">
                <a:solidFill>
                  <a:srgbClr val="FF6600"/>
                </a:solidFill>
                <a:ea typeface="+mn-ea"/>
              </a:rPr>
              <a:t>XOR</a:t>
            </a:r>
          </a:p>
          <a:p>
            <a:pPr lvl="1" eaLnBrk="1" hangingPunct="1">
              <a:lnSpc>
                <a:spcPct val="90000"/>
              </a:lnSpc>
              <a:defRPr/>
            </a:pPr>
            <a:r>
              <a:rPr lang="en-US" sz="2400" dirty="0" smtClean="0">
                <a:solidFill>
                  <a:srgbClr val="FF6600"/>
                </a:solidFill>
                <a:ea typeface="+mn-ea"/>
              </a:rPr>
              <a:t>NAND</a:t>
            </a:r>
          </a:p>
          <a:p>
            <a:pPr lvl="1" eaLnBrk="1" hangingPunct="1">
              <a:lnSpc>
                <a:spcPct val="90000"/>
              </a:lnSpc>
              <a:defRPr/>
            </a:pPr>
            <a:r>
              <a:rPr lang="en-US" sz="2400" dirty="0" smtClean="0">
                <a:solidFill>
                  <a:srgbClr val="FF6600"/>
                </a:solidFill>
                <a:ea typeface="+mn-ea"/>
              </a:rPr>
              <a:t>NOR</a:t>
            </a:r>
          </a:p>
          <a:p>
            <a:pPr eaLnBrk="1" hangingPunct="1">
              <a:lnSpc>
                <a:spcPct val="90000"/>
              </a:lnSpc>
              <a:buFontTx/>
              <a:buNone/>
              <a:defRPr/>
            </a:pPr>
            <a:r>
              <a:rPr lang="en-US" sz="2800" dirty="0" smtClean="0">
                <a:ea typeface="+mn-ea"/>
                <a:cs typeface="+mn-cs"/>
              </a:rPr>
              <a:t>Typically, logic diagrams are black and white with gates distinguished only by their shape</a:t>
            </a:r>
          </a:p>
          <a:p>
            <a:pPr eaLnBrk="1" hangingPunct="1">
              <a:lnSpc>
                <a:spcPct val="90000"/>
              </a:lnSpc>
              <a:buFontTx/>
              <a:buNone/>
              <a:defRPr/>
            </a:pPr>
            <a:r>
              <a:rPr lang="en-US" sz="2800" dirty="0" smtClean="0">
                <a:ea typeface="+mn-ea"/>
                <a:cs typeface="+mn-cs"/>
              </a:rPr>
              <a:t>We use </a:t>
            </a:r>
            <a:r>
              <a:rPr lang="en-US" sz="2800" dirty="0" smtClean="0">
                <a:solidFill>
                  <a:srgbClr val="9966FF"/>
                </a:solidFill>
                <a:ea typeface="+mn-ea"/>
                <a:cs typeface="+mn-cs"/>
              </a:rPr>
              <a:t>c</a:t>
            </a:r>
            <a:r>
              <a:rPr lang="en-US" sz="2800" dirty="0" smtClean="0">
                <a:solidFill>
                  <a:srgbClr val="0099CC"/>
                </a:solidFill>
                <a:ea typeface="+mn-ea"/>
                <a:cs typeface="+mn-cs"/>
              </a:rPr>
              <a:t>o</a:t>
            </a:r>
            <a:r>
              <a:rPr lang="en-US" sz="2800" dirty="0" smtClean="0">
                <a:solidFill>
                  <a:srgbClr val="CF433F"/>
                </a:solidFill>
                <a:ea typeface="+mn-ea"/>
                <a:cs typeface="+mn-cs"/>
              </a:rPr>
              <a:t>l</a:t>
            </a:r>
            <a:r>
              <a:rPr lang="en-US" sz="2800" dirty="0" smtClean="0">
                <a:solidFill>
                  <a:srgbClr val="33CCCC"/>
                </a:solidFill>
                <a:ea typeface="+mn-ea"/>
                <a:cs typeface="+mn-cs"/>
              </a:rPr>
              <a:t>o</a:t>
            </a:r>
            <a:r>
              <a:rPr lang="en-US" sz="2800" dirty="0" smtClean="0">
                <a:solidFill>
                  <a:srgbClr val="CC6633"/>
                </a:solidFill>
                <a:ea typeface="+mn-ea"/>
                <a:cs typeface="+mn-cs"/>
              </a:rPr>
              <a:t>r</a:t>
            </a:r>
            <a:r>
              <a:rPr lang="en-US" sz="2800" dirty="0" smtClean="0">
                <a:ea typeface="+mn-ea"/>
                <a:cs typeface="+mn-cs"/>
              </a:rPr>
              <a:t> for clarity (and fun)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A84D3405-3071-46A0-8662-C780AD874FE4}" type="slidenum">
              <a:rPr lang="en-US" altLang="en-US" sz="1400"/>
              <a:pPr eaLnBrk="1" hangingPunct="1">
                <a:spcBef>
                  <a:spcPct val="0"/>
                </a:spcBef>
                <a:buClrTx/>
                <a:buFontTx/>
                <a:buNone/>
              </a:pPr>
              <a:t>13</a:t>
            </a:fld>
            <a:endParaRPr lang="en-US" altLang="en-US" sz="1400"/>
          </a:p>
        </p:txBody>
      </p:sp>
      <p:sp>
        <p:nvSpPr>
          <p:cNvPr id="140294" name="Rectangle 6"/>
          <p:cNvSpPr>
            <a:spLocks noGrp="1" noChangeArrowheads="1"/>
          </p:cNvSpPr>
          <p:nvPr>
            <p:ph type="title"/>
          </p:nvPr>
        </p:nvSpPr>
        <p:spPr>
          <a:xfrm>
            <a:off x="685800" y="152400"/>
            <a:ext cx="7467600" cy="1143000"/>
          </a:xfrm>
        </p:spPr>
        <p:txBody>
          <a:bodyPr/>
          <a:lstStyle/>
          <a:p>
            <a:pPr eaLnBrk="1" hangingPunct="1">
              <a:defRPr/>
            </a:pPr>
            <a:r>
              <a:rPr lang="en-US" dirty="0" smtClean="0">
                <a:ea typeface="+mj-ea"/>
                <a:cs typeface="+mj-cs"/>
              </a:rPr>
              <a:t>NOT Gate</a:t>
            </a:r>
          </a:p>
        </p:txBody>
      </p:sp>
      <p:sp>
        <p:nvSpPr>
          <p:cNvPr id="140295" name="Rectangle 7"/>
          <p:cNvSpPr>
            <a:spLocks noGrp="1" noChangeArrowheads="1"/>
          </p:cNvSpPr>
          <p:nvPr>
            <p:ph type="body" idx="1"/>
          </p:nvPr>
        </p:nvSpPr>
        <p:spPr>
          <a:xfrm>
            <a:off x="457200" y="1828800"/>
            <a:ext cx="8382000" cy="1676400"/>
          </a:xfrm>
        </p:spPr>
        <p:txBody>
          <a:bodyPr/>
          <a:lstStyle/>
          <a:p>
            <a:pPr eaLnBrk="1" hangingPunct="1">
              <a:buFontTx/>
              <a:buNone/>
              <a:defRPr/>
            </a:pPr>
            <a:r>
              <a:rPr lang="en-US" sz="2800" dirty="0" smtClean="0">
                <a:ea typeface="+mn-ea"/>
                <a:cs typeface="+mn-cs"/>
              </a:rPr>
              <a:t>A NOT gate accepts one input signal (0 or 1) and returns the complementary (opposite) signal as output</a:t>
            </a:r>
            <a:endParaRPr lang="en-US" dirty="0" smtClean="0">
              <a:ea typeface="+mn-ea"/>
              <a:cs typeface="+mn-cs"/>
            </a:endParaRPr>
          </a:p>
        </p:txBody>
      </p:sp>
      <p:pic>
        <p:nvPicPr>
          <p:cNvPr id="92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3657600"/>
            <a:ext cx="67532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126D451D-3B0A-470B-8A29-4DDFEFE36C05}" type="slidenum">
              <a:rPr lang="en-US" altLang="en-US" sz="1400"/>
              <a:pPr eaLnBrk="1" hangingPunct="1">
                <a:spcBef>
                  <a:spcPct val="0"/>
                </a:spcBef>
                <a:buClrTx/>
                <a:buFontTx/>
                <a:buNone/>
              </a:pPr>
              <a:t>14</a:t>
            </a:fld>
            <a:endParaRPr lang="en-US" altLang="en-US" sz="1400"/>
          </a:p>
        </p:txBody>
      </p:sp>
      <p:sp>
        <p:nvSpPr>
          <p:cNvPr id="141318" name="Rectangle 6"/>
          <p:cNvSpPr>
            <a:spLocks noGrp="1" noChangeArrowheads="1"/>
          </p:cNvSpPr>
          <p:nvPr>
            <p:ph type="title"/>
          </p:nvPr>
        </p:nvSpPr>
        <p:spPr>
          <a:xfrm>
            <a:off x="685800" y="152400"/>
            <a:ext cx="7467600" cy="1143000"/>
          </a:xfrm>
        </p:spPr>
        <p:txBody>
          <a:bodyPr/>
          <a:lstStyle/>
          <a:p>
            <a:pPr eaLnBrk="1" hangingPunct="1">
              <a:defRPr/>
            </a:pPr>
            <a:r>
              <a:rPr lang="en-US" dirty="0" smtClean="0">
                <a:ea typeface="+mj-ea"/>
                <a:cs typeface="+mj-cs"/>
              </a:rPr>
              <a:t>AND Gate</a:t>
            </a:r>
          </a:p>
        </p:txBody>
      </p:sp>
      <p:sp>
        <p:nvSpPr>
          <p:cNvPr id="141319" name="Rectangle 7"/>
          <p:cNvSpPr>
            <a:spLocks noGrp="1" noChangeArrowheads="1"/>
          </p:cNvSpPr>
          <p:nvPr>
            <p:ph type="body" idx="1"/>
          </p:nvPr>
        </p:nvSpPr>
        <p:spPr>
          <a:xfrm>
            <a:off x="457200" y="1676400"/>
            <a:ext cx="8229600" cy="2133600"/>
          </a:xfrm>
        </p:spPr>
        <p:txBody>
          <a:bodyPr/>
          <a:lstStyle/>
          <a:p>
            <a:pPr eaLnBrk="1" hangingPunct="1">
              <a:buFontTx/>
              <a:buNone/>
              <a:defRPr/>
            </a:pPr>
            <a:r>
              <a:rPr lang="en-US" sz="2800" smtClean="0">
                <a:ea typeface="+mn-ea"/>
                <a:cs typeface="+mn-cs"/>
              </a:rPr>
              <a:t>An AND gate accepts two input signals</a:t>
            </a:r>
          </a:p>
          <a:p>
            <a:pPr eaLnBrk="1" hangingPunct="1">
              <a:buFontTx/>
              <a:buNone/>
              <a:defRPr/>
            </a:pPr>
            <a:r>
              <a:rPr lang="en-US" sz="2800" smtClean="0">
                <a:ea typeface="+mn-ea"/>
                <a:cs typeface="+mn-cs"/>
              </a:rPr>
              <a:t>If both are 1, the output is 1; otherwise, </a:t>
            </a:r>
          </a:p>
          <a:p>
            <a:pPr eaLnBrk="1" hangingPunct="1">
              <a:lnSpc>
                <a:spcPct val="50000"/>
              </a:lnSpc>
              <a:buFontTx/>
              <a:buNone/>
              <a:defRPr/>
            </a:pPr>
            <a:r>
              <a:rPr lang="en-US" sz="2800" smtClean="0">
                <a:ea typeface="+mn-ea"/>
                <a:cs typeface="+mn-cs"/>
              </a:rPr>
              <a:t>the output is 0</a:t>
            </a:r>
          </a:p>
        </p:txBody>
      </p:sp>
      <p:pic>
        <p:nvPicPr>
          <p:cNvPr id="102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2488" y="3408363"/>
            <a:ext cx="74390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DCA51351-59B4-400D-AB06-6356FD7B2384}" type="slidenum">
              <a:rPr lang="en-US" altLang="en-US" sz="1400"/>
              <a:pPr eaLnBrk="1" hangingPunct="1">
                <a:spcBef>
                  <a:spcPct val="0"/>
                </a:spcBef>
                <a:buClrTx/>
                <a:buFontTx/>
                <a:buNone/>
              </a:pPr>
              <a:t>15</a:t>
            </a:fld>
            <a:endParaRPr lang="en-US" altLang="en-US" sz="1400"/>
          </a:p>
        </p:txBody>
      </p:sp>
      <p:sp>
        <p:nvSpPr>
          <p:cNvPr id="142342" name="Rectangle 6"/>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OR Gate</a:t>
            </a:r>
          </a:p>
        </p:txBody>
      </p:sp>
      <p:sp>
        <p:nvSpPr>
          <p:cNvPr id="142343" name="Rectangle 7"/>
          <p:cNvSpPr>
            <a:spLocks noGrp="1" noChangeArrowheads="1"/>
          </p:cNvSpPr>
          <p:nvPr>
            <p:ph type="body" idx="1"/>
          </p:nvPr>
        </p:nvSpPr>
        <p:spPr>
          <a:xfrm>
            <a:off x="381000" y="1295400"/>
            <a:ext cx="8382000" cy="2209800"/>
          </a:xfrm>
        </p:spPr>
        <p:txBody>
          <a:bodyPr/>
          <a:lstStyle/>
          <a:p>
            <a:pPr eaLnBrk="1" hangingPunct="1">
              <a:buFontTx/>
              <a:buNone/>
              <a:defRPr/>
            </a:pPr>
            <a:r>
              <a:rPr lang="en-US" sz="2800" dirty="0" smtClean="0">
                <a:ea typeface="+mn-ea"/>
                <a:cs typeface="+mn-cs"/>
              </a:rPr>
              <a:t>An OR gate accepts two input signals</a:t>
            </a:r>
          </a:p>
          <a:p>
            <a:pPr eaLnBrk="1" hangingPunct="1">
              <a:buFontTx/>
              <a:buNone/>
              <a:defRPr/>
            </a:pPr>
            <a:r>
              <a:rPr lang="en-US" sz="2800" dirty="0" smtClean="0">
                <a:ea typeface="+mn-ea"/>
                <a:cs typeface="+mn-cs"/>
              </a:rPr>
              <a:t>If both are 0, the output is 0; otherwise,</a:t>
            </a:r>
          </a:p>
          <a:p>
            <a:pPr eaLnBrk="1" hangingPunct="1">
              <a:lnSpc>
                <a:spcPct val="50000"/>
              </a:lnSpc>
              <a:buFontTx/>
              <a:buNone/>
              <a:defRPr/>
            </a:pPr>
            <a:r>
              <a:rPr lang="en-US" sz="2800" dirty="0" smtClean="0">
                <a:ea typeface="+mn-ea"/>
                <a:cs typeface="+mn-cs"/>
              </a:rPr>
              <a:t>the output is 1</a:t>
            </a:r>
          </a:p>
        </p:txBody>
      </p:sp>
      <p:pic>
        <p:nvPicPr>
          <p:cNvPr id="1126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775" y="3200400"/>
            <a:ext cx="74104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sp>
        <p:nvSpPr>
          <p:cNvPr id="4" name="Slide Number Placeholder 3"/>
          <p:cNvSpPr>
            <a:spLocks noGrp="1"/>
          </p:cNvSpPr>
          <p:nvPr>
            <p:ph type="sldNum" sz="quarter" idx="10"/>
          </p:nvPr>
        </p:nvSpPr>
        <p:spPr/>
        <p:txBody>
          <a:bodyPr/>
          <a:lstStyle/>
          <a:p>
            <a:fld id="{3A1D4FC5-41F6-4B6E-BC6C-3F97555203AE}" type="slidenum">
              <a:rPr lang="en-US" altLang="en-US" smtClean="0"/>
              <a:pPr/>
              <a:t>16</a:t>
            </a:fld>
            <a:endParaRPr lang="en-US" altLang="en-US"/>
          </a:p>
        </p:txBody>
      </p:sp>
      <p:pic>
        <p:nvPicPr>
          <p:cNvPr id="1026" name="Picture 2"/>
          <p:cNvPicPr>
            <a:picLocks noGrp="1" noChangeAspect="1" noChangeArrowheads="1"/>
          </p:cNvPicPr>
          <p:nvPr>
            <p:ph idx="1"/>
          </p:nvPr>
        </p:nvPicPr>
        <p:blipFill>
          <a:blip r:embed="rId2"/>
          <a:srcRect/>
          <a:stretch>
            <a:fillRect/>
          </a:stretch>
        </p:blipFill>
        <p:spPr bwMode="auto">
          <a:xfrm>
            <a:off x="1866900" y="2143125"/>
            <a:ext cx="5410200" cy="36385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BD282A7E-A9D3-434B-AA47-BF678D05CC4A}" type="slidenum">
              <a:rPr lang="en-US" altLang="en-US" sz="1400"/>
              <a:pPr eaLnBrk="1" hangingPunct="1">
                <a:spcBef>
                  <a:spcPct val="0"/>
                </a:spcBef>
                <a:buClrTx/>
                <a:buFontTx/>
                <a:buNone/>
              </a:pPr>
              <a:t>17</a:t>
            </a:fld>
            <a:endParaRPr lang="en-US" altLang="en-US" sz="1400"/>
          </a:p>
        </p:txBody>
      </p:sp>
      <p:sp>
        <p:nvSpPr>
          <p:cNvPr id="166914" name="Rectangle 2"/>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XOR Gate</a:t>
            </a:r>
          </a:p>
        </p:txBody>
      </p:sp>
      <p:sp>
        <p:nvSpPr>
          <p:cNvPr id="166918" name="Rectangle 6"/>
          <p:cNvSpPr>
            <a:spLocks noChangeArrowheads="1"/>
          </p:cNvSpPr>
          <p:nvPr/>
        </p:nvSpPr>
        <p:spPr bwMode="auto">
          <a:xfrm>
            <a:off x="381000" y="1600200"/>
            <a:ext cx="8229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sz="2800" b="0" dirty="0">
                <a:latin typeface="Arial" charset="0"/>
                <a:ea typeface="ＭＳ Ｐゴシック" charset="0"/>
              </a:rPr>
              <a:t>An XOR gate accepts two input signals</a:t>
            </a:r>
          </a:p>
          <a:p>
            <a:pPr>
              <a:lnSpc>
                <a:spcPct val="150000"/>
              </a:lnSpc>
              <a:defRPr/>
            </a:pPr>
            <a:r>
              <a:rPr lang="en-US" sz="2800" b="0" dirty="0">
                <a:latin typeface="Arial" charset="0"/>
                <a:ea typeface="ＭＳ Ｐゴシック" charset="0"/>
              </a:rPr>
              <a:t>If both are the same, the output is 0; otherwise,</a:t>
            </a:r>
          </a:p>
          <a:p>
            <a:pPr>
              <a:defRPr/>
            </a:pPr>
            <a:r>
              <a:rPr lang="en-US" sz="2800" b="0" dirty="0">
                <a:latin typeface="Arial" charset="0"/>
                <a:ea typeface="ＭＳ Ｐゴシック" charset="0"/>
              </a:rPr>
              <a:t>the output is 1</a:t>
            </a:r>
          </a:p>
          <a:p>
            <a:pPr>
              <a:defRPr/>
            </a:pPr>
            <a:endParaRPr lang="en-US" sz="2800" b="0" dirty="0">
              <a:latin typeface="Arial" charset="0"/>
              <a:ea typeface="ＭＳ Ｐゴシック" charset="0"/>
            </a:endParaRPr>
          </a:p>
          <a:p>
            <a:pPr>
              <a:defRPr/>
            </a:pPr>
            <a:endParaRPr lang="en-US" b="0" dirty="0">
              <a:latin typeface="Arial" charset="0"/>
              <a:ea typeface="ＭＳ Ｐゴシック" charset="0"/>
            </a:endParaRPr>
          </a:p>
        </p:txBody>
      </p:sp>
      <p:pic>
        <p:nvPicPr>
          <p:cNvPr id="122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013" y="3505200"/>
            <a:ext cx="74199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E9363F9F-9356-4EAC-97B3-063BF00DA3CE}" type="slidenum">
              <a:rPr lang="en-US" altLang="en-US" sz="1400"/>
              <a:pPr eaLnBrk="1" hangingPunct="1">
                <a:spcBef>
                  <a:spcPct val="0"/>
                </a:spcBef>
                <a:buClrTx/>
                <a:buFontTx/>
                <a:buNone/>
              </a:pPr>
              <a:t>18</a:t>
            </a:fld>
            <a:endParaRPr lang="en-US" altLang="en-US" sz="1400"/>
          </a:p>
        </p:txBody>
      </p:sp>
      <p:sp>
        <p:nvSpPr>
          <p:cNvPr id="143366" name="Rectangle 6"/>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XOR Gate</a:t>
            </a:r>
          </a:p>
        </p:txBody>
      </p:sp>
      <p:sp>
        <p:nvSpPr>
          <p:cNvPr id="143367" name="Rectangle 7"/>
          <p:cNvSpPr>
            <a:spLocks noGrp="1" noChangeArrowheads="1"/>
          </p:cNvSpPr>
          <p:nvPr>
            <p:ph type="body" idx="1"/>
          </p:nvPr>
        </p:nvSpPr>
        <p:spPr>
          <a:xfrm>
            <a:off x="457200" y="1676400"/>
            <a:ext cx="8382000" cy="4572000"/>
          </a:xfrm>
        </p:spPr>
        <p:txBody>
          <a:bodyPr>
            <a:normAutofit fontScale="92500" lnSpcReduction="20000"/>
          </a:bodyPr>
          <a:lstStyle/>
          <a:p>
            <a:pPr eaLnBrk="1" hangingPunct="1">
              <a:spcBef>
                <a:spcPct val="30000"/>
              </a:spcBef>
              <a:buFontTx/>
              <a:buNone/>
              <a:defRPr/>
            </a:pPr>
            <a:r>
              <a:rPr lang="en-US" dirty="0" smtClean="0">
                <a:ea typeface="+mn-ea"/>
                <a:cs typeface="+mn-cs"/>
              </a:rPr>
              <a:t>Note the difference between the </a:t>
            </a:r>
            <a:r>
              <a:rPr lang="en-US" dirty="0" smtClean="0">
                <a:solidFill>
                  <a:srgbClr val="FF0000"/>
                </a:solidFill>
                <a:ea typeface="+mn-ea"/>
                <a:cs typeface="+mn-cs"/>
              </a:rPr>
              <a:t>XOR </a:t>
            </a:r>
            <a:r>
              <a:rPr lang="en-US" dirty="0" smtClean="0">
                <a:ea typeface="+mn-ea"/>
                <a:cs typeface="+mn-cs"/>
              </a:rPr>
              <a:t>gate </a:t>
            </a:r>
            <a:br>
              <a:rPr lang="en-US" dirty="0" smtClean="0">
                <a:ea typeface="+mn-ea"/>
                <a:cs typeface="+mn-cs"/>
              </a:rPr>
            </a:br>
            <a:r>
              <a:rPr lang="en-US" dirty="0" smtClean="0">
                <a:ea typeface="+mn-ea"/>
                <a:cs typeface="+mn-cs"/>
              </a:rPr>
              <a:t>and the </a:t>
            </a:r>
            <a:r>
              <a:rPr lang="en-US" dirty="0" smtClean="0">
                <a:solidFill>
                  <a:srgbClr val="33CCCC"/>
                </a:solidFill>
                <a:ea typeface="+mn-ea"/>
                <a:cs typeface="+mn-cs"/>
              </a:rPr>
              <a:t>OR</a:t>
            </a:r>
            <a:r>
              <a:rPr lang="en-US" dirty="0" smtClean="0">
                <a:ea typeface="+mn-ea"/>
                <a:cs typeface="+mn-cs"/>
              </a:rPr>
              <a:t> gate; they differ only in one </a:t>
            </a:r>
            <a:br>
              <a:rPr lang="en-US" dirty="0" smtClean="0">
                <a:ea typeface="+mn-ea"/>
                <a:cs typeface="+mn-cs"/>
              </a:rPr>
            </a:br>
            <a:r>
              <a:rPr lang="en-US" dirty="0" smtClean="0">
                <a:ea typeface="+mn-ea"/>
                <a:cs typeface="+mn-cs"/>
              </a:rPr>
              <a:t>input situation</a:t>
            </a:r>
          </a:p>
          <a:p>
            <a:pPr eaLnBrk="1" hangingPunct="1">
              <a:spcBef>
                <a:spcPct val="30000"/>
              </a:spcBef>
              <a:buFontTx/>
              <a:buNone/>
              <a:defRPr/>
            </a:pPr>
            <a:r>
              <a:rPr lang="en-US" dirty="0" smtClean="0">
                <a:ea typeface="+mn-ea"/>
                <a:cs typeface="+mn-cs"/>
              </a:rPr>
              <a:t>When both input signals are 1, the OR gate produces a 1 and the XOR produces a 0</a:t>
            </a:r>
          </a:p>
          <a:p>
            <a:pPr eaLnBrk="1" hangingPunct="1">
              <a:spcBef>
                <a:spcPct val="30000"/>
              </a:spcBef>
              <a:buFontTx/>
              <a:buNone/>
              <a:defRPr/>
            </a:pPr>
            <a:endParaRPr lang="en-US" dirty="0" smtClean="0">
              <a:ea typeface="+mn-ea"/>
              <a:cs typeface="+mn-cs"/>
            </a:endParaRPr>
          </a:p>
          <a:p>
            <a:pPr eaLnBrk="1" hangingPunct="1">
              <a:spcBef>
                <a:spcPct val="30000"/>
              </a:spcBef>
              <a:buFontTx/>
              <a:buNone/>
              <a:defRPr/>
            </a:pPr>
            <a:r>
              <a:rPr lang="en-US" dirty="0" smtClean="0">
                <a:ea typeface="+mn-ea"/>
                <a:cs typeface="+mn-cs"/>
              </a:rPr>
              <a:t>XOR is called the </a:t>
            </a:r>
            <a:r>
              <a:rPr lang="en-US" i="1" dirty="0" smtClean="0">
                <a:ea typeface="+mn-ea"/>
                <a:cs typeface="+mn-cs"/>
              </a:rPr>
              <a:t>exclusive OR</a:t>
            </a:r>
            <a:r>
              <a:rPr lang="en-US" dirty="0" smtClean="0">
                <a:ea typeface="+mn-ea"/>
                <a:cs typeface="+mn-cs"/>
              </a:rPr>
              <a:t> because its output is 1 if (and only if): </a:t>
            </a:r>
          </a:p>
          <a:p>
            <a:pPr eaLnBrk="1" hangingPunct="1">
              <a:spcBef>
                <a:spcPct val="30000"/>
              </a:spcBef>
              <a:defRPr/>
            </a:pPr>
            <a:r>
              <a:rPr lang="en-US" i="1" dirty="0">
                <a:ea typeface="+mn-ea"/>
                <a:cs typeface="+mn-cs"/>
              </a:rPr>
              <a:t> </a:t>
            </a:r>
            <a:r>
              <a:rPr lang="en-US" i="1" dirty="0" smtClean="0">
                <a:ea typeface="+mn-ea"/>
                <a:cs typeface="+mn-cs"/>
              </a:rPr>
              <a:t>either</a:t>
            </a:r>
            <a:r>
              <a:rPr lang="en-US" dirty="0" smtClean="0">
                <a:ea typeface="+mn-ea"/>
                <a:cs typeface="+mn-cs"/>
              </a:rPr>
              <a:t> one input </a:t>
            </a:r>
            <a:r>
              <a:rPr lang="en-US" i="1" dirty="0" smtClean="0">
                <a:ea typeface="+mn-ea"/>
                <a:cs typeface="+mn-cs"/>
              </a:rPr>
              <a:t>or</a:t>
            </a:r>
            <a:r>
              <a:rPr lang="en-US" dirty="0" smtClean="0">
                <a:ea typeface="+mn-ea"/>
                <a:cs typeface="+mn-cs"/>
              </a:rPr>
              <a:t> the other is 1, </a:t>
            </a:r>
          </a:p>
          <a:p>
            <a:pPr eaLnBrk="1" hangingPunct="1">
              <a:spcBef>
                <a:spcPct val="30000"/>
              </a:spcBef>
              <a:defRPr/>
            </a:pPr>
            <a:r>
              <a:rPr lang="en-US" i="1" dirty="0">
                <a:ea typeface="+mn-ea"/>
                <a:cs typeface="+mn-cs"/>
              </a:rPr>
              <a:t> </a:t>
            </a:r>
            <a:r>
              <a:rPr lang="en-US" i="1" dirty="0" smtClean="0">
                <a:ea typeface="+mn-ea"/>
                <a:cs typeface="+mn-cs"/>
              </a:rPr>
              <a:t>excluding</a:t>
            </a:r>
            <a:r>
              <a:rPr lang="en-US" dirty="0" smtClean="0">
                <a:ea typeface="+mn-ea"/>
                <a:cs typeface="+mn-cs"/>
              </a:rPr>
              <a:t> the case that they both are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0" name="Rectangle 6"/>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NAND Gate</a:t>
            </a:r>
          </a:p>
        </p:txBody>
      </p:sp>
      <p:sp>
        <p:nvSpPr>
          <p:cNvPr id="144391" name="Rectangle 7"/>
          <p:cNvSpPr>
            <a:spLocks noGrp="1" noChangeArrowheads="1"/>
          </p:cNvSpPr>
          <p:nvPr>
            <p:ph type="body" idx="1"/>
          </p:nvPr>
        </p:nvSpPr>
        <p:spPr>
          <a:xfrm>
            <a:off x="457200" y="1676400"/>
            <a:ext cx="8229600" cy="1066800"/>
          </a:xfrm>
        </p:spPr>
        <p:txBody>
          <a:bodyPr/>
          <a:lstStyle/>
          <a:p>
            <a:pPr eaLnBrk="1" hangingPunct="1">
              <a:lnSpc>
                <a:spcPct val="90000"/>
              </a:lnSpc>
              <a:buFontTx/>
              <a:buNone/>
              <a:defRPr/>
            </a:pPr>
            <a:r>
              <a:rPr lang="en-US" sz="2800" dirty="0" smtClean="0">
                <a:ea typeface="+mn-ea"/>
                <a:cs typeface="+mn-cs"/>
              </a:rPr>
              <a:t>The NAND (“NOT of AND”) gate accepts two input signals</a:t>
            </a:r>
          </a:p>
          <a:p>
            <a:pPr eaLnBrk="1" hangingPunct="1">
              <a:lnSpc>
                <a:spcPct val="90000"/>
              </a:lnSpc>
              <a:buFontTx/>
              <a:buNone/>
              <a:defRPr/>
            </a:pPr>
            <a:r>
              <a:rPr lang="en-US" sz="2800" dirty="0" smtClean="0">
                <a:ea typeface="+mn-ea"/>
                <a:cs typeface="+mn-cs"/>
              </a:rPr>
              <a:t>If both are 1, the output is 0; otherwise,</a:t>
            </a:r>
          </a:p>
          <a:p>
            <a:pPr eaLnBrk="1" hangingPunct="1">
              <a:lnSpc>
                <a:spcPct val="30000"/>
              </a:lnSpc>
              <a:buFontTx/>
              <a:buNone/>
              <a:defRPr/>
            </a:pPr>
            <a:r>
              <a:rPr lang="en-US" sz="2800" dirty="0" smtClean="0">
                <a:ea typeface="+mn-ea"/>
                <a:cs typeface="+mn-cs"/>
              </a:rPr>
              <a:t>the output is 1</a:t>
            </a:r>
          </a:p>
        </p:txBody>
      </p:sp>
      <p:sp>
        <p:nvSpPr>
          <p:cNvPr id="144395" name="Text Box 11"/>
          <p:cNvSpPr txBox="1">
            <a:spLocks noChangeArrowheads="1"/>
          </p:cNvSpPr>
          <p:nvPr/>
        </p:nvSpPr>
        <p:spPr bwMode="auto">
          <a:xfrm>
            <a:off x="228600" y="58674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1200">
              <a:latin typeface="Arial" charset="0"/>
              <a:ea typeface="ＭＳ Ｐゴシック" charset="0"/>
            </a:endParaRPr>
          </a:p>
        </p:txBody>
      </p:sp>
      <p:pic>
        <p:nvPicPr>
          <p:cNvPr id="1434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533775"/>
            <a:ext cx="68580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Boolean Logic</a:t>
            </a:r>
          </a:p>
        </p:txBody>
      </p:sp>
      <p:sp>
        <p:nvSpPr>
          <p:cNvPr id="8194"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500"/>
              </a:spcBef>
              <a:buClrTx/>
              <a:buFontTx/>
              <a:buNone/>
            </a:pPr>
            <a:r>
              <a:rPr lang="en-US" altLang="en-US">
                <a:solidFill>
                  <a:srgbClr val="222222"/>
                </a:solidFill>
                <a:latin typeface="Arial" panose="020B0604020202020204" pitchFamily="34" charset="0"/>
                <a:ea typeface="Microsoft YaHei" panose="020B0503020204020204" pitchFamily="34" charset="-122"/>
              </a:rPr>
              <a:t>Puzzles like these led to a branch of Mathematics and Philosophy called Logic.</a:t>
            </a:r>
          </a:p>
          <a:p>
            <a:pPr>
              <a:spcBef>
                <a:spcPts val="500"/>
              </a:spcBef>
              <a:buClrTx/>
              <a:buFontTx/>
              <a:buNone/>
            </a:pPr>
            <a:r>
              <a:rPr lang="en-US" altLang="en-US">
                <a:solidFill>
                  <a:srgbClr val="222222"/>
                </a:solidFill>
                <a:latin typeface="Arial" panose="020B0604020202020204" pitchFamily="34" charset="0"/>
                <a:ea typeface="Microsoft YaHei" panose="020B0503020204020204" pitchFamily="34" charset="-122"/>
              </a:rPr>
              <a:t>Logic was basically making statements, putting them together to make a claim, and then studying the veracity of the claim. Anytime you use this method to prove some argument, you are using logic.</a:t>
            </a:r>
          </a:p>
          <a:p>
            <a:pPr>
              <a:spcBef>
                <a:spcPts val="500"/>
              </a:spcBef>
              <a:buClrTx/>
              <a:buFontTx/>
              <a:buNone/>
            </a:pPr>
            <a:r>
              <a:rPr lang="en-US" altLang="en-US">
                <a:solidFill>
                  <a:srgbClr val="222222"/>
                </a:solidFill>
                <a:latin typeface="Arial" panose="020B0604020202020204" pitchFamily="34" charset="0"/>
                <a:ea typeface="Microsoft YaHei" panose="020B0503020204020204" pitchFamily="34" charset="-122"/>
              </a:rPr>
              <a:t>As mathematicians delved further, they defined Boolean Logic as a </a:t>
            </a:r>
            <a:r>
              <a:rPr lang="en-US" altLang="en-US" i="1">
                <a:solidFill>
                  <a:srgbClr val="222222"/>
                </a:solidFill>
                <a:latin typeface="Arial" panose="020B0604020202020204" pitchFamily="34" charset="0"/>
                <a:ea typeface="Microsoft YaHei" panose="020B0503020204020204" pitchFamily="34" charset="-122"/>
              </a:rPr>
              <a:t>set</a:t>
            </a:r>
            <a:r>
              <a:rPr lang="en-US" altLang="en-US">
                <a:solidFill>
                  <a:srgbClr val="222222"/>
                </a:solidFill>
                <a:latin typeface="Arial" panose="020B0604020202020204" pitchFamily="34" charset="0"/>
                <a:ea typeface="Microsoft YaHei" panose="020B0503020204020204" pitchFamily="34" charset="-122"/>
              </a:rPr>
              <a:t> of </a:t>
            </a:r>
            <a:r>
              <a:rPr lang="en-US" altLang="en-US" i="1">
                <a:solidFill>
                  <a:srgbClr val="222222"/>
                </a:solidFill>
                <a:latin typeface="Arial" panose="020B0604020202020204" pitchFamily="34" charset="0"/>
                <a:ea typeface="Microsoft YaHei" panose="020B0503020204020204" pitchFamily="34" charset="-122"/>
              </a:rPr>
              <a:t>objects (statements) </a:t>
            </a:r>
            <a:r>
              <a:rPr lang="en-US" altLang="en-US">
                <a:solidFill>
                  <a:srgbClr val="222222"/>
                </a:solidFill>
                <a:latin typeface="Arial" panose="020B0604020202020204" pitchFamily="34" charset="0"/>
                <a:ea typeface="Microsoft YaHei" panose="020B0503020204020204" pitchFamily="34" charset="-122"/>
              </a:rPr>
              <a:t> and </a:t>
            </a:r>
            <a:r>
              <a:rPr lang="en-US" altLang="en-US" i="1">
                <a:solidFill>
                  <a:srgbClr val="222222"/>
                </a:solidFill>
                <a:latin typeface="Arial" panose="020B0604020202020204" pitchFamily="34" charset="0"/>
                <a:ea typeface="Microsoft YaHei" panose="020B0503020204020204" pitchFamily="34" charset="-122"/>
              </a:rPr>
              <a:t>logic</a:t>
            </a:r>
            <a:r>
              <a:rPr lang="en-US" altLang="en-US">
                <a:solidFill>
                  <a:srgbClr val="222222"/>
                </a:solidFill>
                <a:latin typeface="Arial" panose="020B0604020202020204" pitchFamily="34" charset="0"/>
                <a:ea typeface="Microsoft YaHei" panose="020B0503020204020204" pitchFamily="34" charset="-122"/>
              </a:rPr>
              <a:t> </a:t>
            </a:r>
            <a:r>
              <a:rPr lang="en-US" altLang="en-US" i="1">
                <a:solidFill>
                  <a:srgbClr val="222222"/>
                </a:solidFill>
                <a:latin typeface="Arial" panose="020B0604020202020204" pitchFamily="34" charset="0"/>
                <a:ea typeface="Microsoft YaHei" panose="020B0503020204020204" pitchFamily="34" charset="-122"/>
              </a:rPr>
              <a:t>operators </a:t>
            </a:r>
            <a:r>
              <a:rPr lang="en-US" altLang="en-US">
                <a:solidFill>
                  <a:srgbClr val="222222"/>
                </a:solidFill>
                <a:latin typeface="Arial" panose="020B0604020202020204" pitchFamily="34" charset="0"/>
                <a:ea typeface="Microsoft YaHei" panose="020B0503020204020204" pitchFamily="34" charset="-122"/>
              </a:rPr>
              <a:t>followed very specific </a:t>
            </a:r>
            <a:r>
              <a:rPr lang="en-US" altLang="en-US" i="1">
                <a:solidFill>
                  <a:srgbClr val="222222"/>
                </a:solidFill>
                <a:latin typeface="Arial" panose="020B0604020202020204" pitchFamily="34" charset="0"/>
                <a:ea typeface="Microsoft YaHei" panose="020B0503020204020204" pitchFamily="34" charset="-122"/>
              </a:rPr>
              <a:t>rules.</a:t>
            </a:r>
          </a:p>
          <a:p>
            <a:pPr>
              <a:spcBef>
                <a:spcPts val="500"/>
              </a:spcBef>
              <a:buClrTx/>
              <a:buFontTx/>
              <a:buNone/>
            </a:pPr>
            <a:r>
              <a:rPr lang="en-US" altLang="en-US">
                <a:solidFill>
                  <a:srgbClr val="222222"/>
                </a:solidFill>
                <a:latin typeface="Arial" panose="020B0604020202020204" pitchFamily="34" charset="0"/>
                <a:ea typeface="Microsoft YaHei" panose="020B0503020204020204" pitchFamily="34" charset="-122"/>
              </a:rPr>
              <a:t>As usual, the mathematical theory (model!!!!!) was picked up by electrical engineers to create the “brain” of the computer (solving a real-world problem!!!!!).</a:t>
            </a:r>
          </a:p>
        </p:txBody>
      </p:sp>
      <p:sp>
        <p:nvSpPr>
          <p:cNvPr id="8195"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8196"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CEE0D64A-49D4-486B-82C7-CD7AEC3B15A5}" type="slidenum">
              <a:rPr lang="en-US" altLang="en-US" sz="1400">
                <a:solidFill>
                  <a:srgbClr val="222222"/>
                </a:solidFill>
                <a:latin typeface="Arial" panose="020B0604020202020204" pitchFamily="34" charset="0"/>
              </a:rPr>
              <a:pPr algn="r">
                <a:buClrTx/>
                <a:buFontTx/>
                <a:buNone/>
              </a:pPr>
              <a:t>2</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30334341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53BF0CF5-55AE-4FC9-82F1-1DCE50454A20}" type="slidenum">
              <a:rPr lang="en-US" altLang="en-US" sz="1400"/>
              <a:pPr eaLnBrk="1" hangingPunct="1">
                <a:spcBef>
                  <a:spcPct val="0"/>
                </a:spcBef>
                <a:buClrTx/>
                <a:buFontTx/>
                <a:buNone/>
              </a:pPr>
              <a:t>20</a:t>
            </a:fld>
            <a:endParaRPr lang="en-US" altLang="en-US" sz="1400"/>
          </a:p>
        </p:txBody>
      </p:sp>
      <p:sp>
        <p:nvSpPr>
          <p:cNvPr id="195586" name="Rectangle 2"/>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NOR Gate</a:t>
            </a:r>
          </a:p>
        </p:txBody>
      </p:sp>
      <p:sp>
        <p:nvSpPr>
          <p:cNvPr id="195590" name="Rectangle 6"/>
          <p:cNvSpPr>
            <a:spLocks noChangeArrowheads="1"/>
          </p:cNvSpPr>
          <p:nvPr/>
        </p:nvSpPr>
        <p:spPr bwMode="auto">
          <a:xfrm>
            <a:off x="609600" y="1447800"/>
            <a:ext cx="7848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sz="2800" b="0" dirty="0">
                <a:latin typeface="Arial" charset="0"/>
                <a:ea typeface="ＭＳ Ｐゴシック" charset="0"/>
              </a:rPr>
              <a:t>The NOR (“NOT of OR”) gate accepts two inputs</a:t>
            </a:r>
          </a:p>
          <a:p>
            <a:pPr>
              <a:lnSpc>
                <a:spcPct val="140000"/>
              </a:lnSpc>
              <a:defRPr/>
            </a:pPr>
            <a:r>
              <a:rPr lang="en-US" sz="2800" b="0" dirty="0">
                <a:latin typeface="Arial" charset="0"/>
                <a:ea typeface="ＭＳ Ｐゴシック" charset="0"/>
              </a:rPr>
              <a:t>If both are 0, the output is 1; otherwise, </a:t>
            </a:r>
          </a:p>
          <a:p>
            <a:pPr>
              <a:lnSpc>
                <a:spcPct val="70000"/>
              </a:lnSpc>
              <a:defRPr/>
            </a:pPr>
            <a:r>
              <a:rPr lang="en-US" sz="2800" b="0" dirty="0">
                <a:latin typeface="Arial" charset="0"/>
                <a:ea typeface="ＭＳ Ｐゴシック" charset="0"/>
              </a:rPr>
              <a:t>the output is</a:t>
            </a:r>
            <a:r>
              <a:rPr lang="en-US" sz="2800" dirty="0">
                <a:latin typeface="Arial" charset="0"/>
                <a:ea typeface="ＭＳ Ｐゴシック" charset="0"/>
              </a:rPr>
              <a:t> </a:t>
            </a:r>
            <a:r>
              <a:rPr lang="en-US" sz="2800" b="0" dirty="0">
                <a:latin typeface="Arial" charset="0"/>
                <a:ea typeface="ＭＳ Ｐゴシック" charset="0"/>
              </a:rPr>
              <a:t>0</a:t>
            </a:r>
            <a:endParaRPr lang="en-US" sz="2800" b="0" dirty="0">
              <a:latin typeface="Times New Roman" charset="0"/>
              <a:ea typeface="ＭＳ Ｐゴシック" charset="0"/>
            </a:endParaRPr>
          </a:p>
        </p:txBody>
      </p:sp>
      <p:sp>
        <p:nvSpPr>
          <p:cNvPr id="195591" name="Rectangle 7"/>
          <p:cNvSpPr>
            <a:spLocks noGrp="1" noChangeArrowheads="1"/>
          </p:cNvSpPr>
          <p:nvPr>
            <p:ph type="body" idx="1"/>
          </p:nvPr>
        </p:nvSpPr>
        <p:spPr/>
        <p:txBody>
          <a:bodyPr/>
          <a:lstStyle/>
          <a:p>
            <a:pPr eaLnBrk="1" hangingPunct="1">
              <a:buFontTx/>
              <a:buNone/>
              <a:defRPr/>
            </a:pPr>
            <a:endParaRPr lang="en-US" smtClean="0">
              <a:ea typeface="+mn-ea"/>
              <a:cs typeface="+mn-cs"/>
            </a:endParaRPr>
          </a:p>
          <a:p>
            <a:pPr eaLnBrk="1" hangingPunct="1">
              <a:buFontTx/>
              <a:buNone/>
              <a:defRPr/>
            </a:pPr>
            <a:endParaRPr lang="en-US" smtClean="0">
              <a:ea typeface="+mn-ea"/>
              <a:cs typeface="+mn-cs"/>
            </a:endParaRPr>
          </a:p>
        </p:txBody>
      </p:sp>
      <p:pic>
        <p:nvPicPr>
          <p:cNvPr id="1536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2013" y="3200400"/>
            <a:ext cx="73437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717C3CC0-EE92-4E7C-ADC5-1B1586AC0627}" type="slidenum">
              <a:rPr lang="en-US" altLang="en-US" sz="1400"/>
              <a:pPr eaLnBrk="1" hangingPunct="1">
                <a:spcBef>
                  <a:spcPct val="0"/>
                </a:spcBef>
                <a:buClrTx/>
                <a:buFontTx/>
                <a:buNone/>
              </a:pPr>
              <a:t>21</a:t>
            </a:fld>
            <a:endParaRPr lang="en-US" altLang="en-US" sz="1400"/>
          </a:p>
        </p:txBody>
      </p:sp>
      <p:sp>
        <p:nvSpPr>
          <p:cNvPr id="146438" name="Rectangle 6"/>
          <p:cNvSpPr>
            <a:spLocks noGrp="1" noChangeArrowheads="1"/>
          </p:cNvSpPr>
          <p:nvPr>
            <p:ph type="title"/>
          </p:nvPr>
        </p:nvSpPr>
        <p:spPr>
          <a:xfrm>
            <a:off x="979488" y="152400"/>
            <a:ext cx="7467600" cy="1143000"/>
          </a:xfrm>
        </p:spPr>
        <p:txBody>
          <a:bodyPr/>
          <a:lstStyle/>
          <a:p>
            <a:pPr eaLnBrk="1" hangingPunct="1">
              <a:defRPr/>
            </a:pPr>
            <a:r>
              <a:rPr lang="en-US" dirty="0" smtClean="0">
                <a:ea typeface="+mj-ea"/>
                <a:cs typeface="+mj-cs"/>
              </a:rPr>
              <a:t>Gates with More Inputs</a:t>
            </a:r>
          </a:p>
        </p:txBody>
      </p:sp>
      <p:sp>
        <p:nvSpPr>
          <p:cNvPr id="146439" name="Rectangle 7"/>
          <p:cNvSpPr>
            <a:spLocks noGrp="1" noChangeArrowheads="1"/>
          </p:cNvSpPr>
          <p:nvPr>
            <p:ph type="body" idx="1"/>
          </p:nvPr>
        </p:nvSpPr>
        <p:spPr>
          <a:xfrm>
            <a:off x="457200" y="1676400"/>
            <a:ext cx="8229600" cy="1676400"/>
          </a:xfrm>
        </p:spPr>
        <p:txBody>
          <a:bodyPr/>
          <a:lstStyle/>
          <a:p>
            <a:pPr eaLnBrk="1" hangingPunct="1">
              <a:lnSpc>
                <a:spcPct val="90000"/>
              </a:lnSpc>
              <a:buFontTx/>
              <a:buNone/>
              <a:defRPr/>
            </a:pPr>
            <a:r>
              <a:rPr lang="en-US" sz="2400" dirty="0" smtClean="0">
                <a:ea typeface="+mn-ea"/>
                <a:cs typeface="+mn-cs"/>
              </a:rPr>
              <a:t>Some gates can be generalized to accept three or more input values</a:t>
            </a:r>
          </a:p>
          <a:p>
            <a:pPr eaLnBrk="1" hangingPunct="1">
              <a:lnSpc>
                <a:spcPct val="90000"/>
              </a:lnSpc>
              <a:buFontTx/>
              <a:buNone/>
              <a:defRPr/>
            </a:pPr>
            <a:r>
              <a:rPr lang="en-US" sz="2400" dirty="0" smtClean="0">
                <a:ea typeface="+mn-ea"/>
                <a:cs typeface="+mn-cs"/>
              </a:rPr>
              <a:t>A three-input </a:t>
            </a:r>
            <a:r>
              <a:rPr lang="en-US" sz="2400" dirty="0" smtClean="0">
                <a:solidFill>
                  <a:srgbClr val="FF6600"/>
                </a:solidFill>
                <a:ea typeface="+mn-ea"/>
                <a:cs typeface="+mn-cs"/>
              </a:rPr>
              <a:t>AND </a:t>
            </a:r>
            <a:r>
              <a:rPr lang="en-US" sz="2400" dirty="0" smtClean="0">
                <a:ea typeface="+mn-ea"/>
                <a:cs typeface="+mn-cs"/>
              </a:rPr>
              <a:t>gate, for example, produces an output of </a:t>
            </a:r>
            <a:r>
              <a:rPr lang="en-US" sz="2400" dirty="0" smtClean="0">
                <a:solidFill>
                  <a:srgbClr val="FF6600"/>
                </a:solidFill>
                <a:ea typeface="+mn-ea"/>
                <a:cs typeface="+mn-cs"/>
              </a:rPr>
              <a:t>1</a:t>
            </a:r>
            <a:r>
              <a:rPr lang="en-US" sz="2400" dirty="0" smtClean="0">
                <a:ea typeface="+mn-ea"/>
                <a:cs typeface="+mn-cs"/>
              </a:rPr>
              <a:t> only if all input values are</a:t>
            </a:r>
            <a:r>
              <a:rPr lang="en-US" sz="2400" dirty="0" smtClean="0">
                <a:solidFill>
                  <a:srgbClr val="FF6600"/>
                </a:solidFill>
                <a:ea typeface="+mn-ea"/>
                <a:cs typeface="+mn-cs"/>
              </a:rPr>
              <a:t> 1</a:t>
            </a:r>
          </a:p>
        </p:txBody>
      </p:sp>
      <p:pic>
        <p:nvPicPr>
          <p:cNvPr id="1638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3276600"/>
            <a:ext cx="6464300" cy="31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a:t>
            </a:r>
            <a:endParaRPr lang="en-US" dirty="0"/>
          </a:p>
        </p:txBody>
      </p:sp>
      <p:sp>
        <p:nvSpPr>
          <p:cNvPr id="4" name="Slide Number Placeholder 3"/>
          <p:cNvSpPr>
            <a:spLocks noGrp="1"/>
          </p:cNvSpPr>
          <p:nvPr>
            <p:ph type="sldNum" sz="quarter" idx="10"/>
          </p:nvPr>
        </p:nvSpPr>
        <p:spPr/>
        <p:txBody>
          <a:bodyPr/>
          <a:lstStyle/>
          <a:p>
            <a:fld id="{3A1D4FC5-41F6-4B6E-BC6C-3F97555203AE}" type="slidenum">
              <a:rPr lang="en-US" altLang="en-US" smtClean="0"/>
              <a:pPr/>
              <a:t>22</a:t>
            </a:fld>
            <a:endParaRPr lang="en-US" altLang="en-US"/>
          </a:p>
        </p:txBody>
      </p:sp>
      <p:pic>
        <p:nvPicPr>
          <p:cNvPr id="2050" name="Picture 2"/>
          <p:cNvPicPr>
            <a:picLocks noGrp="1" noChangeAspect="1" noChangeArrowheads="1"/>
          </p:cNvPicPr>
          <p:nvPr>
            <p:ph idx="1"/>
          </p:nvPr>
        </p:nvPicPr>
        <p:blipFill>
          <a:blip r:embed="rId2"/>
          <a:srcRect/>
          <a:stretch>
            <a:fillRect/>
          </a:stretch>
        </p:blipFill>
        <p:spPr bwMode="auto">
          <a:xfrm>
            <a:off x="1876425" y="2090737"/>
            <a:ext cx="5391150" cy="37433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662D4C13-C848-49CE-81DB-FDD827136140}" type="slidenum">
              <a:rPr lang="en-US" altLang="en-US" sz="1400"/>
              <a:pPr eaLnBrk="1" hangingPunct="1">
                <a:spcBef>
                  <a:spcPct val="0"/>
                </a:spcBef>
                <a:buClrTx/>
                <a:buFontTx/>
                <a:buNone/>
              </a:pPr>
              <a:t>23</a:t>
            </a:fld>
            <a:endParaRPr lang="en-US" altLang="en-US" sz="1400"/>
          </a:p>
        </p:txBody>
      </p:sp>
      <p:sp>
        <p:nvSpPr>
          <p:cNvPr id="145414" name="Rectangle 6"/>
          <p:cNvSpPr>
            <a:spLocks noGrp="1" noChangeArrowheads="1"/>
          </p:cNvSpPr>
          <p:nvPr>
            <p:ph type="title"/>
          </p:nvPr>
        </p:nvSpPr>
        <p:spPr/>
        <p:txBody>
          <a:bodyPr/>
          <a:lstStyle/>
          <a:p>
            <a:pPr eaLnBrk="1" hangingPunct="1">
              <a:defRPr/>
            </a:pPr>
            <a:r>
              <a:rPr lang="en-US" smtClean="0">
                <a:ea typeface="+mj-ea"/>
                <a:cs typeface="+mj-cs"/>
              </a:rPr>
              <a:t>Review of Gate Processing</a:t>
            </a:r>
          </a:p>
        </p:txBody>
      </p:sp>
      <p:graphicFrame>
        <p:nvGraphicFramePr>
          <p:cNvPr id="3" name="Table 2"/>
          <p:cNvGraphicFramePr>
            <a:graphicFrameLocks noGrp="1"/>
          </p:cNvGraphicFramePr>
          <p:nvPr/>
        </p:nvGraphicFramePr>
        <p:xfrm>
          <a:off x="1524000" y="1397000"/>
          <a:ext cx="6096000" cy="2595565"/>
        </p:xfrm>
        <a:graphic>
          <a:graphicData uri="http://schemas.openxmlformats.org/drawingml/2006/table">
            <a:tbl>
              <a:tblPr firstRow="1" bandRow="1">
                <a:tableStyleId>{21E4AEA4-8DFA-4A89-87EB-49C32662AFE0}</a:tableStyleId>
              </a:tblPr>
              <a:tblGrid>
                <a:gridCol w="838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795">
                <a:tc>
                  <a:txBody>
                    <a:bodyPr/>
                    <a:lstStyle/>
                    <a:p>
                      <a:r>
                        <a:rPr lang="en-US" sz="1800" dirty="0" smtClean="0"/>
                        <a:t>Gate</a:t>
                      </a:r>
                      <a:endParaRPr lang="en-US" sz="1800" dirty="0"/>
                    </a:p>
                  </a:txBody>
                  <a:tcPr marT="45714" marB="45714"/>
                </a:tc>
                <a:tc>
                  <a:txBody>
                    <a:bodyPr/>
                    <a:lstStyle/>
                    <a:p>
                      <a:r>
                        <a:rPr lang="en-US" sz="1800" dirty="0" smtClean="0"/>
                        <a:t>Behavior</a:t>
                      </a:r>
                      <a:endParaRPr lang="en-US" sz="1800" dirty="0"/>
                    </a:p>
                  </a:txBody>
                  <a:tcPr marT="45714" marB="45714"/>
                </a:tc>
                <a:extLst>
                  <a:ext uri="{0D108BD9-81ED-4DB2-BD59-A6C34878D82A}">
                    <a16:rowId xmlns:a16="http://schemas.microsoft.com/office/drawing/2014/main" val="10000"/>
                  </a:ext>
                </a:extLst>
              </a:tr>
              <a:tr h="370795">
                <a:tc>
                  <a:txBody>
                    <a:bodyPr/>
                    <a:lstStyle/>
                    <a:p>
                      <a:r>
                        <a:rPr lang="en-US" sz="1800" kern="0" dirty="0" smtClean="0"/>
                        <a:t>NOT </a:t>
                      </a:r>
                      <a:endParaRPr lang="en-US" sz="1800" dirty="0"/>
                    </a:p>
                  </a:txBody>
                  <a:tcPr marT="45714" marB="45714"/>
                </a:tc>
                <a:tc>
                  <a:txBody>
                    <a:bodyPr/>
                    <a:lstStyle/>
                    <a:p>
                      <a:r>
                        <a:rPr lang="en-US" sz="1800" dirty="0" smtClean="0"/>
                        <a:t>Inverts its single input </a:t>
                      </a:r>
                      <a:endParaRPr lang="en-US" sz="1800" dirty="0"/>
                    </a:p>
                  </a:txBody>
                  <a:tcPr marT="45714" marB="45714"/>
                </a:tc>
                <a:extLst>
                  <a:ext uri="{0D108BD9-81ED-4DB2-BD59-A6C34878D82A}">
                    <a16:rowId xmlns:a16="http://schemas.microsoft.com/office/drawing/2014/main" val="10001"/>
                  </a:ext>
                </a:extLst>
              </a:tr>
              <a:tr h="370795">
                <a:tc>
                  <a:txBody>
                    <a:bodyPr/>
                    <a:lstStyle/>
                    <a:p>
                      <a:r>
                        <a:rPr lang="en-US" sz="1800" kern="0" dirty="0" smtClean="0"/>
                        <a:t>AND </a:t>
                      </a:r>
                      <a:endParaRPr lang="en-US" sz="1800" dirty="0"/>
                    </a:p>
                  </a:txBody>
                  <a:tcPr marT="45714" marB="4571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Produces 1 if all input values are 1</a:t>
                      </a:r>
                    </a:p>
                  </a:txBody>
                  <a:tcPr marT="45714" marB="45714"/>
                </a:tc>
                <a:extLst>
                  <a:ext uri="{0D108BD9-81ED-4DB2-BD59-A6C34878D82A}">
                    <a16:rowId xmlns:a16="http://schemas.microsoft.com/office/drawing/2014/main" val="10002"/>
                  </a:ext>
                </a:extLst>
              </a:tr>
              <a:tr h="370795">
                <a:tc>
                  <a:txBody>
                    <a:bodyPr/>
                    <a:lstStyle/>
                    <a:p>
                      <a:r>
                        <a:rPr lang="en-US" sz="1800" kern="0" dirty="0" smtClean="0"/>
                        <a:t>OR </a:t>
                      </a:r>
                      <a:endParaRPr lang="en-US" sz="1800" dirty="0"/>
                    </a:p>
                  </a:txBody>
                  <a:tcPr marT="45714" marB="45714"/>
                </a:tc>
                <a:tc>
                  <a:txBody>
                    <a:bodyPr/>
                    <a:lstStyle/>
                    <a:p>
                      <a:r>
                        <a:rPr lang="en-US" sz="1800" dirty="0" smtClean="0"/>
                        <a:t>Produces 0 if all input values are 0</a:t>
                      </a:r>
                      <a:endParaRPr lang="en-US" sz="1800" dirty="0"/>
                    </a:p>
                  </a:txBody>
                  <a:tcPr marT="45714" marB="45714"/>
                </a:tc>
                <a:extLst>
                  <a:ext uri="{0D108BD9-81ED-4DB2-BD59-A6C34878D82A}">
                    <a16:rowId xmlns:a16="http://schemas.microsoft.com/office/drawing/2014/main" val="10003"/>
                  </a:ext>
                </a:extLst>
              </a:tr>
              <a:tr h="370795">
                <a:tc>
                  <a:txBody>
                    <a:bodyPr/>
                    <a:lstStyle/>
                    <a:p>
                      <a:r>
                        <a:rPr lang="en-US" sz="1800" kern="0" dirty="0" smtClean="0"/>
                        <a:t>XOR </a:t>
                      </a:r>
                      <a:endParaRPr lang="en-US" sz="1800" dirty="0"/>
                    </a:p>
                  </a:txBody>
                  <a:tcPr marT="45714" marB="45714"/>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Produces 0 if both input values are the same</a:t>
                      </a:r>
                    </a:p>
                  </a:txBody>
                  <a:tcPr marT="45714" marB="45714"/>
                </a:tc>
                <a:extLst>
                  <a:ext uri="{0D108BD9-81ED-4DB2-BD59-A6C34878D82A}">
                    <a16:rowId xmlns:a16="http://schemas.microsoft.com/office/drawing/2014/main" val="10004"/>
                  </a:ext>
                </a:extLst>
              </a:tr>
              <a:tr h="370795">
                <a:tc>
                  <a:txBody>
                    <a:bodyPr/>
                    <a:lstStyle/>
                    <a:p>
                      <a:r>
                        <a:rPr lang="en-US" sz="1800" kern="0" dirty="0" smtClean="0"/>
                        <a:t>NAND </a:t>
                      </a:r>
                      <a:endParaRPr lang="en-US" sz="1800" dirty="0"/>
                    </a:p>
                  </a:txBody>
                  <a:tcPr marT="45714" marB="45714"/>
                </a:tc>
                <a:tc>
                  <a:txBody>
                    <a:bodyPr/>
                    <a:lstStyle/>
                    <a:p>
                      <a:r>
                        <a:rPr lang="en-US" sz="1800" dirty="0" smtClean="0"/>
                        <a:t>Produces 0 if all input values are 1</a:t>
                      </a:r>
                      <a:endParaRPr lang="en-US" sz="1800" dirty="0"/>
                    </a:p>
                  </a:txBody>
                  <a:tcPr marT="45714" marB="45714"/>
                </a:tc>
                <a:extLst>
                  <a:ext uri="{0D108BD9-81ED-4DB2-BD59-A6C34878D82A}">
                    <a16:rowId xmlns:a16="http://schemas.microsoft.com/office/drawing/2014/main" val="10005"/>
                  </a:ext>
                </a:extLst>
              </a:tr>
              <a:tr h="370795">
                <a:tc>
                  <a:txBody>
                    <a:bodyPr/>
                    <a:lstStyle/>
                    <a:p>
                      <a:r>
                        <a:rPr lang="en-US" sz="1800" kern="0" dirty="0" smtClean="0"/>
                        <a:t>NOR </a:t>
                      </a:r>
                      <a:endParaRPr lang="en-US" sz="1800" dirty="0"/>
                    </a:p>
                  </a:txBody>
                  <a:tcPr marT="45714" marB="45714"/>
                </a:tc>
                <a:tc>
                  <a:txBody>
                    <a:bodyPr/>
                    <a:lstStyle/>
                    <a:p>
                      <a:r>
                        <a:rPr lang="en-US" sz="1800" dirty="0" smtClean="0"/>
                        <a:t>Produces 1 if all input values are 0</a:t>
                      </a:r>
                      <a:endParaRPr lang="en-US" sz="1800" dirty="0"/>
                    </a:p>
                  </a:txBody>
                  <a:tcPr marT="45714" marB="45714"/>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80FC5060-9234-4E9A-81A9-AFF42D8A422C}" type="slidenum">
              <a:rPr lang="en-US" altLang="en-US" sz="1400"/>
              <a:pPr eaLnBrk="1" hangingPunct="1">
                <a:spcBef>
                  <a:spcPct val="0"/>
                </a:spcBef>
                <a:buClrTx/>
                <a:buFontTx/>
                <a:buNone/>
              </a:pPr>
              <a:t>24</a:t>
            </a:fld>
            <a:endParaRPr lang="en-US" altLang="en-US" sz="1400"/>
          </a:p>
        </p:txBody>
      </p:sp>
      <p:sp>
        <p:nvSpPr>
          <p:cNvPr id="147462" name="Rectangle 6"/>
          <p:cNvSpPr>
            <a:spLocks noGrp="1" noChangeArrowheads="1"/>
          </p:cNvSpPr>
          <p:nvPr>
            <p:ph type="title"/>
          </p:nvPr>
        </p:nvSpPr>
        <p:spPr>
          <a:xfrm>
            <a:off x="762000" y="152400"/>
            <a:ext cx="7467600" cy="1143000"/>
          </a:xfrm>
        </p:spPr>
        <p:txBody>
          <a:bodyPr/>
          <a:lstStyle/>
          <a:p>
            <a:pPr eaLnBrk="1" hangingPunct="1">
              <a:defRPr/>
            </a:pPr>
            <a:r>
              <a:rPr lang="en-US" dirty="0" smtClean="0">
                <a:ea typeface="+mj-ea"/>
                <a:cs typeface="+mj-cs"/>
              </a:rPr>
              <a:t>Constructing Gates</a:t>
            </a:r>
          </a:p>
        </p:txBody>
      </p:sp>
      <p:sp>
        <p:nvSpPr>
          <p:cNvPr id="147463" name="Rectangle 7"/>
          <p:cNvSpPr>
            <a:spLocks noGrp="1" noChangeArrowheads="1"/>
          </p:cNvSpPr>
          <p:nvPr>
            <p:ph type="body" idx="1"/>
          </p:nvPr>
        </p:nvSpPr>
        <p:spPr/>
        <p:txBody>
          <a:bodyPr/>
          <a:lstStyle/>
          <a:p>
            <a:pPr eaLnBrk="1" hangingPunct="1">
              <a:lnSpc>
                <a:spcPct val="90000"/>
              </a:lnSpc>
              <a:buFontTx/>
              <a:buNone/>
              <a:defRPr/>
            </a:pPr>
            <a:r>
              <a:rPr lang="en-US" sz="2800" dirty="0" smtClean="0">
                <a:solidFill>
                  <a:srgbClr val="FF6600"/>
                </a:solidFill>
                <a:ea typeface="+mn-ea"/>
                <a:cs typeface="+mn-cs"/>
              </a:rPr>
              <a:t>Transistor  </a:t>
            </a:r>
          </a:p>
          <a:p>
            <a:pPr eaLnBrk="1" hangingPunct="1">
              <a:lnSpc>
                <a:spcPct val="90000"/>
              </a:lnSpc>
              <a:buFontTx/>
              <a:buNone/>
              <a:defRPr/>
            </a:pPr>
            <a:r>
              <a:rPr lang="en-US" sz="2800" dirty="0" smtClean="0">
                <a:ea typeface="+mn-ea"/>
                <a:cs typeface="+mn-cs"/>
              </a:rPr>
              <a:t>A device that acts either as a wire that conducts electricity or as a resistor that blocks the flow of electricity, depending on the voltage level of an input signal </a:t>
            </a:r>
          </a:p>
          <a:p>
            <a:pPr eaLnBrk="1" hangingPunct="1">
              <a:lnSpc>
                <a:spcPct val="90000"/>
              </a:lnSpc>
              <a:buFontTx/>
              <a:buNone/>
              <a:defRPr/>
            </a:pPr>
            <a:r>
              <a:rPr lang="en-US" sz="2800" dirty="0" smtClean="0">
                <a:ea typeface="+mn-ea"/>
                <a:cs typeface="+mn-cs"/>
              </a:rPr>
              <a:t>A transistor has no moving parts, yet acts like </a:t>
            </a:r>
            <a:br>
              <a:rPr lang="en-US" sz="2800" dirty="0" smtClean="0">
                <a:ea typeface="+mn-ea"/>
                <a:cs typeface="+mn-cs"/>
              </a:rPr>
            </a:br>
            <a:r>
              <a:rPr lang="en-US" sz="2800" dirty="0" smtClean="0">
                <a:ea typeface="+mn-ea"/>
                <a:cs typeface="+mn-cs"/>
              </a:rPr>
              <a:t>a switch</a:t>
            </a:r>
          </a:p>
          <a:p>
            <a:pPr eaLnBrk="1" hangingPunct="1">
              <a:lnSpc>
                <a:spcPct val="90000"/>
              </a:lnSpc>
              <a:buFontTx/>
              <a:buNone/>
              <a:defRPr/>
            </a:pPr>
            <a:r>
              <a:rPr lang="en-US" sz="2800" dirty="0" smtClean="0">
                <a:ea typeface="+mn-ea"/>
                <a:cs typeface="+mn-cs"/>
              </a:rPr>
              <a:t>It is made of a </a:t>
            </a:r>
            <a:r>
              <a:rPr lang="en-US" sz="2800" dirty="0" smtClean="0">
                <a:solidFill>
                  <a:srgbClr val="FF6600"/>
                </a:solidFill>
                <a:ea typeface="+mn-ea"/>
                <a:cs typeface="+mn-cs"/>
              </a:rPr>
              <a:t>semiconductor</a:t>
            </a:r>
            <a:r>
              <a:rPr lang="en-US" sz="2800" dirty="0" smtClean="0">
                <a:solidFill>
                  <a:srgbClr val="0000FF"/>
                </a:solidFill>
                <a:ea typeface="+mn-ea"/>
                <a:cs typeface="+mn-cs"/>
              </a:rPr>
              <a:t> </a:t>
            </a:r>
            <a:r>
              <a:rPr lang="en-US" sz="2800" dirty="0" smtClean="0">
                <a:ea typeface="+mn-ea"/>
                <a:cs typeface="+mn-cs"/>
              </a:rPr>
              <a:t>material, which is neither a particularly good conductor of electricity nor a particularly good insulator</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0E01071E-57A9-484D-9791-8B2E80278D6A}" type="slidenum">
              <a:rPr lang="en-US" altLang="en-US" sz="1400"/>
              <a:pPr eaLnBrk="1" hangingPunct="1">
                <a:spcBef>
                  <a:spcPct val="0"/>
                </a:spcBef>
                <a:buClrTx/>
                <a:buFontTx/>
                <a:buNone/>
              </a:pPr>
              <a:t>25</a:t>
            </a:fld>
            <a:endParaRPr lang="en-US" altLang="en-US" sz="1400"/>
          </a:p>
        </p:txBody>
      </p:sp>
      <p:sp>
        <p:nvSpPr>
          <p:cNvPr id="169990" name="Rectangle 6"/>
          <p:cNvSpPr>
            <a:spLocks noGrp="1" noChangeArrowheads="1"/>
          </p:cNvSpPr>
          <p:nvPr>
            <p:ph type="title"/>
          </p:nvPr>
        </p:nvSpPr>
        <p:spPr>
          <a:xfrm>
            <a:off x="609600" y="228600"/>
            <a:ext cx="7467600" cy="1143000"/>
          </a:xfrm>
        </p:spPr>
        <p:txBody>
          <a:bodyPr/>
          <a:lstStyle/>
          <a:p>
            <a:pPr eaLnBrk="1" hangingPunct="1">
              <a:defRPr/>
            </a:pPr>
            <a:r>
              <a:rPr lang="en-US" dirty="0" smtClean="0">
                <a:ea typeface="+mj-ea"/>
                <a:cs typeface="+mj-cs"/>
              </a:rPr>
              <a:t>Constructing Gates</a:t>
            </a:r>
          </a:p>
        </p:txBody>
      </p:sp>
      <p:sp>
        <p:nvSpPr>
          <p:cNvPr id="169991" name="Rectangle 7"/>
          <p:cNvSpPr>
            <a:spLocks noGrp="1" noChangeArrowheads="1"/>
          </p:cNvSpPr>
          <p:nvPr>
            <p:ph type="body" idx="1"/>
          </p:nvPr>
        </p:nvSpPr>
        <p:spPr>
          <a:xfrm>
            <a:off x="4267200" y="1676400"/>
            <a:ext cx="4419600" cy="4572000"/>
          </a:xfrm>
          <a:solidFill>
            <a:schemeClr val="accent1"/>
          </a:solidFill>
        </p:spPr>
        <p:txBody>
          <a:bodyPr>
            <a:normAutofit fontScale="85000" lnSpcReduction="10000"/>
          </a:bodyPr>
          <a:lstStyle/>
          <a:p>
            <a:pPr eaLnBrk="1" hangingPunct="1">
              <a:buFontTx/>
              <a:buNone/>
              <a:defRPr/>
            </a:pPr>
            <a:r>
              <a:rPr lang="en-US" sz="2000" dirty="0" smtClean="0">
                <a:ea typeface="+mn-ea"/>
                <a:cs typeface="+mn-cs"/>
              </a:rPr>
              <a:t>Note: If </a:t>
            </a:r>
            <a:r>
              <a:rPr lang="en-US" sz="2000" dirty="0">
                <a:ea typeface="+mn-ea"/>
                <a:cs typeface="+mn-cs"/>
              </a:rPr>
              <a:t>an electrical signal is grounded, it is “pulled </a:t>
            </a:r>
            <a:r>
              <a:rPr lang="en-US" sz="2000" dirty="0" smtClean="0">
                <a:ea typeface="+mn-ea"/>
                <a:cs typeface="+mn-cs"/>
              </a:rPr>
              <a:t>low” </a:t>
            </a:r>
            <a:r>
              <a:rPr lang="en-US" sz="2000" dirty="0">
                <a:ea typeface="+mn-ea"/>
                <a:cs typeface="+mn-cs"/>
              </a:rPr>
              <a:t>to zero </a:t>
            </a:r>
            <a:r>
              <a:rPr lang="en-US" sz="2000" dirty="0" smtClean="0">
                <a:ea typeface="+mn-ea"/>
                <a:cs typeface="+mn-cs"/>
              </a:rPr>
              <a:t>volts</a:t>
            </a:r>
            <a:endParaRPr lang="en-US" sz="2000" dirty="0">
              <a:ea typeface="+mn-ea"/>
              <a:cs typeface="+mn-cs"/>
            </a:endParaRPr>
          </a:p>
          <a:p>
            <a:pPr eaLnBrk="1" hangingPunct="1">
              <a:buFontTx/>
              <a:buNone/>
              <a:defRPr/>
            </a:pPr>
            <a:r>
              <a:rPr lang="en-US" sz="2000" dirty="0" smtClean="0">
                <a:ea typeface="+mn-ea"/>
                <a:cs typeface="+mn-cs"/>
              </a:rPr>
              <a:t>A transistor has three terminals</a:t>
            </a:r>
          </a:p>
          <a:p>
            <a:pPr lvl="1" eaLnBrk="1" hangingPunct="1">
              <a:defRPr/>
            </a:pPr>
            <a:r>
              <a:rPr lang="en-US" sz="2000" dirty="0" smtClean="0">
                <a:ea typeface="+mn-ea"/>
              </a:rPr>
              <a:t>A collector (or source)</a:t>
            </a:r>
          </a:p>
          <a:p>
            <a:pPr lvl="1" eaLnBrk="1" hangingPunct="1">
              <a:defRPr/>
            </a:pPr>
            <a:r>
              <a:rPr lang="en-US" sz="2000" dirty="0" smtClean="0">
                <a:ea typeface="+mn-ea"/>
              </a:rPr>
              <a:t>A base</a:t>
            </a:r>
          </a:p>
          <a:p>
            <a:pPr lvl="1" eaLnBrk="1" hangingPunct="1">
              <a:defRPr/>
            </a:pPr>
            <a:r>
              <a:rPr lang="en-US" sz="2000" dirty="0" smtClean="0">
                <a:ea typeface="+mn-ea"/>
              </a:rPr>
              <a:t>An emitter</a:t>
            </a:r>
          </a:p>
          <a:p>
            <a:pPr marL="0" indent="0" eaLnBrk="1" hangingPunct="1">
              <a:buFontTx/>
              <a:buNone/>
              <a:defRPr/>
            </a:pPr>
            <a:r>
              <a:rPr lang="en-US" sz="2000" dirty="0" smtClean="0">
                <a:ea typeface="+mn-ea"/>
              </a:rPr>
              <a:t>What’s the Output in Figure 4.8?</a:t>
            </a:r>
          </a:p>
          <a:p>
            <a:pPr lvl="1" eaLnBrk="1" hangingPunct="1">
              <a:defRPr/>
            </a:pPr>
            <a:r>
              <a:rPr lang="en-US" sz="2000" dirty="0" smtClean="0">
                <a:ea typeface="+mn-ea"/>
              </a:rPr>
              <a:t>If the Base signal is low, the transistor acts like an open switch, so the Output is the same as the Source</a:t>
            </a:r>
          </a:p>
          <a:p>
            <a:pPr lvl="1" eaLnBrk="1" hangingPunct="1">
              <a:defRPr/>
            </a:pPr>
            <a:r>
              <a:rPr lang="en-US" sz="2000" dirty="0" smtClean="0">
                <a:ea typeface="+mn-ea"/>
              </a:rPr>
              <a:t>If the Base signal is high, the transistor acts like a closed switch, so the Output is pulled low</a:t>
            </a:r>
          </a:p>
          <a:p>
            <a:pPr marL="0" indent="0" eaLnBrk="1" hangingPunct="1">
              <a:buFontTx/>
              <a:buNone/>
              <a:defRPr/>
            </a:pPr>
            <a:endParaRPr lang="en-US" sz="2000" dirty="0">
              <a:ea typeface="+mn-ea"/>
            </a:endParaRPr>
          </a:p>
          <a:p>
            <a:pPr marL="0" indent="0" eaLnBrk="1" hangingPunct="1">
              <a:buFontTx/>
              <a:buNone/>
              <a:defRPr/>
            </a:pPr>
            <a:r>
              <a:rPr lang="en-US" sz="2000" i="1" dirty="0" smtClean="0">
                <a:ea typeface="+mn-ea"/>
              </a:rPr>
              <a:t>What gate did we just describe?</a:t>
            </a:r>
          </a:p>
        </p:txBody>
      </p:sp>
      <p:pic>
        <p:nvPicPr>
          <p:cNvPr id="1946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6913"/>
            <a:ext cx="27813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F9A48E4D-E82F-4CAC-970A-1FB5902F9EF9}" type="slidenum">
              <a:rPr lang="en-US" altLang="en-US" sz="1400"/>
              <a:pPr eaLnBrk="1" hangingPunct="1">
                <a:spcBef>
                  <a:spcPct val="0"/>
                </a:spcBef>
                <a:buClrTx/>
                <a:buFontTx/>
                <a:buNone/>
              </a:pPr>
              <a:t>26</a:t>
            </a:fld>
            <a:endParaRPr lang="en-US" altLang="en-US" sz="1400"/>
          </a:p>
        </p:txBody>
      </p:sp>
      <p:sp>
        <p:nvSpPr>
          <p:cNvPr id="171010" name="Rectangle 2"/>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Constructing Gates</a:t>
            </a:r>
          </a:p>
        </p:txBody>
      </p:sp>
      <p:sp>
        <p:nvSpPr>
          <p:cNvPr id="171011" name="Rectangle 3"/>
          <p:cNvSpPr>
            <a:spLocks noGrp="1" noChangeArrowheads="1"/>
          </p:cNvSpPr>
          <p:nvPr>
            <p:ph type="body" idx="1"/>
          </p:nvPr>
        </p:nvSpPr>
        <p:spPr>
          <a:xfrm>
            <a:off x="457200" y="1676400"/>
            <a:ext cx="8229600" cy="1371600"/>
          </a:xfrm>
        </p:spPr>
        <p:txBody>
          <a:bodyPr/>
          <a:lstStyle/>
          <a:p>
            <a:pPr eaLnBrk="1" hangingPunct="1">
              <a:buFontTx/>
              <a:buNone/>
              <a:defRPr/>
            </a:pPr>
            <a:r>
              <a:rPr lang="en-US" sz="2800" dirty="0" smtClean="0">
                <a:ea typeface="+mn-ea"/>
                <a:cs typeface="+mn-cs"/>
              </a:rPr>
              <a:t>The easiest gates to create are the </a:t>
            </a:r>
            <a:r>
              <a:rPr lang="en-US" sz="2800" dirty="0" smtClean="0">
                <a:solidFill>
                  <a:srgbClr val="FF6600"/>
                </a:solidFill>
                <a:ea typeface="+mn-ea"/>
                <a:cs typeface="+mn-cs"/>
              </a:rPr>
              <a:t>NOT</a:t>
            </a:r>
            <a:r>
              <a:rPr lang="en-US" sz="2800" dirty="0" smtClean="0">
                <a:ea typeface="+mn-ea"/>
                <a:cs typeface="+mn-cs"/>
              </a:rPr>
              <a:t>, </a:t>
            </a:r>
            <a:r>
              <a:rPr lang="en-US" sz="2800" dirty="0" smtClean="0">
                <a:solidFill>
                  <a:srgbClr val="FF6600"/>
                </a:solidFill>
                <a:ea typeface="+mn-ea"/>
                <a:cs typeface="+mn-cs"/>
              </a:rPr>
              <a:t>NAND</a:t>
            </a:r>
            <a:r>
              <a:rPr lang="en-US" sz="2800" dirty="0" smtClean="0">
                <a:ea typeface="+mn-ea"/>
                <a:cs typeface="+mn-cs"/>
              </a:rPr>
              <a:t>, and </a:t>
            </a:r>
            <a:r>
              <a:rPr lang="en-US" sz="2800" dirty="0" smtClean="0">
                <a:solidFill>
                  <a:srgbClr val="FF6600"/>
                </a:solidFill>
                <a:ea typeface="+mn-ea"/>
                <a:cs typeface="+mn-cs"/>
              </a:rPr>
              <a:t>NOR </a:t>
            </a:r>
            <a:r>
              <a:rPr lang="en-US" sz="2800" dirty="0" smtClean="0">
                <a:ea typeface="+mn-ea"/>
                <a:cs typeface="+mn-cs"/>
              </a:rPr>
              <a:t>gates</a:t>
            </a:r>
          </a:p>
        </p:txBody>
      </p:sp>
      <p:pic>
        <p:nvPicPr>
          <p:cNvPr id="2048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2363" y="2667000"/>
            <a:ext cx="6899275"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2119312" y="2376487"/>
            <a:ext cx="4905375" cy="3171825"/>
          </a:xfrm>
          <a:prstGeom prst="rect">
            <a:avLst/>
          </a:prstGeom>
        </p:spPr>
      </p:pic>
      <p:sp>
        <p:nvSpPr>
          <p:cNvPr id="4" name="Slide Number Placeholder 3"/>
          <p:cNvSpPr>
            <a:spLocks noGrp="1"/>
          </p:cNvSpPr>
          <p:nvPr>
            <p:ph type="sldNum" sz="quarter" idx="10"/>
          </p:nvPr>
        </p:nvSpPr>
        <p:spPr/>
        <p:txBody>
          <a:bodyPr/>
          <a:lstStyle/>
          <a:p>
            <a:fld id="{3A1D4FC5-41F6-4B6E-BC6C-3F97555203AE}" type="slidenum">
              <a:rPr lang="en-US" altLang="en-US" smtClean="0"/>
              <a:pPr/>
              <a:t>27</a:t>
            </a:fld>
            <a:endParaRPr lang="en-US" altLang="en-US"/>
          </a:p>
        </p:txBody>
      </p:sp>
    </p:spTree>
    <p:extLst>
      <p:ext uri="{BB962C8B-B14F-4D97-AF65-F5344CB8AC3E}">
        <p14:creationId xmlns:p14="http://schemas.microsoft.com/office/powerpoint/2010/main" val="163267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7134A706-ED26-4782-97D9-366CFF230F8F}" type="slidenum">
              <a:rPr lang="en-US" altLang="en-US" sz="1400"/>
              <a:pPr eaLnBrk="1" hangingPunct="1">
                <a:spcBef>
                  <a:spcPct val="0"/>
                </a:spcBef>
                <a:buClrTx/>
                <a:buFontTx/>
                <a:buNone/>
              </a:pPr>
              <a:t>28</a:t>
            </a:fld>
            <a:endParaRPr lang="en-US" altLang="en-US" sz="1400"/>
          </a:p>
        </p:txBody>
      </p:sp>
      <p:sp>
        <p:nvSpPr>
          <p:cNvPr id="148486" name="Rectangle 6"/>
          <p:cNvSpPr>
            <a:spLocks noGrp="1" noChangeArrowheads="1"/>
          </p:cNvSpPr>
          <p:nvPr>
            <p:ph type="title"/>
          </p:nvPr>
        </p:nvSpPr>
        <p:spPr>
          <a:xfrm>
            <a:off x="762000" y="152400"/>
            <a:ext cx="7467600" cy="1143000"/>
          </a:xfrm>
        </p:spPr>
        <p:txBody>
          <a:bodyPr/>
          <a:lstStyle/>
          <a:p>
            <a:pPr eaLnBrk="1" hangingPunct="1">
              <a:defRPr/>
            </a:pPr>
            <a:r>
              <a:rPr lang="en-US" dirty="0" smtClean="0">
                <a:ea typeface="+mj-ea"/>
                <a:cs typeface="+mj-cs"/>
              </a:rPr>
              <a:t>Circuits</a:t>
            </a:r>
          </a:p>
        </p:txBody>
      </p:sp>
      <p:sp>
        <p:nvSpPr>
          <p:cNvPr id="148487" name="Rectangle 7"/>
          <p:cNvSpPr>
            <a:spLocks noGrp="1" noChangeArrowheads="1"/>
          </p:cNvSpPr>
          <p:nvPr>
            <p:ph type="body" idx="1"/>
          </p:nvPr>
        </p:nvSpPr>
        <p:spPr/>
        <p:txBody>
          <a:bodyPr/>
          <a:lstStyle/>
          <a:p>
            <a:pPr eaLnBrk="1" hangingPunct="1">
              <a:lnSpc>
                <a:spcPct val="90000"/>
              </a:lnSpc>
              <a:buFontTx/>
              <a:buNone/>
              <a:defRPr/>
            </a:pPr>
            <a:r>
              <a:rPr lang="en-US" sz="2800" b="1" dirty="0" smtClean="0">
                <a:solidFill>
                  <a:srgbClr val="FF6600"/>
                </a:solidFill>
                <a:ea typeface="+mn-ea"/>
                <a:cs typeface="+mn-cs"/>
              </a:rPr>
              <a:t>Combinational circuit</a:t>
            </a:r>
            <a:r>
              <a:rPr lang="en-US" sz="2800" dirty="0" smtClean="0">
                <a:solidFill>
                  <a:srgbClr val="FF6600"/>
                </a:solidFill>
                <a:ea typeface="+mn-ea"/>
                <a:cs typeface="+mn-cs"/>
              </a:rPr>
              <a:t> </a:t>
            </a:r>
          </a:p>
          <a:p>
            <a:pPr eaLnBrk="1" hangingPunct="1">
              <a:lnSpc>
                <a:spcPct val="90000"/>
              </a:lnSpc>
              <a:buFontTx/>
              <a:buNone/>
              <a:defRPr/>
            </a:pPr>
            <a:r>
              <a:rPr lang="en-US" sz="2800" dirty="0" smtClean="0">
                <a:ea typeface="+mn-ea"/>
                <a:cs typeface="+mn-cs"/>
              </a:rPr>
              <a:t>The input values explicitly determine the output</a:t>
            </a:r>
          </a:p>
          <a:p>
            <a:pPr eaLnBrk="1" hangingPunct="1">
              <a:lnSpc>
                <a:spcPct val="90000"/>
              </a:lnSpc>
              <a:buFontTx/>
              <a:buNone/>
              <a:defRPr/>
            </a:pPr>
            <a:r>
              <a:rPr lang="en-US" sz="2800" b="1" dirty="0" smtClean="0">
                <a:solidFill>
                  <a:srgbClr val="FF6600"/>
                </a:solidFill>
                <a:ea typeface="+mn-ea"/>
                <a:cs typeface="+mn-cs"/>
              </a:rPr>
              <a:t>Sequential circuit</a:t>
            </a:r>
            <a:r>
              <a:rPr lang="en-US" sz="2800" dirty="0" smtClean="0">
                <a:solidFill>
                  <a:srgbClr val="FF6600"/>
                </a:solidFill>
                <a:ea typeface="+mn-ea"/>
                <a:cs typeface="+mn-cs"/>
              </a:rPr>
              <a:t> </a:t>
            </a:r>
          </a:p>
          <a:p>
            <a:pPr eaLnBrk="1" hangingPunct="1">
              <a:lnSpc>
                <a:spcPct val="90000"/>
              </a:lnSpc>
              <a:buFontTx/>
              <a:buNone/>
              <a:defRPr/>
            </a:pPr>
            <a:r>
              <a:rPr lang="en-US" sz="2800" dirty="0" smtClean="0">
                <a:ea typeface="+mn-ea"/>
                <a:cs typeface="+mn-cs"/>
              </a:rPr>
              <a:t>The output is a function of the input values and the existing state of the circuit</a:t>
            </a:r>
          </a:p>
          <a:p>
            <a:pPr eaLnBrk="1" hangingPunct="1">
              <a:lnSpc>
                <a:spcPct val="90000"/>
              </a:lnSpc>
              <a:buFontTx/>
              <a:buNone/>
              <a:defRPr/>
            </a:pPr>
            <a:r>
              <a:rPr lang="en-US" sz="2800" dirty="0" smtClean="0">
                <a:ea typeface="+mn-ea"/>
                <a:cs typeface="+mn-cs"/>
              </a:rPr>
              <a:t>We describe the circuit operations using </a:t>
            </a:r>
          </a:p>
          <a:p>
            <a:pPr lvl="1" eaLnBrk="1" hangingPunct="1">
              <a:lnSpc>
                <a:spcPct val="90000"/>
              </a:lnSpc>
              <a:buFontTx/>
              <a:buNone/>
              <a:defRPr/>
            </a:pPr>
            <a:r>
              <a:rPr lang="en-US" sz="2400" dirty="0" smtClean="0">
                <a:ea typeface="+mn-ea"/>
              </a:rPr>
              <a:t>Boolean expressions</a:t>
            </a:r>
          </a:p>
          <a:p>
            <a:pPr lvl="1" eaLnBrk="1" hangingPunct="1">
              <a:lnSpc>
                <a:spcPct val="90000"/>
              </a:lnSpc>
              <a:buFontTx/>
              <a:buNone/>
              <a:defRPr/>
            </a:pPr>
            <a:r>
              <a:rPr lang="en-US" sz="2400" dirty="0" smtClean="0">
                <a:ea typeface="+mn-ea"/>
              </a:rPr>
              <a:t>Logic diagrams</a:t>
            </a:r>
          </a:p>
          <a:p>
            <a:pPr lvl="1" eaLnBrk="1" hangingPunct="1">
              <a:lnSpc>
                <a:spcPct val="90000"/>
              </a:lnSpc>
              <a:buFontTx/>
              <a:buNone/>
              <a:defRPr/>
            </a:pPr>
            <a:r>
              <a:rPr lang="en-US" sz="2400" dirty="0" smtClean="0">
                <a:ea typeface="+mn-ea"/>
              </a:rPr>
              <a:t>Truth tables			</a:t>
            </a:r>
            <a:endParaRPr lang="en-US" dirty="0" smtClean="0">
              <a:ea typeface="+mn-ea"/>
            </a:endParaRPr>
          </a:p>
        </p:txBody>
      </p:sp>
      <p:sp>
        <p:nvSpPr>
          <p:cNvPr id="148488" name="Rectangle 8"/>
          <p:cNvSpPr>
            <a:spLocks noChangeArrowheads="1"/>
          </p:cNvSpPr>
          <p:nvPr/>
        </p:nvSpPr>
        <p:spPr bwMode="auto">
          <a:xfrm>
            <a:off x="5257800" y="5715000"/>
            <a:ext cx="2514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sz="1800" b="0" i="1">
                <a:latin typeface="Arial" charset="0"/>
                <a:ea typeface="ＭＳ Ｐゴシック" charset="0"/>
              </a:rPr>
              <a:t>Are you surprised?</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52851CD3-EBED-4F1E-8C19-2CE9C95FABDD}" type="slidenum">
              <a:rPr lang="en-US" altLang="en-US" sz="1400"/>
              <a:pPr eaLnBrk="1" hangingPunct="1">
                <a:spcBef>
                  <a:spcPct val="0"/>
                </a:spcBef>
                <a:buClrTx/>
                <a:buFontTx/>
                <a:buNone/>
              </a:pPr>
              <a:t>29</a:t>
            </a:fld>
            <a:endParaRPr lang="en-US" altLang="en-US" sz="1400"/>
          </a:p>
        </p:txBody>
      </p:sp>
      <p:sp>
        <p:nvSpPr>
          <p:cNvPr id="149510" name="Rectangle 6"/>
          <p:cNvSpPr>
            <a:spLocks noGrp="1" noChangeArrowheads="1"/>
          </p:cNvSpPr>
          <p:nvPr>
            <p:ph type="title"/>
          </p:nvPr>
        </p:nvSpPr>
        <p:spPr>
          <a:xfrm>
            <a:off x="914400" y="304800"/>
            <a:ext cx="7467600" cy="1143000"/>
          </a:xfrm>
        </p:spPr>
        <p:txBody>
          <a:bodyPr/>
          <a:lstStyle/>
          <a:p>
            <a:pPr eaLnBrk="1" hangingPunct="1">
              <a:defRPr/>
            </a:pPr>
            <a:r>
              <a:rPr lang="en-US" dirty="0" smtClean="0">
                <a:ea typeface="+mj-ea"/>
                <a:cs typeface="+mj-cs"/>
              </a:rPr>
              <a:t>Combinational Circuits</a:t>
            </a:r>
          </a:p>
        </p:txBody>
      </p:sp>
      <p:sp>
        <p:nvSpPr>
          <p:cNvPr id="149511" name="Rectangle 7"/>
          <p:cNvSpPr>
            <a:spLocks noGrp="1" noChangeArrowheads="1"/>
          </p:cNvSpPr>
          <p:nvPr>
            <p:ph type="body" idx="1"/>
          </p:nvPr>
        </p:nvSpPr>
        <p:spPr/>
        <p:txBody>
          <a:bodyPr/>
          <a:lstStyle/>
          <a:p>
            <a:pPr eaLnBrk="1" hangingPunct="1">
              <a:buFontTx/>
              <a:buNone/>
              <a:defRPr/>
            </a:pPr>
            <a:r>
              <a:rPr lang="en-US" sz="2800" smtClean="0">
                <a:ea typeface="+mn-ea"/>
                <a:cs typeface="+mn-cs"/>
              </a:rPr>
              <a:t>Gates are combined into circuits by using the output of one gate as the input for another</a:t>
            </a:r>
            <a:endParaRPr lang="en-US" smtClean="0">
              <a:ea typeface="+mn-ea"/>
              <a:cs typeface="+mn-cs"/>
            </a:endParaRPr>
          </a:p>
        </p:txBody>
      </p:sp>
      <p:sp>
        <p:nvSpPr>
          <p:cNvPr id="149513" name="Text Box 9"/>
          <p:cNvSpPr txBox="1">
            <a:spLocks noChangeArrowheads="1"/>
          </p:cNvSpPr>
          <p:nvPr/>
        </p:nvSpPr>
        <p:spPr bwMode="auto">
          <a:xfrm>
            <a:off x="1600200" y="64008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400">
              <a:latin typeface="Arial" charset="0"/>
              <a:ea typeface="ＭＳ Ｐゴシック" charset="0"/>
            </a:endParaRPr>
          </a:p>
        </p:txBody>
      </p:sp>
      <p:sp>
        <p:nvSpPr>
          <p:cNvPr id="2" name="Rectangle 1"/>
          <p:cNvSpPr/>
          <p:nvPr/>
        </p:nvSpPr>
        <p:spPr>
          <a:xfrm>
            <a:off x="5943600" y="3319463"/>
            <a:ext cx="2286000" cy="1938337"/>
          </a:xfrm>
          <a:prstGeom prst="rect">
            <a:avLst/>
          </a:prstGeom>
        </p:spPr>
        <p:txBody>
          <a:bodyPr>
            <a:spAutoFit/>
          </a:bodyPr>
          <a:lstStyle/>
          <a:p>
            <a:pPr>
              <a:defRPr/>
            </a:pPr>
            <a:r>
              <a:rPr lang="en-US" dirty="0">
                <a:latin typeface="+mn-lt"/>
              </a:rPr>
              <a:t>This same circuit using a Boolean expression is AB + AC</a:t>
            </a:r>
          </a:p>
        </p:txBody>
      </p:sp>
      <p:pic>
        <p:nvPicPr>
          <p:cNvPr id="2253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76600"/>
            <a:ext cx="40671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Computers</a:t>
            </a:r>
          </a:p>
        </p:txBody>
      </p:sp>
      <p:sp>
        <p:nvSpPr>
          <p:cNvPr id="9218"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Computers “do” things by executing a series of commands (an algorithm expressed as a computer program)</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The commands are stored in BINARY! </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Interpretation of the BINARY pattern stored in memory leads to the execution of a certain specific task is done with LOGIC.</a:t>
            </a:r>
          </a:p>
        </p:txBody>
      </p:sp>
      <p:sp>
        <p:nvSpPr>
          <p:cNvPr id="9219"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9220"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51A162BC-3A9B-4D7B-BF05-862DC3CF38EF}" type="slidenum">
              <a:rPr lang="en-US" altLang="en-US" sz="1400">
                <a:solidFill>
                  <a:srgbClr val="222222"/>
                </a:solidFill>
                <a:latin typeface="Arial" panose="020B0604020202020204" pitchFamily="34" charset="0"/>
              </a:rPr>
              <a:pPr algn="r">
                <a:buClrTx/>
                <a:buFontTx/>
                <a:buNone/>
              </a:pPr>
              <a:t>3</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22735101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32CBDEC3-5303-4F1B-9A9B-18E36AE6AC60}" type="slidenum">
              <a:rPr lang="en-US" altLang="en-US" sz="1400"/>
              <a:pPr eaLnBrk="1" hangingPunct="1">
                <a:spcBef>
                  <a:spcPct val="0"/>
                </a:spcBef>
                <a:buClrTx/>
                <a:buFontTx/>
                <a:buNone/>
              </a:pPr>
              <a:t>30</a:t>
            </a:fld>
            <a:endParaRPr lang="en-US" altLang="en-US" sz="1400"/>
          </a:p>
        </p:txBody>
      </p:sp>
      <p:sp>
        <p:nvSpPr>
          <p:cNvPr id="173058" name="Rectangle 2"/>
          <p:cNvSpPr>
            <a:spLocks noGrp="1" noChangeArrowheads="1"/>
          </p:cNvSpPr>
          <p:nvPr>
            <p:ph type="title"/>
          </p:nvPr>
        </p:nvSpPr>
        <p:spPr>
          <a:xfrm>
            <a:off x="838200" y="228600"/>
            <a:ext cx="7467600" cy="1143000"/>
          </a:xfrm>
        </p:spPr>
        <p:txBody>
          <a:bodyPr/>
          <a:lstStyle/>
          <a:p>
            <a:pPr eaLnBrk="1" hangingPunct="1">
              <a:defRPr/>
            </a:pPr>
            <a:r>
              <a:rPr lang="en-US" dirty="0" smtClean="0">
                <a:ea typeface="+mj-ea"/>
                <a:cs typeface="+mj-cs"/>
              </a:rPr>
              <a:t>Combinational Circuits</a:t>
            </a:r>
          </a:p>
        </p:txBody>
      </p:sp>
      <p:sp>
        <p:nvSpPr>
          <p:cNvPr id="173059" name="Rectangle 3"/>
          <p:cNvSpPr>
            <a:spLocks noGrp="1" noChangeArrowheads="1"/>
          </p:cNvSpPr>
          <p:nvPr>
            <p:ph type="body" idx="1"/>
          </p:nvPr>
        </p:nvSpPr>
        <p:spPr>
          <a:xfrm>
            <a:off x="457200" y="4648200"/>
            <a:ext cx="8229600" cy="1600200"/>
          </a:xfrm>
        </p:spPr>
        <p:txBody>
          <a:bodyPr/>
          <a:lstStyle/>
          <a:p>
            <a:pPr eaLnBrk="1" hangingPunct="1">
              <a:buFontTx/>
              <a:buNone/>
              <a:defRPr/>
            </a:pPr>
            <a:r>
              <a:rPr lang="en-US" sz="2400" dirty="0" smtClean="0">
                <a:ea typeface="+mn-ea"/>
                <a:cs typeface="+mn-cs"/>
              </a:rPr>
              <a:t>Three inputs require eight rows to describe all possible input combinations</a:t>
            </a:r>
          </a:p>
        </p:txBody>
      </p:sp>
      <p:pic>
        <p:nvPicPr>
          <p:cNvPr id="235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219200"/>
            <a:ext cx="5257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D9DD6DDA-3879-4A58-813B-B4E9A9C35A44}" type="slidenum">
              <a:rPr lang="en-US" altLang="en-US" sz="1400"/>
              <a:pPr eaLnBrk="1" hangingPunct="1">
                <a:spcBef>
                  <a:spcPct val="0"/>
                </a:spcBef>
                <a:buClrTx/>
                <a:buFontTx/>
                <a:buNone/>
              </a:pPr>
              <a:t>31</a:t>
            </a:fld>
            <a:endParaRPr lang="en-US" altLang="en-US" sz="1400"/>
          </a:p>
        </p:txBody>
      </p:sp>
      <p:sp>
        <p:nvSpPr>
          <p:cNvPr id="150534" name="Rectangle 6"/>
          <p:cNvSpPr>
            <a:spLocks noGrp="1" noChangeArrowheads="1"/>
          </p:cNvSpPr>
          <p:nvPr>
            <p:ph type="title"/>
          </p:nvPr>
        </p:nvSpPr>
        <p:spPr>
          <a:xfrm>
            <a:off x="762000" y="152400"/>
            <a:ext cx="7467600" cy="1143000"/>
          </a:xfrm>
        </p:spPr>
        <p:txBody>
          <a:bodyPr/>
          <a:lstStyle/>
          <a:p>
            <a:pPr eaLnBrk="1" hangingPunct="1">
              <a:defRPr/>
            </a:pPr>
            <a:r>
              <a:rPr lang="en-US" dirty="0" smtClean="0">
                <a:ea typeface="+mj-ea"/>
                <a:cs typeface="+mj-cs"/>
              </a:rPr>
              <a:t>Combinational Circuits</a:t>
            </a:r>
          </a:p>
        </p:txBody>
      </p:sp>
      <p:sp>
        <p:nvSpPr>
          <p:cNvPr id="150535" name="Rectangle 7"/>
          <p:cNvSpPr>
            <a:spLocks noGrp="1" noChangeArrowheads="1"/>
          </p:cNvSpPr>
          <p:nvPr>
            <p:ph type="body" idx="1"/>
          </p:nvPr>
        </p:nvSpPr>
        <p:spPr>
          <a:xfrm>
            <a:off x="457200" y="1676400"/>
            <a:ext cx="8229600" cy="1219200"/>
          </a:xfrm>
        </p:spPr>
        <p:txBody>
          <a:bodyPr/>
          <a:lstStyle/>
          <a:p>
            <a:pPr eaLnBrk="1" hangingPunct="1">
              <a:buFontTx/>
              <a:buNone/>
              <a:defRPr/>
            </a:pPr>
            <a:r>
              <a:rPr lang="en-US" sz="2400" dirty="0" smtClean="0">
                <a:ea typeface="+mn-ea"/>
                <a:cs typeface="+mn-cs"/>
              </a:rPr>
              <a:t>Consider the following Boolean expression </a:t>
            </a:r>
            <a:r>
              <a:rPr lang="en-US" sz="2400" dirty="0" smtClean="0">
                <a:latin typeface="Times New Roman" charset="0"/>
                <a:ea typeface="+mn-ea"/>
                <a:cs typeface="+mn-cs"/>
              </a:rPr>
              <a:t>A(B + C)</a:t>
            </a:r>
            <a:endParaRPr lang="en-US" sz="2100" dirty="0" smtClean="0">
              <a:ea typeface="+mn-ea"/>
              <a:cs typeface="+mn-cs"/>
            </a:endParaRPr>
          </a:p>
        </p:txBody>
      </p:sp>
      <p:sp>
        <p:nvSpPr>
          <p:cNvPr id="150543" name="Rectangle 15"/>
          <p:cNvSpPr>
            <a:spLocks noChangeArrowheads="1"/>
          </p:cNvSpPr>
          <p:nvPr/>
        </p:nvSpPr>
        <p:spPr bwMode="auto">
          <a:xfrm>
            <a:off x="457200" y="5105400"/>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4763" indent="-4763">
              <a:spcBef>
                <a:spcPct val="50000"/>
              </a:spcBef>
              <a:buClr>
                <a:schemeClr val="tx1"/>
              </a:buClr>
              <a:defRPr/>
            </a:pPr>
            <a:r>
              <a:rPr lang="en-US" sz="2800" b="0" i="1" dirty="0">
                <a:latin typeface="Arial" charset="0"/>
                <a:ea typeface="ＭＳ Ｐゴシック" charset="0"/>
              </a:rPr>
              <a:t>Does this truth table look familiar? </a:t>
            </a:r>
          </a:p>
          <a:p>
            <a:pPr marL="4763" indent="-4763">
              <a:spcBef>
                <a:spcPct val="50000"/>
              </a:spcBef>
              <a:buClr>
                <a:schemeClr val="tx1"/>
              </a:buClr>
              <a:defRPr/>
            </a:pPr>
            <a:r>
              <a:rPr lang="en-US" sz="2800" b="0" i="1" dirty="0">
                <a:latin typeface="Arial" charset="0"/>
                <a:ea typeface="ＭＳ Ｐゴシック" charset="0"/>
              </a:rPr>
              <a:t>Compare it with previous table</a:t>
            </a:r>
          </a:p>
        </p:txBody>
      </p:sp>
      <p:pic>
        <p:nvPicPr>
          <p:cNvPr id="2458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67038"/>
            <a:ext cx="3890963"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27588" y="2349500"/>
            <a:ext cx="4090987"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44DAC71C-0C32-4DFE-8CAC-ED318312B6CF}" type="slidenum">
              <a:rPr lang="en-US" altLang="en-US" sz="1400"/>
              <a:pPr eaLnBrk="1" hangingPunct="1">
                <a:spcBef>
                  <a:spcPct val="0"/>
                </a:spcBef>
                <a:buClrTx/>
                <a:buFontTx/>
                <a:buNone/>
              </a:pPr>
              <a:t>32</a:t>
            </a:fld>
            <a:endParaRPr lang="en-US" altLang="en-US" sz="1400"/>
          </a:p>
        </p:txBody>
      </p:sp>
      <p:sp>
        <p:nvSpPr>
          <p:cNvPr id="174082" name="Rectangle 2"/>
          <p:cNvSpPr>
            <a:spLocks noGrp="1" noChangeArrowheads="1"/>
          </p:cNvSpPr>
          <p:nvPr>
            <p:ph type="title"/>
          </p:nvPr>
        </p:nvSpPr>
        <p:spPr>
          <a:xfrm>
            <a:off x="685800" y="304800"/>
            <a:ext cx="7467600" cy="1143000"/>
          </a:xfrm>
        </p:spPr>
        <p:txBody>
          <a:bodyPr/>
          <a:lstStyle/>
          <a:p>
            <a:pPr eaLnBrk="1" hangingPunct="1">
              <a:defRPr/>
            </a:pPr>
            <a:r>
              <a:rPr lang="en-US" dirty="0" smtClean="0">
                <a:ea typeface="+mj-ea"/>
                <a:cs typeface="+mj-cs"/>
              </a:rPr>
              <a:t>Combinational Circuits</a:t>
            </a:r>
          </a:p>
        </p:txBody>
      </p:sp>
      <p:sp>
        <p:nvSpPr>
          <p:cNvPr id="174083" name="Rectangle 3"/>
          <p:cNvSpPr>
            <a:spLocks noGrp="1" noChangeArrowheads="1"/>
          </p:cNvSpPr>
          <p:nvPr>
            <p:ph type="body" idx="1"/>
          </p:nvPr>
        </p:nvSpPr>
        <p:spPr/>
        <p:txBody>
          <a:bodyPr/>
          <a:lstStyle/>
          <a:p>
            <a:pPr eaLnBrk="1" hangingPunct="1">
              <a:buFontTx/>
              <a:buNone/>
              <a:defRPr/>
            </a:pPr>
            <a:r>
              <a:rPr lang="en-US" sz="2800" b="1" dirty="0" smtClean="0">
                <a:solidFill>
                  <a:srgbClr val="FF6600"/>
                </a:solidFill>
                <a:ea typeface="+mn-ea"/>
                <a:cs typeface="+mn-cs"/>
              </a:rPr>
              <a:t>Circuit equivalence</a:t>
            </a:r>
            <a:endParaRPr lang="en-US" sz="2800" dirty="0" smtClean="0">
              <a:solidFill>
                <a:srgbClr val="FF6600"/>
              </a:solidFill>
              <a:ea typeface="+mn-ea"/>
              <a:cs typeface="+mn-cs"/>
            </a:endParaRPr>
          </a:p>
          <a:p>
            <a:pPr eaLnBrk="1" hangingPunct="1">
              <a:lnSpc>
                <a:spcPct val="80000"/>
              </a:lnSpc>
              <a:buFontTx/>
              <a:buNone/>
              <a:defRPr/>
            </a:pPr>
            <a:r>
              <a:rPr lang="en-US" sz="2800" dirty="0" smtClean="0">
                <a:ea typeface="+mn-ea"/>
                <a:cs typeface="+mn-cs"/>
              </a:rPr>
              <a:t>Two circuits that produce the same output for identical input</a:t>
            </a:r>
          </a:p>
          <a:p>
            <a:pPr eaLnBrk="1" hangingPunct="1">
              <a:buFontTx/>
              <a:buNone/>
              <a:defRPr/>
            </a:pPr>
            <a:r>
              <a:rPr lang="en-US" sz="2800" b="1" dirty="0" smtClean="0">
                <a:solidFill>
                  <a:srgbClr val="FF6600"/>
                </a:solidFill>
                <a:ea typeface="+mn-ea"/>
                <a:cs typeface="+mn-cs"/>
              </a:rPr>
              <a:t>Boolean algebra </a:t>
            </a:r>
          </a:p>
          <a:p>
            <a:pPr eaLnBrk="1" hangingPunct="1">
              <a:buFontTx/>
              <a:buNone/>
              <a:defRPr/>
            </a:pPr>
            <a:r>
              <a:rPr lang="en-US" sz="2800" dirty="0" smtClean="0">
                <a:ea typeface="+mn-ea"/>
                <a:cs typeface="+mn-cs"/>
              </a:rPr>
              <a:t>Allows us to apply provable mathematical principles to help design circuits</a:t>
            </a:r>
          </a:p>
          <a:p>
            <a:pPr eaLnBrk="1" hangingPunct="1">
              <a:buFontTx/>
              <a:buNone/>
              <a:defRPr/>
            </a:pPr>
            <a:r>
              <a:rPr lang="en-US" sz="2800" dirty="0" smtClean="0">
                <a:ea typeface="+mn-ea"/>
                <a:cs typeface="+mn-cs"/>
              </a:rPr>
              <a:t>A(B + C) = AB + BC (distributive law) so circuits must be equivalent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3F2A6B8A-A896-4B66-B8D9-EA9946D47CA9}" type="slidenum">
              <a:rPr lang="en-US" altLang="en-US" sz="1400"/>
              <a:pPr eaLnBrk="1" hangingPunct="1">
                <a:spcBef>
                  <a:spcPct val="0"/>
                </a:spcBef>
                <a:buClrTx/>
                <a:buFontTx/>
                <a:buNone/>
              </a:pPr>
              <a:t>33</a:t>
            </a:fld>
            <a:endParaRPr lang="en-US" altLang="en-US" sz="1400"/>
          </a:p>
        </p:txBody>
      </p:sp>
      <p:sp>
        <p:nvSpPr>
          <p:cNvPr id="151558" name="Rectangle 6"/>
          <p:cNvSpPr>
            <a:spLocks noGrp="1" noChangeArrowheads="1"/>
          </p:cNvSpPr>
          <p:nvPr>
            <p:ph type="title"/>
          </p:nvPr>
        </p:nvSpPr>
        <p:spPr>
          <a:xfrm>
            <a:off x="884238" y="381000"/>
            <a:ext cx="7467600" cy="1143000"/>
          </a:xfrm>
        </p:spPr>
        <p:txBody>
          <a:bodyPr/>
          <a:lstStyle/>
          <a:p>
            <a:pPr eaLnBrk="1" hangingPunct="1">
              <a:defRPr/>
            </a:pPr>
            <a:r>
              <a:rPr lang="en-US" dirty="0" smtClean="0">
                <a:ea typeface="+mj-ea"/>
                <a:cs typeface="+mj-cs"/>
              </a:rPr>
              <a:t>Properties of Boolean Algebra</a:t>
            </a:r>
          </a:p>
        </p:txBody>
      </p:sp>
      <p:sp>
        <p:nvSpPr>
          <p:cNvPr id="151562" name="Text Box 10"/>
          <p:cNvSpPr txBox="1">
            <a:spLocks noChangeArrowheads="1"/>
          </p:cNvSpPr>
          <p:nvPr/>
        </p:nvSpPr>
        <p:spPr bwMode="auto">
          <a:xfrm>
            <a:off x="228600" y="48006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400">
              <a:latin typeface="Arial" charset="0"/>
              <a:ea typeface="ＭＳ Ｐゴシック" charset="0"/>
            </a:endParaRPr>
          </a:p>
        </p:txBody>
      </p:sp>
      <p:pic>
        <p:nvPicPr>
          <p:cNvPr id="2662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952625"/>
            <a:ext cx="84074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BCED64E1-B03D-4D68-92A1-0E29577642F6}" type="slidenum">
              <a:rPr lang="en-US" altLang="en-US" sz="1400"/>
              <a:pPr eaLnBrk="1" hangingPunct="1">
                <a:spcBef>
                  <a:spcPct val="0"/>
                </a:spcBef>
                <a:buClrTx/>
                <a:buFontTx/>
                <a:buNone/>
              </a:pPr>
              <a:t>34</a:t>
            </a:fld>
            <a:endParaRPr lang="en-US" altLang="en-US" sz="1400"/>
          </a:p>
        </p:txBody>
      </p:sp>
      <p:sp>
        <p:nvSpPr>
          <p:cNvPr id="152586" name="Rectangle 10"/>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Adders</a:t>
            </a:r>
          </a:p>
        </p:txBody>
      </p:sp>
      <p:sp>
        <p:nvSpPr>
          <p:cNvPr id="152587" name="Rectangle 11"/>
          <p:cNvSpPr>
            <a:spLocks noGrp="1" noChangeArrowheads="1"/>
          </p:cNvSpPr>
          <p:nvPr>
            <p:ph type="body" idx="1"/>
          </p:nvPr>
        </p:nvSpPr>
        <p:spPr/>
        <p:txBody>
          <a:bodyPr/>
          <a:lstStyle/>
          <a:p>
            <a:pPr eaLnBrk="1" hangingPunct="1">
              <a:buFontTx/>
              <a:buNone/>
              <a:defRPr/>
            </a:pPr>
            <a:r>
              <a:rPr lang="en-US" dirty="0" smtClean="0">
                <a:ea typeface="+mn-ea"/>
                <a:cs typeface="+mn-cs"/>
              </a:rPr>
              <a:t>At the digital logic level, addition is performed in binary </a:t>
            </a:r>
          </a:p>
          <a:p>
            <a:pPr eaLnBrk="1" hangingPunct="1">
              <a:buFontTx/>
              <a:buNone/>
              <a:defRPr/>
            </a:pPr>
            <a:r>
              <a:rPr lang="en-US" dirty="0" smtClean="0">
                <a:ea typeface="+mn-ea"/>
                <a:cs typeface="+mn-cs"/>
              </a:rPr>
              <a:t>Addition operations are carried out </a:t>
            </a:r>
            <a:br>
              <a:rPr lang="en-US" dirty="0" smtClean="0">
                <a:ea typeface="+mn-ea"/>
                <a:cs typeface="+mn-cs"/>
              </a:rPr>
            </a:br>
            <a:r>
              <a:rPr lang="en-US" dirty="0" smtClean="0">
                <a:ea typeface="+mn-ea"/>
                <a:cs typeface="+mn-cs"/>
              </a:rPr>
              <a:t>by special circuits called, appropriately, </a:t>
            </a:r>
            <a:r>
              <a:rPr lang="en-US" b="1" dirty="0" smtClean="0">
                <a:solidFill>
                  <a:srgbClr val="FF6600"/>
                </a:solidFill>
                <a:ea typeface="+mn-ea"/>
                <a:cs typeface="+mn-cs"/>
              </a:rPr>
              <a:t>adders</a:t>
            </a:r>
            <a:endParaRPr lang="en-US" dirty="0" smtClean="0">
              <a:solidFill>
                <a:srgbClr val="FF6600"/>
              </a:solidFill>
              <a:ea typeface="+mn-ea"/>
              <a:cs typeface="+mn-cs"/>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308AAA04-7E77-4768-8977-3526F7DB81D8}" type="slidenum">
              <a:rPr lang="en-US" altLang="en-US" sz="1400"/>
              <a:pPr eaLnBrk="1" hangingPunct="1">
                <a:spcBef>
                  <a:spcPct val="0"/>
                </a:spcBef>
                <a:buClrTx/>
                <a:buFontTx/>
                <a:buNone/>
              </a:pPr>
              <a:t>35</a:t>
            </a:fld>
            <a:endParaRPr lang="en-US" altLang="en-US" sz="1400"/>
          </a:p>
        </p:txBody>
      </p:sp>
      <p:sp>
        <p:nvSpPr>
          <p:cNvPr id="176130" name="Rectangle 2"/>
          <p:cNvSpPr>
            <a:spLocks noGrp="1" noChangeArrowheads="1"/>
          </p:cNvSpPr>
          <p:nvPr>
            <p:ph type="title"/>
          </p:nvPr>
        </p:nvSpPr>
        <p:spPr>
          <a:xfrm>
            <a:off x="838200" y="228600"/>
            <a:ext cx="7467600" cy="1143000"/>
          </a:xfrm>
        </p:spPr>
        <p:txBody>
          <a:bodyPr/>
          <a:lstStyle/>
          <a:p>
            <a:pPr eaLnBrk="1" hangingPunct="1">
              <a:defRPr/>
            </a:pPr>
            <a:r>
              <a:rPr lang="en-US" dirty="0" smtClean="0">
                <a:ea typeface="+mj-ea"/>
                <a:cs typeface="+mj-cs"/>
              </a:rPr>
              <a:t>Adders</a:t>
            </a:r>
          </a:p>
        </p:txBody>
      </p:sp>
      <p:sp>
        <p:nvSpPr>
          <p:cNvPr id="176131" name="Rectangle 3"/>
          <p:cNvSpPr>
            <a:spLocks noGrp="1" noChangeArrowheads="1"/>
          </p:cNvSpPr>
          <p:nvPr>
            <p:ph type="body" idx="1"/>
          </p:nvPr>
        </p:nvSpPr>
        <p:spPr>
          <a:xfrm>
            <a:off x="457200" y="1676400"/>
            <a:ext cx="3657600" cy="4572000"/>
          </a:xfrm>
        </p:spPr>
        <p:txBody>
          <a:bodyPr/>
          <a:lstStyle/>
          <a:p>
            <a:pPr eaLnBrk="1" hangingPunct="1">
              <a:lnSpc>
                <a:spcPct val="90000"/>
              </a:lnSpc>
              <a:buFontTx/>
              <a:buNone/>
              <a:defRPr/>
            </a:pPr>
            <a:r>
              <a:rPr lang="en-US" sz="2400" dirty="0" smtClean="0">
                <a:ea typeface="+mn-ea"/>
                <a:cs typeface="+mn-cs"/>
              </a:rPr>
              <a:t>The result of adding two binary digits could produce a </a:t>
            </a:r>
            <a:r>
              <a:rPr lang="en-US" sz="2400" i="1" dirty="0" smtClean="0">
                <a:ea typeface="+mn-ea"/>
                <a:cs typeface="+mn-cs"/>
              </a:rPr>
              <a:t>carry value</a:t>
            </a:r>
            <a:endParaRPr lang="en-US" sz="2400" dirty="0" smtClean="0">
              <a:ea typeface="+mn-ea"/>
              <a:cs typeface="+mn-cs"/>
            </a:endParaRPr>
          </a:p>
          <a:p>
            <a:pPr eaLnBrk="1" hangingPunct="1">
              <a:lnSpc>
                <a:spcPct val="90000"/>
              </a:lnSpc>
              <a:buFontTx/>
              <a:buNone/>
              <a:defRPr/>
            </a:pPr>
            <a:r>
              <a:rPr lang="en-US" sz="2400" dirty="0" smtClean="0">
                <a:ea typeface="+mn-ea"/>
                <a:cs typeface="+mn-cs"/>
              </a:rPr>
              <a:t>Recall that 1 + 1 = 10 </a:t>
            </a:r>
            <a:br>
              <a:rPr lang="en-US" sz="2400" dirty="0" smtClean="0">
                <a:ea typeface="+mn-ea"/>
                <a:cs typeface="+mn-cs"/>
              </a:rPr>
            </a:br>
            <a:r>
              <a:rPr lang="en-US" sz="2400" dirty="0" smtClean="0">
                <a:ea typeface="+mn-ea"/>
                <a:cs typeface="+mn-cs"/>
              </a:rPr>
              <a:t>in base two </a:t>
            </a:r>
          </a:p>
          <a:p>
            <a:pPr eaLnBrk="1" hangingPunct="1">
              <a:lnSpc>
                <a:spcPct val="90000"/>
              </a:lnSpc>
              <a:buFontTx/>
              <a:buNone/>
              <a:defRPr/>
            </a:pPr>
            <a:endParaRPr lang="en-US" sz="2400" dirty="0" smtClean="0">
              <a:solidFill>
                <a:srgbClr val="0000FF"/>
              </a:solidFill>
              <a:ea typeface="+mn-ea"/>
              <a:cs typeface="+mn-cs"/>
            </a:endParaRPr>
          </a:p>
          <a:p>
            <a:pPr eaLnBrk="1" hangingPunct="1">
              <a:lnSpc>
                <a:spcPct val="90000"/>
              </a:lnSpc>
              <a:buFontTx/>
              <a:buNone/>
              <a:defRPr/>
            </a:pPr>
            <a:r>
              <a:rPr lang="en-US" sz="2400" dirty="0" smtClean="0">
                <a:solidFill>
                  <a:srgbClr val="FF6600"/>
                </a:solidFill>
                <a:ea typeface="+mn-ea"/>
                <a:cs typeface="+mn-cs"/>
              </a:rPr>
              <a:t>Half adder</a:t>
            </a:r>
          </a:p>
          <a:p>
            <a:pPr eaLnBrk="1" hangingPunct="1">
              <a:lnSpc>
                <a:spcPct val="90000"/>
              </a:lnSpc>
              <a:buFontTx/>
              <a:buNone/>
              <a:defRPr/>
            </a:pPr>
            <a:r>
              <a:rPr lang="en-US" sz="2400" dirty="0" smtClean="0">
                <a:ea typeface="+mn-ea"/>
                <a:cs typeface="+mn-cs"/>
              </a:rPr>
              <a:t>A circuit that computes the sum of two bits </a:t>
            </a:r>
            <a:br>
              <a:rPr lang="en-US" sz="2400" dirty="0" smtClean="0">
                <a:ea typeface="+mn-ea"/>
                <a:cs typeface="+mn-cs"/>
              </a:rPr>
            </a:br>
            <a:r>
              <a:rPr lang="en-US" sz="2400" dirty="0" smtClean="0">
                <a:ea typeface="+mn-ea"/>
                <a:cs typeface="+mn-cs"/>
              </a:rPr>
              <a:t>and produces the correct carry bit</a:t>
            </a:r>
          </a:p>
        </p:txBody>
      </p:sp>
      <p:sp>
        <p:nvSpPr>
          <p:cNvPr id="176134" name="Text Box 6"/>
          <p:cNvSpPr txBox="1">
            <a:spLocks noChangeArrowheads="1"/>
          </p:cNvSpPr>
          <p:nvPr/>
        </p:nvSpPr>
        <p:spPr bwMode="auto">
          <a:xfrm>
            <a:off x="8001000" y="51054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400">
              <a:latin typeface="Arial" charset="0"/>
              <a:ea typeface="ＭＳ Ｐゴシック" charset="0"/>
            </a:endParaRPr>
          </a:p>
        </p:txBody>
      </p:sp>
      <p:sp>
        <p:nvSpPr>
          <p:cNvPr id="176136" name="Rectangle 8"/>
          <p:cNvSpPr>
            <a:spLocks noChangeArrowheads="1"/>
          </p:cNvSpPr>
          <p:nvPr/>
        </p:nvSpPr>
        <p:spPr bwMode="auto">
          <a:xfrm>
            <a:off x="5257800" y="4343400"/>
            <a:ext cx="2057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defRPr/>
            </a:pPr>
            <a:r>
              <a:rPr lang="en-US" sz="2000" b="0">
                <a:latin typeface="Arial" charset="0"/>
                <a:ea typeface="ＭＳ Ｐゴシック" charset="0"/>
              </a:rPr>
              <a:t>Truth table</a:t>
            </a:r>
          </a:p>
        </p:txBody>
      </p:sp>
      <p:pic>
        <p:nvPicPr>
          <p:cNvPr id="286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32275" y="1905000"/>
            <a:ext cx="39528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BDA388B7-DDFA-4F81-A6CF-9DED6050A143}" type="slidenum">
              <a:rPr lang="en-US" altLang="en-US" sz="1400"/>
              <a:pPr eaLnBrk="1" hangingPunct="1">
                <a:spcBef>
                  <a:spcPct val="0"/>
                </a:spcBef>
                <a:buClrTx/>
                <a:buFontTx/>
                <a:buNone/>
              </a:pPr>
              <a:t>36</a:t>
            </a:fld>
            <a:endParaRPr lang="en-US" altLang="en-US" sz="1400"/>
          </a:p>
        </p:txBody>
      </p:sp>
      <p:sp>
        <p:nvSpPr>
          <p:cNvPr id="177160" name="Rectangle 8"/>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Adders</a:t>
            </a:r>
          </a:p>
        </p:txBody>
      </p:sp>
      <p:sp>
        <p:nvSpPr>
          <p:cNvPr id="177161" name="Rectangle 9"/>
          <p:cNvSpPr>
            <a:spLocks noGrp="1" noChangeArrowheads="1"/>
          </p:cNvSpPr>
          <p:nvPr>
            <p:ph type="body" idx="1"/>
          </p:nvPr>
        </p:nvSpPr>
        <p:spPr>
          <a:xfrm>
            <a:off x="5029200" y="1981200"/>
            <a:ext cx="3657600" cy="4267200"/>
          </a:xfrm>
        </p:spPr>
        <p:txBody>
          <a:bodyPr/>
          <a:lstStyle/>
          <a:p>
            <a:pPr eaLnBrk="1" hangingPunct="1">
              <a:buFontTx/>
              <a:buNone/>
              <a:defRPr/>
            </a:pPr>
            <a:r>
              <a:rPr lang="en-US" sz="2800" smtClean="0">
                <a:ea typeface="+mn-ea"/>
                <a:cs typeface="+mn-cs"/>
              </a:rPr>
              <a:t>Circuit diagram representing </a:t>
            </a:r>
            <a:br>
              <a:rPr lang="en-US" sz="2800" smtClean="0">
                <a:ea typeface="+mn-ea"/>
                <a:cs typeface="+mn-cs"/>
              </a:rPr>
            </a:br>
            <a:r>
              <a:rPr lang="en-US" sz="2800" smtClean="0">
                <a:ea typeface="+mn-ea"/>
                <a:cs typeface="+mn-cs"/>
              </a:rPr>
              <a:t>a half adder</a:t>
            </a:r>
          </a:p>
          <a:p>
            <a:pPr eaLnBrk="1" hangingPunct="1">
              <a:buFontTx/>
              <a:buNone/>
              <a:defRPr/>
            </a:pPr>
            <a:r>
              <a:rPr lang="en-US" sz="2800" smtClean="0">
                <a:ea typeface="+mn-ea"/>
                <a:cs typeface="+mn-cs"/>
              </a:rPr>
              <a:t>Boolean expressions</a:t>
            </a:r>
          </a:p>
          <a:p>
            <a:pPr eaLnBrk="1" hangingPunct="1">
              <a:buFontTx/>
              <a:buNone/>
              <a:defRPr/>
            </a:pPr>
            <a:r>
              <a:rPr lang="en-US" smtClean="0">
                <a:latin typeface="Times New Roman" charset="0"/>
                <a:ea typeface="+mn-ea"/>
                <a:cs typeface="+mn-cs"/>
              </a:rPr>
              <a:t>	sum = A </a:t>
            </a:r>
            <a:r>
              <a:rPr lang="en-US" smtClean="0">
                <a:latin typeface="Times New Roman" charset="0"/>
                <a:ea typeface="+mn-ea"/>
                <a:cs typeface="+mn-cs"/>
                <a:sym typeface="Symbol" charset="0"/>
              </a:rPr>
              <a:t></a:t>
            </a:r>
            <a:r>
              <a:rPr lang="en-US" smtClean="0">
                <a:latin typeface="Times New Roman" charset="0"/>
                <a:ea typeface="+mn-ea"/>
                <a:cs typeface="+mn-cs"/>
              </a:rPr>
              <a:t> B</a:t>
            </a:r>
          </a:p>
          <a:p>
            <a:pPr eaLnBrk="1" hangingPunct="1">
              <a:spcBef>
                <a:spcPct val="0"/>
              </a:spcBef>
              <a:buFontTx/>
              <a:buNone/>
              <a:defRPr/>
            </a:pPr>
            <a:r>
              <a:rPr lang="en-US" smtClean="0">
                <a:latin typeface="Times New Roman" charset="0"/>
                <a:ea typeface="+mn-ea"/>
                <a:cs typeface="+mn-cs"/>
              </a:rPr>
              <a:t>	carry = AB</a:t>
            </a:r>
          </a:p>
        </p:txBody>
      </p:sp>
      <p:sp>
        <p:nvSpPr>
          <p:cNvPr id="177162" name="Text Box 10"/>
          <p:cNvSpPr txBox="1">
            <a:spLocks noChangeArrowheads="1"/>
          </p:cNvSpPr>
          <p:nvPr/>
        </p:nvSpPr>
        <p:spPr bwMode="auto">
          <a:xfrm>
            <a:off x="457200" y="57150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sz="1400">
              <a:latin typeface="Arial" charset="0"/>
              <a:ea typeface="ＭＳ Ｐゴシック" charset="0"/>
            </a:endParaRPr>
          </a:p>
        </p:txBody>
      </p:sp>
      <p:pic>
        <p:nvPicPr>
          <p:cNvPr id="2970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905000"/>
            <a:ext cx="41148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C22DDBFC-5156-41DB-B985-D8CCF6FB1A87}" type="slidenum">
              <a:rPr lang="en-US" altLang="en-US" sz="1400"/>
              <a:pPr eaLnBrk="1" hangingPunct="1">
                <a:spcBef>
                  <a:spcPct val="0"/>
                </a:spcBef>
                <a:buClrTx/>
                <a:buFontTx/>
                <a:buNone/>
              </a:pPr>
              <a:t>37</a:t>
            </a:fld>
            <a:endParaRPr lang="en-US" altLang="en-US" sz="1400"/>
          </a:p>
        </p:txBody>
      </p:sp>
      <p:sp>
        <p:nvSpPr>
          <p:cNvPr id="180226" name="Rectangle 2"/>
          <p:cNvSpPr>
            <a:spLocks noGrp="1" noChangeArrowheads="1"/>
          </p:cNvSpPr>
          <p:nvPr>
            <p:ph type="title"/>
          </p:nvPr>
        </p:nvSpPr>
        <p:spPr>
          <a:xfrm>
            <a:off x="685800" y="228600"/>
            <a:ext cx="7467600" cy="1143000"/>
          </a:xfrm>
        </p:spPr>
        <p:txBody>
          <a:bodyPr/>
          <a:lstStyle/>
          <a:p>
            <a:pPr eaLnBrk="1" hangingPunct="1">
              <a:defRPr/>
            </a:pPr>
            <a:r>
              <a:rPr lang="en-US" dirty="0" smtClean="0">
                <a:ea typeface="+mj-ea"/>
                <a:cs typeface="+mj-cs"/>
              </a:rPr>
              <a:t>Adders</a:t>
            </a:r>
          </a:p>
        </p:txBody>
      </p:sp>
      <p:sp>
        <p:nvSpPr>
          <p:cNvPr id="180227" name="Rectangle 3"/>
          <p:cNvSpPr>
            <a:spLocks noGrp="1" noChangeArrowheads="1"/>
          </p:cNvSpPr>
          <p:nvPr>
            <p:ph type="body" idx="1"/>
          </p:nvPr>
        </p:nvSpPr>
        <p:spPr>
          <a:xfrm>
            <a:off x="457200" y="1156230"/>
            <a:ext cx="8229600" cy="1447800"/>
          </a:xfrm>
        </p:spPr>
        <p:txBody>
          <a:bodyPr/>
          <a:lstStyle/>
          <a:p>
            <a:pPr eaLnBrk="1" hangingPunct="1">
              <a:buFontTx/>
              <a:buNone/>
              <a:defRPr/>
            </a:pPr>
            <a:r>
              <a:rPr lang="en-US" sz="2800" b="1" dirty="0" smtClean="0">
                <a:solidFill>
                  <a:srgbClr val="FF6600"/>
                </a:solidFill>
                <a:ea typeface="+mn-ea"/>
                <a:cs typeface="+mn-cs"/>
              </a:rPr>
              <a:t>Full adder</a:t>
            </a:r>
            <a:endParaRPr lang="en-US" sz="2800" dirty="0" smtClean="0">
              <a:solidFill>
                <a:srgbClr val="FF6600"/>
              </a:solidFill>
              <a:ea typeface="+mn-ea"/>
              <a:cs typeface="+mn-cs"/>
            </a:endParaRPr>
          </a:p>
          <a:p>
            <a:pPr eaLnBrk="1" hangingPunct="1">
              <a:buFontTx/>
              <a:buNone/>
              <a:defRPr/>
            </a:pPr>
            <a:r>
              <a:rPr lang="en-US" sz="2800" dirty="0" smtClean="0">
                <a:ea typeface="+mn-ea"/>
                <a:cs typeface="+mn-cs"/>
              </a:rPr>
              <a:t>A circuit that takes the carry-in value into account</a:t>
            </a:r>
          </a:p>
        </p:txBody>
      </p:sp>
      <p:pic>
        <p:nvPicPr>
          <p:cNvPr id="307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330" y="2514600"/>
            <a:ext cx="8537339"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E7B446A0-F98A-49B0-AD9F-DB0EF6019923}" type="slidenum">
              <a:rPr lang="en-US" altLang="en-US" sz="1400"/>
              <a:pPr eaLnBrk="1" hangingPunct="1">
                <a:spcBef>
                  <a:spcPct val="0"/>
                </a:spcBef>
                <a:buClrTx/>
                <a:buFontTx/>
                <a:buNone/>
              </a:pPr>
              <a:t>38</a:t>
            </a:fld>
            <a:endParaRPr lang="en-US" altLang="en-US" sz="1400"/>
          </a:p>
        </p:txBody>
      </p:sp>
      <p:sp>
        <p:nvSpPr>
          <p:cNvPr id="153606" name="Rectangle 6"/>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Multiplexers</a:t>
            </a:r>
          </a:p>
        </p:txBody>
      </p:sp>
      <p:sp>
        <p:nvSpPr>
          <p:cNvPr id="153607" name="Rectangle 7"/>
          <p:cNvSpPr>
            <a:spLocks noGrp="1" noChangeArrowheads="1"/>
          </p:cNvSpPr>
          <p:nvPr>
            <p:ph type="body" idx="1"/>
          </p:nvPr>
        </p:nvSpPr>
        <p:spPr/>
        <p:txBody>
          <a:bodyPr/>
          <a:lstStyle/>
          <a:p>
            <a:pPr eaLnBrk="1" hangingPunct="1">
              <a:buFontTx/>
              <a:buNone/>
              <a:defRPr/>
            </a:pPr>
            <a:r>
              <a:rPr lang="en-US" dirty="0" smtClean="0">
                <a:solidFill>
                  <a:srgbClr val="FF6600"/>
                </a:solidFill>
                <a:ea typeface="+mn-ea"/>
                <a:cs typeface="+mn-cs"/>
              </a:rPr>
              <a:t>Multiplexer </a:t>
            </a:r>
            <a:r>
              <a:rPr lang="en-US" dirty="0" smtClean="0">
                <a:ea typeface="+mn-ea"/>
                <a:cs typeface="+mn-cs"/>
              </a:rPr>
              <a:t>(or MUX)</a:t>
            </a:r>
          </a:p>
          <a:p>
            <a:pPr eaLnBrk="1" hangingPunct="1">
              <a:buFontTx/>
              <a:buNone/>
              <a:defRPr/>
            </a:pPr>
            <a:r>
              <a:rPr lang="en-US" dirty="0" smtClean="0">
                <a:ea typeface="+mn-ea"/>
                <a:cs typeface="+mn-cs"/>
              </a:rPr>
              <a:t>A circuit that uses a few input control signals to determine which of several input data signals is routed to its output signal</a:t>
            </a:r>
            <a:endParaRPr lang="en-US" sz="2800" dirty="0" smtClean="0">
              <a:ea typeface="+mn-ea"/>
              <a:cs typeface="+mn-cs"/>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089D7B66-E63D-49C3-BCB3-BB392290EBD5}" type="slidenum">
              <a:rPr lang="en-US" altLang="en-US" sz="1400"/>
              <a:pPr eaLnBrk="1" hangingPunct="1">
                <a:spcBef>
                  <a:spcPct val="0"/>
                </a:spcBef>
                <a:buClrTx/>
                <a:buFontTx/>
                <a:buNone/>
              </a:pPr>
              <a:t>39</a:t>
            </a:fld>
            <a:endParaRPr lang="en-US" altLang="en-US" sz="1400"/>
          </a:p>
        </p:txBody>
      </p:sp>
      <p:sp>
        <p:nvSpPr>
          <p:cNvPr id="181253" name="Rectangle 5"/>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Multiplexers</a:t>
            </a:r>
          </a:p>
        </p:txBody>
      </p:sp>
      <p:sp>
        <p:nvSpPr>
          <p:cNvPr id="181254" name="Rectangle 6"/>
          <p:cNvSpPr>
            <a:spLocks noGrp="1" noChangeArrowheads="1"/>
          </p:cNvSpPr>
          <p:nvPr>
            <p:ph type="body" idx="1"/>
          </p:nvPr>
        </p:nvSpPr>
        <p:spPr>
          <a:xfrm>
            <a:off x="457200" y="1676400"/>
            <a:ext cx="8229600" cy="1371600"/>
          </a:xfrm>
        </p:spPr>
        <p:txBody>
          <a:bodyPr/>
          <a:lstStyle/>
          <a:p>
            <a:pPr eaLnBrk="1" hangingPunct="1">
              <a:buFontTx/>
              <a:buNone/>
              <a:defRPr/>
            </a:pPr>
            <a:r>
              <a:rPr lang="en-US" sz="2400" dirty="0" smtClean="0">
                <a:ea typeface="MS PGothic" pitchFamily="34" charset="-128"/>
              </a:rPr>
              <a:t>The control lines S0, S1, and S2  determine which of eight other input lines (D0 … D7) are routed to the output (F)</a:t>
            </a:r>
            <a:endParaRPr lang="en-US" sz="2800" dirty="0" smtClean="0">
              <a:ea typeface="MS PGothic" pitchFamily="34" charset="-128"/>
            </a:endParaRPr>
          </a:p>
        </p:txBody>
      </p:sp>
      <p:sp>
        <p:nvSpPr>
          <p:cNvPr id="181257" name="Text Box 9"/>
          <p:cNvSpPr txBox="1">
            <a:spLocks noChangeArrowheads="1"/>
          </p:cNvSpPr>
          <p:nvPr/>
        </p:nvSpPr>
        <p:spPr bwMode="auto">
          <a:xfrm>
            <a:off x="381000" y="6415088"/>
            <a:ext cx="91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1200">
              <a:latin typeface="Arial" charset="0"/>
              <a:ea typeface="ＭＳ Ｐゴシック" charset="0"/>
            </a:endParaRPr>
          </a:p>
        </p:txBody>
      </p:sp>
      <p:pic>
        <p:nvPicPr>
          <p:cNvPr id="3277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3763" y="2743200"/>
            <a:ext cx="7358062"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Slight Review</a:t>
            </a:r>
          </a:p>
        </p:txBody>
      </p:sp>
      <p:sp>
        <p:nvSpPr>
          <p:cNvPr id="10242"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All the computer “knows” is stored in memory</a:t>
            </a:r>
          </a:p>
          <a:p>
            <a:pPr>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Everything in memory is stored in binary</a:t>
            </a:r>
          </a:p>
          <a:p>
            <a:pPr>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To make things easier for humans, binary is expressed in (mostly) hex (base 16)</a:t>
            </a:r>
          </a:p>
          <a:p>
            <a:pPr>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Memory can hold:</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Numeric values</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Text values</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Program commands = instructions</a:t>
            </a:r>
          </a:p>
        </p:txBody>
      </p:sp>
      <p:sp>
        <p:nvSpPr>
          <p:cNvPr id="10243"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10244"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C18C5BBF-F3B7-43AB-A664-7CD8FFEE2243}" type="slidenum">
              <a:rPr lang="en-US" altLang="en-US" sz="1400">
                <a:solidFill>
                  <a:srgbClr val="222222"/>
                </a:solidFill>
                <a:latin typeface="Arial" panose="020B0604020202020204" pitchFamily="34" charset="0"/>
              </a:rPr>
              <a:pPr algn="r">
                <a:buClrTx/>
                <a:buFontTx/>
                <a:buNone/>
              </a:pPr>
              <a:t>4</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38537196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2FB90FC1-EE6A-4411-9401-6559ED58477B}" type="slidenum">
              <a:rPr lang="en-US" altLang="en-US" sz="1400"/>
              <a:pPr eaLnBrk="1" hangingPunct="1">
                <a:spcBef>
                  <a:spcPct val="0"/>
                </a:spcBef>
                <a:buClrTx/>
                <a:buFontTx/>
                <a:buNone/>
              </a:pPr>
              <a:t>40</a:t>
            </a:fld>
            <a:endParaRPr lang="en-US" altLang="en-US" sz="1400"/>
          </a:p>
        </p:txBody>
      </p:sp>
      <p:sp>
        <p:nvSpPr>
          <p:cNvPr id="154632" name="Rectangle 8"/>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Circuits as Memory</a:t>
            </a:r>
          </a:p>
        </p:txBody>
      </p:sp>
      <p:sp>
        <p:nvSpPr>
          <p:cNvPr id="154633" name="Rectangle 9"/>
          <p:cNvSpPr>
            <a:spLocks noGrp="1" noChangeArrowheads="1"/>
          </p:cNvSpPr>
          <p:nvPr>
            <p:ph type="body" idx="1"/>
          </p:nvPr>
        </p:nvSpPr>
        <p:spPr/>
        <p:txBody>
          <a:bodyPr/>
          <a:lstStyle/>
          <a:p>
            <a:pPr eaLnBrk="1" hangingPunct="1">
              <a:buFontTx/>
              <a:buNone/>
              <a:defRPr/>
            </a:pPr>
            <a:r>
              <a:rPr lang="en-US" dirty="0" smtClean="0">
                <a:ea typeface="+mn-ea"/>
                <a:cs typeface="+mn-cs"/>
              </a:rPr>
              <a:t>Digital circuits can be used to store information</a:t>
            </a:r>
          </a:p>
          <a:p>
            <a:pPr eaLnBrk="1" hangingPunct="1">
              <a:buFontTx/>
              <a:buNone/>
              <a:defRPr/>
            </a:pPr>
            <a:r>
              <a:rPr lang="en-US" dirty="0" smtClean="0">
                <a:ea typeface="+mn-ea"/>
                <a:cs typeface="+mn-cs"/>
              </a:rPr>
              <a:t>These circuits form a </a:t>
            </a:r>
            <a:r>
              <a:rPr lang="en-US" dirty="0" smtClean="0">
                <a:solidFill>
                  <a:srgbClr val="FF6600"/>
                </a:solidFill>
                <a:ea typeface="+mn-ea"/>
                <a:cs typeface="+mn-cs"/>
              </a:rPr>
              <a:t>sequential circuit</a:t>
            </a:r>
            <a:r>
              <a:rPr lang="en-US" dirty="0" smtClean="0">
                <a:ea typeface="+mn-ea"/>
                <a:cs typeface="+mn-cs"/>
              </a:rPr>
              <a:t>, because the output of the circuit is also used as input to the circuit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829EE6FE-FA63-4000-A3AE-B25EA17653C9}" type="slidenum">
              <a:rPr lang="en-US" altLang="en-US" sz="1400"/>
              <a:pPr eaLnBrk="1" hangingPunct="1">
                <a:spcBef>
                  <a:spcPct val="0"/>
                </a:spcBef>
                <a:buClrTx/>
                <a:buFontTx/>
                <a:buNone/>
              </a:pPr>
              <a:t>41</a:t>
            </a:fld>
            <a:endParaRPr lang="en-US" altLang="en-US" sz="1400"/>
          </a:p>
        </p:txBody>
      </p:sp>
      <p:sp>
        <p:nvSpPr>
          <p:cNvPr id="184324" name="Rectangle 4"/>
          <p:cNvSpPr>
            <a:spLocks noGrp="1" noChangeArrowheads="1"/>
          </p:cNvSpPr>
          <p:nvPr>
            <p:ph type="title"/>
          </p:nvPr>
        </p:nvSpPr>
        <p:spPr>
          <a:xfrm>
            <a:off x="838200" y="152400"/>
            <a:ext cx="7467600" cy="1143000"/>
          </a:xfrm>
        </p:spPr>
        <p:txBody>
          <a:bodyPr/>
          <a:lstStyle/>
          <a:p>
            <a:pPr eaLnBrk="1" hangingPunct="1">
              <a:defRPr/>
            </a:pPr>
            <a:r>
              <a:rPr lang="en-US" dirty="0" smtClean="0">
                <a:ea typeface="+mj-ea"/>
                <a:cs typeface="+mj-cs"/>
              </a:rPr>
              <a:t>Circuits as Memory</a:t>
            </a:r>
          </a:p>
        </p:txBody>
      </p:sp>
      <p:sp>
        <p:nvSpPr>
          <p:cNvPr id="184325" name="Rectangle 5"/>
          <p:cNvSpPr>
            <a:spLocks noGrp="1" noChangeArrowheads="1"/>
          </p:cNvSpPr>
          <p:nvPr>
            <p:ph type="body" idx="1"/>
          </p:nvPr>
        </p:nvSpPr>
        <p:spPr>
          <a:xfrm>
            <a:off x="4572000" y="1676400"/>
            <a:ext cx="4114800" cy="4572000"/>
          </a:xfrm>
        </p:spPr>
        <p:txBody>
          <a:bodyPr/>
          <a:lstStyle/>
          <a:p>
            <a:pPr eaLnBrk="1" hangingPunct="1">
              <a:lnSpc>
                <a:spcPct val="90000"/>
              </a:lnSpc>
              <a:buFontTx/>
              <a:buNone/>
              <a:defRPr/>
            </a:pPr>
            <a:r>
              <a:rPr lang="en-US" dirty="0" smtClean="0">
                <a:ea typeface="+mn-ea"/>
                <a:cs typeface="+mn-cs"/>
              </a:rPr>
              <a:t>An S-R latch stores a single binary digit </a:t>
            </a:r>
            <a:br>
              <a:rPr lang="en-US" dirty="0" smtClean="0">
                <a:ea typeface="+mn-ea"/>
                <a:cs typeface="+mn-cs"/>
              </a:rPr>
            </a:br>
            <a:r>
              <a:rPr lang="en-US" dirty="0" smtClean="0">
                <a:ea typeface="+mn-ea"/>
                <a:cs typeface="+mn-cs"/>
              </a:rPr>
              <a:t>(1 or 0)</a:t>
            </a:r>
          </a:p>
          <a:p>
            <a:pPr eaLnBrk="1" hangingPunct="1">
              <a:lnSpc>
                <a:spcPct val="90000"/>
              </a:lnSpc>
              <a:spcBef>
                <a:spcPct val="70000"/>
              </a:spcBef>
              <a:buFontTx/>
              <a:buNone/>
              <a:defRPr/>
            </a:pPr>
            <a:r>
              <a:rPr lang="en-US" dirty="0" smtClean="0">
                <a:ea typeface="+mn-ea"/>
                <a:cs typeface="+mn-cs"/>
              </a:rPr>
              <a:t>There are several ways an S-R latch circuit can be designed using various kinds of gates</a:t>
            </a:r>
          </a:p>
        </p:txBody>
      </p:sp>
      <p:pic>
        <p:nvPicPr>
          <p:cNvPr id="348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62138"/>
            <a:ext cx="2667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C4798B42-371A-43FD-8ED2-2B417EB2340F}" type="slidenum">
              <a:rPr lang="en-US" altLang="en-US" sz="1400"/>
              <a:pPr eaLnBrk="1" hangingPunct="1">
                <a:spcBef>
                  <a:spcPct val="0"/>
                </a:spcBef>
                <a:buClrTx/>
                <a:buFontTx/>
                <a:buNone/>
              </a:pPr>
              <a:t>42</a:t>
            </a:fld>
            <a:endParaRPr lang="en-US" altLang="en-US" sz="1400"/>
          </a:p>
        </p:txBody>
      </p:sp>
      <p:sp>
        <p:nvSpPr>
          <p:cNvPr id="191496" name="Rectangle 8"/>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Circuits as Memory</a:t>
            </a:r>
          </a:p>
        </p:txBody>
      </p:sp>
      <p:sp>
        <p:nvSpPr>
          <p:cNvPr id="191497" name="Rectangle 9"/>
          <p:cNvSpPr>
            <a:spLocks noGrp="1" noChangeArrowheads="1"/>
          </p:cNvSpPr>
          <p:nvPr>
            <p:ph type="body" idx="1"/>
          </p:nvPr>
        </p:nvSpPr>
        <p:spPr>
          <a:xfrm>
            <a:off x="4572000" y="1676400"/>
            <a:ext cx="4114800" cy="4572000"/>
          </a:xfrm>
        </p:spPr>
        <p:txBody>
          <a:bodyPr/>
          <a:lstStyle/>
          <a:p>
            <a:pPr eaLnBrk="1" hangingPunct="1">
              <a:buFontTx/>
              <a:buNone/>
              <a:defRPr/>
            </a:pPr>
            <a:r>
              <a:rPr lang="en-US" sz="2100" dirty="0" smtClean="0">
                <a:ea typeface="+mn-ea"/>
                <a:cs typeface="+mn-cs"/>
              </a:rPr>
              <a:t>Assume that S and R are never both 0 at the same time</a:t>
            </a:r>
          </a:p>
          <a:p>
            <a:pPr eaLnBrk="1" hangingPunct="1">
              <a:buFontTx/>
              <a:buNone/>
              <a:defRPr/>
            </a:pPr>
            <a:r>
              <a:rPr lang="en-US" sz="2100" dirty="0" smtClean="0">
                <a:ea typeface="+mn-ea"/>
                <a:cs typeface="+mn-cs"/>
              </a:rPr>
              <a:t>The design of this circuit guarantees that the two outputs X and Y are always complements of each other</a:t>
            </a:r>
          </a:p>
          <a:p>
            <a:pPr eaLnBrk="1" hangingPunct="1">
              <a:buFontTx/>
              <a:buNone/>
              <a:defRPr/>
            </a:pPr>
            <a:r>
              <a:rPr lang="en-US" sz="2100" dirty="0" smtClean="0">
                <a:ea typeface="+mn-ea"/>
                <a:cs typeface="+mn-cs"/>
              </a:rPr>
              <a:t>The value of X at any point in time is considered to be the current state of the circuit</a:t>
            </a:r>
          </a:p>
          <a:p>
            <a:pPr eaLnBrk="1" hangingPunct="1">
              <a:buFontTx/>
              <a:buNone/>
              <a:defRPr/>
            </a:pPr>
            <a:r>
              <a:rPr lang="en-US" sz="2100" dirty="0" smtClean="0">
                <a:ea typeface="+mn-ea"/>
                <a:cs typeface="+mn-cs"/>
              </a:rPr>
              <a:t>Therefore, if X is 1, the circuit is storing a 1; if X is 0, the circuit is storing a 0</a:t>
            </a:r>
          </a:p>
        </p:txBody>
      </p:sp>
      <p:pic>
        <p:nvPicPr>
          <p:cNvPr id="358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62138"/>
            <a:ext cx="26670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BC8E18CB-392D-4DE4-AC8F-384F7DFE0182}" type="slidenum">
              <a:rPr lang="en-US" altLang="en-US" sz="1400"/>
              <a:pPr eaLnBrk="1" hangingPunct="1">
                <a:spcBef>
                  <a:spcPct val="0"/>
                </a:spcBef>
                <a:buClrTx/>
                <a:buFontTx/>
                <a:buNone/>
              </a:pPr>
              <a:t>43</a:t>
            </a:fld>
            <a:endParaRPr lang="en-US" altLang="en-US" sz="1400"/>
          </a:p>
        </p:txBody>
      </p:sp>
      <p:sp>
        <p:nvSpPr>
          <p:cNvPr id="155654" name="Rectangle 6"/>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Integrated Circuits</a:t>
            </a:r>
          </a:p>
        </p:txBody>
      </p:sp>
      <p:sp>
        <p:nvSpPr>
          <p:cNvPr id="155655" name="Rectangle 7"/>
          <p:cNvSpPr>
            <a:spLocks noGrp="1" noChangeArrowheads="1"/>
          </p:cNvSpPr>
          <p:nvPr>
            <p:ph type="body" idx="1"/>
          </p:nvPr>
        </p:nvSpPr>
        <p:spPr/>
        <p:txBody>
          <a:bodyPr/>
          <a:lstStyle/>
          <a:p>
            <a:pPr eaLnBrk="1" hangingPunct="1">
              <a:buFontTx/>
              <a:buNone/>
              <a:defRPr/>
            </a:pPr>
            <a:r>
              <a:rPr lang="en-US" b="1" dirty="0" smtClean="0">
                <a:solidFill>
                  <a:srgbClr val="FF6600"/>
                </a:solidFill>
                <a:ea typeface="+mn-ea"/>
                <a:cs typeface="+mn-cs"/>
              </a:rPr>
              <a:t>Integrated circuit</a:t>
            </a:r>
            <a:r>
              <a:rPr lang="en-US" dirty="0" smtClean="0">
                <a:solidFill>
                  <a:srgbClr val="FF6600"/>
                </a:solidFill>
                <a:ea typeface="+mn-ea"/>
                <a:cs typeface="+mn-cs"/>
              </a:rPr>
              <a:t> </a:t>
            </a:r>
            <a:r>
              <a:rPr lang="en-US" dirty="0" smtClean="0">
                <a:ea typeface="+mn-ea"/>
                <a:cs typeface="+mn-cs"/>
              </a:rPr>
              <a:t>(also called a </a:t>
            </a:r>
            <a:r>
              <a:rPr lang="en-US" i="1" dirty="0" smtClean="0">
                <a:ea typeface="+mn-ea"/>
                <a:cs typeface="+mn-cs"/>
              </a:rPr>
              <a:t>chip</a:t>
            </a:r>
            <a:r>
              <a:rPr lang="en-US" dirty="0" smtClean="0">
                <a:ea typeface="+mn-ea"/>
                <a:cs typeface="+mn-cs"/>
              </a:rPr>
              <a:t>) </a:t>
            </a:r>
          </a:p>
          <a:p>
            <a:pPr eaLnBrk="1" hangingPunct="1">
              <a:buFontTx/>
              <a:buNone/>
              <a:defRPr/>
            </a:pPr>
            <a:r>
              <a:rPr lang="en-US" dirty="0" smtClean="0">
                <a:ea typeface="+mn-ea"/>
                <a:cs typeface="+mn-cs"/>
              </a:rPr>
              <a:t>A piece of silicon on which multiple gates have been embedded</a:t>
            </a:r>
          </a:p>
          <a:p>
            <a:pPr eaLnBrk="1" hangingPunct="1">
              <a:buFontTx/>
              <a:buNone/>
              <a:defRPr/>
            </a:pPr>
            <a:r>
              <a:rPr lang="en-US" dirty="0" smtClean="0">
                <a:ea typeface="+mn-ea"/>
                <a:cs typeface="+mn-cs"/>
              </a:rPr>
              <a:t>	Silicon pieces are mounted on a plastic or ceramic package with pins along the edges that can be soldered onto circuit boards or inserted into appropriate sockets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04DF920C-2722-4131-A969-590E2A0B1CF6}" type="slidenum">
              <a:rPr lang="en-US" altLang="en-US" sz="1400"/>
              <a:pPr eaLnBrk="1" hangingPunct="1">
                <a:spcBef>
                  <a:spcPct val="0"/>
                </a:spcBef>
                <a:buClrTx/>
                <a:buFontTx/>
                <a:buNone/>
              </a:pPr>
              <a:t>44</a:t>
            </a:fld>
            <a:endParaRPr lang="en-US" altLang="en-US" sz="1400"/>
          </a:p>
        </p:txBody>
      </p:sp>
      <p:sp>
        <p:nvSpPr>
          <p:cNvPr id="185346" name="Rectangle 2"/>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Integrated Circuits</a:t>
            </a:r>
          </a:p>
        </p:txBody>
      </p:sp>
      <p:sp>
        <p:nvSpPr>
          <p:cNvPr id="185347" name="Rectangle 3"/>
          <p:cNvSpPr>
            <a:spLocks noGrp="1" noChangeArrowheads="1"/>
          </p:cNvSpPr>
          <p:nvPr>
            <p:ph type="body" idx="1"/>
          </p:nvPr>
        </p:nvSpPr>
        <p:spPr>
          <a:xfrm>
            <a:off x="457200" y="1447800"/>
            <a:ext cx="8229600" cy="1752600"/>
          </a:xfrm>
        </p:spPr>
        <p:txBody>
          <a:bodyPr>
            <a:normAutofit fontScale="85000" lnSpcReduction="10000"/>
          </a:bodyPr>
          <a:lstStyle/>
          <a:p>
            <a:pPr eaLnBrk="1" hangingPunct="1">
              <a:buFontTx/>
              <a:buNone/>
              <a:defRPr/>
            </a:pPr>
            <a:r>
              <a:rPr lang="en-US" dirty="0" smtClean="0">
                <a:ea typeface="+mn-ea"/>
                <a:cs typeface="+mn-cs"/>
              </a:rPr>
              <a:t>Historically, integrated circuits have been classified by the number of gates (or transistors) they contain</a:t>
            </a:r>
          </a:p>
          <a:p>
            <a:pPr eaLnBrk="1" hangingPunct="1">
              <a:buFontTx/>
              <a:buNone/>
              <a:defRPr/>
            </a:pPr>
            <a:r>
              <a:rPr lang="en-US" dirty="0" smtClean="0">
                <a:ea typeface="+mn-ea"/>
                <a:cs typeface="+mn-cs"/>
              </a:rPr>
              <a:t>As of 2014, chips exist with over 20 billion transistors</a:t>
            </a:r>
          </a:p>
        </p:txBody>
      </p:sp>
      <p:sp>
        <p:nvSpPr>
          <p:cNvPr id="185350" name="Text Box 6"/>
          <p:cNvSpPr txBox="1">
            <a:spLocks noChangeArrowheads="1"/>
          </p:cNvSpPr>
          <p:nvPr/>
        </p:nvSpPr>
        <p:spPr bwMode="auto">
          <a:xfrm>
            <a:off x="152400" y="56388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1400">
              <a:latin typeface="Arial" charset="0"/>
              <a:ea typeface="ＭＳ Ｐゴシック" charset="0"/>
            </a:endParaRPr>
          </a:p>
        </p:txBody>
      </p:sp>
      <p:pic>
        <p:nvPicPr>
          <p:cNvPr id="3789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352800"/>
            <a:ext cx="6191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84793A9A-1B6A-46C0-BBA2-0D2678FA8578}" type="slidenum">
              <a:rPr lang="en-US" altLang="en-US" sz="1400"/>
              <a:pPr eaLnBrk="1" hangingPunct="1">
                <a:spcBef>
                  <a:spcPct val="0"/>
                </a:spcBef>
                <a:buClrTx/>
                <a:buFontTx/>
                <a:buNone/>
              </a:pPr>
              <a:t>45</a:t>
            </a:fld>
            <a:endParaRPr lang="en-US" altLang="en-US" sz="1400"/>
          </a:p>
        </p:txBody>
      </p:sp>
      <p:sp>
        <p:nvSpPr>
          <p:cNvPr id="186370" name="Rectangle 2"/>
          <p:cNvSpPr>
            <a:spLocks noGrp="1" noChangeArrowheads="1"/>
          </p:cNvSpPr>
          <p:nvPr>
            <p:ph type="title"/>
          </p:nvPr>
        </p:nvSpPr>
        <p:spPr>
          <a:xfrm>
            <a:off x="914400" y="152400"/>
            <a:ext cx="7467600" cy="1143000"/>
          </a:xfrm>
        </p:spPr>
        <p:txBody>
          <a:bodyPr/>
          <a:lstStyle/>
          <a:p>
            <a:pPr eaLnBrk="1" hangingPunct="1">
              <a:defRPr/>
            </a:pPr>
            <a:r>
              <a:rPr lang="en-US" dirty="0" smtClean="0">
                <a:ea typeface="+mj-ea"/>
                <a:cs typeface="+mj-cs"/>
              </a:rPr>
              <a:t>Integrated Circuits</a:t>
            </a:r>
          </a:p>
        </p:txBody>
      </p:sp>
      <p:pic>
        <p:nvPicPr>
          <p:cNvPr id="3891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1600200"/>
            <a:ext cx="56864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spcBef>
                <a:spcPct val="50000"/>
              </a:spcBef>
              <a:buClr>
                <a:schemeClr val="tx1"/>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10000"/>
              </a:spcBef>
              <a:spcAft>
                <a:spcPct val="5000"/>
              </a:spcAft>
              <a:buClr>
                <a:schemeClr val="tx1"/>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FontTx/>
              <a:buNone/>
            </a:pPr>
            <a:fld id="{7D6A3831-36C9-4D7E-8B9E-B14B542396CB}" type="slidenum">
              <a:rPr lang="en-US" altLang="en-US" sz="1400"/>
              <a:pPr eaLnBrk="1" hangingPunct="1">
                <a:spcBef>
                  <a:spcPct val="0"/>
                </a:spcBef>
                <a:buClrTx/>
                <a:buFontTx/>
                <a:buNone/>
              </a:pPr>
              <a:t>46</a:t>
            </a:fld>
            <a:endParaRPr lang="en-US" altLang="en-US" sz="1400"/>
          </a:p>
        </p:txBody>
      </p:sp>
      <p:sp>
        <p:nvSpPr>
          <p:cNvPr id="156680" name="Rectangle 8"/>
          <p:cNvSpPr>
            <a:spLocks noGrp="1" noChangeArrowheads="1"/>
          </p:cNvSpPr>
          <p:nvPr>
            <p:ph type="title"/>
          </p:nvPr>
        </p:nvSpPr>
        <p:spPr>
          <a:xfrm>
            <a:off x="685800" y="152400"/>
            <a:ext cx="7467600" cy="1143000"/>
          </a:xfrm>
        </p:spPr>
        <p:txBody>
          <a:bodyPr/>
          <a:lstStyle/>
          <a:p>
            <a:pPr eaLnBrk="1" hangingPunct="1">
              <a:defRPr/>
            </a:pPr>
            <a:r>
              <a:rPr lang="en-US" dirty="0" smtClean="0">
                <a:ea typeface="+mj-ea"/>
                <a:cs typeface="+mj-cs"/>
              </a:rPr>
              <a:t>CPU Chips</a:t>
            </a:r>
          </a:p>
        </p:txBody>
      </p:sp>
      <p:sp>
        <p:nvSpPr>
          <p:cNvPr id="156681" name="Rectangle 9"/>
          <p:cNvSpPr>
            <a:spLocks noGrp="1" noChangeArrowheads="1"/>
          </p:cNvSpPr>
          <p:nvPr>
            <p:ph type="body" idx="1"/>
          </p:nvPr>
        </p:nvSpPr>
        <p:spPr>
          <a:xfrm>
            <a:off x="457200" y="1676400"/>
            <a:ext cx="8305800" cy="4572000"/>
          </a:xfrm>
        </p:spPr>
        <p:txBody>
          <a:bodyPr/>
          <a:lstStyle/>
          <a:p>
            <a:pPr eaLnBrk="1" hangingPunct="1">
              <a:buFontTx/>
              <a:buNone/>
              <a:defRPr/>
            </a:pPr>
            <a:r>
              <a:rPr lang="en-US" dirty="0" smtClean="0">
                <a:ea typeface="+mn-ea"/>
                <a:cs typeface="+mn-cs"/>
              </a:rPr>
              <a:t>The most important integrated circuit </a:t>
            </a:r>
            <a:br>
              <a:rPr lang="en-US" dirty="0" smtClean="0">
                <a:ea typeface="+mn-ea"/>
                <a:cs typeface="+mn-cs"/>
              </a:rPr>
            </a:br>
            <a:r>
              <a:rPr lang="en-US" dirty="0" smtClean="0">
                <a:ea typeface="+mn-ea"/>
                <a:cs typeface="+mn-cs"/>
              </a:rPr>
              <a:t>in any computer is the </a:t>
            </a:r>
            <a:r>
              <a:rPr lang="en-US" dirty="0" smtClean="0">
                <a:solidFill>
                  <a:srgbClr val="FF6600"/>
                </a:solidFill>
                <a:ea typeface="+mn-ea"/>
                <a:cs typeface="+mn-cs"/>
              </a:rPr>
              <a:t>Central Processing Unit</a:t>
            </a:r>
            <a:r>
              <a:rPr lang="en-US" dirty="0" smtClean="0">
                <a:ea typeface="+mn-ea"/>
                <a:cs typeface="+mn-cs"/>
              </a:rPr>
              <a:t>, or CPU</a:t>
            </a:r>
          </a:p>
          <a:p>
            <a:pPr eaLnBrk="1" hangingPunct="1">
              <a:buFontTx/>
              <a:buNone/>
              <a:defRPr/>
            </a:pPr>
            <a:r>
              <a:rPr lang="en-US" dirty="0" smtClean="0">
                <a:ea typeface="+mn-ea"/>
                <a:cs typeface="+mn-cs"/>
              </a:rPr>
              <a:t>Each CPU chip has a large number of pins through which essentially all communication in a computer system occurs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11266" name="Text Box 2"/>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5233395F-C053-46BC-8D10-2B2E0601990C}" type="slidenum">
              <a:rPr lang="en-US" altLang="en-US" sz="1400">
                <a:solidFill>
                  <a:srgbClr val="222222"/>
                </a:solidFill>
                <a:latin typeface="Arial" panose="020B0604020202020204" pitchFamily="34" charset="0"/>
              </a:rPr>
              <a:pPr algn="r">
                <a:buClrTx/>
                <a:buFontTx/>
                <a:buNone/>
              </a:pPr>
              <a:t>5</a:t>
            </a:fld>
            <a:endParaRPr lang="en-US" altLang="en-US" sz="1400">
              <a:solidFill>
                <a:srgbClr val="222222"/>
              </a:solidFill>
              <a:latin typeface="Arial" panose="020B0604020202020204" pitchFamily="34" charset="0"/>
            </a:endParaRPr>
          </a:p>
        </p:txBody>
      </p:sp>
      <p:sp>
        <p:nvSpPr>
          <p:cNvPr id="11267" name="Text Box 3"/>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Boolean Logic</a:t>
            </a:r>
          </a:p>
        </p:txBody>
      </p:sp>
      <p:sp>
        <p:nvSpPr>
          <p:cNvPr id="11268" name="Text Box 4"/>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Boolean logic</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Construction of computer circuits is based on this</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Objects and operators</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Boolean expression = function combining objects and operators</a:t>
            </a:r>
            <a:r>
              <a:rPr lang="en-US" altLang="en-US" sz="2400" b="0">
                <a:solidFill>
                  <a:srgbClr val="222222"/>
                </a:solidFill>
                <a:latin typeface="Arial" panose="020B0604020202020204" pitchFamily="34" charset="0"/>
                <a:ea typeface="Microsoft YaHei" panose="020B0503020204020204" pitchFamily="34" charset="-122"/>
              </a:rPr>
              <a:t> </a:t>
            </a:r>
          </a:p>
          <a:p>
            <a:pPr lvl="2">
              <a:spcBef>
                <a:spcPts val="550"/>
              </a:spcBef>
              <a:buClr>
                <a:srgbClr val="222222"/>
              </a:buClr>
              <a:buFont typeface="Arial" panose="020B0604020202020204" pitchFamily="34" charset="0"/>
              <a:buChar char="•"/>
            </a:pPr>
            <a:r>
              <a:rPr lang="en-US" altLang="en-US" sz="2200">
                <a:solidFill>
                  <a:srgbClr val="222222"/>
                </a:solidFill>
                <a:latin typeface="Arial" panose="020B0604020202020204" pitchFamily="34" charset="0"/>
                <a:ea typeface="Microsoft YaHei" panose="020B0503020204020204" pitchFamily="34" charset="-122"/>
              </a:rPr>
              <a:t>Statement or Compound statement that evaluates to either true or false</a:t>
            </a:r>
          </a:p>
          <a:p>
            <a:pPr lvl="1">
              <a:spcBef>
                <a:spcPts val="600"/>
              </a:spcBef>
              <a:buClr>
                <a:srgbClr val="222222"/>
              </a:buClr>
              <a:buFont typeface="Arial" panose="020B0604020202020204" pitchFamily="34" charset="0"/>
              <a:buChar char="–"/>
            </a:pPr>
            <a:r>
              <a:rPr lang="en-US" altLang="en-US" sz="2400">
                <a:solidFill>
                  <a:srgbClr val="222222"/>
                </a:solidFill>
                <a:latin typeface="Arial" panose="020B0604020202020204" pitchFamily="34" charset="0"/>
                <a:ea typeface="Microsoft YaHei" panose="020B0503020204020204" pitchFamily="34" charset="-122"/>
              </a:rPr>
              <a:t>Operators</a:t>
            </a:r>
          </a:p>
          <a:p>
            <a:pPr lvl="2">
              <a:spcBef>
                <a:spcPts val="550"/>
              </a:spcBef>
              <a:buClr>
                <a:srgbClr val="222222"/>
              </a:buClr>
              <a:buFont typeface="Arial" panose="020B0604020202020204" pitchFamily="34" charset="0"/>
              <a:buChar char="•"/>
            </a:pPr>
            <a:r>
              <a:rPr lang="en-US" altLang="en-US" sz="2200">
                <a:solidFill>
                  <a:srgbClr val="222222"/>
                </a:solidFill>
                <a:latin typeface="Arial" panose="020B0604020202020204" pitchFamily="34" charset="0"/>
                <a:ea typeface="Microsoft YaHei" panose="020B0503020204020204" pitchFamily="34" charset="-122"/>
              </a:rPr>
              <a:t>And, Or, Not</a:t>
            </a:r>
          </a:p>
          <a:p>
            <a:pPr lvl="1" indent="-282575">
              <a:spcBef>
                <a:spcPts val="600"/>
              </a:spcBef>
              <a:buClrTx/>
              <a:buFontTx/>
              <a:buNone/>
            </a:pPr>
            <a:endParaRPr lang="en-US" altLang="en-US" sz="2400">
              <a:solidFill>
                <a:srgbClr val="222222"/>
              </a:solidFill>
              <a:latin typeface="Arial" panose="020B0604020202020204" pitchFamily="34" charset="0"/>
              <a:ea typeface="Microsoft YaHei" panose="020B0503020204020204" pitchFamily="34" charset="-122"/>
            </a:endParaRPr>
          </a:p>
          <a:p>
            <a:pPr>
              <a:spcBef>
                <a:spcPts val="650"/>
              </a:spcBef>
              <a:buClr>
                <a:srgbClr val="222222"/>
              </a:buClr>
              <a:buFont typeface="Arial" panose="020B0604020202020204" pitchFamily="34" charset="0"/>
              <a:buNone/>
            </a:pPr>
            <a:endParaRPr lang="en-US" altLang="en-US" sz="2600">
              <a:solidFill>
                <a:srgbClr val="222222"/>
              </a:solidFill>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9571476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Boolean Logic</a:t>
            </a:r>
          </a:p>
        </p:txBody>
      </p:sp>
      <p:sp>
        <p:nvSpPr>
          <p:cNvPr id="12290"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Example of And:</a:t>
            </a: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If I get some money </a:t>
            </a:r>
            <a:r>
              <a:rPr lang="en-US" altLang="en-US" sz="2600" b="0">
                <a:solidFill>
                  <a:srgbClr val="222222"/>
                </a:solidFill>
                <a:latin typeface="Arial" panose="020B0604020202020204" pitchFamily="34" charset="0"/>
                <a:ea typeface="Microsoft YaHei" panose="020B0503020204020204" pitchFamily="34" charset="-122"/>
              </a:rPr>
              <a:t>and</a:t>
            </a:r>
            <a:r>
              <a:rPr lang="en-US" altLang="en-US" sz="2600">
                <a:solidFill>
                  <a:srgbClr val="222222"/>
                </a:solidFill>
                <a:latin typeface="Arial" panose="020B0604020202020204" pitchFamily="34" charset="0"/>
                <a:ea typeface="Microsoft YaHei" panose="020B0503020204020204" pitchFamily="34" charset="-122"/>
              </a:rPr>
              <a:t> I find transportation, I will see you at the movies</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Statements:</a:t>
            </a:r>
          </a:p>
          <a:p>
            <a:pPr marL="341313" indent="-339725">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I get money</a:t>
            </a:r>
          </a:p>
          <a:p>
            <a:pPr marL="341313" indent="-339725">
              <a:spcBef>
                <a:spcPts val="650"/>
              </a:spcBef>
              <a:buClr>
                <a:srgbClr val="222222"/>
              </a:buClr>
              <a:buFont typeface="Arial" panose="020B0604020202020204" pitchFamily="34" charset="0"/>
              <a:buChar char="•"/>
            </a:pPr>
            <a:r>
              <a:rPr lang="en-US" altLang="en-US" sz="2600">
                <a:solidFill>
                  <a:srgbClr val="222222"/>
                </a:solidFill>
                <a:latin typeface="Arial" panose="020B0604020202020204" pitchFamily="34" charset="0"/>
                <a:ea typeface="Microsoft YaHei" panose="020B0503020204020204" pitchFamily="34" charset="-122"/>
              </a:rPr>
              <a:t>I find transportation</a:t>
            </a:r>
          </a:p>
        </p:txBody>
      </p:sp>
      <p:sp>
        <p:nvSpPr>
          <p:cNvPr id="12291"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12292"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E25F505C-622D-4962-80E0-5139BBE0F9A5}" type="slidenum">
              <a:rPr lang="en-US" altLang="en-US" sz="1400">
                <a:solidFill>
                  <a:srgbClr val="222222"/>
                </a:solidFill>
                <a:latin typeface="Arial" panose="020B0604020202020204" pitchFamily="34" charset="0"/>
              </a:rPr>
              <a:pPr algn="r">
                <a:buClrTx/>
                <a:buFontTx/>
                <a:buNone/>
              </a:pPr>
              <a:t>6</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14932595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Boolean Logic - And</a:t>
            </a:r>
          </a:p>
        </p:txBody>
      </p:sp>
      <p:sp>
        <p:nvSpPr>
          <p:cNvPr id="13314"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What are the possible combinations of the two statements?</a:t>
            </a:r>
          </a:p>
          <a:p>
            <a:pPr marL="341313" indent="-339725">
              <a:spcBef>
                <a:spcPts val="650"/>
              </a:spcBef>
              <a:buClr>
                <a:srgbClr val="222222"/>
              </a:buClr>
              <a:buFont typeface="Times New Roman" panose="02020603050405020304" pitchFamily="18" charset="0"/>
              <a:buAutoNum type="arabicPeriod"/>
            </a:pPr>
            <a:r>
              <a:rPr lang="en-US" altLang="en-US" sz="2600">
                <a:solidFill>
                  <a:srgbClr val="222222"/>
                </a:solidFill>
                <a:latin typeface="Arial" panose="020B0604020202020204" pitchFamily="34" charset="0"/>
                <a:ea typeface="Microsoft YaHei" panose="020B0503020204020204" pitchFamily="34" charset="-122"/>
              </a:rPr>
              <a:t>I get money              I find transportation</a:t>
            </a:r>
          </a:p>
          <a:p>
            <a:pPr marL="341313" indent="-339725">
              <a:spcBef>
                <a:spcPts val="650"/>
              </a:spcBef>
              <a:buClr>
                <a:srgbClr val="222222"/>
              </a:buClr>
              <a:buFont typeface="Times New Roman" panose="02020603050405020304" pitchFamily="18" charset="0"/>
              <a:buAutoNum type="arabicPeriod"/>
            </a:pPr>
            <a:r>
              <a:rPr lang="en-US" altLang="en-US" sz="2600">
                <a:solidFill>
                  <a:srgbClr val="222222"/>
                </a:solidFill>
                <a:latin typeface="Arial" panose="020B0604020202020204" pitchFamily="34" charset="0"/>
                <a:ea typeface="Microsoft YaHei" panose="020B0503020204020204" pitchFamily="34" charset="-122"/>
              </a:rPr>
              <a:t>I get money              I do </a:t>
            </a:r>
            <a:r>
              <a:rPr lang="en-US" altLang="en-US" sz="2600" b="0">
                <a:solidFill>
                  <a:srgbClr val="222222"/>
                </a:solidFill>
                <a:latin typeface="Arial" panose="020B0604020202020204" pitchFamily="34" charset="0"/>
                <a:ea typeface="Microsoft YaHei" panose="020B0503020204020204" pitchFamily="34" charset="-122"/>
              </a:rPr>
              <a:t>not</a:t>
            </a:r>
            <a:r>
              <a:rPr lang="en-US" altLang="en-US" sz="2600">
                <a:solidFill>
                  <a:srgbClr val="222222"/>
                </a:solidFill>
                <a:latin typeface="Arial" panose="020B0604020202020204" pitchFamily="34" charset="0"/>
                <a:ea typeface="Microsoft YaHei" panose="020B0503020204020204" pitchFamily="34" charset="-122"/>
              </a:rPr>
              <a:t> find transportation</a:t>
            </a:r>
          </a:p>
          <a:p>
            <a:pPr marL="341313" indent="-339725">
              <a:spcBef>
                <a:spcPts val="650"/>
              </a:spcBef>
              <a:buClr>
                <a:srgbClr val="222222"/>
              </a:buClr>
              <a:buFont typeface="Times New Roman" panose="02020603050405020304" pitchFamily="18" charset="0"/>
              <a:buAutoNum type="arabicPeriod"/>
            </a:pPr>
            <a:r>
              <a:rPr lang="en-US" altLang="en-US" sz="2600">
                <a:solidFill>
                  <a:srgbClr val="222222"/>
                </a:solidFill>
                <a:latin typeface="Arial" panose="020B0604020202020204" pitchFamily="34" charset="0"/>
                <a:ea typeface="Microsoft YaHei" panose="020B0503020204020204" pitchFamily="34" charset="-122"/>
              </a:rPr>
              <a:t>I do </a:t>
            </a:r>
            <a:r>
              <a:rPr lang="en-US" altLang="en-US" sz="2600" b="0">
                <a:solidFill>
                  <a:srgbClr val="222222"/>
                </a:solidFill>
                <a:latin typeface="Arial" panose="020B0604020202020204" pitchFamily="34" charset="0"/>
                <a:ea typeface="Microsoft YaHei" panose="020B0503020204020204" pitchFamily="34" charset="-122"/>
              </a:rPr>
              <a:t>not</a:t>
            </a:r>
            <a:r>
              <a:rPr lang="en-US" altLang="en-US" sz="2600">
                <a:solidFill>
                  <a:srgbClr val="222222"/>
                </a:solidFill>
                <a:latin typeface="Arial" panose="020B0604020202020204" pitchFamily="34" charset="0"/>
                <a:ea typeface="Microsoft YaHei" panose="020B0503020204020204" pitchFamily="34" charset="-122"/>
              </a:rPr>
              <a:t> get money  I find transportation</a:t>
            </a:r>
          </a:p>
          <a:p>
            <a:pPr marL="341313" indent="-339725">
              <a:spcBef>
                <a:spcPts val="650"/>
              </a:spcBef>
              <a:buClr>
                <a:srgbClr val="222222"/>
              </a:buClr>
              <a:buFont typeface="Times New Roman" panose="02020603050405020304" pitchFamily="18" charset="0"/>
              <a:buAutoNum type="arabicPeriod"/>
            </a:pPr>
            <a:r>
              <a:rPr lang="en-US" altLang="en-US" sz="2600">
                <a:solidFill>
                  <a:srgbClr val="222222"/>
                </a:solidFill>
                <a:latin typeface="Arial" panose="020B0604020202020204" pitchFamily="34" charset="0"/>
                <a:ea typeface="Microsoft YaHei" panose="020B0503020204020204" pitchFamily="34" charset="-122"/>
              </a:rPr>
              <a:t>I do </a:t>
            </a:r>
            <a:r>
              <a:rPr lang="en-US" altLang="en-US" sz="2600" b="0">
                <a:solidFill>
                  <a:srgbClr val="222222"/>
                </a:solidFill>
                <a:latin typeface="Arial" panose="020B0604020202020204" pitchFamily="34" charset="0"/>
                <a:ea typeface="Microsoft YaHei" panose="020B0503020204020204" pitchFamily="34" charset="-122"/>
              </a:rPr>
              <a:t>not</a:t>
            </a:r>
            <a:r>
              <a:rPr lang="en-US" altLang="en-US" sz="2600">
                <a:solidFill>
                  <a:srgbClr val="222222"/>
                </a:solidFill>
                <a:latin typeface="Arial" panose="020B0604020202020204" pitchFamily="34" charset="0"/>
                <a:ea typeface="Microsoft YaHei" panose="020B0503020204020204" pitchFamily="34" charset="-122"/>
              </a:rPr>
              <a:t> get money  I </a:t>
            </a:r>
            <a:r>
              <a:rPr lang="en-US" altLang="en-US" sz="2600" b="0">
                <a:solidFill>
                  <a:srgbClr val="222222"/>
                </a:solidFill>
                <a:latin typeface="Arial" panose="020B0604020202020204" pitchFamily="34" charset="0"/>
                <a:ea typeface="Microsoft YaHei" panose="020B0503020204020204" pitchFamily="34" charset="-122"/>
              </a:rPr>
              <a:t>not </a:t>
            </a:r>
            <a:r>
              <a:rPr lang="en-US" altLang="en-US" sz="2600">
                <a:solidFill>
                  <a:srgbClr val="222222"/>
                </a:solidFill>
                <a:latin typeface="Arial" panose="020B0604020202020204" pitchFamily="34" charset="0"/>
                <a:ea typeface="Microsoft YaHei" panose="020B0503020204020204" pitchFamily="34" charset="-122"/>
              </a:rPr>
              <a:t>find transportation</a:t>
            </a:r>
          </a:p>
        </p:txBody>
      </p:sp>
      <p:sp>
        <p:nvSpPr>
          <p:cNvPr id="13315"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13316"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8EDE2FCF-FD75-4B8D-A3E4-C13A1DCD63C1}" type="slidenum">
              <a:rPr lang="en-US" altLang="en-US" sz="1400">
                <a:solidFill>
                  <a:srgbClr val="222222"/>
                </a:solidFill>
                <a:latin typeface="Arial" panose="020B0604020202020204" pitchFamily="34" charset="0"/>
              </a:rPr>
              <a:pPr algn="r">
                <a:buClrTx/>
                <a:buFontTx/>
                <a:buNone/>
              </a:pPr>
              <a:t>7</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15300620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Boolean Logic - AND</a:t>
            </a:r>
          </a:p>
        </p:txBody>
      </p:sp>
      <p:sp>
        <p:nvSpPr>
          <p:cNvPr id="14338"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Set the conditions and result as a </a:t>
            </a:r>
            <a:r>
              <a:rPr lang="en-US" altLang="en-US" sz="2600" b="0">
                <a:solidFill>
                  <a:srgbClr val="222222"/>
                </a:solidFill>
                <a:latin typeface="Arial" panose="020B0604020202020204" pitchFamily="34" charset="0"/>
                <a:ea typeface="Microsoft YaHei" panose="020B0503020204020204" pitchFamily="34" charset="-122"/>
              </a:rPr>
              <a:t>truth table</a:t>
            </a: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Inputs: I get money (p)  [0=no money]</a:t>
            </a: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            I find transportation (q) [q=no transportation)</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When will I see you at the movies?</a:t>
            </a:r>
          </a:p>
        </p:txBody>
      </p:sp>
      <p:sp>
        <p:nvSpPr>
          <p:cNvPr id="14340"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18E2607F-7FBC-4188-90CC-66F41D51D2F5}" type="slidenum">
              <a:rPr lang="en-US" altLang="en-US" sz="1400">
                <a:solidFill>
                  <a:srgbClr val="222222"/>
                </a:solidFill>
                <a:latin typeface="Arial" panose="020B0604020202020204" pitchFamily="34" charset="0"/>
              </a:rPr>
              <a:pPr algn="r">
                <a:buClrTx/>
                <a:buFontTx/>
                <a:buNone/>
              </a:pPr>
              <a:t>8</a:t>
            </a:fld>
            <a:endParaRPr lang="en-US" altLang="en-US" sz="1400">
              <a:solidFill>
                <a:srgbClr val="222222"/>
              </a:solidFill>
              <a:latin typeface="Arial" panose="020B0604020202020204" pitchFamily="34" charset="0"/>
            </a:endParaRPr>
          </a:p>
        </p:txBody>
      </p:sp>
      <p:graphicFrame>
        <p:nvGraphicFramePr>
          <p:cNvPr id="14341" name="Group 5"/>
          <p:cNvGraphicFramePr>
            <a:graphicFrameLocks noGrp="1"/>
          </p:cNvGraphicFramePr>
          <p:nvPr>
            <p:extLst>
              <p:ext uri="{D42A27DB-BD31-4B8C-83A1-F6EECF244321}">
                <p14:modId xmlns:p14="http://schemas.microsoft.com/office/powerpoint/2010/main" val="4061284358"/>
              </p:ext>
            </p:extLst>
          </p:nvPr>
        </p:nvGraphicFramePr>
        <p:xfrm>
          <a:off x="1143000" y="3581400"/>
          <a:ext cx="6097588" cy="1854201"/>
        </p:xfrm>
        <a:graphic>
          <a:graphicData uri="http://schemas.openxmlformats.org/drawingml/2006/table">
            <a:tbl>
              <a:tblPr/>
              <a:tblGrid>
                <a:gridCol w="2032000">
                  <a:extLst>
                    <a:ext uri="{9D8B030D-6E8A-4147-A177-3AD203B41FA5}">
                      <a16:colId xmlns:a16="http://schemas.microsoft.com/office/drawing/2014/main" val="20000"/>
                    </a:ext>
                  </a:extLst>
                </a:gridCol>
                <a:gridCol w="2033588">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1475">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smtClean="0">
                          <a:ln>
                            <a:noFill/>
                          </a:ln>
                          <a:solidFill>
                            <a:srgbClr val="FFFFFF"/>
                          </a:solidFill>
                          <a:effectLst/>
                          <a:latin typeface="Arial" panose="020B0604020202020204" pitchFamily="34" charset="0"/>
                          <a:cs typeface="Arial" panose="020B0604020202020204" pitchFamily="34" charset="0"/>
                        </a:rPr>
                        <a:t>p</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smtClean="0">
                          <a:ln>
                            <a:noFill/>
                          </a:ln>
                          <a:solidFill>
                            <a:srgbClr val="FFFFFF"/>
                          </a:solidFill>
                          <a:effectLst/>
                          <a:latin typeface="Arial" panose="020B0604020202020204" pitchFamily="34" charset="0"/>
                          <a:cs typeface="Arial" panose="020B0604020202020204" pitchFamily="34" charset="0"/>
                        </a:rPr>
                        <a:t>q</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000000"/>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0" i="0" u="none" strike="noStrike" cap="none" normalizeH="0" baseline="0" smtClean="0">
                          <a:ln>
                            <a:noFill/>
                          </a:ln>
                          <a:solidFill>
                            <a:srgbClr val="FFFFFF"/>
                          </a:solidFill>
                          <a:effectLst/>
                          <a:latin typeface="Arial" panose="020B0604020202020204" pitchFamily="34" charset="0"/>
                          <a:cs typeface="Arial" panose="020B0604020202020204" pitchFamily="34" charset="0"/>
                        </a:rPr>
                        <a:t>Movies? M(p,q)</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69888">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71475">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69888">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0</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71475">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6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222222"/>
                          </a:solidFill>
                          <a:latin typeface="Arial" panose="020B0604020202020204" pitchFamily="34" charset="0"/>
                          <a:ea typeface="Microsoft YaHei" panose="020B0503020204020204" pitchFamily="34" charset="-122"/>
                        </a:defRPr>
                      </a:lvl1pPr>
                      <a:lvl2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2pPr>
                      <a:lvl3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3pPr>
                      <a:lvl4pPr eaLnBrk="0" hangingPunct="0">
                        <a:spcBef>
                          <a:spcPts val="5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222222"/>
                          </a:solidFill>
                          <a:latin typeface="Arial" panose="020B0604020202020204" pitchFamily="34" charset="0"/>
                          <a:ea typeface="Microsoft YaHei" panose="020B0503020204020204" pitchFamily="34" charset="-122"/>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Times New Roman" panose="02020603050405020304" pitchFamily="18" charset="0"/>
                          <a:ea typeface="Microsoft YaHei" panose="020B0503020204020204" pitchFamily="34" charset="-122"/>
                        </a:defRPr>
                      </a:lvl9pPr>
                    </a:lstStyle>
                    <a:p>
                      <a:pPr marL="0" marR="0" lvl="0" indent="0" algn="ctr" defTabSz="457200" rtl="0" eaLnBrk="1" fontAlgn="base" latinLnBrk="0" hangingPunct="1">
                        <a:lnSpc>
                          <a:spcPct val="9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8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1</a:t>
                      </a:r>
                    </a:p>
                  </a:txBody>
                  <a:tcPr marL="90000" marR="90000" marT="6267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08500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ctr">
              <a:buClrTx/>
              <a:buFontTx/>
              <a:buNone/>
            </a:pPr>
            <a:r>
              <a:rPr lang="en-US" altLang="en-US" sz="3600">
                <a:solidFill>
                  <a:srgbClr val="222222"/>
                </a:solidFill>
                <a:latin typeface="Arial" panose="020B0604020202020204" pitchFamily="34" charset="0"/>
                <a:ea typeface="Microsoft YaHei" panose="020B0503020204020204" pitchFamily="34" charset="-122"/>
              </a:rPr>
              <a:t>Boolean Logic - Or</a:t>
            </a:r>
          </a:p>
        </p:txBody>
      </p:sp>
      <p:sp>
        <p:nvSpPr>
          <p:cNvPr id="17410" name="Text Box 2"/>
          <p:cNvSpPr txBox="1">
            <a:spLocks noChangeArrowheads="1"/>
          </p:cNvSpPr>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1pPr>
            <a:lvl2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2pPr>
            <a:lvl3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3pPr>
            <a:lvl4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4pPr>
            <a:lvl5pPr>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sz="2000" b="1">
                <a:solidFill>
                  <a:srgbClr val="FFFFFF"/>
                </a:solidFill>
                <a:latin typeface="Times New Roman" panose="02020603050405020304" pitchFamily="18" charset="0"/>
                <a:cs typeface="Arial" panose="020B0604020202020204" pitchFamily="34" charset="0"/>
              </a:defRPr>
            </a:lvl9pPr>
          </a:lstStyle>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Example: If I find a taxi </a:t>
            </a:r>
            <a:r>
              <a:rPr lang="en-US" altLang="en-US" sz="2600" b="0">
                <a:solidFill>
                  <a:srgbClr val="222222"/>
                </a:solidFill>
                <a:latin typeface="Arial" panose="020B0604020202020204" pitchFamily="34" charset="0"/>
                <a:ea typeface="Microsoft YaHei" panose="020B0503020204020204" pitchFamily="34" charset="-122"/>
              </a:rPr>
              <a:t>or</a:t>
            </a:r>
            <a:r>
              <a:rPr lang="en-US" altLang="en-US" sz="2600">
                <a:solidFill>
                  <a:srgbClr val="222222"/>
                </a:solidFill>
                <a:latin typeface="Arial" panose="020B0604020202020204" pitchFamily="34" charset="0"/>
                <a:ea typeface="Microsoft YaHei" panose="020B0503020204020204" pitchFamily="34" charset="-122"/>
              </a:rPr>
              <a:t> I find a bus, I will see you at the movies.</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p = </a:t>
            </a: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q = </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Truth table:</a:t>
            </a:r>
          </a:p>
          <a:p>
            <a:pPr>
              <a:spcBef>
                <a:spcPts val="650"/>
              </a:spcBef>
              <a:buClrTx/>
              <a:buFontTx/>
              <a:buNone/>
            </a:pPr>
            <a:endParaRPr lang="en-US" altLang="en-US" sz="2600">
              <a:solidFill>
                <a:srgbClr val="222222"/>
              </a:solidFill>
              <a:latin typeface="Arial" panose="020B0604020202020204" pitchFamily="34" charset="0"/>
              <a:ea typeface="Microsoft YaHei" panose="020B0503020204020204" pitchFamily="34" charset="-122"/>
            </a:endParaRPr>
          </a:p>
          <a:p>
            <a:pPr>
              <a:spcBef>
                <a:spcPts val="650"/>
              </a:spcBef>
              <a:buClrTx/>
              <a:buFontTx/>
              <a:buNone/>
            </a:pPr>
            <a:r>
              <a:rPr lang="en-US" altLang="en-US" sz="2600">
                <a:solidFill>
                  <a:srgbClr val="222222"/>
                </a:solidFill>
                <a:latin typeface="Arial" panose="020B0604020202020204" pitchFamily="34" charset="0"/>
                <a:ea typeface="Microsoft YaHei" panose="020B0503020204020204" pitchFamily="34" charset="-122"/>
              </a:rPr>
              <a:t>When will I see you at the movies??</a:t>
            </a:r>
          </a:p>
        </p:txBody>
      </p:sp>
      <p:sp>
        <p:nvSpPr>
          <p:cNvPr id="17411" name="Text Box 3"/>
          <p:cNvSpPr txBox="1">
            <a:spLocks noChangeArrowheads="1"/>
          </p:cNvSpPr>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buClrTx/>
              <a:buFontTx/>
              <a:buNone/>
            </a:pPr>
            <a:r>
              <a:rPr lang="en-US" altLang="en-US" sz="1400">
                <a:solidFill>
                  <a:srgbClr val="222222"/>
                </a:solidFill>
                <a:latin typeface="Arial" panose="020B0604020202020204" pitchFamily="34" charset="0"/>
              </a:rPr>
              <a:t>Invitation to Computer Science, 5th Edition</a:t>
            </a:r>
          </a:p>
        </p:txBody>
      </p:sp>
      <p:sp>
        <p:nvSpPr>
          <p:cNvPr id="17412" name="Text Box 4"/>
          <p:cNvSpPr txBox="1">
            <a:spLocks noChangeArrowheads="1"/>
          </p:cNvSpPr>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FFFFFF"/>
                </a:solidFill>
                <a:latin typeface="Times New Roman" panose="02020603050405020304" pitchFamily="18" charset="0"/>
                <a:cs typeface="Arial" panose="020B0604020202020204" pitchFamily="34" charset="0"/>
              </a:defRPr>
            </a:lvl9pPr>
          </a:lstStyle>
          <a:p>
            <a:pPr algn="r">
              <a:buClrTx/>
              <a:buFontTx/>
              <a:buNone/>
            </a:pPr>
            <a:fld id="{52E46D69-6E6A-4869-9575-8CE48FC9DCE5}" type="slidenum">
              <a:rPr lang="en-US" altLang="en-US" sz="1400">
                <a:solidFill>
                  <a:srgbClr val="222222"/>
                </a:solidFill>
                <a:latin typeface="Arial" panose="020B0604020202020204" pitchFamily="34" charset="0"/>
              </a:rPr>
              <a:pPr algn="r">
                <a:buClrTx/>
                <a:buFontTx/>
                <a:buNone/>
              </a:pPr>
              <a:t>9</a:t>
            </a:fld>
            <a:endParaRPr lang="en-US" altLang="en-US" sz="1400">
              <a:solidFill>
                <a:srgbClr val="222222"/>
              </a:solidFill>
              <a:latin typeface="Arial" panose="020B0604020202020204" pitchFamily="34" charset="0"/>
            </a:endParaRPr>
          </a:p>
        </p:txBody>
      </p:sp>
    </p:spTree>
    <p:extLst>
      <p:ext uri="{BB962C8B-B14F-4D97-AF65-F5344CB8AC3E}">
        <p14:creationId xmlns:p14="http://schemas.microsoft.com/office/powerpoint/2010/main" val="9324675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0_design">
  <a:themeElements>
    <a:clrScheme name="cs0_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0_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cs0_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0_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0_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0_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0_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0_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0_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0_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0_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0_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0_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0_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OSX:Users:jmiranda:Desktop:cs0_design.pot</Template>
  <TotalTime>2033</TotalTime>
  <Words>1658</Words>
  <Application>Microsoft Office PowerPoint</Application>
  <PresentationFormat>On-screen Show (4:3)</PresentationFormat>
  <Paragraphs>340</Paragraphs>
  <Slides>46</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Microsoft YaHei</vt:lpstr>
      <vt:lpstr>ＭＳ Ｐゴシック</vt:lpstr>
      <vt:lpstr>ＭＳ Ｐゴシック</vt:lpstr>
      <vt:lpstr>Arial</vt:lpstr>
      <vt:lpstr>Symbol</vt:lpstr>
      <vt:lpstr>Times</vt:lpstr>
      <vt:lpstr>Times New Roman</vt:lpstr>
      <vt:lpstr>cs0_design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Computers and Electricity</vt:lpstr>
      <vt:lpstr>Computers and Electricity</vt:lpstr>
      <vt:lpstr>Gates</vt:lpstr>
      <vt:lpstr>NOT Gate</vt:lpstr>
      <vt:lpstr>AND Gate</vt:lpstr>
      <vt:lpstr>OR Gate</vt:lpstr>
      <vt:lpstr>Truth Table</vt:lpstr>
      <vt:lpstr>XOR Gate</vt:lpstr>
      <vt:lpstr>XOR Gate</vt:lpstr>
      <vt:lpstr>NAND Gate</vt:lpstr>
      <vt:lpstr>NOR Gate</vt:lpstr>
      <vt:lpstr>Gates with More Inputs</vt:lpstr>
      <vt:lpstr>Truth Table</vt:lpstr>
      <vt:lpstr>Review of Gate Processing</vt:lpstr>
      <vt:lpstr>Constructing Gates</vt:lpstr>
      <vt:lpstr>Constructing Gates</vt:lpstr>
      <vt:lpstr>Constructing Gates</vt:lpstr>
      <vt:lpstr>PowerPoint Presentation</vt:lpstr>
      <vt:lpstr>Circuits</vt:lpstr>
      <vt:lpstr>Combinational Circuits</vt:lpstr>
      <vt:lpstr>Combinational Circuits</vt:lpstr>
      <vt:lpstr>Combinational Circuits</vt:lpstr>
      <vt:lpstr>Combinational Circuits</vt:lpstr>
      <vt:lpstr>Properties of Boolean Algebra</vt:lpstr>
      <vt:lpstr>Adders</vt:lpstr>
      <vt:lpstr>Adders</vt:lpstr>
      <vt:lpstr>Adders</vt:lpstr>
      <vt:lpstr>Adders</vt:lpstr>
      <vt:lpstr>Multiplexers</vt:lpstr>
      <vt:lpstr>Multiplexers</vt:lpstr>
      <vt:lpstr>Circuits as Memory</vt:lpstr>
      <vt:lpstr>Circuits as Memory</vt:lpstr>
      <vt:lpstr>Circuits as Memory</vt:lpstr>
      <vt:lpstr>Integrated Circuits</vt:lpstr>
      <vt:lpstr>Integrated Circuits</vt:lpstr>
      <vt:lpstr>Integrated Circuits</vt:lpstr>
      <vt:lpstr>CPU Chips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Jones &amp; Bartlett Publishers</dc:creator>
  <cp:lastModifiedBy>Sriharsha Mallapuram</cp:lastModifiedBy>
  <cp:revision>95</cp:revision>
  <dcterms:created xsi:type="dcterms:W3CDTF">2002-06-04T03:19:42Z</dcterms:created>
  <dcterms:modified xsi:type="dcterms:W3CDTF">2019-08-30T20:22:44Z</dcterms:modified>
</cp:coreProperties>
</file>