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87" r:id="rId16"/>
    <p:sldId id="288" r:id="rId17"/>
    <p:sldId id="272" r:id="rId18"/>
    <p:sldId id="274" r:id="rId19"/>
    <p:sldId id="275" r:id="rId20"/>
    <p:sldId id="279" r:id="rId21"/>
    <p:sldId id="273" r:id="rId22"/>
    <p:sldId id="276" r:id="rId23"/>
    <p:sldId id="277" r:id="rId24"/>
    <p:sldId id="289" r:id="rId25"/>
    <p:sldId id="278" r:id="rId26"/>
    <p:sldId id="280" r:id="rId27"/>
    <p:sldId id="281" r:id="rId28"/>
    <p:sldId id="285" r:id="rId29"/>
    <p:sldId id="282" r:id="rId30"/>
    <p:sldId id="283" r:id="rId31"/>
    <p:sldId id="284" r:id="rId32"/>
    <p:sldId id="286" r:id="rId33"/>
    <p:sldId id="290" r:id="rId34"/>
    <p:sldId id="291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A330DC-F97C-4CF3-8B29-4E72524D57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C1CA9B5-05A6-47D3-8630-E0DFB26F6F3B}">
      <dgm:prSet phldrT="[Текст]" custT="1"/>
      <dgm:spPr/>
      <dgm:t>
        <a:bodyPr/>
        <a:lstStyle/>
        <a:p>
          <a:r>
            <a:rPr lang="ru-RU" sz="1600" dirty="0" smtClean="0"/>
            <a:t>кодирование</a:t>
          </a:r>
          <a:endParaRPr lang="ru-RU" sz="1600" dirty="0"/>
        </a:p>
      </dgm:t>
    </dgm:pt>
    <dgm:pt modelId="{EAD181FF-16F0-4591-9176-8EB5678EB531}" type="parTrans" cxnId="{9EB88E77-B716-4AD4-AC2F-2E32864A8233}">
      <dgm:prSet/>
      <dgm:spPr/>
      <dgm:t>
        <a:bodyPr/>
        <a:lstStyle/>
        <a:p>
          <a:endParaRPr lang="ru-RU" sz="1100"/>
        </a:p>
      </dgm:t>
    </dgm:pt>
    <dgm:pt modelId="{088E76EE-6B9B-40DA-84DC-CDDB0C51857C}" type="sibTrans" cxnId="{9EB88E77-B716-4AD4-AC2F-2E32864A8233}">
      <dgm:prSet/>
      <dgm:spPr/>
      <dgm:t>
        <a:bodyPr/>
        <a:lstStyle/>
        <a:p>
          <a:endParaRPr lang="ru-RU" sz="1100"/>
        </a:p>
      </dgm:t>
    </dgm:pt>
    <dgm:pt modelId="{ACFCA2C2-DE79-492A-9E40-0E3D71AA6CA8}">
      <dgm:prSet phldrT="[Текст]" custT="1"/>
      <dgm:spPr/>
      <dgm:t>
        <a:bodyPr/>
        <a:lstStyle/>
        <a:p>
          <a:r>
            <a:rPr lang="ru-RU" sz="1600" dirty="0" smtClean="0"/>
            <a:t>равнозначное</a:t>
          </a:r>
          <a:endParaRPr lang="ru-RU" sz="1600" dirty="0"/>
        </a:p>
      </dgm:t>
    </dgm:pt>
    <dgm:pt modelId="{7AA2E456-5EE6-45EC-AED3-799EE1C39903}" type="parTrans" cxnId="{5DF1C1AD-0434-475B-B95C-65CCB62BE06B}">
      <dgm:prSet/>
      <dgm:spPr/>
      <dgm:t>
        <a:bodyPr/>
        <a:lstStyle/>
        <a:p>
          <a:endParaRPr lang="ru-RU" sz="1100"/>
        </a:p>
      </dgm:t>
    </dgm:pt>
    <dgm:pt modelId="{7E960DD4-F203-4568-B80C-89FAD116A94E}" type="sibTrans" cxnId="{5DF1C1AD-0434-475B-B95C-65CCB62BE06B}">
      <dgm:prSet/>
      <dgm:spPr/>
      <dgm:t>
        <a:bodyPr/>
        <a:lstStyle/>
        <a:p>
          <a:endParaRPr lang="ru-RU" sz="1100"/>
        </a:p>
      </dgm:t>
    </dgm:pt>
    <dgm:pt modelId="{B5D35325-976E-41EA-93A9-A60B54BD04B8}">
      <dgm:prSet phldrT="[Текст]" custT="1"/>
      <dgm:spPr/>
      <dgm:t>
        <a:bodyPr/>
        <a:lstStyle/>
        <a:p>
          <a:r>
            <a:rPr lang="ru-RU" sz="1600" dirty="0" smtClean="0"/>
            <a:t>Двоичное кодирование</a:t>
          </a:r>
          <a:endParaRPr lang="ru-RU" sz="1600" dirty="0"/>
        </a:p>
      </dgm:t>
    </dgm:pt>
    <dgm:pt modelId="{69A63EE2-6EB3-468E-A7A4-1D4499BA7CC0}" type="parTrans" cxnId="{B57C9874-4060-42A8-9A20-527A1130C011}">
      <dgm:prSet/>
      <dgm:spPr/>
      <dgm:t>
        <a:bodyPr/>
        <a:lstStyle/>
        <a:p>
          <a:endParaRPr lang="ru-RU" sz="1100"/>
        </a:p>
      </dgm:t>
    </dgm:pt>
    <dgm:pt modelId="{339742A5-AB95-4495-95F0-A34D3638C86D}" type="sibTrans" cxnId="{B57C9874-4060-42A8-9A20-527A1130C011}">
      <dgm:prSet/>
      <dgm:spPr/>
      <dgm:t>
        <a:bodyPr/>
        <a:lstStyle/>
        <a:p>
          <a:endParaRPr lang="ru-RU" sz="1100"/>
        </a:p>
      </dgm:t>
    </dgm:pt>
    <dgm:pt modelId="{A72288D1-1737-4819-885F-B7FA914ADCA5}">
      <dgm:prSet phldrT="[Текст]" custT="1"/>
      <dgm:spPr/>
      <dgm:t>
        <a:bodyPr/>
        <a:lstStyle/>
        <a:p>
          <a:r>
            <a:rPr lang="ru-RU" sz="1200" dirty="0" smtClean="0"/>
            <a:t>В ЭВМ каждому символу ставится в соответствие свой двоичный код</a:t>
          </a:r>
          <a:endParaRPr lang="ru-RU" sz="1200" dirty="0"/>
        </a:p>
      </dgm:t>
    </dgm:pt>
    <dgm:pt modelId="{28643694-DF1A-43BF-A79E-612A2013BFCC}" type="parTrans" cxnId="{6C866305-E3CC-4CDA-977D-EC351B27D307}">
      <dgm:prSet/>
      <dgm:spPr/>
      <dgm:t>
        <a:bodyPr/>
        <a:lstStyle/>
        <a:p>
          <a:endParaRPr lang="ru-RU" sz="1100"/>
        </a:p>
      </dgm:t>
    </dgm:pt>
    <dgm:pt modelId="{1F1C1F0C-77C1-4D81-A782-AF68939CF921}" type="sibTrans" cxnId="{6C866305-E3CC-4CDA-977D-EC351B27D307}">
      <dgm:prSet/>
      <dgm:spPr/>
      <dgm:t>
        <a:bodyPr/>
        <a:lstStyle/>
        <a:p>
          <a:endParaRPr lang="ru-RU" sz="1100"/>
        </a:p>
      </dgm:t>
    </dgm:pt>
    <dgm:pt modelId="{7CD1B3CE-8A3F-4CA5-87DB-C67D6AB9E0FD}">
      <dgm:prSet phldrT="[Текст]" custT="1"/>
      <dgm:spPr/>
      <dgm:t>
        <a:bodyPr/>
        <a:lstStyle/>
        <a:p>
          <a:r>
            <a:rPr lang="ru-RU" sz="1600" dirty="0" smtClean="0"/>
            <a:t>неравнозначное</a:t>
          </a:r>
          <a:endParaRPr lang="ru-RU" sz="1600" dirty="0"/>
        </a:p>
      </dgm:t>
    </dgm:pt>
    <dgm:pt modelId="{8F674340-461E-497F-9778-2AC27EB77486}" type="parTrans" cxnId="{AE287A7A-70A1-4A92-8E09-A558F5BD90BB}">
      <dgm:prSet/>
      <dgm:spPr/>
      <dgm:t>
        <a:bodyPr/>
        <a:lstStyle/>
        <a:p>
          <a:endParaRPr lang="ru-RU" sz="1100"/>
        </a:p>
      </dgm:t>
    </dgm:pt>
    <dgm:pt modelId="{022EC125-49BB-47B2-A339-3BD28F8D13C3}" type="sibTrans" cxnId="{AE287A7A-70A1-4A92-8E09-A558F5BD90BB}">
      <dgm:prSet/>
      <dgm:spPr/>
      <dgm:t>
        <a:bodyPr/>
        <a:lstStyle/>
        <a:p>
          <a:endParaRPr lang="ru-RU" sz="1100"/>
        </a:p>
      </dgm:t>
    </dgm:pt>
    <dgm:pt modelId="{93F9161D-7AF4-427C-BA7E-53A15633962A}">
      <dgm:prSet phldrT="[Текст]" custT="1"/>
      <dgm:spPr/>
      <dgm:t>
        <a:bodyPr/>
        <a:lstStyle/>
        <a:p>
          <a:r>
            <a:rPr lang="ru-RU" sz="1200" dirty="0" smtClean="0"/>
            <a:t>Перевод русского текста (33 символа) на английский язык (26 символов), т.е., не каждому символу из русского алфавита соответствует какой-то один символ английского алфавита</a:t>
          </a:r>
          <a:endParaRPr lang="ru-RU" sz="1200" dirty="0"/>
        </a:p>
      </dgm:t>
    </dgm:pt>
    <dgm:pt modelId="{CBDF6907-36BA-4D05-AB9D-880A75A2543F}" type="parTrans" cxnId="{63B6C40A-26F0-4EFB-8F27-9A6C4A377834}">
      <dgm:prSet/>
      <dgm:spPr/>
      <dgm:t>
        <a:bodyPr/>
        <a:lstStyle/>
        <a:p>
          <a:endParaRPr lang="ru-RU" sz="1100"/>
        </a:p>
      </dgm:t>
    </dgm:pt>
    <dgm:pt modelId="{7206C5CE-5FFD-41F3-A0A9-DC5602C6312D}" type="sibTrans" cxnId="{63B6C40A-26F0-4EFB-8F27-9A6C4A377834}">
      <dgm:prSet/>
      <dgm:spPr/>
      <dgm:t>
        <a:bodyPr/>
        <a:lstStyle/>
        <a:p>
          <a:endParaRPr lang="ru-RU" sz="1100"/>
        </a:p>
      </dgm:t>
    </dgm:pt>
    <dgm:pt modelId="{AD73C942-2AAE-4E36-A23C-08CBA5A29EC2}" type="pres">
      <dgm:prSet presAssocID="{71A330DC-F97C-4CF3-8B29-4E72524D57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15544FD-363D-424B-86C8-91901E244EE1}" type="pres">
      <dgm:prSet presAssocID="{BC1CA9B5-05A6-47D3-8630-E0DFB26F6F3B}" presName="hierRoot1" presStyleCnt="0"/>
      <dgm:spPr/>
    </dgm:pt>
    <dgm:pt modelId="{2FAB0957-E4E2-4261-BAAF-0E2D56513FDE}" type="pres">
      <dgm:prSet presAssocID="{BC1CA9B5-05A6-47D3-8630-E0DFB26F6F3B}" presName="composite" presStyleCnt="0"/>
      <dgm:spPr/>
    </dgm:pt>
    <dgm:pt modelId="{46A8B204-60D9-4BB2-876F-58052917ED38}" type="pres">
      <dgm:prSet presAssocID="{BC1CA9B5-05A6-47D3-8630-E0DFB26F6F3B}" presName="background" presStyleLbl="node0" presStyleIdx="0" presStyleCnt="1"/>
      <dgm:spPr/>
    </dgm:pt>
    <dgm:pt modelId="{3BD1911E-4F64-4885-B382-B387004311A1}" type="pres">
      <dgm:prSet presAssocID="{BC1CA9B5-05A6-47D3-8630-E0DFB26F6F3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1019B6C-D38F-4D04-91A5-991BF7914C90}" type="pres">
      <dgm:prSet presAssocID="{BC1CA9B5-05A6-47D3-8630-E0DFB26F6F3B}" presName="hierChild2" presStyleCnt="0"/>
      <dgm:spPr/>
    </dgm:pt>
    <dgm:pt modelId="{948C8A52-D8B5-45EC-BDBE-7A23568EBAF1}" type="pres">
      <dgm:prSet presAssocID="{7AA2E456-5EE6-45EC-AED3-799EE1C39903}" presName="Name10" presStyleLbl="parChTrans1D2" presStyleIdx="0" presStyleCnt="2"/>
      <dgm:spPr/>
      <dgm:t>
        <a:bodyPr/>
        <a:lstStyle/>
        <a:p>
          <a:endParaRPr lang="ru-RU"/>
        </a:p>
      </dgm:t>
    </dgm:pt>
    <dgm:pt modelId="{FF32A974-43F6-4DA6-BB42-16DD5FF3059C}" type="pres">
      <dgm:prSet presAssocID="{ACFCA2C2-DE79-492A-9E40-0E3D71AA6CA8}" presName="hierRoot2" presStyleCnt="0"/>
      <dgm:spPr/>
    </dgm:pt>
    <dgm:pt modelId="{9F792A32-ABC4-4A26-8A15-B81BF1936B8E}" type="pres">
      <dgm:prSet presAssocID="{ACFCA2C2-DE79-492A-9E40-0E3D71AA6CA8}" presName="composite2" presStyleCnt="0"/>
      <dgm:spPr/>
    </dgm:pt>
    <dgm:pt modelId="{D8640A34-5CE6-4064-AFE0-2CF185517D1C}" type="pres">
      <dgm:prSet presAssocID="{ACFCA2C2-DE79-492A-9E40-0E3D71AA6CA8}" presName="background2" presStyleLbl="node2" presStyleIdx="0" presStyleCnt="2"/>
      <dgm:spPr/>
    </dgm:pt>
    <dgm:pt modelId="{99D81CB6-390B-4500-9987-501FF428F168}" type="pres">
      <dgm:prSet presAssocID="{ACFCA2C2-DE79-492A-9E40-0E3D71AA6CA8}" presName="text2" presStyleLbl="fgAcc2" presStyleIdx="0" presStyleCnt="2" custScaleX="121708" custScaleY="10192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E7B7ED-0B7D-43C2-87B4-5ECB87B46846}" type="pres">
      <dgm:prSet presAssocID="{ACFCA2C2-DE79-492A-9E40-0E3D71AA6CA8}" presName="hierChild3" presStyleCnt="0"/>
      <dgm:spPr/>
    </dgm:pt>
    <dgm:pt modelId="{CDD89D4F-91DF-4B7A-843A-93BB00358B68}" type="pres">
      <dgm:prSet presAssocID="{69A63EE2-6EB3-468E-A7A4-1D4499BA7CC0}" presName="Name17" presStyleLbl="parChTrans1D3" presStyleIdx="0" presStyleCnt="2"/>
      <dgm:spPr/>
      <dgm:t>
        <a:bodyPr/>
        <a:lstStyle/>
        <a:p>
          <a:endParaRPr lang="ru-RU"/>
        </a:p>
      </dgm:t>
    </dgm:pt>
    <dgm:pt modelId="{07F2A589-D2ED-499F-8885-4E9063F8673E}" type="pres">
      <dgm:prSet presAssocID="{B5D35325-976E-41EA-93A9-A60B54BD04B8}" presName="hierRoot3" presStyleCnt="0"/>
      <dgm:spPr/>
    </dgm:pt>
    <dgm:pt modelId="{31B181F5-35CD-455D-8748-A4123352AD61}" type="pres">
      <dgm:prSet presAssocID="{B5D35325-976E-41EA-93A9-A60B54BD04B8}" presName="composite3" presStyleCnt="0"/>
      <dgm:spPr/>
    </dgm:pt>
    <dgm:pt modelId="{46933C35-CBA4-4BEC-A45E-819E2EF839FB}" type="pres">
      <dgm:prSet presAssocID="{B5D35325-976E-41EA-93A9-A60B54BD04B8}" presName="background3" presStyleLbl="node3" presStyleIdx="0" presStyleCnt="2"/>
      <dgm:spPr/>
    </dgm:pt>
    <dgm:pt modelId="{332132CE-F57E-48E9-81B0-0127A7869DB5}" type="pres">
      <dgm:prSet presAssocID="{B5D35325-976E-41EA-93A9-A60B54BD04B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384E36-2D02-4715-8A10-D218E1003B46}" type="pres">
      <dgm:prSet presAssocID="{B5D35325-976E-41EA-93A9-A60B54BD04B8}" presName="hierChild4" presStyleCnt="0"/>
      <dgm:spPr/>
    </dgm:pt>
    <dgm:pt modelId="{CF4E14FC-8ECA-4441-83FF-A39A9B37889C}" type="pres">
      <dgm:prSet presAssocID="{28643694-DF1A-43BF-A79E-612A2013BFCC}" presName="Name23" presStyleLbl="parChTrans1D4" presStyleIdx="0" presStyleCnt="1"/>
      <dgm:spPr/>
      <dgm:t>
        <a:bodyPr/>
        <a:lstStyle/>
        <a:p>
          <a:endParaRPr lang="ru-RU"/>
        </a:p>
      </dgm:t>
    </dgm:pt>
    <dgm:pt modelId="{D2C1EA86-00DB-4817-97A2-06F062B74113}" type="pres">
      <dgm:prSet presAssocID="{A72288D1-1737-4819-885F-B7FA914ADCA5}" presName="hierRoot4" presStyleCnt="0"/>
      <dgm:spPr/>
    </dgm:pt>
    <dgm:pt modelId="{B1842361-579B-4FBD-926B-DFF0570BB68C}" type="pres">
      <dgm:prSet presAssocID="{A72288D1-1737-4819-885F-B7FA914ADCA5}" presName="composite4" presStyleCnt="0"/>
      <dgm:spPr/>
    </dgm:pt>
    <dgm:pt modelId="{97EBCA1D-C68D-4723-A4E5-3D6725701AF6}" type="pres">
      <dgm:prSet presAssocID="{A72288D1-1737-4819-885F-B7FA914ADCA5}" presName="background4" presStyleLbl="node4" presStyleIdx="0" presStyleCnt="1"/>
      <dgm:spPr>
        <a:solidFill>
          <a:srgbClr val="FF0000"/>
        </a:solidFill>
      </dgm:spPr>
    </dgm:pt>
    <dgm:pt modelId="{DCF785C7-938F-4DF0-9902-3614ADBF427F}" type="pres">
      <dgm:prSet presAssocID="{A72288D1-1737-4819-885F-B7FA914ADCA5}" presName="text4" presStyleLbl="fgAcc4" presStyleIdx="0" presStyleCnt="1" custScaleX="196562" custScaleY="12004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380F93D-B0D9-4B62-84E0-2AA3E7183FDF}" type="pres">
      <dgm:prSet presAssocID="{A72288D1-1737-4819-885F-B7FA914ADCA5}" presName="hierChild5" presStyleCnt="0"/>
      <dgm:spPr/>
    </dgm:pt>
    <dgm:pt modelId="{A0782702-66E4-4245-B13D-E044BBA0B674}" type="pres">
      <dgm:prSet presAssocID="{8F674340-461E-497F-9778-2AC27EB77486}" presName="Name10" presStyleLbl="parChTrans1D2" presStyleIdx="1" presStyleCnt="2"/>
      <dgm:spPr/>
      <dgm:t>
        <a:bodyPr/>
        <a:lstStyle/>
        <a:p>
          <a:endParaRPr lang="ru-RU"/>
        </a:p>
      </dgm:t>
    </dgm:pt>
    <dgm:pt modelId="{5E07291E-7014-4C52-8131-D6A32505EA5E}" type="pres">
      <dgm:prSet presAssocID="{7CD1B3CE-8A3F-4CA5-87DB-C67D6AB9E0FD}" presName="hierRoot2" presStyleCnt="0"/>
      <dgm:spPr/>
    </dgm:pt>
    <dgm:pt modelId="{15554919-9FE7-4671-A276-80726BE179A0}" type="pres">
      <dgm:prSet presAssocID="{7CD1B3CE-8A3F-4CA5-87DB-C67D6AB9E0FD}" presName="composite2" presStyleCnt="0"/>
      <dgm:spPr/>
    </dgm:pt>
    <dgm:pt modelId="{E74DA992-3029-4D8F-B2C8-623221CA2AC9}" type="pres">
      <dgm:prSet presAssocID="{7CD1B3CE-8A3F-4CA5-87DB-C67D6AB9E0FD}" presName="background2" presStyleLbl="node2" presStyleIdx="1" presStyleCnt="2"/>
      <dgm:spPr/>
    </dgm:pt>
    <dgm:pt modelId="{7B1BED91-E1B9-4ABD-B558-A1C05AFA5B03}" type="pres">
      <dgm:prSet presAssocID="{7CD1B3CE-8A3F-4CA5-87DB-C67D6AB9E0FD}" presName="text2" presStyleLbl="fgAcc2" presStyleIdx="1" presStyleCnt="2" custScaleX="122212" custScaleY="9934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8D08882-8D49-40AE-B439-CBBA55034F08}" type="pres">
      <dgm:prSet presAssocID="{7CD1B3CE-8A3F-4CA5-87DB-C67D6AB9E0FD}" presName="hierChild3" presStyleCnt="0"/>
      <dgm:spPr/>
    </dgm:pt>
    <dgm:pt modelId="{481C460E-9AEE-4808-AE13-7AE6DE166C22}" type="pres">
      <dgm:prSet presAssocID="{CBDF6907-36BA-4D05-AB9D-880A75A2543F}" presName="Name17" presStyleLbl="parChTrans1D3" presStyleIdx="1" presStyleCnt="2"/>
      <dgm:spPr/>
      <dgm:t>
        <a:bodyPr/>
        <a:lstStyle/>
        <a:p>
          <a:endParaRPr lang="ru-RU"/>
        </a:p>
      </dgm:t>
    </dgm:pt>
    <dgm:pt modelId="{3C3886E8-9569-4A81-80AF-8DF3DE2B517D}" type="pres">
      <dgm:prSet presAssocID="{93F9161D-7AF4-427C-BA7E-53A15633962A}" presName="hierRoot3" presStyleCnt="0"/>
      <dgm:spPr/>
    </dgm:pt>
    <dgm:pt modelId="{B975DCA1-05C4-4A19-A87A-880EEDB171C4}" type="pres">
      <dgm:prSet presAssocID="{93F9161D-7AF4-427C-BA7E-53A15633962A}" presName="composite3" presStyleCnt="0"/>
      <dgm:spPr/>
    </dgm:pt>
    <dgm:pt modelId="{9CB7CAEF-FEB9-4728-BD00-7AA4C99915DD}" type="pres">
      <dgm:prSet presAssocID="{93F9161D-7AF4-427C-BA7E-53A15633962A}" presName="background3" presStyleLbl="node3" presStyleIdx="1" presStyleCnt="2"/>
      <dgm:spPr>
        <a:solidFill>
          <a:srgbClr val="FF0000"/>
        </a:solidFill>
      </dgm:spPr>
    </dgm:pt>
    <dgm:pt modelId="{9761BBF1-BD0E-4725-A32E-BA8ECA352B03}" type="pres">
      <dgm:prSet presAssocID="{93F9161D-7AF4-427C-BA7E-53A15633962A}" presName="text3" presStyleLbl="fgAcc3" presStyleIdx="1" presStyleCnt="2" custScaleX="227065" custScaleY="142066" custLinFactNeighborX="1994" custLinFactNeighborY="-666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20F034D-8647-47CC-847C-37582F34B921}" type="pres">
      <dgm:prSet presAssocID="{93F9161D-7AF4-427C-BA7E-53A15633962A}" presName="hierChild4" presStyleCnt="0"/>
      <dgm:spPr/>
    </dgm:pt>
  </dgm:ptLst>
  <dgm:cxnLst>
    <dgm:cxn modelId="{C95EF6BB-A59E-4571-A186-653DBD5F878E}" type="presOf" srcId="{71A330DC-F97C-4CF3-8B29-4E72524D5723}" destId="{AD73C942-2AAE-4E36-A23C-08CBA5A29EC2}" srcOrd="0" destOrd="0" presId="urn:microsoft.com/office/officeart/2005/8/layout/hierarchy1"/>
    <dgm:cxn modelId="{6C866305-E3CC-4CDA-977D-EC351B27D307}" srcId="{B5D35325-976E-41EA-93A9-A60B54BD04B8}" destId="{A72288D1-1737-4819-885F-B7FA914ADCA5}" srcOrd="0" destOrd="0" parTransId="{28643694-DF1A-43BF-A79E-612A2013BFCC}" sibTransId="{1F1C1F0C-77C1-4D81-A782-AF68939CF921}"/>
    <dgm:cxn modelId="{2E93B660-CEE2-41FD-9103-716DE1AB25A9}" type="presOf" srcId="{8F674340-461E-497F-9778-2AC27EB77486}" destId="{A0782702-66E4-4245-B13D-E044BBA0B674}" srcOrd="0" destOrd="0" presId="urn:microsoft.com/office/officeart/2005/8/layout/hierarchy1"/>
    <dgm:cxn modelId="{63B6C40A-26F0-4EFB-8F27-9A6C4A377834}" srcId="{7CD1B3CE-8A3F-4CA5-87DB-C67D6AB9E0FD}" destId="{93F9161D-7AF4-427C-BA7E-53A15633962A}" srcOrd="0" destOrd="0" parTransId="{CBDF6907-36BA-4D05-AB9D-880A75A2543F}" sibTransId="{7206C5CE-5FFD-41F3-A0A9-DC5602C6312D}"/>
    <dgm:cxn modelId="{6E7509DF-1ED0-4187-BB8D-971313B4E7F4}" type="presOf" srcId="{A72288D1-1737-4819-885F-B7FA914ADCA5}" destId="{DCF785C7-938F-4DF0-9902-3614ADBF427F}" srcOrd="0" destOrd="0" presId="urn:microsoft.com/office/officeart/2005/8/layout/hierarchy1"/>
    <dgm:cxn modelId="{0288B7B5-9F8A-4414-9E73-90A176F60E03}" type="presOf" srcId="{93F9161D-7AF4-427C-BA7E-53A15633962A}" destId="{9761BBF1-BD0E-4725-A32E-BA8ECA352B03}" srcOrd="0" destOrd="0" presId="urn:microsoft.com/office/officeart/2005/8/layout/hierarchy1"/>
    <dgm:cxn modelId="{9EB88E77-B716-4AD4-AC2F-2E32864A8233}" srcId="{71A330DC-F97C-4CF3-8B29-4E72524D5723}" destId="{BC1CA9B5-05A6-47D3-8630-E0DFB26F6F3B}" srcOrd="0" destOrd="0" parTransId="{EAD181FF-16F0-4591-9176-8EB5678EB531}" sibTransId="{088E76EE-6B9B-40DA-84DC-CDDB0C51857C}"/>
    <dgm:cxn modelId="{66FA1A0A-70B7-420A-ABD1-62522738D281}" type="presOf" srcId="{ACFCA2C2-DE79-492A-9E40-0E3D71AA6CA8}" destId="{99D81CB6-390B-4500-9987-501FF428F168}" srcOrd="0" destOrd="0" presId="urn:microsoft.com/office/officeart/2005/8/layout/hierarchy1"/>
    <dgm:cxn modelId="{5DF1C1AD-0434-475B-B95C-65CCB62BE06B}" srcId="{BC1CA9B5-05A6-47D3-8630-E0DFB26F6F3B}" destId="{ACFCA2C2-DE79-492A-9E40-0E3D71AA6CA8}" srcOrd="0" destOrd="0" parTransId="{7AA2E456-5EE6-45EC-AED3-799EE1C39903}" sibTransId="{7E960DD4-F203-4568-B80C-89FAD116A94E}"/>
    <dgm:cxn modelId="{F0520CEF-5954-4077-9BE0-060D69756E6C}" type="presOf" srcId="{7CD1B3CE-8A3F-4CA5-87DB-C67D6AB9E0FD}" destId="{7B1BED91-E1B9-4ABD-B558-A1C05AFA5B03}" srcOrd="0" destOrd="0" presId="urn:microsoft.com/office/officeart/2005/8/layout/hierarchy1"/>
    <dgm:cxn modelId="{E331EEAF-11A9-4287-AE5F-62E65F5A668E}" type="presOf" srcId="{BC1CA9B5-05A6-47D3-8630-E0DFB26F6F3B}" destId="{3BD1911E-4F64-4885-B382-B387004311A1}" srcOrd="0" destOrd="0" presId="urn:microsoft.com/office/officeart/2005/8/layout/hierarchy1"/>
    <dgm:cxn modelId="{B57C9874-4060-42A8-9A20-527A1130C011}" srcId="{ACFCA2C2-DE79-492A-9E40-0E3D71AA6CA8}" destId="{B5D35325-976E-41EA-93A9-A60B54BD04B8}" srcOrd="0" destOrd="0" parTransId="{69A63EE2-6EB3-468E-A7A4-1D4499BA7CC0}" sibTransId="{339742A5-AB95-4495-95F0-A34D3638C86D}"/>
    <dgm:cxn modelId="{FB0FA928-C330-442D-A795-2FD734636B4E}" type="presOf" srcId="{7AA2E456-5EE6-45EC-AED3-799EE1C39903}" destId="{948C8A52-D8B5-45EC-BDBE-7A23568EBAF1}" srcOrd="0" destOrd="0" presId="urn:microsoft.com/office/officeart/2005/8/layout/hierarchy1"/>
    <dgm:cxn modelId="{68DABED4-2308-4015-B82B-28618549C238}" type="presOf" srcId="{69A63EE2-6EB3-468E-A7A4-1D4499BA7CC0}" destId="{CDD89D4F-91DF-4B7A-843A-93BB00358B68}" srcOrd="0" destOrd="0" presId="urn:microsoft.com/office/officeart/2005/8/layout/hierarchy1"/>
    <dgm:cxn modelId="{18725E29-413D-4CFF-8821-440CFFC77B10}" type="presOf" srcId="{CBDF6907-36BA-4D05-AB9D-880A75A2543F}" destId="{481C460E-9AEE-4808-AE13-7AE6DE166C22}" srcOrd="0" destOrd="0" presId="urn:microsoft.com/office/officeart/2005/8/layout/hierarchy1"/>
    <dgm:cxn modelId="{A2C8CB31-047F-457B-B316-070E2D247BD4}" type="presOf" srcId="{28643694-DF1A-43BF-A79E-612A2013BFCC}" destId="{CF4E14FC-8ECA-4441-83FF-A39A9B37889C}" srcOrd="0" destOrd="0" presId="urn:microsoft.com/office/officeart/2005/8/layout/hierarchy1"/>
    <dgm:cxn modelId="{22AF9F83-30DC-4354-B2BA-F6638339800C}" type="presOf" srcId="{B5D35325-976E-41EA-93A9-A60B54BD04B8}" destId="{332132CE-F57E-48E9-81B0-0127A7869DB5}" srcOrd="0" destOrd="0" presId="urn:microsoft.com/office/officeart/2005/8/layout/hierarchy1"/>
    <dgm:cxn modelId="{AE287A7A-70A1-4A92-8E09-A558F5BD90BB}" srcId="{BC1CA9B5-05A6-47D3-8630-E0DFB26F6F3B}" destId="{7CD1B3CE-8A3F-4CA5-87DB-C67D6AB9E0FD}" srcOrd="1" destOrd="0" parTransId="{8F674340-461E-497F-9778-2AC27EB77486}" sibTransId="{022EC125-49BB-47B2-A339-3BD28F8D13C3}"/>
    <dgm:cxn modelId="{A379671C-01D3-444D-A92F-284BEE09F1C1}" type="presParOf" srcId="{AD73C942-2AAE-4E36-A23C-08CBA5A29EC2}" destId="{B15544FD-363D-424B-86C8-91901E244EE1}" srcOrd="0" destOrd="0" presId="urn:microsoft.com/office/officeart/2005/8/layout/hierarchy1"/>
    <dgm:cxn modelId="{A4AB198F-E8FD-4E20-9691-DCFBB655DC51}" type="presParOf" srcId="{B15544FD-363D-424B-86C8-91901E244EE1}" destId="{2FAB0957-E4E2-4261-BAAF-0E2D56513FDE}" srcOrd="0" destOrd="0" presId="urn:microsoft.com/office/officeart/2005/8/layout/hierarchy1"/>
    <dgm:cxn modelId="{D81C2875-AA7D-4A6B-9848-1EC45E3C7D7C}" type="presParOf" srcId="{2FAB0957-E4E2-4261-BAAF-0E2D56513FDE}" destId="{46A8B204-60D9-4BB2-876F-58052917ED38}" srcOrd="0" destOrd="0" presId="urn:microsoft.com/office/officeart/2005/8/layout/hierarchy1"/>
    <dgm:cxn modelId="{82753E8D-D0EE-42FA-A5E5-28869FC1EF7A}" type="presParOf" srcId="{2FAB0957-E4E2-4261-BAAF-0E2D56513FDE}" destId="{3BD1911E-4F64-4885-B382-B387004311A1}" srcOrd="1" destOrd="0" presId="urn:microsoft.com/office/officeart/2005/8/layout/hierarchy1"/>
    <dgm:cxn modelId="{CBA2E3E1-B62E-4863-B943-10D6A997FF9B}" type="presParOf" srcId="{B15544FD-363D-424B-86C8-91901E244EE1}" destId="{F1019B6C-D38F-4D04-91A5-991BF7914C90}" srcOrd="1" destOrd="0" presId="urn:microsoft.com/office/officeart/2005/8/layout/hierarchy1"/>
    <dgm:cxn modelId="{9FF2690E-753F-434F-9A90-529A555007C0}" type="presParOf" srcId="{F1019B6C-D38F-4D04-91A5-991BF7914C90}" destId="{948C8A52-D8B5-45EC-BDBE-7A23568EBAF1}" srcOrd="0" destOrd="0" presId="urn:microsoft.com/office/officeart/2005/8/layout/hierarchy1"/>
    <dgm:cxn modelId="{B4A7268A-9860-4F9E-9E0F-42F53CBAF6C7}" type="presParOf" srcId="{F1019B6C-D38F-4D04-91A5-991BF7914C90}" destId="{FF32A974-43F6-4DA6-BB42-16DD5FF3059C}" srcOrd="1" destOrd="0" presId="urn:microsoft.com/office/officeart/2005/8/layout/hierarchy1"/>
    <dgm:cxn modelId="{19A2D12F-8032-4D7F-A9A8-C3290D08AD4A}" type="presParOf" srcId="{FF32A974-43F6-4DA6-BB42-16DD5FF3059C}" destId="{9F792A32-ABC4-4A26-8A15-B81BF1936B8E}" srcOrd="0" destOrd="0" presId="urn:microsoft.com/office/officeart/2005/8/layout/hierarchy1"/>
    <dgm:cxn modelId="{30A28D1C-4971-4198-AD35-1499011A428A}" type="presParOf" srcId="{9F792A32-ABC4-4A26-8A15-B81BF1936B8E}" destId="{D8640A34-5CE6-4064-AFE0-2CF185517D1C}" srcOrd="0" destOrd="0" presId="urn:microsoft.com/office/officeart/2005/8/layout/hierarchy1"/>
    <dgm:cxn modelId="{3A91A058-140F-45BB-8D3A-5B843DD483F8}" type="presParOf" srcId="{9F792A32-ABC4-4A26-8A15-B81BF1936B8E}" destId="{99D81CB6-390B-4500-9987-501FF428F168}" srcOrd="1" destOrd="0" presId="urn:microsoft.com/office/officeart/2005/8/layout/hierarchy1"/>
    <dgm:cxn modelId="{EA8C391A-A77B-4132-8668-5C9E05B8E1E8}" type="presParOf" srcId="{FF32A974-43F6-4DA6-BB42-16DD5FF3059C}" destId="{1AE7B7ED-0B7D-43C2-87B4-5ECB87B46846}" srcOrd="1" destOrd="0" presId="urn:microsoft.com/office/officeart/2005/8/layout/hierarchy1"/>
    <dgm:cxn modelId="{B075E94B-5F28-434B-8AA8-FA4ED8E97C79}" type="presParOf" srcId="{1AE7B7ED-0B7D-43C2-87B4-5ECB87B46846}" destId="{CDD89D4F-91DF-4B7A-843A-93BB00358B68}" srcOrd="0" destOrd="0" presId="urn:microsoft.com/office/officeart/2005/8/layout/hierarchy1"/>
    <dgm:cxn modelId="{850125B3-5C8A-4A0F-A9FD-46709418EE19}" type="presParOf" srcId="{1AE7B7ED-0B7D-43C2-87B4-5ECB87B46846}" destId="{07F2A589-D2ED-499F-8885-4E9063F8673E}" srcOrd="1" destOrd="0" presId="urn:microsoft.com/office/officeart/2005/8/layout/hierarchy1"/>
    <dgm:cxn modelId="{99B0910A-8CA3-4817-B54A-DAC0702BB16E}" type="presParOf" srcId="{07F2A589-D2ED-499F-8885-4E9063F8673E}" destId="{31B181F5-35CD-455D-8748-A4123352AD61}" srcOrd="0" destOrd="0" presId="urn:microsoft.com/office/officeart/2005/8/layout/hierarchy1"/>
    <dgm:cxn modelId="{40B81851-C96C-4DA8-9BC6-FECB4679E05F}" type="presParOf" srcId="{31B181F5-35CD-455D-8748-A4123352AD61}" destId="{46933C35-CBA4-4BEC-A45E-819E2EF839FB}" srcOrd="0" destOrd="0" presId="urn:microsoft.com/office/officeart/2005/8/layout/hierarchy1"/>
    <dgm:cxn modelId="{F57ED49E-61D0-4B59-B413-E377502E6785}" type="presParOf" srcId="{31B181F5-35CD-455D-8748-A4123352AD61}" destId="{332132CE-F57E-48E9-81B0-0127A7869DB5}" srcOrd="1" destOrd="0" presId="urn:microsoft.com/office/officeart/2005/8/layout/hierarchy1"/>
    <dgm:cxn modelId="{2CC4B487-C832-41B8-827C-2FE8145B2491}" type="presParOf" srcId="{07F2A589-D2ED-499F-8885-4E9063F8673E}" destId="{DB384E36-2D02-4715-8A10-D218E1003B46}" srcOrd="1" destOrd="0" presId="urn:microsoft.com/office/officeart/2005/8/layout/hierarchy1"/>
    <dgm:cxn modelId="{D977A7ED-1AA5-411A-900A-311A9C876164}" type="presParOf" srcId="{DB384E36-2D02-4715-8A10-D218E1003B46}" destId="{CF4E14FC-8ECA-4441-83FF-A39A9B37889C}" srcOrd="0" destOrd="0" presId="urn:microsoft.com/office/officeart/2005/8/layout/hierarchy1"/>
    <dgm:cxn modelId="{EF5F25EC-5C35-4826-B588-3E9D950BC7B2}" type="presParOf" srcId="{DB384E36-2D02-4715-8A10-D218E1003B46}" destId="{D2C1EA86-00DB-4817-97A2-06F062B74113}" srcOrd="1" destOrd="0" presId="urn:microsoft.com/office/officeart/2005/8/layout/hierarchy1"/>
    <dgm:cxn modelId="{9DD2B5F6-E842-4E7C-B69E-3806679C7A99}" type="presParOf" srcId="{D2C1EA86-00DB-4817-97A2-06F062B74113}" destId="{B1842361-579B-4FBD-926B-DFF0570BB68C}" srcOrd="0" destOrd="0" presId="urn:microsoft.com/office/officeart/2005/8/layout/hierarchy1"/>
    <dgm:cxn modelId="{2BD93983-ED62-4626-928D-60AC98CCB6CB}" type="presParOf" srcId="{B1842361-579B-4FBD-926B-DFF0570BB68C}" destId="{97EBCA1D-C68D-4723-A4E5-3D6725701AF6}" srcOrd="0" destOrd="0" presId="urn:microsoft.com/office/officeart/2005/8/layout/hierarchy1"/>
    <dgm:cxn modelId="{07A8DC61-1A71-4D43-B380-00E0F5946585}" type="presParOf" srcId="{B1842361-579B-4FBD-926B-DFF0570BB68C}" destId="{DCF785C7-938F-4DF0-9902-3614ADBF427F}" srcOrd="1" destOrd="0" presId="urn:microsoft.com/office/officeart/2005/8/layout/hierarchy1"/>
    <dgm:cxn modelId="{0C783CA9-D30E-4406-8725-E58AF988DDAB}" type="presParOf" srcId="{D2C1EA86-00DB-4817-97A2-06F062B74113}" destId="{0380F93D-B0D9-4B62-84E0-2AA3E7183FDF}" srcOrd="1" destOrd="0" presId="urn:microsoft.com/office/officeart/2005/8/layout/hierarchy1"/>
    <dgm:cxn modelId="{32B543DE-62D1-482D-8E0C-C9A53777BC63}" type="presParOf" srcId="{F1019B6C-D38F-4D04-91A5-991BF7914C90}" destId="{A0782702-66E4-4245-B13D-E044BBA0B674}" srcOrd="2" destOrd="0" presId="urn:microsoft.com/office/officeart/2005/8/layout/hierarchy1"/>
    <dgm:cxn modelId="{11212A62-8E0E-4593-BA0A-623A7E1FC4BA}" type="presParOf" srcId="{F1019B6C-D38F-4D04-91A5-991BF7914C90}" destId="{5E07291E-7014-4C52-8131-D6A32505EA5E}" srcOrd="3" destOrd="0" presId="urn:microsoft.com/office/officeart/2005/8/layout/hierarchy1"/>
    <dgm:cxn modelId="{520DF2AF-9DEC-4F6A-95F5-82556C7F85B9}" type="presParOf" srcId="{5E07291E-7014-4C52-8131-D6A32505EA5E}" destId="{15554919-9FE7-4671-A276-80726BE179A0}" srcOrd="0" destOrd="0" presId="urn:microsoft.com/office/officeart/2005/8/layout/hierarchy1"/>
    <dgm:cxn modelId="{3DE8AF27-E4F4-49A2-A6E7-6E81EE5CF7A8}" type="presParOf" srcId="{15554919-9FE7-4671-A276-80726BE179A0}" destId="{E74DA992-3029-4D8F-B2C8-623221CA2AC9}" srcOrd="0" destOrd="0" presId="urn:microsoft.com/office/officeart/2005/8/layout/hierarchy1"/>
    <dgm:cxn modelId="{ED87B74B-FC86-4A05-993A-E01FE8A2EFB4}" type="presParOf" srcId="{15554919-9FE7-4671-A276-80726BE179A0}" destId="{7B1BED91-E1B9-4ABD-B558-A1C05AFA5B03}" srcOrd="1" destOrd="0" presId="urn:microsoft.com/office/officeart/2005/8/layout/hierarchy1"/>
    <dgm:cxn modelId="{23F6767B-1423-4EBE-A11B-30518711C008}" type="presParOf" srcId="{5E07291E-7014-4C52-8131-D6A32505EA5E}" destId="{A8D08882-8D49-40AE-B439-CBBA55034F08}" srcOrd="1" destOrd="0" presId="urn:microsoft.com/office/officeart/2005/8/layout/hierarchy1"/>
    <dgm:cxn modelId="{115ED908-488B-45EC-8AA7-F597242BF7BD}" type="presParOf" srcId="{A8D08882-8D49-40AE-B439-CBBA55034F08}" destId="{481C460E-9AEE-4808-AE13-7AE6DE166C22}" srcOrd="0" destOrd="0" presId="urn:microsoft.com/office/officeart/2005/8/layout/hierarchy1"/>
    <dgm:cxn modelId="{E640B738-C8A4-4084-8A31-7FB0C3B0171C}" type="presParOf" srcId="{A8D08882-8D49-40AE-B439-CBBA55034F08}" destId="{3C3886E8-9569-4A81-80AF-8DF3DE2B517D}" srcOrd="1" destOrd="0" presId="urn:microsoft.com/office/officeart/2005/8/layout/hierarchy1"/>
    <dgm:cxn modelId="{DD95A0EB-6BB9-4DA3-80AE-49D7922365F2}" type="presParOf" srcId="{3C3886E8-9569-4A81-80AF-8DF3DE2B517D}" destId="{B975DCA1-05C4-4A19-A87A-880EEDB171C4}" srcOrd="0" destOrd="0" presId="urn:microsoft.com/office/officeart/2005/8/layout/hierarchy1"/>
    <dgm:cxn modelId="{7606A161-1A46-499D-9B64-15AB471309CC}" type="presParOf" srcId="{B975DCA1-05C4-4A19-A87A-880EEDB171C4}" destId="{9CB7CAEF-FEB9-4728-BD00-7AA4C99915DD}" srcOrd="0" destOrd="0" presId="urn:microsoft.com/office/officeart/2005/8/layout/hierarchy1"/>
    <dgm:cxn modelId="{D94DC422-2750-4F3A-853D-BC66E02E4F38}" type="presParOf" srcId="{B975DCA1-05C4-4A19-A87A-880EEDB171C4}" destId="{9761BBF1-BD0E-4725-A32E-BA8ECA352B03}" srcOrd="1" destOrd="0" presId="urn:microsoft.com/office/officeart/2005/8/layout/hierarchy1"/>
    <dgm:cxn modelId="{25327AA0-5D0C-47D0-864E-94903D33AC51}" type="presParOf" srcId="{3C3886E8-9569-4A81-80AF-8DF3DE2B517D}" destId="{F20F034D-8647-47CC-847C-37582F34B9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C7F399-95CF-4268-BAC6-E9EA702D6BF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01EEB60-99BE-4CFB-BA01-A5CC6284E84F}">
      <dgm:prSet phldrT="[Текст]"/>
      <dgm:spPr/>
      <dgm:t>
        <a:bodyPr/>
        <a:lstStyle/>
        <a:p>
          <a:r>
            <a:rPr lang="ru-RU" dirty="0" smtClean="0"/>
            <a:t>КОДИРОВАНИЕ</a:t>
          </a:r>
          <a:endParaRPr lang="ru-RU" dirty="0"/>
        </a:p>
      </dgm:t>
    </dgm:pt>
    <dgm:pt modelId="{59843CCA-9DD2-4852-8E05-7AD2660488ED}" type="parTrans" cxnId="{86B4C87F-FAD5-411F-B04E-8B90094CFE68}">
      <dgm:prSet/>
      <dgm:spPr/>
      <dgm:t>
        <a:bodyPr/>
        <a:lstStyle/>
        <a:p>
          <a:endParaRPr lang="ru-RU"/>
        </a:p>
      </dgm:t>
    </dgm:pt>
    <dgm:pt modelId="{0A3A3953-CF77-4065-8BC7-8172B37F6B30}" type="sibTrans" cxnId="{86B4C87F-FAD5-411F-B04E-8B90094CFE68}">
      <dgm:prSet/>
      <dgm:spPr/>
      <dgm:t>
        <a:bodyPr/>
        <a:lstStyle/>
        <a:p>
          <a:endParaRPr lang="ru-RU"/>
        </a:p>
      </dgm:t>
    </dgm:pt>
    <dgm:pt modelId="{D751AD2A-F8DA-4EA3-A94A-7580192CE448}">
      <dgm:prSet phldrT="[Текст]"/>
      <dgm:spPr/>
      <dgm:t>
        <a:bodyPr/>
        <a:lstStyle/>
        <a:p>
          <a:r>
            <a:rPr lang="ru-RU" dirty="0" smtClean="0"/>
            <a:t>РАВНОМЕРНОЕ</a:t>
          </a:r>
          <a:endParaRPr lang="ru-RU" dirty="0"/>
        </a:p>
      </dgm:t>
    </dgm:pt>
    <dgm:pt modelId="{CE2C305E-7DF5-4D92-8280-13D2D7A0D57D}" type="parTrans" cxnId="{F5A64935-045F-4DAF-AE94-0D4ADE1EDA9F}">
      <dgm:prSet/>
      <dgm:spPr/>
      <dgm:t>
        <a:bodyPr/>
        <a:lstStyle/>
        <a:p>
          <a:endParaRPr lang="ru-RU"/>
        </a:p>
      </dgm:t>
    </dgm:pt>
    <dgm:pt modelId="{779FE4A2-FD10-4F28-BD0D-0DCCAC1BB6A8}" type="sibTrans" cxnId="{F5A64935-045F-4DAF-AE94-0D4ADE1EDA9F}">
      <dgm:prSet/>
      <dgm:spPr/>
      <dgm:t>
        <a:bodyPr/>
        <a:lstStyle/>
        <a:p>
          <a:endParaRPr lang="ru-RU"/>
        </a:p>
      </dgm:t>
    </dgm:pt>
    <dgm:pt modelId="{0126BF15-05A7-4026-A0D8-97FFB26015C3}">
      <dgm:prSet phldrT="[Текст]"/>
      <dgm:spPr/>
      <dgm:t>
        <a:bodyPr/>
        <a:lstStyle/>
        <a:p>
          <a:r>
            <a:rPr lang="ru-RU" dirty="0" smtClean="0"/>
            <a:t>ВСЕМ СИМВОЛАМ ИЗ ИСХОДНОГО АЛФАВИТА СТАВИТСЯ В СООТВЕТСТВИЕ ОДИНАКОЕ КОЛИЧЕСТВО СИМВОЛОВ НОВОГО АЛФАВИТА</a:t>
          </a:r>
          <a:endParaRPr lang="ru-RU" dirty="0"/>
        </a:p>
      </dgm:t>
    </dgm:pt>
    <dgm:pt modelId="{AA1AF798-794D-472A-A48F-5F17583BA68E}" type="parTrans" cxnId="{A0E77823-8CA3-4BA1-8AFE-978117B94BB5}">
      <dgm:prSet/>
      <dgm:spPr/>
      <dgm:t>
        <a:bodyPr/>
        <a:lstStyle/>
        <a:p>
          <a:endParaRPr lang="ru-RU"/>
        </a:p>
      </dgm:t>
    </dgm:pt>
    <dgm:pt modelId="{51D93D2D-0929-4BBC-9512-F58E7DCA64FB}" type="sibTrans" cxnId="{A0E77823-8CA3-4BA1-8AFE-978117B94BB5}">
      <dgm:prSet/>
      <dgm:spPr/>
      <dgm:t>
        <a:bodyPr/>
        <a:lstStyle/>
        <a:p>
          <a:endParaRPr lang="ru-RU"/>
        </a:p>
      </dgm:t>
    </dgm:pt>
    <dgm:pt modelId="{022FBA3C-8BD3-47CC-B4C8-81E4C9C1CFCC}">
      <dgm:prSet phldrT="[Текст]"/>
      <dgm:spPr/>
      <dgm:t>
        <a:bodyPr/>
        <a:lstStyle/>
        <a:p>
          <a:r>
            <a:rPr lang="ru-RU" dirty="0" smtClean="0"/>
            <a:t>ДВОИЧНОЕ КОДИРОВАНИЕ В ЭВМ</a:t>
          </a:r>
          <a:endParaRPr lang="ru-RU" dirty="0"/>
        </a:p>
      </dgm:t>
    </dgm:pt>
    <dgm:pt modelId="{1E4B943C-5F0C-42B6-9506-6D703C408B1D}" type="parTrans" cxnId="{5E2F802B-660A-49AB-A4B5-BB03D81544DA}">
      <dgm:prSet/>
      <dgm:spPr/>
      <dgm:t>
        <a:bodyPr/>
        <a:lstStyle/>
        <a:p>
          <a:endParaRPr lang="ru-RU"/>
        </a:p>
      </dgm:t>
    </dgm:pt>
    <dgm:pt modelId="{47FF0BAF-CEE9-485F-A0D8-33E1E2E18BED}" type="sibTrans" cxnId="{5E2F802B-660A-49AB-A4B5-BB03D81544DA}">
      <dgm:prSet/>
      <dgm:spPr/>
      <dgm:t>
        <a:bodyPr/>
        <a:lstStyle/>
        <a:p>
          <a:endParaRPr lang="ru-RU"/>
        </a:p>
      </dgm:t>
    </dgm:pt>
    <dgm:pt modelId="{D7E5F7DF-A9A0-46EF-B3DB-1F69372AB77B}">
      <dgm:prSet phldrT="[Текст]"/>
      <dgm:spPr/>
      <dgm:t>
        <a:bodyPr/>
        <a:lstStyle/>
        <a:p>
          <a:r>
            <a:rPr lang="ru-RU" dirty="0" smtClean="0"/>
            <a:t>НЕРАВНОМЕРНОЕ</a:t>
          </a:r>
          <a:endParaRPr lang="ru-RU" dirty="0"/>
        </a:p>
      </dgm:t>
    </dgm:pt>
    <dgm:pt modelId="{EFCCE372-05B6-43D3-8D01-8C0FF39A45C0}" type="parTrans" cxnId="{A60DD8E2-007E-43BE-8E2F-B1FE22A41820}">
      <dgm:prSet/>
      <dgm:spPr/>
      <dgm:t>
        <a:bodyPr/>
        <a:lstStyle/>
        <a:p>
          <a:endParaRPr lang="ru-RU"/>
        </a:p>
      </dgm:t>
    </dgm:pt>
    <dgm:pt modelId="{77BB83D8-850C-446D-8564-850E4C266AAB}" type="sibTrans" cxnId="{A60DD8E2-007E-43BE-8E2F-B1FE22A41820}">
      <dgm:prSet/>
      <dgm:spPr/>
      <dgm:t>
        <a:bodyPr/>
        <a:lstStyle/>
        <a:p>
          <a:endParaRPr lang="ru-RU"/>
        </a:p>
      </dgm:t>
    </dgm:pt>
    <dgm:pt modelId="{DF02075C-F723-4F3E-B707-B3A5181B6309}">
      <dgm:prSet phldrT="[Текст]"/>
      <dgm:spPr/>
      <dgm:t>
        <a:bodyPr/>
        <a:lstStyle/>
        <a:p>
          <a:r>
            <a:rPr lang="ru-RU" dirty="0" smtClean="0"/>
            <a:t>РАЗНЫМ СИМВОЛАМ ИЗ ИСХОДНОГО АЛФАВИТА СТАВИТСЯ В СООТВЕТСТВИЕ РАЗНОЕ КОЛИЧЕСТВО СИМВОЛОВ НОВОГО АЛФАВИТА</a:t>
          </a:r>
          <a:endParaRPr lang="ru-RU" dirty="0"/>
        </a:p>
      </dgm:t>
    </dgm:pt>
    <dgm:pt modelId="{0FBE3432-1A7B-4B2A-80CE-4D1D9C2025D1}" type="parTrans" cxnId="{9F89BCD1-DF08-42EA-B50C-1A34B9332B97}">
      <dgm:prSet/>
      <dgm:spPr/>
      <dgm:t>
        <a:bodyPr/>
        <a:lstStyle/>
        <a:p>
          <a:endParaRPr lang="ru-RU"/>
        </a:p>
      </dgm:t>
    </dgm:pt>
    <dgm:pt modelId="{6332765B-7C94-4666-AF95-A9C9EB96080A}" type="sibTrans" cxnId="{9F89BCD1-DF08-42EA-B50C-1A34B9332B97}">
      <dgm:prSet/>
      <dgm:spPr/>
      <dgm:t>
        <a:bodyPr/>
        <a:lstStyle/>
        <a:p>
          <a:endParaRPr lang="ru-RU"/>
        </a:p>
      </dgm:t>
    </dgm:pt>
    <dgm:pt modelId="{8F6DBBCE-6810-4B75-A614-94CD4D28D10D}">
      <dgm:prSet phldrT="[Текст]"/>
      <dgm:spPr/>
      <dgm:t>
        <a:bodyPr/>
        <a:lstStyle/>
        <a:p>
          <a:r>
            <a:rPr lang="ru-RU" dirty="0" smtClean="0"/>
            <a:t>АЗБУКА МОРЗЕ</a:t>
          </a:r>
          <a:endParaRPr lang="ru-RU" dirty="0"/>
        </a:p>
      </dgm:t>
    </dgm:pt>
    <dgm:pt modelId="{70923DD8-1B58-45D7-A5DA-87D4503022F1}" type="parTrans" cxnId="{AABC3B3A-483B-4590-A884-A348A84CF027}">
      <dgm:prSet/>
      <dgm:spPr/>
      <dgm:t>
        <a:bodyPr/>
        <a:lstStyle/>
        <a:p>
          <a:endParaRPr lang="ru-RU"/>
        </a:p>
      </dgm:t>
    </dgm:pt>
    <dgm:pt modelId="{152883B7-0B94-4F5E-AAEC-2C8A2A28E952}" type="sibTrans" cxnId="{AABC3B3A-483B-4590-A884-A348A84CF027}">
      <dgm:prSet/>
      <dgm:spPr/>
      <dgm:t>
        <a:bodyPr/>
        <a:lstStyle/>
        <a:p>
          <a:endParaRPr lang="ru-RU"/>
        </a:p>
      </dgm:t>
    </dgm:pt>
    <dgm:pt modelId="{A1574A53-1954-4FD4-85DB-9986C8484C53}" type="pres">
      <dgm:prSet presAssocID="{12C7F399-95CF-4268-BAC6-E9EA702D6B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A302255-81F7-4DBC-81CA-5EC5B05E3063}" type="pres">
      <dgm:prSet presAssocID="{E01EEB60-99BE-4CFB-BA01-A5CC6284E84F}" presName="hierRoot1" presStyleCnt="0"/>
      <dgm:spPr/>
    </dgm:pt>
    <dgm:pt modelId="{098102D6-420B-42BB-A673-616A81B19A09}" type="pres">
      <dgm:prSet presAssocID="{E01EEB60-99BE-4CFB-BA01-A5CC6284E84F}" presName="composite" presStyleCnt="0"/>
      <dgm:spPr/>
    </dgm:pt>
    <dgm:pt modelId="{03CA278E-985E-42F6-ABB5-A80E8239B43F}" type="pres">
      <dgm:prSet presAssocID="{E01EEB60-99BE-4CFB-BA01-A5CC6284E84F}" presName="background" presStyleLbl="node0" presStyleIdx="0" presStyleCnt="1"/>
      <dgm:spPr/>
    </dgm:pt>
    <dgm:pt modelId="{45665B5D-F37B-45BC-8B7A-D0928FC9F960}" type="pres">
      <dgm:prSet presAssocID="{E01EEB60-99BE-4CFB-BA01-A5CC6284E84F}" presName="text" presStyleLbl="fgAcc0" presStyleIdx="0" presStyleCnt="1" custScaleX="94455" custScaleY="5819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4567A78-DBE5-475B-A0AA-6F6612F40586}" type="pres">
      <dgm:prSet presAssocID="{E01EEB60-99BE-4CFB-BA01-A5CC6284E84F}" presName="hierChild2" presStyleCnt="0"/>
      <dgm:spPr/>
    </dgm:pt>
    <dgm:pt modelId="{D6CB6A31-0857-48B5-8E7F-73877F23FE9A}" type="pres">
      <dgm:prSet presAssocID="{CE2C305E-7DF5-4D92-8280-13D2D7A0D57D}" presName="Name10" presStyleLbl="parChTrans1D2" presStyleIdx="0" presStyleCnt="2"/>
      <dgm:spPr/>
      <dgm:t>
        <a:bodyPr/>
        <a:lstStyle/>
        <a:p>
          <a:endParaRPr lang="ru-RU"/>
        </a:p>
      </dgm:t>
    </dgm:pt>
    <dgm:pt modelId="{DAC8A3C7-B657-4243-B7A0-926556A5D29A}" type="pres">
      <dgm:prSet presAssocID="{D751AD2A-F8DA-4EA3-A94A-7580192CE448}" presName="hierRoot2" presStyleCnt="0"/>
      <dgm:spPr/>
    </dgm:pt>
    <dgm:pt modelId="{9878B6D7-23F1-4F3B-8A31-E173A98786A1}" type="pres">
      <dgm:prSet presAssocID="{D751AD2A-F8DA-4EA3-A94A-7580192CE448}" presName="composite2" presStyleCnt="0"/>
      <dgm:spPr/>
    </dgm:pt>
    <dgm:pt modelId="{6F538403-5648-43A1-8A14-C5D2E95DBD98}" type="pres">
      <dgm:prSet presAssocID="{D751AD2A-F8DA-4EA3-A94A-7580192CE448}" presName="background2" presStyleLbl="node2" presStyleIdx="0" presStyleCnt="2"/>
      <dgm:spPr/>
    </dgm:pt>
    <dgm:pt modelId="{2F2DF526-649C-45E6-81A6-B6A9EFD2F1CD}" type="pres">
      <dgm:prSet presAssocID="{D751AD2A-F8DA-4EA3-A94A-7580192CE448}" presName="text2" presStyleLbl="fgAcc2" presStyleIdx="0" presStyleCnt="2" custScaleX="100494" custScaleY="5813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142062A-BF5B-4C86-9982-4DB5DF251A9A}" type="pres">
      <dgm:prSet presAssocID="{D751AD2A-F8DA-4EA3-A94A-7580192CE448}" presName="hierChild3" presStyleCnt="0"/>
      <dgm:spPr/>
    </dgm:pt>
    <dgm:pt modelId="{09693E3F-A983-47FD-BF2D-1611D2769A46}" type="pres">
      <dgm:prSet presAssocID="{AA1AF798-794D-472A-A48F-5F17583BA68E}" presName="Name17" presStyleLbl="parChTrans1D3" presStyleIdx="0" presStyleCnt="2"/>
      <dgm:spPr/>
      <dgm:t>
        <a:bodyPr/>
        <a:lstStyle/>
        <a:p>
          <a:endParaRPr lang="ru-RU"/>
        </a:p>
      </dgm:t>
    </dgm:pt>
    <dgm:pt modelId="{598E0041-B688-459C-8F98-573C63677BC8}" type="pres">
      <dgm:prSet presAssocID="{0126BF15-05A7-4026-A0D8-97FFB26015C3}" presName="hierRoot3" presStyleCnt="0"/>
      <dgm:spPr/>
    </dgm:pt>
    <dgm:pt modelId="{50DB9DA9-74EE-4D28-89E5-FB2AE631D7F4}" type="pres">
      <dgm:prSet presAssocID="{0126BF15-05A7-4026-A0D8-97FFB26015C3}" presName="composite3" presStyleCnt="0"/>
      <dgm:spPr/>
    </dgm:pt>
    <dgm:pt modelId="{534CAFB2-4816-4F6C-8F3D-FE293EBB9658}" type="pres">
      <dgm:prSet presAssocID="{0126BF15-05A7-4026-A0D8-97FFB26015C3}" presName="background3" presStyleLbl="node3" presStyleIdx="0" presStyleCnt="2"/>
      <dgm:spPr/>
    </dgm:pt>
    <dgm:pt modelId="{A80D57DC-439D-4001-BE55-4485B40A0107}" type="pres">
      <dgm:prSet presAssocID="{0126BF15-05A7-4026-A0D8-97FFB26015C3}" presName="text3" presStyleLbl="fgAcc3" presStyleIdx="0" presStyleCnt="2" custScaleX="172970" custScaleY="11177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ED0AED0-E985-406B-AB5E-68DBBCBBCB28}" type="pres">
      <dgm:prSet presAssocID="{0126BF15-05A7-4026-A0D8-97FFB26015C3}" presName="hierChild4" presStyleCnt="0"/>
      <dgm:spPr/>
    </dgm:pt>
    <dgm:pt modelId="{44502610-BBE9-46F4-A723-1B50515F2009}" type="pres">
      <dgm:prSet presAssocID="{1E4B943C-5F0C-42B6-9506-6D703C408B1D}" presName="Name23" presStyleLbl="parChTrans1D4" presStyleIdx="0" presStyleCnt="2"/>
      <dgm:spPr/>
      <dgm:t>
        <a:bodyPr/>
        <a:lstStyle/>
        <a:p>
          <a:endParaRPr lang="ru-RU"/>
        </a:p>
      </dgm:t>
    </dgm:pt>
    <dgm:pt modelId="{8367CBC3-A944-431B-A7D8-B8D471E672FC}" type="pres">
      <dgm:prSet presAssocID="{022FBA3C-8BD3-47CC-B4C8-81E4C9C1CFCC}" presName="hierRoot4" presStyleCnt="0"/>
      <dgm:spPr/>
    </dgm:pt>
    <dgm:pt modelId="{AF61CB4F-F0FF-4BA6-B1B4-27B34BB935EF}" type="pres">
      <dgm:prSet presAssocID="{022FBA3C-8BD3-47CC-B4C8-81E4C9C1CFCC}" presName="composite4" presStyleCnt="0"/>
      <dgm:spPr/>
    </dgm:pt>
    <dgm:pt modelId="{E40046F3-CA6E-4B6F-8A2E-E6D4742B30FE}" type="pres">
      <dgm:prSet presAssocID="{022FBA3C-8BD3-47CC-B4C8-81E4C9C1CFCC}" presName="background4" presStyleLbl="node4" presStyleIdx="0" presStyleCnt="2"/>
      <dgm:spPr>
        <a:solidFill>
          <a:srgbClr val="FF0000"/>
        </a:solidFill>
      </dgm:spPr>
    </dgm:pt>
    <dgm:pt modelId="{F89EA81E-6275-48BA-A82F-E7183D031E72}" type="pres">
      <dgm:prSet presAssocID="{022FBA3C-8BD3-47CC-B4C8-81E4C9C1CFCC}" presName="text4" presStyleLbl="fgAcc4" presStyleIdx="0" presStyleCnt="2" custScaleX="104167" custScaleY="64717" custLinFactNeighborX="1597" custLinFactNeighborY="204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C663E31-5583-4675-82F5-121680BC64CA}" type="pres">
      <dgm:prSet presAssocID="{022FBA3C-8BD3-47CC-B4C8-81E4C9C1CFCC}" presName="hierChild5" presStyleCnt="0"/>
      <dgm:spPr/>
    </dgm:pt>
    <dgm:pt modelId="{D6B7A077-6076-4090-90B0-A78B94A77364}" type="pres">
      <dgm:prSet presAssocID="{EFCCE372-05B6-43D3-8D01-8C0FF39A45C0}" presName="Name10" presStyleLbl="parChTrans1D2" presStyleIdx="1" presStyleCnt="2"/>
      <dgm:spPr/>
      <dgm:t>
        <a:bodyPr/>
        <a:lstStyle/>
        <a:p>
          <a:endParaRPr lang="ru-RU"/>
        </a:p>
      </dgm:t>
    </dgm:pt>
    <dgm:pt modelId="{C97E0DE8-273E-4F8F-802C-017ED1CB7554}" type="pres">
      <dgm:prSet presAssocID="{D7E5F7DF-A9A0-46EF-B3DB-1F69372AB77B}" presName="hierRoot2" presStyleCnt="0"/>
      <dgm:spPr/>
    </dgm:pt>
    <dgm:pt modelId="{C7200F0B-C052-4418-968F-BFBA9EB538C0}" type="pres">
      <dgm:prSet presAssocID="{D7E5F7DF-A9A0-46EF-B3DB-1F69372AB77B}" presName="composite2" presStyleCnt="0"/>
      <dgm:spPr/>
    </dgm:pt>
    <dgm:pt modelId="{54F4DB30-08AE-46A5-AE58-182D54A02A96}" type="pres">
      <dgm:prSet presAssocID="{D7E5F7DF-A9A0-46EF-B3DB-1F69372AB77B}" presName="background2" presStyleLbl="node2" presStyleIdx="1" presStyleCnt="2"/>
      <dgm:spPr/>
    </dgm:pt>
    <dgm:pt modelId="{D8CB2B9B-23AF-47F1-BC48-2A6370D8A17A}" type="pres">
      <dgm:prSet presAssocID="{D7E5F7DF-A9A0-46EF-B3DB-1F69372AB77B}" presName="text2" presStyleLbl="fgAcc2" presStyleIdx="1" presStyleCnt="2" custScaleX="100494" custScaleY="5813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595110-4D0C-4A8E-899D-6292D6180C2B}" type="pres">
      <dgm:prSet presAssocID="{D7E5F7DF-A9A0-46EF-B3DB-1F69372AB77B}" presName="hierChild3" presStyleCnt="0"/>
      <dgm:spPr/>
    </dgm:pt>
    <dgm:pt modelId="{5C8C28EE-2532-4D5D-9092-29CB98673701}" type="pres">
      <dgm:prSet presAssocID="{0FBE3432-1A7B-4B2A-80CE-4D1D9C2025D1}" presName="Name17" presStyleLbl="parChTrans1D3" presStyleIdx="1" presStyleCnt="2"/>
      <dgm:spPr/>
      <dgm:t>
        <a:bodyPr/>
        <a:lstStyle/>
        <a:p>
          <a:endParaRPr lang="ru-RU"/>
        </a:p>
      </dgm:t>
    </dgm:pt>
    <dgm:pt modelId="{5B4A7A0A-F8CD-4047-902A-005036607FBC}" type="pres">
      <dgm:prSet presAssocID="{DF02075C-F723-4F3E-B707-B3A5181B6309}" presName="hierRoot3" presStyleCnt="0"/>
      <dgm:spPr/>
    </dgm:pt>
    <dgm:pt modelId="{EED59343-4084-40CC-966D-F765F41F9B1D}" type="pres">
      <dgm:prSet presAssocID="{DF02075C-F723-4F3E-B707-B3A5181B6309}" presName="composite3" presStyleCnt="0"/>
      <dgm:spPr/>
    </dgm:pt>
    <dgm:pt modelId="{43F9E417-6518-407D-B98D-87FBB61B0F9E}" type="pres">
      <dgm:prSet presAssocID="{DF02075C-F723-4F3E-B707-B3A5181B6309}" presName="background3" presStyleLbl="node3" presStyleIdx="1" presStyleCnt="2"/>
      <dgm:spPr/>
    </dgm:pt>
    <dgm:pt modelId="{661E6341-F276-451B-A84F-E88B93EA180F}" type="pres">
      <dgm:prSet presAssocID="{DF02075C-F723-4F3E-B707-B3A5181B6309}" presName="text3" presStyleLbl="fgAcc3" presStyleIdx="1" presStyleCnt="2" custScaleX="172970" custScaleY="11177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9C9BA5-8E3B-4551-914F-5145AF3EB8A8}" type="pres">
      <dgm:prSet presAssocID="{DF02075C-F723-4F3E-B707-B3A5181B6309}" presName="hierChild4" presStyleCnt="0"/>
      <dgm:spPr/>
    </dgm:pt>
    <dgm:pt modelId="{6569C475-2FE0-4FDF-9B66-B5F56050E7F9}" type="pres">
      <dgm:prSet presAssocID="{70923DD8-1B58-45D7-A5DA-87D4503022F1}" presName="Name23" presStyleLbl="parChTrans1D4" presStyleIdx="1" presStyleCnt="2"/>
      <dgm:spPr/>
      <dgm:t>
        <a:bodyPr/>
        <a:lstStyle/>
        <a:p>
          <a:endParaRPr lang="ru-RU"/>
        </a:p>
      </dgm:t>
    </dgm:pt>
    <dgm:pt modelId="{F9B951DA-98B1-4739-8BD1-E2F40E4ED4B6}" type="pres">
      <dgm:prSet presAssocID="{8F6DBBCE-6810-4B75-A614-94CD4D28D10D}" presName="hierRoot4" presStyleCnt="0"/>
      <dgm:spPr/>
    </dgm:pt>
    <dgm:pt modelId="{B3CAB0F4-31E7-48DB-9A90-0931C886FCB4}" type="pres">
      <dgm:prSet presAssocID="{8F6DBBCE-6810-4B75-A614-94CD4D28D10D}" presName="composite4" presStyleCnt="0"/>
      <dgm:spPr/>
    </dgm:pt>
    <dgm:pt modelId="{90DAC8CB-24C6-49A8-9FE3-FD5F5A584F06}" type="pres">
      <dgm:prSet presAssocID="{8F6DBBCE-6810-4B75-A614-94CD4D28D10D}" presName="background4" presStyleLbl="node4" presStyleIdx="1" presStyleCnt="2"/>
      <dgm:spPr>
        <a:solidFill>
          <a:srgbClr val="FF0000"/>
        </a:solidFill>
      </dgm:spPr>
    </dgm:pt>
    <dgm:pt modelId="{E88F6901-2057-49C9-B832-108B7CFFEE3D}" type="pres">
      <dgm:prSet presAssocID="{8F6DBBCE-6810-4B75-A614-94CD4D28D10D}" presName="text4" presStyleLbl="fgAcc4" presStyleIdx="1" presStyleCnt="2" custScaleX="104167" custScaleY="64717" custLinFactNeighborX="1597" custLinFactNeighborY="204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5275AC2-A90B-4FE2-A110-5DBBE0DB2046}" type="pres">
      <dgm:prSet presAssocID="{8F6DBBCE-6810-4B75-A614-94CD4D28D10D}" presName="hierChild5" presStyleCnt="0"/>
      <dgm:spPr/>
    </dgm:pt>
  </dgm:ptLst>
  <dgm:cxnLst>
    <dgm:cxn modelId="{9EEE659A-A6C2-48A9-94E4-1F1C29145411}" type="presOf" srcId="{EFCCE372-05B6-43D3-8D01-8C0FF39A45C0}" destId="{D6B7A077-6076-4090-90B0-A78B94A77364}" srcOrd="0" destOrd="0" presId="urn:microsoft.com/office/officeart/2005/8/layout/hierarchy1"/>
    <dgm:cxn modelId="{60D8E118-079E-49A8-94FB-76A707E76622}" type="presOf" srcId="{0126BF15-05A7-4026-A0D8-97FFB26015C3}" destId="{A80D57DC-439D-4001-BE55-4485B40A0107}" srcOrd="0" destOrd="0" presId="urn:microsoft.com/office/officeart/2005/8/layout/hierarchy1"/>
    <dgm:cxn modelId="{50FC6E8D-3923-4A94-801A-A1EC89BEAFCE}" type="presOf" srcId="{CE2C305E-7DF5-4D92-8280-13D2D7A0D57D}" destId="{D6CB6A31-0857-48B5-8E7F-73877F23FE9A}" srcOrd="0" destOrd="0" presId="urn:microsoft.com/office/officeart/2005/8/layout/hierarchy1"/>
    <dgm:cxn modelId="{AABC3B3A-483B-4590-A884-A348A84CF027}" srcId="{DF02075C-F723-4F3E-B707-B3A5181B6309}" destId="{8F6DBBCE-6810-4B75-A614-94CD4D28D10D}" srcOrd="0" destOrd="0" parTransId="{70923DD8-1B58-45D7-A5DA-87D4503022F1}" sibTransId="{152883B7-0B94-4F5E-AAEC-2C8A2A28E952}"/>
    <dgm:cxn modelId="{D0389187-0F92-4CBA-883A-F2AA51214F91}" type="presOf" srcId="{DF02075C-F723-4F3E-B707-B3A5181B6309}" destId="{661E6341-F276-451B-A84F-E88B93EA180F}" srcOrd="0" destOrd="0" presId="urn:microsoft.com/office/officeart/2005/8/layout/hierarchy1"/>
    <dgm:cxn modelId="{66C22207-A0B3-4848-86FD-8C011C024C83}" type="presOf" srcId="{8F6DBBCE-6810-4B75-A614-94CD4D28D10D}" destId="{E88F6901-2057-49C9-B832-108B7CFFEE3D}" srcOrd="0" destOrd="0" presId="urn:microsoft.com/office/officeart/2005/8/layout/hierarchy1"/>
    <dgm:cxn modelId="{EDD2BE58-0EA4-4D6E-9E86-474B04EA47D1}" type="presOf" srcId="{022FBA3C-8BD3-47CC-B4C8-81E4C9C1CFCC}" destId="{F89EA81E-6275-48BA-A82F-E7183D031E72}" srcOrd="0" destOrd="0" presId="urn:microsoft.com/office/officeart/2005/8/layout/hierarchy1"/>
    <dgm:cxn modelId="{86B4C87F-FAD5-411F-B04E-8B90094CFE68}" srcId="{12C7F399-95CF-4268-BAC6-E9EA702D6BFD}" destId="{E01EEB60-99BE-4CFB-BA01-A5CC6284E84F}" srcOrd="0" destOrd="0" parTransId="{59843CCA-9DD2-4852-8E05-7AD2660488ED}" sibTransId="{0A3A3953-CF77-4065-8BC7-8172B37F6B30}"/>
    <dgm:cxn modelId="{A60DD8E2-007E-43BE-8E2F-B1FE22A41820}" srcId="{E01EEB60-99BE-4CFB-BA01-A5CC6284E84F}" destId="{D7E5F7DF-A9A0-46EF-B3DB-1F69372AB77B}" srcOrd="1" destOrd="0" parTransId="{EFCCE372-05B6-43D3-8D01-8C0FF39A45C0}" sibTransId="{77BB83D8-850C-446D-8564-850E4C266AAB}"/>
    <dgm:cxn modelId="{53CC39CC-6B5C-44DA-8EB1-900F878CBC6E}" type="presOf" srcId="{E01EEB60-99BE-4CFB-BA01-A5CC6284E84F}" destId="{45665B5D-F37B-45BC-8B7A-D0928FC9F960}" srcOrd="0" destOrd="0" presId="urn:microsoft.com/office/officeart/2005/8/layout/hierarchy1"/>
    <dgm:cxn modelId="{D6CAD05B-DEE8-4EC8-A105-ED03254F0EA5}" type="presOf" srcId="{AA1AF798-794D-472A-A48F-5F17583BA68E}" destId="{09693E3F-A983-47FD-BF2D-1611D2769A46}" srcOrd="0" destOrd="0" presId="urn:microsoft.com/office/officeart/2005/8/layout/hierarchy1"/>
    <dgm:cxn modelId="{F5772D51-1513-4445-99B9-4F9B7BACEA35}" type="presOf" srcId="{12C7F399-95CF-4268-BAC6-E9EA702D6BFD}" destId="{A1574A53-1954-4FD4-85DB-9986C8484C53}" srcOrd="0" destOrd="0" presId="urn:microsoft.com/office/officeart/2005/8/layout/hierarchy1"/>
    <dgm:cxn modelId="{F5A64935-045F-4DAF-AE94-0D4ADE1EDA9F}" srcId="{E01EEB60-99BE-4CFB-BA01-A5CC6284E84F}" destId="{D751AD2A-F8DA-4EA3-A94A-7580192CE448}" srcOrd="0" destOrd="0" parTransId="{CE2C305E-7DF5-4D92-8280-13D2D7A0D57D}" sibTransId="{779FE4A2-FD10-4F28-BD0D-0DCCAC1BB6A8}"/>
    <dgm:cxn modelId="{24270FA7-52CA-4D79-8062-4DC6A2E85450}" type="presOf" srcId="{1E4B943C-5F0C-42B6-9506-6D703C408B1D}" destId="{44502610-BBE9-46F4-A723-1B50515F2009}" srcOrd="0" destOrd="0" presId="urn:microsoft.com/office/officeart/2005/8/layout/hierarchy1"/>
    <dgm:cxn modelId="{FCF40E4B-5B77-467A-B3DB-112B951A0CA7}" type="presOf" srcId="{0FBE3432-1A7B-4B2A-80CE-4D1D9C2025D1}" destId="{5C8C28EE-2532-4D5D-9092-29CB98673701}" srcOrd="0" destOrd="0" presId="urn:microsoft.com/office/officeart/2005/8/layout/hierarchy1"/>
    <dgm:cxn modelId="{C55FA58D-FC32-47D1-AD05-01FE85DAD9A8}" type="presOf" srcId="{D7E5F7DF-A9A0-46EF-B3DB-1F69372AB77B}" destId="{D8CB2B9B-23AF-47F1-BC48-2A6370D8A17A}" srcOrd="0" destOrd="0" presId="urn:microsoft.com/office/officeart/2005/8/layout/hierarchy1"/>
    <dgm:cxn modelId="{5E2F802B-660A-49AB-A4B5-BB03D81544DA}" srcId="{0126BF15-05A7-4026-A0D8-97FFB26015C3}" destId="{022FBA3C-8BD3-47CC-B4C8-81E4C9C1CFCC}" srcOrd="0" destOrd="0" parTransId="{1E4B943C-5F0C-42B6-9506-6D703C408B1D}" sibTransId="{47FF0BAF-CEE9-485F-A0D8-33E1E2E18BED}"/>
    <dgm:cxn modelId="{D4ED7FB1-CD04-4348-8799-1A3B17A35FA9}" type="presOf" srcId="{70923DD8-1B58-45D7-A5DA-87D4503022F1}" destId="{6569C475-2FE0-4FDF-9B66-B5F56050E7F9}" srcOrd="0" destOrd="0" presId="urn:microsoft.com/office/officeart/2005/8/layout/hierarchy1"/>
    <dgm:cxn modelId="{9F89BCD1-DF08-42EA-B50C-1A34B9332B97}" srcId="{D7E5F7DF-A9A0-46EF-B3DB-1F69372AB77B}" destId="{DF02075C-F723-4F3E-B707-B3A5181B6309}" srcOrd="0" destOrd="0" parTransId="{0FBE3432-1A7B-4B2A-80CE-4D1D9C2025D1}" sibTransId="{6332765B-7C94-4666-AF95-A9C9EB96080A}"/>
    <dgm:cxn modelId="{A0E77823-8CA3-4BA1-8AFE-978117B94BB5}" srcId="{D751AD2A-F8DA-4EA3-A94A-7580192CE448}" destId="{0126BF15-05A7-4026-A0D8-97FFB26015C3}" srcOrd="0" destOrd="0" parTransId="{AA1AF798-794D-472A-A48F-5F17583BA68E}" sibTransId="{51D93D2D-0929-4BBC-9512-F58E7DCA64FB}"/>
    <dgm:cxn modelId="{6B7DAC77-5936-49BA-A9FF-956034A2BA9A}" type="presOf" srcId="{D751AD2A-F8DA-4EA3-A94A-7580192CE448}" destId="{2F2DF526-649C-45E6-81A6-B6A9EFD2F1CD}" srcOrd="0" destOrd="0" presId="urn:microsoft.com/office/officeart/2005/8/layout/hierarchy1"/>
    <dgm:cxn modelId="{2246E135-B242-4847-B9E4-6A1E81E96A5B}" type="presParOf" srcId="{A1574A53-1954-4FD4-85DB-9986C8484C53}" destId="{8A302255-81F7-4DBC-81CA-5EC5B05E3063}" srcOrd="0" destOrd="0" presId="urn:microsoft.com/office/officeart/2005/8/layout/hierarchy1"/>
    <dgm:cxn modelId="{4729DC18-AF7A-4DD8-86BC-687D70652944}" type="presParOf" srcId="{8A302255-81F7-4DBC-81CA-5EC5B05E3063}" destId="{098102D6-420B-42BB-A673-616A81B19A09}" srcOrd="0" destOrd="0" presId="urn:microsoft.com/office/officeart/2005/8/layout/hierarchy1"/>
    <dgm:cxn modelId="{DDDF0501-EFED-4F39-89FD-53DF0068C314}" type="presParOf" srcId="{098102D6-420B-42BB-A673-616A81B19A09}" destId="{03CA278E-985E-42F6-ABB5-A80E8239B43F}" srcOrd="0" destOrd="0" presId="urn:microsoft.com/office/officeart/2005/8/layout/hierarchy1"/>
    <dgm:cxn modelId="{642EFE0E-1180-4E90-B8F6-3D4B8333C2D4}" type="presParOf" srcId="{098102D6-420B-42BB-A673-616A81B19A09}" destId="{45665B5D-F37B-45BC-8B7A-D0928FC9F960}" srcOrd="1" destOrd="0" presId="urn:microsoft.com/office/officeart/2005/8/layout/hierarchy1"/>
    <dgm:cxn modelId="{7F33E414-24D4-4741-9783-8EF470EF7C4E}" type="presParOf" srcId="{8A302255-81F7-4DBC-81CA-5EC5B05E3063}" destId="{F4567A78-DBE5-475B-A0AA-6F6612F40586}" srcOrd="1" destOrd="0" presId="urn:microsoft.com/office/officeart/2005/8/layout/hierarchy1"/>
    <dgm:cxn modelId="{79AC9509-8029-432A-9DF1-71E8FB7708B3}" type="presParOf" srcId="{F4567A78-DBE5-475B-A0AA-6F6612F40586}" destId="{D6CB6A31-0857-48B5-8E7F-73877F23FE9A}" srcOrd="0" destOrd="0" presId="urn:microsoft.com/office/officeart/2005/8/layout/hierarchy1"/>
    <dgm:cxn modelId="{B10A6B79-2195-4BB8-A2D0-E02E42098EEB}" type="presParOf" srcId="{F4567A78-DBE5-475B-A0AA-6F6612F40586}" destId="{DAC8A3C7-B657-4243-B7A0-926556A5D29A}" srcOrd="1" destOrd="0" presId="urn:microsoft.com/office/officeart/2005/8/layout/hierarchy1"/>
    <dgm:cxn modelId="{56C7B96B-70CE-4A01-B358-AB094CE9C708}" type="presParOf" srcId="{DAC8A3C7-B657-4243-B7A0-926556A5D29A}" destId="{9878B6D7-23F1-4F3B-8A31-E173A98786A1}" srcOrd="0" destOrd="0" presId="urn:microsoft.com/office/officeart/2005/8/layout/hierarchy1"/>
    <dgm:cxn modelId="{FD40CE6D-3CE0-428B-B99E-25F2DA87CF1D}" type="presParOf" srcId="{9878B6D7-23F1-4F3B-8A31-E173A98786A1}" destId="{6F538403-5648-43A1-8A14-C5D2E95DBD98}" srcOrd="0" destOrd="0" presId="urn:microsoft.com/office/officeart/2005/8/layout/hierarchy1"/>
    <dgm:cxn modelId="{972E2819-C903-45FC-8FEB-EE9614B0AA8F}" type="presParOf" srcId="{9878B6D7-23F1-4F3B-8A31-E173A98786A1}" destId="{2F2DF526-649C-45E6-81A6-B6A9EFD2F1CD}" srcOrd="1" destOrd="0" presId="urn:microsoft.com/office/officeart/2005/8/layout/hierarchy1"/>
    <dgm:cxn modelId="{EDA7927F-B0F2-4C4A-AEBC-4D3072DA4844}" type="presParOf" srcId="{DAC8A3C7-B657-4243-B7A0-926556A5D29A}" destId="{F142062A-BF5B-4C86-9982-4DB5DF251A9A}" srcOrd="1" destOrd="0" presId="urn:microsoft.com/office/officeart/2005/8/layout/hierarchy1"/>
    <dgm:cxn modelId="{3C5017C2-4BC5-4957-A61E-65DED11F6C9B}" type="presParOf" srcId="{F142062A-BF5B-4C86-9982-4DB5DF251A9A}" destId="{09693E3F-A983-47FD-BF2D-1611D2769A46}" srcOrd="0" destOrd="0" presId="urn:microsoft.com/office/officeart/2005/8/layout/hierarchy1"/>
    <dgm:cxn modelId="{36AF563B-355D-43A1-AA3B-3F129BF6B9B5}" type="presParOf" srcId="{F142062A-BF5B-4C86-9982-4DB5DF251A9A}" destId="{598E0041-B688-459C-8F98-573C63677BC8}" srcOrd="1" destOrd="0" presId="urn:microsoft.com/office/officeart/2005/8/layout/hierarchy1"/>
    <dgm:cxn modelId="{3729D952-0855-4B2D-A652-4AFB084A20EC}" type="presParOf" srcId="{598E0041-B688-459C-8F98-573C63677BC8}" destId="{50DB9DA9-74EE-4D28-89E5-FB2AE631D7F4}" srcOrd="0" destOrd="0" presId="urn:microsoft.com/office/officeart/2005/8/layout/hierarchy1"/>
    <dgm:cxn modelId="{92B07282-2945-4559-B2EE-9A92AFDAF5FB}" type="presParOf" srcId="{50DB9DA9-74EE-4D28-89E5-FB2AE631D7F4}" destId="{534CAFB2-4816-4F6C-8F3D-FE293EBB9658}" srcOrd="0" destOrd="0" presId="urn:microsoft.com/office/officeart/2005/8/layout/hierarchy1"/>
    <dgm:cxn modelId="{749007FC-32CE-4BD4-AEFE-1BDB363FEDCE}" type="presParOf" srcId="{50DB9DA9-74EE-4D28-89E5-FB2AE631D7F4}" destId="{A80D57DC-439D-4001-BE55-4485B40A0107}" srcOrd="1" destOrd="0" presId="urn:microsoft.com/office/officeart/2005/8/layout/hierarchy1"/>
    <dgm:cxn modelId="{FC1837EF-E964-490D-B6E1-E32605CF62C4}" type="presParOf" srcId="{598E0041-B688-459C-8F98-573C63677BC8}" destId="{AED0AED0-E985-406B-AB5E-68DBBCBBCB28}" srcOrd="1" destOrd="0" presId="urn:microsoft.com/office/officeart/2005/8/layout/hierarchy1"/>
    <dgm:cxn modelId="{4C574C95-AA60-415E-9040-D181389BF556}" type="presParOf" srcId="{AED0AED0-E985-406B-AB5E-68DBBCBBCB28}" destId="{44502610-BBE9-46F4-A723-1B50515F2009}" srcOrd="0" destOrd="0" presId="urn:microsoft.com/office/officeart/2005/8/layout/hierarchy1"/>
    <dgm:cxn modelId="{4864CEE2-1EBE-4E61-BC20-28B38C5A9EA0}" type="presParOf" srcId="{AED0AED0-E985-406B-AB5E-68DBBCBBCB28}" destId="{8367CBC3-A944-431B-A7D8-B8D471E672FC}" srcOrd="1" destOrd="0" presId="urn:microsoft.com/office/officeart/2005/8/layout/hierarchy1"/>
    <dgm:cxn modelId="{463561B4-775B-4BF9-9201-34261359D8AB}" type="presParOf" srcId="{8367CBC3-A944-431B-A7D8-B8D471E672FC}" destId="{AF61CB4F-F0FF-4BA6-B1B4-27B34BB935EF}" srcOrd="0" destOrd="0" presId="urn:microsoft.com/office/officeart/2005/8/layout/hierarchy1"/>
    <dgm:cxn modelId="{8B996BE0-0ED3-4F9B-81CE-3A5D5C5665D1}" type="presParOf" srcId="{AF61CB4F-F0FF-4BA6-B1B4-27B34BB935EF}" destId="{E40046F3-CA6E-4B6F-8A2E-E6D4742B30FE}" srcOrd="0" destOrd="0" presId="urn:microsoft.com/office/officeart/2005/8/layout/hierarchy1"/>
    <dgm:cxn modelId="{4640E8D1-F67D-444B-88A2-62C0842E5A4F}" type="presParOf" srcId="{AF61CB4F-F0FF-4BA6-B1B4-27B34BB935EF}" destId="{F89EA81E-6275-48BA-A82F-E7183D031E72}" srcOrd="1" destOrd="0" presId="urn:microsoft.com/office/officeart/2005/8/layout/hierarchy1"/>
    <dgm:cxn modelId="{CDE42583-DB2B-45A8-8033-B6233E8936F9}" type="presParOf" srcId="{8367CBC3-A944-431B-A7D8-B8D471E672FC}" destId="{8C663E31-5583-4675-82F5-121680BC64CA}" srcOrd="1" destOrd="0" presId="urn:microsoft.com/office/officeart/2005/8/layout/hierarchy1"/>
    <dgm:cxn modelId="{0B47DF94-A116-4937-A6C4-96AAA48C16E5}" type="presParOf" srcId="{F4567A78-DBE5-475B-A0AA-6F6612F40586}" destId="{D6B7A077-6076-4090-90B0-A78B94A77364}" srcOrd="2" destOrd="0" presId="urn:microsoft.com/office/officeart/2005/8/layout/hierarchy1"/>
    <dgm:cxn modelId="{5A434AD6-618D-408F-8EDA-F183A244EF45}" type="presParOf" srcId="{F4567A78-DBE5-475B-A0AA-6F6612F40586}" destId="{C97E0DE8-273E-4F8F-802C-017ED1CB7554}" srcOrd="3" destOrd="0" presId="urn:microsoft.com/office/officeart/2005/8/layout/hierarchy1"/>
    <dgm:cxn modelId="{A14079D3-78E7-48F7-9E5A-829C89E6D6F6}" type="presParOf" srcId="{C97E0DE8-273E-4F8F-802C-017ED1CB7554}" destId="{C7200F0B-C052-4418-968F-BFBA9EB538C0}" srcOrd="0" destOrd="0" presId="urn:microsoft.com/office/officeart/2005/8/layout/hierarchy1"/>
    <dgm:cxn modelId="{A7BA4BE4-D2B9-4F0C-9D7B-A7D11710AB9B}" type="presParOf" srcId="{C7200F0B-C052-4418-968F-BFBA9EB538C0}" destId="{54F4DB30-08AE-46A5-AE58-182D54A02A96}" srcOrd="0" destOrd="0" presId="urn:microsoft.com/office/officeart/2005/8/layout/hierarchy1"/>
    <dgm:cxn modelId="{65BAD517-D35D-43D6-B26D-5A1B8B066AC2}" type="presParOf" srcId="{C7200F0B-C052-4418-968F-BFBA9EB538C0}" destId="{D8CB2B9B-23AF-47F1-BC48-2A6370D8A17A}" srcOrd="1" destOrd="0" presId="urn:microsoft.com/office/officeart/2005/8/layout/hierarchy1"/>
    <dgm:cxn modelId="{EE467C10-E29F-4163-8686-02AA73A0BB21}" type="presParOf" srcId="{C97E0DE8-273E-4F8F-802C-017ED1CB7554}" destId="{D4595110-4D0C-4A8E-899D-6292D6180C2B}" srcOrd="1" destOrd="0" presId="urn:microsoft.com/office/officeart/2005/8/layout/hierarchy1"/>
    <dgm:cxn modelId="{8092D04F-1F76-4D51-8869-1907DCD3097A}" type="presParOf" srcId="{D4595110-4D0C-4A8E-899D-6292D6180C2B}" destId="{5C8C28EE-2532-4D5D-9092-29CB98673701}" srcOrd="0" destOrd="0" presId="urn:microsoft.com/office/officeart/2005/8/layout/hierarchy1"/>
    <dgm:cxn modelId="{6C22FEAE-DD91-435D-A689-07DF2A1434F0}" type="presParOf" srcId="{D4595110-4D0C-4A8E-899D-6292D6180C2B}" destId="{5B4A7A0A-F8CD-4047-902A-005036607FBC}" srcOrd="1" destOrd="0" presId="urn:microsoft.com/office/officeart/2005/8/layout/hierarchy1"/>
    <dgm:cxn modelId="{BCBFF377-47E6-4F8F-A9D5-53B1B80C1E86}" type="presParOf" srcId="{5B4A7A0A-F8CD-4047-902A-005036607FBC}" destId="{EED59343-4084-40CC-966D-F765F41F9B1D}" srcOrd="0" destOrd="0" presId="urn:microsoft.com/office/officeart/2005/8/layout/hierarchy1"/>
    <dgm:cxn modelId="{8A01136A-8FD0-45B6-A3F9-5F03B39DB350}" type="presParOf" srcId="{EED59343-4084-40CC-966D-F765F41F9B1D}" destId="{43F9E417-6518-407D-B98D-87FBB61B0F9E}" srcOrd="0" destOrd="0" presId="urn:microsoft.com/office/officeart/2005/8/layout/hierarchy1"/>
    <dgm:cxn modelId="{6215C623-4E59-4A45-8EF0-79F6AEB2A4B1}" type="presParOf" srcId="{EED59343-4084-40CC-966D-F765F41F9B1D}" destId="{661E6341-F276-451B-A84F-E88B93EA180F}" srcOrd="1" destOrd="0" presId="urn:microsoft.com/office/officeart/2005/8/layout/hierarchy1"/>
    <dgm:cxn modelId="{EA362312-37B6-430C-894E-13C5775B6C04}" type="presParOf" srcId="{5B4A7A0A-F8CD-4047-902A-005036607FBC}" destId="{DF9C9BA5-8E3B-4551-914F-5145AF3EB8A8}" srcOrd="1" destOrd="0" presId="urn:microsoft.com/office/officeart/2005/8/layout/hierarchy1"/>
    <dgm:cxn modelId="{274A8879-7CB3-4AD5-9718-DE1F9F4A7273}" type="presParOf" srcId="{DF9C9BA5-8E3B-4551-914F-5145AF3EB8A8}" destId="{6569C475-2FE0-4FDF-9B66-B5F56050E7F9}" srcOrd="0" destOrd="0" presId="urn:microsoft.com/office/officeart/2005/8/layout/hierarchy1"/>
    <dgm:cxn modelId="{5712F226-1003-42B3-A68E-731FAA0A6597}" type="presParOf" srcId="{DF9C9BA5-8E3B-4551-914F-5145AF3EB8A8}" destId="{F9B951DA-98B1-4739-8BD1-E2F40E4ED4B6}" srcOrd="1" destOrd="0" presId="urn:microsoft.com/office/officeart/2005/8/layout/hierarchy1"/>
    <dgm:cxn modelId="{A202D816-267A-4C19-A4E3-10091A2FE816}" type="presParOf" srcId="{F9B951DA-98B1-4739-8BD1-E2F40E4ED4B6}" destId="{B3CAB0F4-31E7-48DB-9A90-0931C886FCB4}" srcOrd="0" destOrd="0" presId="urn:microsoft.com/office/officeart/2005/8/layout/hierarchy1"/>
    <dgm:cxn modelId="{0092F735-5AD3-4886-A4FE-5772D701A3CD}" type="presParOf" srcId="{B3CAB0F4-31E7-48DB-9A90-0931C886FCB4}" destId="{90DAC8CB-24C6-49A8-9FE3-FD5F5A584F06}" srcOrd="0" destOrd="0" presId="urn:microsoft.com/office/officeart/2005/8/layout/hierarchy1"/>
    <dgm:cxn modelId="{C14F9626-CD7B-4D24-8D76-534E9FBF3DB1}" type="presParOf" srcId="{B3CAB0F4-31E7-48DB-9A90-0931C886FCB4}" destId="{E88F6901-2057-49C9-B832-108B7CFFEE3D}" srcOrd="1" destOrd="0" presId="urn:microsoft.com/office/officeart/2005/8/layout/hierarchy1"/>
    <dgm:cxn modelId="{3B90F422-B597-42D7-9906-98B69908732F}" type="presParOf" srcId="{F9B951DA-98B1-4739-8BD1-E2F40E4ED4B6}" destId="{05275AC2-A90B-4FE2-A110-5DBBE0DB20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A330DC-F97C-4CF3-8B29-4E72524D57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C1CA9B5-05A6-47D3-8630-E0DFB26F6F3B}">
      <dgm:prSet phldrT="[Текст]" custT="1"/>
      <dgm:spPr/>
      <dgm:t>
        <a:bodyPr/>
        <a:lstStyle/>
        <a:p>
          <a:r>
            <a:rPr lang="ru-RU" sz="1600" dirty="0" smtClean="0"/>
            <a:t>кодирование</a:t>
          </a:r>
          <a:endParaRPr lang="ru-RU" sz="1600" dirty="0"/>
        </a:p>
      </dgm:t>
    </dgm:pt>
    <dgm:pt modelId="{EAD181FF-16F0-4591-9176-8EB5678EB531}" type="parTrans" cxnId="{9EB88E77-B716-4AD4-AC2F-2E32864A8233}">
      <dgm:prSet/>
      <dgm:spPr/>
      <dgm:t>
        <a:bodyPr/>
        <a:lstStyle/>
        <a:p>
          <a:endParaRPr lang="ru-RU" sz="1100"/>
        </a:p>
      </dgm:t>
    </dgm:pt>
    <dgm:pt modelId="{088E76EE-6B9B-40DA-84DC-CDDB0C51857C}" type="sibTrans" cxnId="{9EB88E77-B716-4AD4-AC2F-2E32864A8233}">
      <dgm:prSet/>
      <dgm:spPr/>
      <dgm:t>
        <a:bodyPr/>
        <a:lstStyle/>
        <a:p>
          <a:endParaRPr lang="ru-RU" sz="1100"/>
        </a:p>
      </dgm:t>
    </dgm:pt>
    <dgm:pt modelId="{ACFCA2C2-DE79-492A-9E40-0E3D71AA6CA8}">
      <dgm:prSet phldrT="[Текст]" custT="1"/>
      <dgm:spPr/>
      <dgm:t>
        <a:bodyPr/>
        <a:lstStyle/>
        <a:p>
          <a:r>
            <a:rPr lang="ru-RU" sz="1200" dirty="0" smtClean="0"/>
            <a:t>ДВОИЧНОЕ</a:t>
          </a:r>
          <a:endParaRPr lang="ru-RU" sz="1200" dirty="0"/>
        </a:p>
      </dgm:t>
    </dgm:pt>
    <dgm:pt modelId="{7AA2E456-5EE6-45EC-AED3-799EE1C39903}" type="parTrans" cxnId="{5DF1C1AD-0434-475B-B95C-65CCB62BE06B}">
      <dgm:prSet/>
      <dgm:spPr/>
      <dgm:t>
        <a:bodyPr/>
        <a:lstStyle/>
        <a:p>
          <a:endParaRPr lang="ru-RU" sz="1100"/>
        </a:p>
      </dgm:t>
    </dgm:pt>
    <dgm:pt modelId="{7E960DD4-F203-4568-B80C-89FAD116A94E}" type="sibTrans" cxnId="{5DF1C1AD-0434-475B-B95C-65CCB62BE06B}">
      <dgm:prSet/>
      <dgm:spPr/>
      <dgm:t>
        <a:bodyPr/>
        <a:lstStyle/>
        <a:p>
          <a:endParaRPr lang="ru-RU" sz="1100"/>
        </a:p>
      </dgm:t>
    </dgm:pt>
    <dgm:pt modelId="{B5D35325-976E-41EA-93A9-A60B54BD04B8}">
      <dgm:prSet phldrT="[Текст]" custT="1"/>
      <dgm:spPr/>
      <dgm:t>
        <a:bodyPr/>
        <a:lstStyle/>
        <a:p>
          <a:r>
            <a:rPr lang="ru-RU" sz="1100" dirty="0" smtClean="0"/>
            <a:t>КАЖДЫЙ ИЗ СИМВОЛОВ ИСХОДНОГО АЛФАВИТА КОДИРУЕТСЯ ПРИ ПОМОЩИ ДВУХ СИМВОЛОВ НОВОГО АЛФАВИТА</a:t>
          </a:r>
          <a:endParaRPr lang="ru-RU" sz="1100" dirty="0"/>
        </a:p>
      </dgm:t>
    </dgm:pt>
    <dgm:pt modelId="{69A63EE2-6EB3-468E-A7A4-1D4499BA7CC0}" type="parTrans" cxnId="{B57C9874-4060-42A8-9A20-527A1130C011}">
      <dgm:prSet/>
      <dgm:spPr/>
      <dgm:t>
        <a:bodyPr/>
        <a:lstStyle/>
        <a:p>
          <a:endParaRPr lang="ru-RU" sz="1100"/>
        </a:p>
      </dgm:t>
    </dgm:pt>
    <dgm:pt modelId="{339742A5-AB95-4495-95F0-A34D3638C86D}" type="sibTrans" cxnId="{B57C9874-4060-42A8-9A20-527A1130C011}">
      <dgm:prSet/>
      <dgm:spPr/>
      <dgm:t>
        <a:bodyPr/>
        <a:lstStyle/>
        <a:p>
          <a:endParaRPr lang="ru-RU" sz="1100"/>
        </a:p>
      </dgm:t>
    </dgm:pt>
    <dgm:pt modelId="{9AEB7AF2-BEE1-4F4D-9191-F8AD28CE7E59}">
      <dgm:prSet/>
      <dgm:spPr/>
      <dgm:t>
        <a:bodyPr/>
        <a:lstStyle/>
        <a:p>
          <a:r>
            <a:rPr lang="ru-RU" dirty="0" smtClean="0"/>
            <a:t>+ и –</a:t>
          </a:r>
        </a:p>
        <a:p>
          <a:r>
            <a:rPr lang="ru-RU" dirty="0" smtClean="0"/>
            <a:t>1 и 0</a:t>
          </a:r>
        </a:p>
        <a:p>
          <a:r>
            <a:rPr lang="en-US" dirty="0" smtClean="0"/>
            <a:t>Y </a:t>
          </a:r>
          <a:r>
            <a:rPr lang="ru-RU" dirty="0" smtClean="0"/>
            <a:t>и </a:t>
          </a:r>
          <a:r>
            <a:rPr lang="en-US" dirty="0" smtClean="0"/>
            <a:t>N  </a:t>
          </a:r>
          <a:r>
            <a:rPr lang="ru-RU" dirty="0" smtClean="0"/>
            <a:t>и т.п.</a:t>
          </a:r>
          <a:endParaRPr lang="ru-RU" dirty="0"/>
        </a:p>
      </dgm:t>
    </dgm:pt>
    <dgm:pt modelId="{58EF46B5-D16A-4D5C-AE4F-212142AB17B7}" type="parTrans" cxnId="{CFD9B993-D5A0-4828-9F0C-A2EA0D6D739A}">
      <dgm:prSet/>
      <dgm:spPr/>
      <dgm:t>
        <a:bodyPr/>
        <a:lstStyle/>
        <a:p>
          <a:endParaRPr lang="ru-RU"/>
        </a:p>
      </dgm:t>
    </dgm:pt>
    <dgm:pt modelId="{1DC9CD3E-71F4-4234-9A77-FEDA4D978F5E}" type="sibTrans" cxnId="{CFD9B993-D5A0-4828-9F0C-A2EA0D6D739A}">
      <dgm:prSet/>
      <dgm:spPr/>
      <dgm:t>
        <a:bodyPr/>
        <a:lstStyle/>
        <a:p>
          <a:endParaRPr lang="ru-RU"/>
        </a:p>
      </dgm:t>
    </dgm:pt>
    <dgm:pt modelId="{33258D9C-8E6C-4BAF-ABE5-95E6FD19F66B}">
      <dgm:prSet phldrT="[Текст]"/>
      <dgm:spPr/>
      <dgm:t>
        <a:bodyPr/>
        <a:lstStyle/>
        <a:p>
          <a:r>
            <a:rPr lang="ru-RU" dirty="0" smtClean="0"/>
            <a:t>ТРОИЧНОЕ</a:t>
          </a:r>
          <a:endParaRPr lang="ru-RU" dirty="0"/>
        </a:p>
      </dgm:t>
    </dgm:pt>
    <dgm:pt modelId="{5063A891-4E50-455F-B72C-4E03A88E9923}" type="parTrans" cxnId="{C8B85AE4-195F-4A23-A75C-58E434C2D423}">
      <dgm:prSet/>
      <dgm:spPr/>
      <dgm:t>
        <a:bodyPr/>
        <a:lstStyle/>
        <a:p>
          <a:endParaRPr lang="ru-RU"/>
        </a:p>
      </dgm:t>
    </dgm:pt>
    <dgm:pt modelId="{9A51119A-9FF7-4517-951B-C05FF4F0B26C}" type="sibTrans" cxnId="{C8B85AE4-195F-4A23-A75C-58E434C2D423}">
      <dgm:prSet/>
      <dgm:spPr/>
      <dgm:t>
        <a:bodyPr/>
        <a:lstStyle/>
        <a:p>
          <a:endParaRPr lang="ru-RU"/>
        </a:p>
      </dgm:t>
    </dgm:pt>
    <dgm:pt modelId="{001795BF-C106-4175-BD2E-EA96C6D09B3A}">
      <dgm:prSet phldrT="[Текст]"/>
      <dgm:spPr/>
      <dgm:t>
        <a:bodyPr/>
        <a:lstStyle/>
        <a:p>
          <a:r>
            <a:rPr lang="ru-RU" dirty="0" smtClean="0"/>
            <a:t>ВОСЬМЕРИЧНОЕ</a:t>
          </a:r>
          <a:endParaRPr lang="ru-RU" dirty="0"/>
        </a:p>
      </dgm:t>
    </dgm:pt>
    <dgm:pt modelId="{CA2CB1DC-3F82-4D22-983D-70077AB13A03}" type="parTrans" cxnId="{2F2FE7F3-5923-419B-8B84-939BC83D0501}">
      <dgm:prSet/>
      <dgm:spPr/>
      <dgm:t>
        <a:bodyPr/>
        <a:lstStyle/>
        <a:p>
          <a:endParaRPr lang="ru-RU"/>
        </a:p>
      </dgm:t>
    </dgm:pt>
    <dgm:pt modelId="{B5A7C575-7DF9-4478-B4ED-62CA7D05646C}" type="sibTrans" cxnId="{2F2FE7F3-5923-419B-8B84-939BC83D0501}">
      <dgm:prSet/>
      <dgm:spPr/>
      <dgm:t>
        <a:bodyPr/>
        <a:lstStyle/>
        <a:p>
          <a:endParaRPr lang="ru-RU"/>
        </a:p>
      </dgm:t>
    </dgm:pt>
    <dgm:pt modelId="{1D7E36FE-2013-4794-9F39-376664D2436D}">
      <dgm:prSet/>
      <dgm:spPr/>
      <dgm:t>
        <a:bodyPr/>
        <a:lstStyle/>
        <a:p>
          <a:r>
            <a:rPr lang="en-US" dirty="0" smtClean="0"/>
            <a:t>N</a:t>
          </a:r>
          <a:r>
            <a:rPr lang="ru-RU" dirty="0" smtClean="0"/>
            <a:t> - РИЧНОЕ</a:t>
          </a:r>
          <a:endParaRPr lang="ru-RU" dirty="0"/>
        </a:p>
      </dgm:t>
    </dgm:pt>
    <dgm:pt modelId="{34C2000C-1AF6-49DE-837B-FE708679786B}" type="parTrans" cxnId="{FD90EB50-0B32-4D95-8DF6-FCCE00AF9E82}">
      <dgm:prSet/>
      <dgm:spPr/>
      <dgm:t>
        <a:bodyPr/>
        <a:lstStyle/>
        <a:p>
          <a:endParaRPr lang="ru-RU"/>
        </a:p>
      </dgm:t>
    </dgm:pt>
    <dgm:pt modelId="{D3AF65ED-9308-4D1D-808F-F449D2DF3001}" type="sibTrans" cxnId="{FD90EB50-0B32-4D95-8DF6-FCCE00AF9E82}">
      <dgm:prSet/>
      <dgm:spPr/>
      <dgm:t>
        <a:bodyPr/>
        <a:lstStyle/>
        <a:p>
          <a:endParaRPr lang="ru-RU"/>
        </a:p>
      </dgm:t>
    </dgm:pt>
    <dgm:pt modelId="{8F6903B6-B2D2-4145-921A-21BDB6BCC44F}">
      <dgm:prSet phldrT="[Текст]"/>
      <dgm:spPr/>
      <dgm:t>
        <a:bodyPr/>
        <a:lstStyle/>
        <a:p>
          <a:r>
            <a:rPr lang="ru-RU" dirty="0" smtClean="0"/>
            <a:t>КАЖДЫЙ ИЗ СИМВОЛОВ ИСХОДНОГО АЛФАВИТА КОДИРУЕТСЯ ПРИ ПОМОЩИ  </a:t>
          </a:r>
          <a:r>
            <a:rPr lang="en-US" dirty="0" smtClean="0"/>
            <a:t>N</a:t>
          </a:r>
          <a:r>
            <a:rPr lang="ru-RU" dirty="0" smtClean="0"/>
            <a:t> СИМВОЛОВ НОВОГО АЛФАВИТА</a:t>
          </a:r>
          <a:endParaRPr lang="ru-RU" dirty="0"/>
        </a:p>
      </dgm:t>
    </dgm:pt>
    <dgm:pt modelId="{D384A396-1961-4D49-943E-8E0C8B1620BC}" type="parTrans" cxnId="{71C4D1BF-12C0-4436-B4B6-098251F43173}">
      <dgm:prSet/>
      <dgm:spPr/>
      <dgm:t>
        <a:bodyPr/>
        <a:lstStyle/>
        <a:p>
          <a:endParaRPr lang="ru-RU"/>
        </a:p>
      </dgm:t>
    </dgm:pt>
    <dgm:pt modelId="{C9102733-4B9C-4CCC-936F-5B10DCC8E685}" type="sibTrans" cxnId="{71C4D1BF-12C0-4436-B4B6-098251F43173}">
      <dgm:prSet/>
      <dgm:spPr/>
      <dgm:t>
        <a:bodyPr/>
        <a:lstStyle/>
        <a:p>
          <a:endParaRPr lang="ru-RU"/>
        </a:p>
      </dgm:t>
    </dgm:pt>
    <dgm:pt modelId="{47C02D69-E89B-441A-842C-71F8E0A213AB}">
      <dgm:prSet phldrT="[Текст]"/>
      <dgm:spPr/>
      <dgm:t>
        <a:bodyPr/>
        <a:lstStyle/>
        <a:p>
          <a:r>
            <a:rPr lang="ru-RU" dirty="0" smtClean="0"/>
            <a:t>КАЖДЫЙ ИЗ СИМВОЛОВ ИСХОДНОГО АЛФАВИТА КОДИРУЕТСЯ ПРИ ПОМОЩИ ТРЕХ СИМВОЛОВ НОВОГО АЛФАВИТА</a:t>
          </a:r>
          <a:endParaRPr lang="ru-RU" dirty="0"/>
        </a:p>
      </dgm:t>
    </dgm:pt>
    <dgm:pt modelId="{10835609-5357-4FC2-AF06-520AB0F54F72}" type="parTrans" cxnId="{2868C31D-3798-4D3C-B758-2052F01907EB}">
      <dgm:prSet/>
      <dgm:spPr/>
      <dgm:t>
        <a:bodyPr/>
        <a:lstStyle/>
        <a:p>
          <a:endParaRPr lang="ru-RU"/>
        </a:p>
      </dgm:t>
    </dgm:pt>
    <dgm:pt modelId="{DEA9611D-5E06-469D-8E50-9E8D45689A76}" type="sibTrans" cxnId="{2868C31D-3798-4D3C-B758-2052F01907EB}">
      <dgm:prSet/>
      <dgm:spPr/>
      <dgm:t>
        <a:bodyPr/>
        <a:lstStyle/>
        <a:p>
          <a:endParaRPr lang="ru-RU"/>
        </a:p>
      </dgm:t>
    </dgm:pt>
    <dgm:pt modelId="{D9CA5E50-F027-4C38-AFD4-EE45F03DF6DD}">
      <dgm:prSet phldrT="[Текст]"/>
      <dgm:spPr/>
      <dgm:t>
        <a:bodyPr/>
        <a:lstStyle/>
        <a:p>
          <a:r>
            <a:rPr lang="ru-RU" dirty="0" smtClean="0"/>
            <a:t>КАЖДЫЙ ИЗ СИМВОЛОВ ИСХОДНОГО АЛФАВИТА КОДИРУЕТСЯ ПРИ ПОМОЩИ ВОСЬМИ СИМВОЛОВ НОВОГО АЛФАВИТА</a:t>
          </a:r>
          <a:endParaRPr lang="ru-RU" dirty="0"/>
        </a:p>
      </dgm:t>
    </dgm:pt>
    <dgm:pt modelId="{0D9A39B3-665A-4417-BD73-850A8A24C02D}" type="parTrans" cxnId="{779BD007-DCB9-49B0-981E-5556900B109E}">
      <dgm:prSet/>
      <dgm:spPr/>
      <dgm:t>
        <a:bodyPr/>
        <a:lstStyle/>
        <a:p>
          <a:endParaRPr lang="ru-RU"/>
        </a:p>
      </dgm:t>
    </dgm:pt>
    <dgm:pt modelId="{A31488DD-1AC2-48DD-98E6-B88C9475DC9A}" type="sibTrans" cxnId="{779BD007-DCB9-49B0-981E-5556900B109E}">
      <dgm:prSet/>
      <dgm:spPr/>
      <dgm:t>
        <a:bodyPr/>
        <a:lstStyle/>
        <a:p>
          <a:endParaRPr lang="ru-RU"/>
        </a:p>
      </dgm:t>
    </dgm:pt>
    <dgm:pt modelId="{637D8CEA-6835-472C-9410-FF215F795AD1}">
      <dgm:prSet/>
      <dgm:spPr/>
      <dgm:t>
        <a:bodyPr/>
        <a:lstStyle/>
        <a:p>
          <a:r>
            <a:rPr lang="ru-RU" dirty="0" smtClean="0"/>
            <a:t>+ , –, 0</a:t>
          </a:r>
        </a:p>
        <a:p>
          <a:r>
            <a:rPr lang="ru-RU" dirty="0" smtClean="0"/>
            <a:t>0, 1, 2</a:t>
          </a:r>
        </a:p>
        <a:p>
          <a:r>
            <a:rPr lang="en-US" dirty="0" smtClean="0"/>
            <a:t>A, B, C </a:t>
          </a:r>
        </a:p>
        <a:p>
          <a:r>
            <a:rPr lang="en-US" dirty="0" smtClean="0"/>
            <a:t>R, G, B </a:t>
          </a:r>
          <a:r>
            <a:rPr lang="ru-RU" dirty="0" smtClean="0"/>
            <a:t>и т.п.</a:t>
          </a:r>
          <a:endParaRPr lang="ru-RU" dirty="0"/>
        </a:p>
      </dgm:t>
    </dgm:pt>
    <dgm:pt modelId="{416B3C3B-2774-4FB0-98A3-9451FD975B08}" type="parTrans" cxnId="{C4A47C65-18C2-4F87-AB7E-3C223EF84F5F}">
      <dgm:prSet/>
      <dgm:spPr/>
    </dgm:pt>
    <dgm:pt modelId="{661340D8-3723-4D97-B085-23BB388A5141}" type="sibTrans" cxnId="{C4A47C65-18C2-4F87-AB7E-3C223EF84F5F}">
      <dgm:prSet/>
      <dgm:spPr/>
    </dgm:pt>
    <dgm:pt modelId="{43197065-9508-4B0B-9402-7ADD3F9CFA86}">
      <dgm:prSet phldrT="[Текст]"/>
      <dgm:spPr/>
      <dgm:t>
        <a:bodyPr/>
        <a:lstStyle/>
        <a:p>
          <a:r>
            <a:rPr lang="en-US" dirty="0" smtClean="0"/>
            <a:t>0, 1, 2, 3, 4, 5, 6, 7</a:t>
          </a:r>
        </a:p>
        <a:p>
          <a:r>
            <a:rPr lang="en-US" dirty="0" smtClean="0"/>
            <a:t>A, B, C, D, E, F, G, H</a:t>
          </a:r>
          <a:endParaRPr lang="ru-RU" dirty="0"/>
        </a:p>
      </dgm:t>
    </dgm:pt>
    <dgm:pt modelId="{11F1E636-27C2-4F8F-BE52-74A85A339B11}" type="parTrans" cxnId="{2E0B3CE7-D00B-468F-A353-D6AF5BDBC4C6}">
      <dgm:prSet/>
      <dgm:spPr/>
    </dgm:pt>
    <dgm:pt modelId="{2999BA42-1C22-4605-8021-99EC1B465048}" type="sibTrans" cxnId="{2E0B3CE7-D00B-468F-A353-D6AF5BDBC4C6}">
      <dgm:prSet/>
      <dgm:spPr/>
    </dgm:pt>
    <dgm:pt modelId="{18617342-F9B0-4C84-8FB0-5332112BBCDF}">
      <dgm:prSet phldrT="[Текст]"/>
      <dgm:spPr/>
      <dgm:t>
        <a:bodyPr/>
        <a:lstStyle/>
        <a:p>
          <a:r>
            <a:rPr lang="en-US" dirty="0" smtClean="0"/>
            <a:t>0, 1, 2, 3, … N</a:t>
          </a:r>
        </a:p>
        <a:p>
          <a:r>
            <a:rPr lang="en-US" dirty="0" smtClean="0"/>
            <a:t>A, B, C, D, E, F, … </a:t>
          </a:r>
          <a:r>
            <a:rPr lang="ru-RU" dirty="0" smtClean="0"/>
            <a:t>(ВСЕГО </a:t>
          </a:r>
          <a:r>
            <a:rPr lang="en-US" dirty="0" smtClean="0"/>
            <a:t>N</a:t>
          </a:r>
          <a:r>
            <a:rPr lang="ru-RU" dirty="0" smtClean="0"/>
            <a:t> СИМВОЛОВ)</a:t>
          </a:r>
          <a:endParaRPr lang="ru-RU" dirty="0"/>
        </a:p>
      </dgm:t>
    </dgm:pt>
    <dgm:pt modelId="{C4440F28-F669-457C-B054-C98646E56AF6}" type="parTrans" cxnId="{85C1947D-A3F8-48A1-97C8-057FFB090F80}">
      <dgm:prSet/>
      <dgm:spPr/>
      <dgm:t>
        <a:bodyPr/>
        <a:lstStyle/>
        <a:p>
          <a:endParaRPr lang="ru-RU"/>
        </a:p>
      </dgm:t>
    </dgm:pt>
    <dgm:pt modelId="{CB6AC584-B9C6-462E-A417-A11348CFB235}" type="sibTrans" cxnId="{85C1947D-A3F8-48A1-97C8-057FFB090F80}">
      <dgm:prSet/>
      <dgm:spPr/>
      <dgm:t>
        <a:bodyPr/>
        <a:lstStyle/>
        <a:p>
          <a:endParaRPr lang="ru-RU"/>
        </a:p>
      </dgm:t>
    </dgm:pt>
    <dgm:pt modelId="{AD73C942-2AAE-4E36-A23C-08CBA5A29EC2}" type="pres">
      <dgm:prSet presAssocID="{71A330DC-F97C-4CF3-8B29-4E72524D57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15544FD-363D-424B-86C8-91901E244EE1}" type="pres">
      <dgm:prSet presAssocID="{BC1CA9B5-05A6-47D3-8630-E0DFB26F6F3B}" presName="hierRoot1" presStyleCnt="0"/>
      <dgm:spPr/>
    </dgm:pt>
    <dgm:pt modelId="{2FAB0957-E4E2-4261-BAAF-0E2D56513FDE}" type="pres">
      <dgm:prSet presAssocID="{BC1CA9B5-05A6-47D3-8630-E0DFB26F6F3B}" presName="composite" presStyleCnt="0"/>
      <dgm:spPr/>
    </dgm:pt>
    <dgm:pt modelId="{46A8B204-60D9-4BB2-876F-58052917ED38}" type="pres">
      <dgm:prSet presAssocID="{BC1CA9B5-05A6-47D3-8630-E0DFB26F6F3B}" presName="background" presStyleLbl="node0" presStyleIdx="0" presStyleCnt="1"/>
      <dgm:spPr/>
    </dgm:pt>
    <dgm:pt modelId="{3BD1911E-4F64-4885-B382-B387004311A1}" type="pres">
      <dgm:prSet presAssocID="{BC1CA9B5-05A6-47D3-8630-E0DFB26F6F3B}" presName="text" presStyleLbl="fgAcc0" presStyleIdx="0" presStyleCnt="1" custScaleY="4430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1019B6C-D38F-4D04-91A5-991BF7914C90}" type="pres">
      <dgm:prSet presAssocID="{BC1CA9B5-05A6-47D3-8630-E0DFB26F6F3B}" presName="hierChild2" presStyleCnt="0"/>
      <dgm:spPr/>
    </dgm:pt>
    <dgm:pt modelId="{948C8A52-D8B5-45EC-BDBE-7A23568EBAF1}" type="pres">
      <dgm:prSet presAssocID="{7AA2E456-5EE6-45EC-AED3-799EE1C39903}" presName="Name10" presStyleLbl="parChTrans1D2" presStyleIdx="0" presStyleCnt="4"/>
      <dgm:spPr/>
      <dgm:t>
        <a:bodyPr/>
        <a:lstStyle/>
        <a:p>
          <a:endParaRPr lang="ru-RU"/>
        </a:p>
      </dgm:t>
    </dgm:pt>
    <dgm:pt modelId="{FF32A974-43F6-4DA6-BB42-16DD5FF3059C}" type="pres">
      <dgm:prSet presAssocID="{ACFCA2C2-DE79-492A-9E40-0E3D71AA6CA8}" presName="hierRoot2" presStyleCnt="0"/>
      <dgm:spPr/>
    </dgm:pt>
    <dgm:pt modelId="{9F792A32-ABC4-4A26-8A15-B81BF1936B8E}" type="pres">
      <dgm:prSet presAssocID="{ACFCA2C2-DE79-492A-9E40-0E3D71AA6CA8}" presName="composite2" presStyleCnt="0"/>
      <dgm:spPr/>
    </dgm:pt>
    <dgm:pt modelId="{D8640A34-5CE6-4064-AFE0-2CF185517D1C}" type="pres">
      <dgm:prSet presAssocID="{ACFCA2C2-DE79-492A-9E40-0E3D71AA6CA8}" presName="background2" presStyleLbl="node2" presStyleIdx="0" presStyleCnt="4"/>
      <dgm:spPr/>
    </dgm:pt>
    <dgm:pt modelId="{99D81CB6-390B-4500-9987-501FF428F168}" type="pres">
      <dgm:prSet presAssocID="{ACFCA2C2-DE79-492A-9E40-0E3D71AA6CA8}" presName="text2" presStyleLbl="fgAcc2" presStyleIdx="0" presStyleCnt="4" custScaleX="94562" custScaleY="408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E7B7ED-0B7D-43C2-87B4-5ECB87B46846}" type="pres">
      <dgm:prSet presAssocID="{ACFCA2C2-DE79-492A-9E40-0E3D71AA6CA8}" presName="hierChild3" presStyleCnt="0"/>
      <dgm:spPr/>
    </dgm:pt>
    <dgm:pt modelId="{CDD89D4F-91DF-4B7A-843A-93BB00358B68}" type="pres">
      <dgm:prSet presAssocID="{69A63EE2-6EB3-468E-A7A4-1D4499BA7CC0}" presName="Name17" presStyleLbl="parChTrans1D3" presStyleIdx="0" presStyleCnt="4"/>
      <dgm:spPr/>
      <dgm:t>
        <a:bodyPr/>
        <a:lstStyle/>
        <a:p>
          <a:endParaRPr lang="ru-RU"/>
        </a:p>
      </dgm:t>
    </dgm:pt>
    <dgm:pt modelId="{07F2A589-D2ED-499F-8885-4E9063F8673E}" type="pres">
      <dgm:prSet presAssocID="{B5D35325-976E-41EA-93A9-A60B54BD04B8}" presName="hierRoot3" presStyleCnt="0"/>
      <dgm:spPr/>
    </dgm:pt>
    <dgm:pt modelId="{31B181F5-35CD-455D-8748-A4123352AD61}" type="pres">
      <dgm:prSet presAssocID="{B5D35325-976E-41EA-93A9-A60B54BD04B8}" presName="composite3" presStyleCnt="0"/>
      <dgm:spPr/>
    </dgm:pt>
    <dgm:pt modelId="{46933C35-CBA4-4BEC-A45E-819E2EF839FB}" type="pres">
      <dgm:prSet presAssocID="{B5D35325-976E-41EA-93A9-A60B54BD04B8}" presName="background3" presStyleLbl="node3" presStyleIdx="0" presStyleCnt="4"/>
      <dgm:spPr/>
    </dgm:pt>
    <dgm:pt modelId="{332132CE-F57E-48E9-81B0-0127A7869DB5}" type="pres">
      <dgm:prSet presAssocID="{B5D35325-976E-41EA-93A9-A60B54BD04B8}" presName="text3" presStyleLbl="fgAcc3" presStyleIdx="0" presStyleCnt="4" custScaleX="116391" custScaleY="138555" custLinFactNeighborX="6113" custLinFactNeighborY="-250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B384E36-2D02-4715-8A10-D218E1003B46}" type="pres">
      <dgm:prSet presAssocID="{B5D35325-976E-41EA-93A9-A60B54BD04B8}" presName="hierChild4" presStyleCnt="0"/>
      <dgm:spPr/>
    </dgm:pt>
    <dgm:pt modelId="{ED9C047B-40C5-4D52-A3F3-264A388708F7}" type="pres">
      <dgm:prSet presAssocID="{58EF46B5-D16A-4D5C-AE4F-212142AB17B7}" presName="Name23" presStyleLbl="parChTrans1D4" presStyleIdx="0" presStyleCnt="4"/>
      <dgm:spPr/>
      <dgm:t>
        <a:bodyPr/>
        <a:lstStyle/>
        <a:p>
          <a:endParaRPr lang="ru-RU"/>
        </a:p>
      </dgm:t>
    </dgm:pt>
    <dgm:pt modelId="{CB772BBD-BE0C-4CC7-9F9B-91DB48A68374}" type="pres">
      <dgm:prSet presAssocID="{9AEB7AF2-BEE1-4F4D-9191-F8AD28CE7E59}" presName="hierRoot4" presStyleCnt="0"/>
      <dgm:spPr/>
    </dgm:pt>
    <dgm:pt modelId="{FB63F324-94AF-42BE-B127-FC66A7036DCF}" type="pres">
      <dgm:prSet presAssocID="{9AEB7AF2-BEE1-4F4D-9191-F8AD28CE7E59}" presName="composite4" presStyleCnt="0"/>
      <dgm:spPr/>
    </dgm:pt>
    <dgm:pt modelId="{D5FB14E4-7FCD-44E1-AFAD-BA8BFA3B1172}" type="pres">
      <dgm:prSet presAssocID="{9AEB7AF2-BEE1-4F4D-9191-F8AD28CE7E59}" presName="background4" presStyleLbl="node4" presStyleIdx="0" presStyleCnt="4"/>
      <dgm:spPr>
        <a:solidFill>
          <a:srgbClr val="FF0000"/>
        </a:solidFill>
      </dgm:spPr>
    </dgm:pt>
    <dgm:pt modelId="{C088C075-D350-4739-B449-9A24B3239E2C}" type="pres">
      <dgm:prSet presAssocID="{9AEB7AF2-BEE1-4F4D-9191-F8AD28CE7E59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F6ABC00-D14D-449A-8A5E-1982DC0FA0FE}" type="pres">
      <dgm:prSet presAssocID="{9AEB7AF2-BEE1-4F4D-9191-F8AD28CE7E59}" presName="hierChild5" presStyleCnt="0"/>
      <dgm:spPr/>
    </dgm:pt>
    <dgm:pt modelId="{519152DB-1210-4F59-B58F-7C58B11E2F6D}" type="pres">
      <dgm:prSet presAssocID="{5063A891-4E50-455F-B72C-4E03A88E9923}" presName="Name10" presStyleLbl="parChTrans1D2" presStyleIdx="1" presStyleCnt="4"/>
      <dgm:spPr/>
      <dgm:t>
        <a:bodyPr/>
        <a:lstStyle/>
        <a:p>
          <a:endParaRPr lang="ru-RU"/>
        </a:p>
      </dgm:t>
    </dgm:pt>
    <dgm:pt modelId="{3BBBF6A1-0474-47DF-BA74-8A83901411DB}" type="pres">
      <dgm:prSet presAssocID="{33258D9C-8E6C-4BAF-ABE5-95E6FD19F66B}" presName="hierRoot2" presStyleCnt="0"/>
      <dgm:spPr/>
    </dgm:pt>
    <dgm:pt modelId="{97E7837B-F91D-4A33-B77A-CE424E026502}" type="pres">
      <dgm:prSet presAssocID="{33258D9C-8E6C-4BAF-ABE5-95E6FD19F66B}" presName="composite2" presStyleCnt="0"/>
      <dgm:spPr/>
    </dgm:pt>
    <dgm:pt modelId="{AF862CC2-5487-4AC2-885A-9CB3D904E66E}" type="pres">
      <dgm:prSet presAssocID="{33258D9C-8E6C-4BAF-ABE5-95E6FD19F66B}" presName="background2" presStyleLbl="node2" presStyleIdx="1" presStyleCnt="4"/>
      <dgm:spPr/>
    </dgm:pt>
    <dgm:pt modelId="{16C336C7-43AF-4F63-8A83-C9882F2E6753}" type="pres">
      <dgm:prSet presAssocID="{33258D9C-8E6C-4BAF-ABE5-95E6FD19F66B}" presName="text2" presStyleLbl="fgAcc2" presStyleIdx="1" presStyleCnt="4" custScaleX="94562" custScaleY="408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4B143B-4750-46F7-AA5D-327B6E634A59}" type="pres">
      <dgm:prSet presAssocID="{33258D9C-8E6C-4BAF-ABE5-95E6FD19F66B}" presName="hierChild3" presStyleCnt="0"/>
      <dgm:spPr/>
    </dgm:pt>
    <dgm:pt modelId="{B46D1D4B-B039-4BEB-A13A-58B41A11CC36}" type="pres">
      <dgm:prSet presAssocID="{10835609-5357-4FC2-AF06-520AB0F54F72}" presName="Name17" presStyleLbl="parChTrans1D3" presStyleIdx="1" presStyleCnt="4"/>
      <dgm:spPr/>
      <dgm:t>
        <a:bodyPr/>
        <a:lstStyle/>
        <a:p>
          <a:endParaRPr lang="ru-RU"/>
        </a:p>
      </dgm:t>
    </dgm:pt>
    <dgm:pt modelId="{2D189B8F-E0CA-46BB-AD40-2F195B011C49}" type="pres">
      <dgm:prSet presAssocID="{47C02D69-E89B-441A-842C-71F8E0A213AB}" presName="hierRoot3" presStyleCnt="0"/>
      <dgm:spPr/>
    </dgm:pt>
    <dgm:pt modelId="{00E71A13-2195-4D96-AB75-9DA6CD19A11F}" type="pres">
      <dgm:prSet presAssocID="{47C02D69-E89B-441A-842C-71F8E0A213AB}" presName="composite3" presStyleCnt="0"/>
      <dgm:spPr/>
    </dgm:pt>
    <dgm:pt modelId="{6CAB2E86-9863-42AF-8C0D-9C62A0275D05}" type="pres">
      <dgm:prSet presAssocID="{47C02D69-E89B-441A-842C-71F8E0A213AB}" presName="background3" presStyleLbl="node3" presStyleIdx="1" presStyleCnt="4"/>
      <dgm:spPr/>
    </dgm:pt>
    <dgm:pt modelId="{C3EEBBD0-1C77-4238-8154-61E2B27BE3E7}" type="pres">
      <dgm:prSet presAssocID="{47C02D69-E89B-441A-842C-71F8E0A213AB}" presName="text3" presStyleLbl="fgAcc3" presStyleIdx="1" presStyleCnt="4" custScaleX="116391" custScaleY="138555" custLinFactNeighborX="6113" custLinFactNeighborY="-250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CA0259-63B6-416D-8B8C-804D1E212AFD}" type="pres">
      <dgm:prSet presAssocID="{47C02D69-E89B-441A-842C-71F8E0A213AB}" presName="hierChild4" presStyleCnt="0"/>
      <dgm:spPr/>
    </dgm:pt>
    <dgm:pt modelId="{A4C8AA18-98E6-4E8B-A2B7-A720DBB1F351}" type="pres">
      <dgm:prSet presAssocID="{416B3C3B-2774-4FB0-98A3-9451FD975B08}" presName="Name23" presStyleLbl="parChTrans1D4" presStyleIdx="1" presStyleCnt="4"/>
      <dgm:spPr/>
    </dgm:pt>
    <dgm:pt modelId="{FD37B450-8210-4F75-8649-E82FEC48DF4C}" type="pres">
      <dgm:prSet presAssocID="{637D8CEA-6835-472C-9410-FF215F795AD1}" presName="hierRoot4" presStyleCnt="0"/>
      <dgm:spPr/>
    </dgm:pt>
    <dgm:pt modelId="{1B83C8F3-4D1D-489B-90E9-35117327CF29}" type="pres">
      <dgm:prSet presAssocID="{637D8CEA-6835-472C-9410-FF215F795AD1}" presName="composite4" presStyleCnt="0"/>
      <dgm:spPr/>
    </dgm:pt>
    <dgm:pt modelId="{F741B9E6-C95B-4E8D-9F55-B7BEA4CD8BE9}" type="pres">
      <dgm:prSet presAssocID="{637D8CEA-6835-472C-9410-FF215F795AD1}" presName="background4" presStyleLbl="node4" presStyleIdx="1" presStyleCnt="4"/>
      <dgm:spPr>
        <a:solidFill>
          <a:srgbClr val="FF0000"/>
        </a:solidFill>
      </dgm:spPr>
    </dgm:pt>
    <dgm:pt modelId="{32261E54-9C5F-4E01-AA92-14BF1B931DED}" type="pres">
      <dgm:prSet presAssocID="{637D8CEA-6835-472C-9410-FF215F795AD1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CD847FF-769C-4B82-A3CC-BF164545EB67}" type="pres">
      <dgm:prSet presAssocID="{637D8CEA-6835-472C-9410-FF215F795AD1}" presName="hierChild5" presStyleCnt="0"/>
      <dgm:spPr/>
    </dgm:pt>
    <dgm:pt modelId="{CD66F529-5E5F-4F14-BC2E-BEB69C4DC023}" type="pres">
      <dgm:prSet presAssocID="{CA2CB1DC-3F82-4D22-983D-70077AB13A03}" presName="Name10" presStyleLbl="parChTrans1D2" presStyleIdx="2" presStyleCnt="4"/>
      <dgm:spPr/>
      <dgm:t>
        <a:bodyPr/>
        <a:lstStyle/>
        <a:p>
          <a:endParaRPr lang="ru-RU"/>
        </a:p>
      </dgm:t>
    </dgm:pt>
    <dgm:pt modelId="{7C775ED4-4BA5-43AF-B8C6-24F043758DF0}" type="pres">
      <dgm:prSet presAssocID="{001795BF-C106-4175-BD2E-EA96C6D09B3A}" presName="hierRoot2" presStyleCnt="0"/>
      <dgm:spPr/>
    </dgm:pt>
    <dgm:pt modelId="{DE1BCE80-09A5-4014-AE94-72F09A2B33BD}" type="pres">
      <dgm:prSet presAssocID="{001795BF-C106-4175-BD2E-EA96C6D09B3A}" presName="composite2" presStyleCnt="0"/>
      <dgm:spPr/>
    </dgm:pt>
    <dgm:pt modelId="{CC736334-46D6-4037-A473-BFD9F52CCDFB}" type="pres">
      <dgm:prSet presAssocID="{001795BF-C106-4175-BD2E-EA96C6D09B3A}" presName="background2" presStyleLbl="node2" presStyleIdx="2" presStyleCnt="4"/>
      <dgm:spPr/>
    </dgm:pt>
    <dgm:pt modelId="{65025D3F-DE6D-44F4-B505-1E2CD0C93BFF}" type="pres">
      <dgm:prSet presAssocID="{001795BF-C106-4175-BD2E-EA96C6D09B3A}" presName="text2" presStyleLbl="fgAcc2" presStyleIdx="2" presStyleCnt="4" custScaleY="370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E0B496-24D6-4DB5-B5D1-1BB85B27B690}" type="pres">
      <dgm:prSet presAssocID="{001795BF-C106-4175-BD2E-EA96C6D09B3A}" presName="hierChild3" presStyleCnt="0"/>
      <dgm:spPr/>
    </dgm:pt>
    <dgm:pt modelId="{CA330850-254A-4F3E-B3B5-F8678E0388DF}" type="pres">
      <dgm:prSet presAssocID="{0D9A39B3-665A-4417-BD73-850A8A24C02D}" presName="Name17" presStyleLbl="parChTrans1D3" presStyleIdx="2" presStyleCnt="4"/>
      <dgm:spPr/>
      <dgm:t>
        <a:bodyPr/>
        <a:lstStyle/>
        <a:p>
          <a:endParaRPr lang="ru-RU"/>
        </a:p>
      </dgm:t>
    </dgm:pt>
    <dgm:pt modelId="{D985CC45-402C-4E6B-AFEA-F6E5ABD5C0A1}" type="pres">
      <dgm:prSet presAssocID="{D9CA5E50-F027-4C38-AFD4-EE45F03DF6DD}" presName="hierRoot3" presStyleCnt="0"/>
      <dgm:spPr/>
    </dgm:pt>
    <dgm:pt modelId="{2C0C13F6-2FC1-447E-BFF1-EAF1FF51BDA1}" type="pres">
      <dgm:prSet presAssocID="{D9CA5E50-F027-4C38-AFD4-EE45F03DF6DD}" presName="composite3" presStyleCnt="0"/>
      <dgm:spPr/>
    </dgm:pt>
    <dgm:pt modelId="{C2FDF1EE-F846-4E85-B2F1-47AA7133CB24}" type="pres">
      <dgm:prSet presAssocID="{D9CA5E50-F027-4C38-AFD4-EE45F03DF6DD}" presName="background3" presStyleLbl="node3" presStyleIdx="2" presStyleCnt="4"/>
      <dgm:spPr/>
    </dgm:pt>
    <dgm:pt modelId="{35E6E442-7922-40E1-A064-E27ECB17BA29}" type="pres">
      <dgm:prSet presAssocID="{D9CA5E50-F027-4C38-AFD4-EE45F03DF6DD}" presName="text3" presStyleLbl="fgAcc3" presStyleIdx="2" presStyleCnt="4" custScaleX="116391" custScaleY="138555" custLinFactNeighborX="6113" custLinFactNeighborY="-250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5D7CBA2-2EDF-49CF-AC07-EC24F2EECB16}" type="pres">
      <dgm:prSet presAssocID="{D9CA5E50-F027-4C38-AFD4-EE45F03DF6DD}" presName="hierChild4" presStyleCnt="0"/>
      <dgm:spPr/>
    </dgm:pt>
    <dgm:pt modelId="{CC5017B1-8FA0-4DBE-890E-5B67900DBE11}" type="pres">
      <dgm:prSet presAssocID="{11F1E636-27C2-4F8F-BE52-74A85A339B11}" presName="Name23" presStyleLbl="parChTrans1D4" presStyleIdx="2" presStyleCnt="4"/>
      <dgm:spPr/>
    </dgm:pt>
    <dgm:pt modelId="{183BA3AC-4CAC-4472-A87F-26C1CC31EEB5}" type="pres">
      <dgm:prSet presAssocID="{43197065-9508-4B0B-9402-7ADD3F9CFA86}" presName="hierRoot4" presStyleCnt="0"/>
      <dgm:spPr/>
    </dgm:pt>
    <dgm:pt modelId="{778D5AE3-346B-4809-B9E0-F56E1A4CCAED}" type="pres">
      <dgm:prSet presAssocID="{43197065-9508-4B0B-9402-7ADD3F9CFA86}" presName="composite4" presStyleCnt="0"/>
      <dgm:spPr/>
    </dgm:pt>
    <dgm:pt modelId="{C5CAF127-0E91-41DC-9212-D82B1FC2E77E}" type="pres">
      <dgm:prSet presAssocID="{43197065-9508-4B0B-9402-7ADD3F9CFA86}" presName="background4" presStyleLbl="node4" presStyleIdx="2" presStyleCnt="4"/>
      <dgm:spPr>
        <a:solidFill>
          <a:srgbClr val="FF0000"/>
        </a:solidFill>
      </dgm:spPr>
      <dgm:t>
        <a:bodyPr/>
        <a:lstStyle/>
        <a:p>
          <a:endParaRPr lang="ru-RU"/>
        </a:p>
      </dgm:t>
    </dgm:pt>
    <dgm:pt modelId="{CC61AF2B-D6FC-4ECE-BE3F-E21C9F93AD94}" type="pres">
      <dgm:prSet presAssocID="{43197065-9508-4B0B-9402-7ADD3F9CFA86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E3A343C-5999-47F3-9E03-573F066B359B}" type="pres">
      <dgm:prSet presAssocID="{43197065-9508-4B0B-9402-7ADD3F9CFA86}" presName="hierChild5" presStyleCnt="0"/>
      <dgm:spPr/>
    </dgm:pt>
    <dgm:pt modelId="{02AB28F0-81C2-4A27-932C-888987F3B836}" type="pres">
      <dgm:prSet presAssocID="{34C2000C-1AF6-49DE-837B-FE708679786B}" presName="Name10" presStyleLbl="parChTrans1D2" presStyleIdx="3" presStyleCnt="4"/>
      <dgm:spPr/>
      <dgm:t>
        <a:bodyPr/>
        <a:lstStyle/>
        <a:p>
          <a:endParaRPr lang="ru-RU"/>
        </a:p>
      </dgm:t>
    </dgm:pt>
    <dgm:pt modelId="{DCDDF90E-0F85-440E-B73E-CA8BEFE71592}" type="pres">
      <dgm:prSet presAssocID="{1D7E36FE-2013-4794-9F39-376664D2436D}" presName="hierRoot2" presStyleCnt="0"/>
      <dgm:spPr/>
    </dgm:pt>
    <dgm:pt modelId="{4DCB8089-AB6F-4A4B-B822-47559BECC51E}" type="pres">
      <dgm:prSet presAssocID="{1D7E36FE-2013-4794-9F39-376664D2436D}" presName="composite2" presStyleCnt="0"/>
      <dgm:spPr/>
    </dgm:pt>
    <dgm:pt modelId="{8ABCF284-F2BC-471A-90A1-C58C3ABC6A0E}" type="pres">
      <dgm:prSet presAssocID="{1D7E36FE-2013-4794-9F39-376664D2436D}" presName="background2" presStyleLbl="node2" presStyleIdx="3" presStyleCnt="4"/>
      <dgm:spPr/>
    </dgm:pt>
    <dgm:pt modelId="{513FF86C-10D7-42D4-B765-B8701D2AD964}" type="pres">
      <dgm:prSet presAssocID="{1D7E36FE-2013-4794-9F39-376664D2436D}" presName="text2" presStyleLbl="fgAcc2" presStyleIdx="3" presStyleCnt="4" custScaleY="370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78ADD3D-6BA9-458B-B262-E28D91CACBF6}" type="pres">
      <dgm:prSet presAssocID="{1D7E36FE-2013-4794-9F39-376664D2436D}" presName="hierChild3" presStyleCnt="0"/>
      <dgm:spPr/>
    </dgm:pt>
    <dgm:pt modelId="{0A90706A-5B2E-4AE9-9A4F-DA4B08FE160D}" type="pres">
      <dgm:prSet presAssocID="{D384A396-1961-4D49-943E-8E0C8B1620BC}" presName="Name17" presStyleLbl="parChTrans1D3" presStyleIdx="3" presStyleCnt="4"/>
      <dgm:spPr/>
      <dgm:t>
        <a:bodyPr/>
        <a:lstStyle/>
        <a:p>
          <a:endParaRPr lang="ru-RU"/>
        </a:p>
      </dgm:t>
    </dgm:pt>
    <dgm:pt modelId="{C144F2BA-6F93-4808-99C4-37400948BE1C}" type="pres">
      <dgm:prSet presAssocID="{8F6903B6-B2D2-4145-921A-21BDB6BCC44F}" presName="hierRoot3" presStyleCnt="0"/>
      <dgm:spPr/>
    </dgm:pt>
    <dgm:pt modelId="{9B9B81EC-A664-450E-B9F1-525E814BD661}" type="pres">
      <dgm:prSet presAssocID="{8F6903B6-B2D2-4145-921A-21BDB6BCC44F}" presName="composite3" presStyleCnt="0"/>
      <dgm:spPr/>
    </dgm:pt>
    <dgm:pt modelId="{B8AA6FE5-B5DC-4641-9450-7B0A4C19CD06}" type="pres">
      <dgm:prSet presAssocID="{8F6903B6-B2D2-4145-921A-21BDB6BCC44F}" presName="background3" presStyleLbl="node3" presStyleIdx="3" presStyleCnt="4"/>
      <dgm:spPr/>
    </dgm:pt>
    <dgm:pt modelId="{ABF56DC1-D0BB-4D8F-A785-91C77763A772}" type="pres">
      <dgm:prSet presAssocID="{8F6903B6-B2D2-4145-921A-21BDB6BCC44F}" presName="text3" presStyleLbl="fgAcc3" presStyleIdx="3" presStyleCnt="4" custScaleX="96237" custScaleY="1396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7ABEA2-031D-4AEF-9BE7-0461199D61B1}" type="pres">
      <dgm:prSet presAssocID="{8F6903B6-B2D2-4145-921A-21BDB6BCC44F}" presName="hierChild4" presStyleCnt="0"/>
      <dgm:spPr/>
    </dgm:pt>
    <dgm:pt modelId="{86C88BBE-862F-4676-8D8E-08881AE786F1}" type="pres">
      <dgm:prSet presAssocID="{C4440F28-F669-457C-B054-C98646E56AF6}" presName="Name23" presStyleLbl="parChTrans1D4" presStyleIdx="3" presStyleCnt="4"/>
      <dgm:spPr/>
      <dgm:t>
        <a:bodyPr/>
        <a:lstStyle/>
        <a:p>
          <a:endParaRPr lang="ru-RU"/>
        </a:p>
      </dgm:t>
    </dgm:pt>
    <dgm:pt modelId="{1021E012-D859-42E1-A419-F45848E113A0}" type="pres">
      <dgm:prSet presAssocID="{18617342-F9B0-4C84-8FB0-5332112BBCDF}" presName="hierRoot4" presStyleCnt="0"/>
      <dgm:spPr/>
    </dgm:pt>
    <dgm:pt modelId="{0CD9A51F-B582-4C72-BBEF-6FE5ADA15478}" type="pres">
      <dgm:prSet presAssocID="{18617342-F9B0-4C84-8FB0-5332112BBCDF}" presName="composite4" presStyleCnt="0"/>
      <dgm:spPr/>
    </dgm:pt>
    <dgm:pt modelId="{A84F466B-BE63-48EE-B71B-2E32F0313DC9}" type="pres">
      <dgm:prSet presAssocID="{18617342-F9B0-4C84-8FB0-5332112BBCDF}" presName="background4" presStyleLbl="node4" presStyleIdx="3" presStyleCnt="4"/>
      <dgm:spPr/>
    </dgm:pt>
    <dgm:pt modelId="{F01CB8EA-3179-4DA7-BED7-4090C58BCC2F}" type="pres">
      <dgm:prSet presAssocID="{18617342-F9B0-4C84-8FB0-5332112BBCDF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A7A029-50AC-4D27-99B0-AF1974BEC634}" type="pres">
      <dgm:prSet presAssocID="{18617342-F9B0-4C84-8FB0-5332112BBCDF}" presName="hierChild5" presStyleCnt="0"/>
      <dgm:spPr/>
    </dgm:pt>
  </dgm:ptLst>
  <dgm:cxnLst>
    <dgm:cxn modelId="{E4FC6018-C95F-402F-A1DC-DE08A829ACD1}" type="presOf" srcId="{416B3C3B-2774-4FB0-98A3-9451FD975B08}" destId="{A4C8AA18-98E6-4E8B-A2B7-A720DBB1F351}" srcOrd="0" destOrd="0" presId="urn:microsoft.com/office/officeart/2005/8/layout/hierarchy1"/>
    <dgm:cxn modelId="{2E0B3CE7-D00B-468F-A353-D6AF5BDBC4C6}" srcId="{D9CA5E50-F027-4C38-AFD4-EE45F03DF6DD}" destId="{43197065-9508-4B0B-9402-7ADD3F9CFA86}" srcOrd="0" destOrd="0" parTransId="{11F1E636-27C2-4F8F-BE52-74A85A339B11}" sibTransId="{2999BA42-1C22-4605-8021-99EC1B465048}"/>
    <dgm:cxn modelId="{429FBAF8-AA3D-4795-B8DA-0BFA6C2D4B83}" type="presOf" srcId="{B5D35325-976E-41EA-93A9-A60B54BD04B8}" destId="{332132CE-F57E-48E9-81B0-0127A7869DB5}" srcOrd="0" destOrd="0" presId="urn:microsoft.com/office/officeart/2005/8/layout/hierarchy1"/>
    <dgm:cxn modelId="{71C4D1BF-12C0-4436-B4B6-098251F43173}" srcId="{1D7E36FE-2013-4794-9F39-376664D2436D}" destId="{8F6903B6-B2D2-4145-921A-21BDB6BCC44F}" srcOrd="0" destOrd="0" parTransId="{D384A396-1961-4D49-943E-8E0C8B1620BC}" sibTransId="{C9102733-4B9C-4CCC-936F-5B10DCC8E685}"/>
    <dgm:cxn modelId="{BF7FF813-291F-4B32-8D0C-1F0B85A4DF76}" type="presOf" srcId="{CA2CB1DC-3F82-4D22-983D-70077AB13A03}" destId="{CD66F529-5E5F-4F14-BC2E-BEB69C4DC023}" srcOrd="0" destOrd="0" presId="urn:microsoft.com/office/officeart/2005/8/layout/hierarchy1"/>
    <dgm:cxn modelId="{2868C31D-3798-4D3C-B758-2052F01907EB}" srcId="{33258D9C-8E6C-4BAF-ABE5-95E6FD19F66B}" destId="{47C02D69-E89B-441A-842C-71F8E0A213AB}" srcOrd="0" destOrd="0" parTransId="{10835609-5357-4FC2-AF06-520AB0F54F72}" sibTransId="{DEA9611D-5E06-469D-8E50-9E8D45689A76}"/>
    <dgm:cxn modelId="{8291E663-79DA-4873-AEA7-D15AC5A88EFA}" type="presOf" srcId="{D9CA5E50-F027-4C38-AFD4-EE45F03DF6DD}" destId="{35E6E442-7922-40E1-A064-E27ECB17BA29}" srcOrd="0" destOrd="0" presId="urn:microsoft.com/office/officeart/2005/8/layout/hierarchy1"/>
    <dgm:cxn modelId="{4A9EC3B9-537D-479E-8138-1053E18452DA}" type="presOf" srcId="{8F6903B6-B2D2-4145-921A-21BDB6BCC44F}" destId="{ABF56DC1-D0BB-4D8F-A785-91C77763A772}" srcOrd="0" destOrd="0" presId="urn:microsoft.com/office/officeart/2005/8/layout/hierarchy1"/>
    <dgm:cxn modelId="{C4A47C65-18C2-4F87-AB7E-3C223EF84F5F}" srcId="{47C02D69-E89B-441A-842C-71F8E0A213AB}" destId="{637D8CEA-6835-472C-9410-FF215F795AD1}" srcOrd="0" destOrd="0" parTransId="{416B3C3B-2774-4FB0-98A3-9451FD975B08}" sibTransId="{661340D8-3723-4D97-B085-23BB388A5141}"/>
    <dgm:cxn modelId="{CA900000-890A-4366-B1CE-5552AE80C3D0}" type="presOf" srcId="{34C2000C-1AF6-49DE-837B-FE708679786B}" destId="{02AB28F0-81C2-4A27-932C-888987F3B836}" srcOrd="0" destOrd="0" presId="urn:microsoft.com/office/officeart/2005/8/layout/hierarchy1"/>
    <dgm:cxn modelId="{92F82FC2-CCDA-4B83-B493-C2D97E5EBDF5}" type="presOf" srcId="{ACFCA2C2-DE79-492A-9E40-0E3D71AA6CA8}" destId="{99D81CB6-390B-4500-9987-501FF428F168}" srcOrd="0" destOrd="0" presId="urn:microsoft.com/office/officeart/2005/8/layout/hierarchy1"/>
    <dgm:cxn modelId="{9AE94496-971B-4071-921F-501B802962DE}" type="presOf" srcId="{1D7E36FE-2013-4794-9F39-376664D2436D}" destId="{513FF86C-10D7-42D4-B765-B8701D2AD964}" srcOrd="0" destOrd="0" presId="urn:microsoft.com/office/officeart/2005/8/layout/hierarchy1"/>
    <dgm:cxn modelId="{48502AC8-DBC1-4D4B-BFC6-5F8A948188AA}" type="presOf" srcId="{C4440F28-F669-457C-B054-C98646E56AF6}" destId="{86C88BBE-862F-4676-8D8E-08881AE786F1}" srcOrd="0" destOrd="0" presId="urn:microsoft.com/office/officeart/2005/8/layout/hierarchy1"/>
    <dgm:cxn modelId="{9A122A38-4984-4669-A626-C68F2DEC12FD}" type="presOf" srcId="{D384A396-1961-4D49-943E-8E0C8B1620BC}" destId="{0A90706A-5B2E-4AE9-9A4F-DA4B08FE160D}" srcOrd="0" destOrd="0" presId="urn:microsoft.com/office/officeart/2005/8/layout/hierarchy1"/>
    <dgm:cxn modelId="{408B16D0-FE9E-4589-A1E0-DAAF4142828E}" type="presOf" srcId="{637D8CEA-6835-472C-9410-FF215F795AD1}" destId="{32261E54-9C5F-4E01-AA92-14BF1B931DED}" srcOrd="0" destOrd="0" presId="urn:microsoft.com/office/officeart/2005/8/layout/hierarchy1"/>
    <dgm:cxn modelId="{E5B8E053-A369-482F-8451-FDD7C87199E0}" type="presOf" srcId="{43197065-9508-4B0B-9402-7ADD3F9CFA86}" destId="{CC61AF2B-D6FC-4ECE-BE3F-E21C9F93AD94}" srcOrd="0" destOrd="0" presId="urn:microsoft.com/office/officeart/2005/8/layout/hierarchy1"/>
    <dgm:cxn modelId="{A167BD8E-CAC7-4EC2-B652-C9387240F1DD}" type="presOf" srcId="{33258D9C-8E6C-4BAF-ABE5-95E6FD19F66B}" destId="{16C336C7-43AF-4F63-8A83-C9882F2E6753}" srcOrd="0" destOrd="0" presId="urn:microsoft.com/office/officeart/2005/8/layout/hierarchy1"/>
    <dgm:cxn modelId="{04D19E17-D00E-4502-9FD4-9850C1F46093}" type="presOf" srcId="{9AEB7AF2-BEE1-4F4D-9191-F8AD28CE7E59}" destId="{C088C075-D350-4739-B449-9A24B3239E2C}" srcOrd="0" destOrd="0" presId="urn:microsoft.com/office/officeart/2005/8/layout/hierarchy1"/>
    <dgm:cxn modelId="{E457A961-FAC3-4A46-B183-37BDCC712219}" type="presOf" srcId="{BC1CA9B5-05A6-47D3-8630-E0DFB26F6F3B}" destId="{3BD1911E-4F64-4885-B382-B387004311A1}" srcOrd="0" destOrd="0" presId="urn:microsoft.com/office/officeart/2005/8/layout/hierarchy1"/>
    <dgm:cxn modelId="{13961A1B-9259-426A-AD57-965DD00C91C1}" type="presOf" srcId="{18617342-F9B0-4C84-8FB0-5332112BBCDF}" destId="{F01CB8EA-3179-4DA7-BED7-4090C58BCC2F}" srcOrd="0" destOrd="0" presId="urn:microsoft.com/office/officeart/2005/8/layout/hierarchy1"/>
    <dgm:cxn modelId="{9E5EB666-C0F5-4956-A8E2-6FFEB3AB3F61}" type="presOf" srcId="{5063A891-4E50-455F-B72C-4E03A88E9923}" destId="{519152DB-1210-4F59-B58F-7C58B11E2F6D}" srcOrd="0" destOrd="0" presId="urn:microsoft.com/office/officeart/2005/8/layout/hierarchy1"/>
    <dgm:cxn modelId="{C8B85AE4-195F-4A23-A75C-58E434C2D423}" srcId="{BC1CA9B5-05A6-47D3-8630-E0DFB26F6F3B}" destId="{33258D9C-8E6C-4BAF-ABE5-95E6FD19F66B}" srcOrd="1" destOrd="0" parTransId="{5063A891-4E50-455F-B72C-4E03A88E9923}" sibTransId="{9A51119A-9FF7-4517-951B-C05FF4F0B26C}"/>
    <dgm:cxn modelId="{E8BA097E-4543-476B-A914-97F2F8DD3CF1}" type="presOf" srcId="{58EF46B5-D16A-4D5C-AE4F-212142AB17B7}" destId="{ED9C047B-40C5-4D52-A3F3-264A388708F7}" srcOrd="0" destOrd="0" presId="urn:microsoft.com/office/officeart/2005/8/layout/hierarchy1"/>
    <dgm:cxn modelId="{B57C9874-4060-42A8-9A20-527A1130C011}" srcId="{ACFCA2C2-DE79-492A-9E40-0E3D71AA6CA8}" destId="{B5D35325-976E-41EA-93A9-A60B54BD04B8}" srcOrd="0" destOrd="0" parTransId="{69A63EE2-6EB3-468E-A7A4-1D4499BA7CC0}" sibTransId="{339742A5-AB95-4495-95F0-A34D3638C86D}"/>
    <dgm:cxn modelId="{512965D7-54A6-4E0B-87A7-3F0891950A60}" type="presOf" srcId="{0D9A39B3-665A-4417-BD73-850A8A24C02D}" destId="{CA330850-254A-4F3E-B3B5-F8678E0388DF}" srcOrd="0" destOrd="0" presId="urn:microsoft.com/office/officeart/2005/8/layout/hierarchy1"/>
    <dgm:cxn modelId="{FF5CD829-620C-44A1-B4E4-A08225E62262}" type="presOf" srcId="{10835609-5357-4FC2-AF06-520AB0F54F72}" destId="{B46D1D4B-B039-4BEB-A13A-58B41A11CC36}" srcOrd="0" destOrd="0" presId="urn:microsoft.com/office/officeart/2005/8/layout/hierarchy1"/>
    <dgm:cxn modelId="{779BD007-DCB9-49B0-981E-5556900B109E}" srcId="{001795BF-C106-4175-BD2E-EA96C6D09B3A}" destId="{D9CA5E50-F027-4C38-AFD4-EE45F03DF6DD}" srcOrd="0" destOrd="0" parTransId="{0D9A39B3-665A-4417-BD73-850A8A24C02D}" sibTransId="{A31488DD-1AC2-48DD-98E6-B88C9475DC9A}"/>
    <dgm:cxn modelId="{3EF5C008-A1B5-492F-8DAC-054C2D5E2267}" type="presOf" srcId="{47C02D69-E89B-441A-842C-71F8E0A213AB}" destId="{C3EEBBD0-1C77-4238-8154-61E2B27BE3E7}" srcOrd="0" destOrd="0" presId="urn:microsoft.com/office/officeart/2005/8/layout/hierarchy1"/>
    <dgm:cxn modelId="{4984CA66-2D04-4734-A5A6-DAB545C602CC}" type="presOf" srcId="{001795BF-C106-4175-BD2E-EA96C6D09B3A}" destId="{65025D3F-DE6D-44F4-B505-1E2CD0C93BFF}" srcOrd="0" destOrd="0" presId="urn:microsoft.com/office/officeart/2005/8/layout/hierarchy1"/>
    <dgm:cxn modelId="{85C1947D-A3F8-48A1-97C8-057FFB090F80}" srcId="{8F6903B6-B2D2-4145-921A-21BDB6BCC44F}" destId="{18617342-F9B0-4C84-8FB0-5332112BBCDF}" srcOrd="0" destOrd="0" parTransId="{C4440F28-F669-457C-B054-C98646E56AF6}" sibTransId="{CB6AC584-B9C6-462E-A417-A11348CFB235}"/>
    <dgm:cxn modelId="{FD90EB50-0B32-4D95-8DF6-FCCE00AF9E82}" srcId="{BC1CA9B5-05A6-47D3-8630-E0DFB26F6F3B}" destId="{1D7E36FE-2013-4794-9F39-376664D2436D}" srcOrd="3" destOrd="0" parTransId="{34C2000C-1AF6-49DE-837B-FE708679786B}" sibTransId="{D3AF65ED-9308-4D1D-808F-F449D2DF3001}"/>
    <dgm:cxn modelId="{26535048-47DC-4D1A-AAB5-D79ED65380C3}" type="presOf" srcId="{11F1E636-27C2-4F8F-BE52-74A85A339B11}" destId="{CC5017B1-8FA0-4DBE-890E-5B67900DBE11}" srcOrd="0" destOrd="0" presId="urn:microsoft.com/office/officeart/2005/8/layout/hierarchy1"/>
    <dgm:cxn modelId="{69220C7B-5009-4780-A882-7E253188AE58}" type="presOf" srcId="{71A330DC-F97C-4CF3-8B29-4E72524D5723}" destId="{AD73C942-2AAE-4E36-A23C-08CBA5A29EC2}" srcOrd="0" destOrd="0" presId="urn:microsoft.com/office/officeart/2005/8/layout/hierarchy1"/>
    <dgm:cxn modelId="{5DF1C1AD-0434-475B-B95C-65CCB62BE06B}" srcId="{BC1CA9B5-05A6-47D3-8630-E0DFB26F6F3B}" destId="{ACFCA2C2-DE79-492A-9E40-0E3D71AA6CA8}" srcOrd="0" destOrd="0" parTransId="{7AA2E456-5EE6-45EC-AED3-799EE1C39903}" sibTransId="{7E960DD4-F203-4568-B80C-89FAD116A94E}"/>
    <dgm:cxn modelId="{6CAA72F4-504A-4B83-89A4-0E2563FAF024}" type="presOf" srcId="{7AA2E456-5EE6-45EC-AED3-799EE1C39903}" destId="{948C8A52-D8B5-45EC-BDBE-7A23568EBAF1}" srcOrd="0" destOrd="0" presId="urn:microsoft.com/office/officeart/2005/8/layout/hierarchy1"/>
    <dgm:cxn modelId="{C835922B-5F8A-44DD-8413-6228C616D03C}" type="presOf" srcId="{69A63EE2-6EB3-468E-A7A4-1D4499BA7CC0}" destId="{CDD89D4F-91DF-4B7A-843A-93BB00358B68}" srcOrd="0" destOrd="0" presId="urn:microsoft.com/office/officeart/2005/8/layout/hierarchy1"/>
    <dgm:cxn modelId="{9EB88E77-B716-4AD4-AC2F-2E32864A8233}" srcId="{71A330DC-F97C-4CF3-8B29-4E72524D5723}" destId="{BC1CA9B5-05A6-47D3-8630-E0DFB26F6F3B}" srcOrd="0" destOrd="0" parTransId="{EAD181FF-16F0-4591-9176-8EB5678EB531}" sibTransId="{088E76EE-6B9B-40DA-84DC-CDDB0C51857C}"/>
    <dgm:cxn modelId="{CFD9B993-D5A0-4828-9F0C-A2EA0D6D739A}" srcId="{B5D35325-976E-41EA-93A9-A60B54BD04B8}" destId="{9AEB7AF2-BEE1-4F4D-9191-F8AD28CE7E59}" srcOrd="0" destOrd="0" parTransId="{58EF46B5-D16A-4D5C-AE4F-212142AB17B7}" sibTransId="{1DC9CD3E-71F4-4234-9A77-FEDA4D978F5E}"/>
    <dgm:cxn modelId="{2F2FE7F3-5923-419B-8B84-939BC83D0501}" srcId="{BC1CA9B5-05A6-47D3-8630-E0DFB26F6F3B}" destId="{001795BF-C106-4175-BD2E-EA96C6D09B3A}" srcOrd="2" destOrd="0" parTransId="{CA2CB1DC-3F82-4D22-983D-70077AB13A03}" sibTransId="{B5A7C575-7DF9-4478-B4ED-62CA7D05646C}"/>
    <dgm:cxn modelId="{AEFA4A10-AA9D-4661-B42A-6E61451F8B14}" type="presParOf" srcId="{AD73C942-2AAE-4E36-A23C-08CBA5A29EC2}" destId="{B15544FD-363D-424B-86C8-91901E244EE1}" srcOrd="0" destOrd="0" presId="urn:microsoft.com/office/officeart/2005/8/layout/hierarchy1"/>
    <dgm:cxn modelId="{03417A24-4D49-4A1C-9883-B21D0475AA04}" type="presParOf" srcId="{B15544FD-363D-424B-86C8-91901E244EE1}" destId="{2FAB0957-E4E2-4261-BAAF-0E2D56513FDE}" srcOrd="0" destOrd="0" presId="urn:microsoft.com/office/officeart/2005/8/layout/hierarchy1"/>
    <dgm:cxn modelId="{85372A30-641C-4A1A-AD99-492BE0AC58FC}" type="presParOf" srcId="{2FAB0957-E4E2-4261-BAAF-0E2D56513FDE}" destId="{46A8B204-60D9-4BB2-876F-58052917ED38}" srcOrd="0" destOrd="0" presId="urn:microsoft.com/office/officeart/2005/8/layout/hierarchy1"/>
    <dgm:cxn modelId="{E3BC1F04-7813-464E-858F-66A6E095FA87}" type="presParOf" srcId="{2FAB0957-E4E2-4261-BAAF-0E2D56513FDE}" destId="{3BD1911E-4F64-4885-B382-B387004311A1}" srcOrd="1" destOrd="0" presId="urn:microsoft.com/office/officeart/2005/8/layout/hierarchy1"/>
    <dgm:cxn modelId="{6D1C5009-B5C3-4FAB-A4B3-C535866AA4E9}" type="presParOf" srcId="{B15544FD-363D-424B-86C8-91901E244EE1}" destId="{F1019B6C-D38F-4D04-91A5-991BF7914C90}" srcOrd="1" destOrd="0" presId="urn:microsoft.com/office/officeart/2005/8/layout/hierarchy1"/>
    <dgm:cxn modelId="{F45A479D-812B-412F-851D-C88292254631}" type="presParOf" srcId="{F1019B6C-D38F-4D04-91A5-991BF7914C90}" destId="{948C8A52-D8B5-45EC-BDBE-7A23568EBAF1}" srcOrd="0" destOrd="0" presId="urn:microsoft.com/office/officeart/2005/8/layout/hierarchy1"/>
    <dgm:cxn modelId="{31943B19-D712-4992-888A-503BBD3A6188}" type="presParOf" srcId="{F1019B6C-D38F-4D04-91A5-991BF7914C90}" destId="{FF32A974-43F6-4DA6-BB42-16DD5FF3059C}" srcOrd="1" destOrd="0" presId="urn:microsoft.com/office/officeart/2005/8/layout/hierarchy1"/>
    <dgm:cxn modelId="{7D93EEDB-4D58-4AD6-B9B8-929CBCD34010}" type="presParOf" srcId="{FF32A974-43F6-4DA6-BB42-16DD5FF3059C}" destId="{9F792A32-ABC4-4A26-8A15-B81BF1936B8E}" srcOrd="0" destOrd="0" presId="urn:microsoft.com/office/officeart/2005/8/layout/hierarchy1"/>
    <dgm:cxn modelId="{EE305388-2C58-4D2A-AB44-D0EE83347EA1}" type="presParOf" srcId="{9F792A32-ABC4-4A26-8A15-B81BF1936B8E}" destId="{D8640A34-5CE6-4064-AFE0-2CF185517D1C}" srcOrd="0" destOrd="0" presId="urn:microsoft.com/office/officeart/2005/8/layout/hierarchy1"/>
    <dgm:cxn modelId="{506FA53B-44A5-4725-A331-57FCFBA234FB}" type="presParOf" srcId="{9F792A32-ABC4-4A26-8A15-B81BF1936B8E}" destId="{99D81CB6-390B-4500-9987-501FF428F168}" srcOrd="1" destOrd="0" presId="urn:microsoft.com/office/officeart/2005/8/layout/hierarchy1"/>
    <dgm:cxn modelId="{C84B69D5-55A3-4FFD-9C25-AF04873856A5}" type="presParOf" srcId="{FF32A974-43F6-4DA6-BB42-16DD5FF3059C}" destId="{1AE7B7ED-0B7D-43C2-87B4-5ECB87B46846}" srcOrd="1" destOrd="0" presId="urn:microsoft.com/office/officeart/2005/8/layout/hierarchy1"/>
    <dgm:cxn modelId="{EA607B9E-264B-432D-8B47-0905D316196B}" type="presParOf" srcId="{1AE7B7ED-0B7D-43C2-87B4-5ECB87B46846}" destId="{CDD89D4F-91DF-4B7A-843A-93BB00358B68}" srcOrd="0" destOrd="0" presId="urn:microsoft.com/office/officeart/2005/8/layout/hierarchy1"/>
    <dgm:cxn modelId="{02D1B3F6-3E83-4B82-BCF9-3217527B1F06}" type="presParOf" srcId="{1AE7B7ED-0B7D-43C2-87B4-5ECB87B46846}" destId="{07F2A589-D2ED-499F-8885-4E9063F8673E}" srcOrd="1" destOrd="0" presId="urn:microsoft.com/office/officeart/2005/8/layout/hierarchy1"/>
    <dgm:cxn modelId="{99A604DC-0338-4889-BE95-2EC26FC36A95}" type="presParOf" srcId="{07F2A589-D2ED-499F-8885-4E9063F8673E}" destId="{31B181F5-35CD-455D-8748-A4123352AD61}" srcOrd="0" destOrd="0" presId="urn:microsoft.com/office/officeart/2005/8/layout/hierarchy1"/>
    <dgm:cxn modelId="{7B7AC9BC-C274-4822-8155-9A0350C44D94}" type="presParOf" srcId="{31B181F5-35CD-455D-8748-A4123352AD61}" destId="{46933C35-CBA4-4BEC-A45E-819E2EF839FB}" srcOrd="0" destOrd="0" presId="urn:microsoft.com/office/officeart/2005/8/layout/hierarchy1"/>
    <dgm:cxn modelId="{CEE5EC02-539E-4B82-844D-C0FD85EDBAF4}" type="presParOf" srcId="{31B181F5-35CD-455D-8748-A4123352AD61}" destId="{332132CE-F57E-48E9-81B0-0127A7869DB5}" srcOrd="1" destOrd="0" presId="urn:microsoft.com/office/officeart/2005/8/layout/hierarchy1"/>
    <dgm:cxn modelId="{EB9C901B-F5B9-42A2-8909-FFADF16E7957}" type="presParOf" srcId="{07F2A589-D2ED-499F-8885-4E9063F8673E}" destId="{DB384E36-2D02-4715-8A10-D218E1003B46}" srcOrd="1" destOrd="0" presId="urn:microsoft.com/office/officeart/2005/8/layout/hierarchy1"/>
    <dgm:cxn modelId="{47979A1E-E383-4DAF-8637-0CDD25206792}" type="presParOf" srcId="{DB384E36-2D02-4715-8A10-D218E1003B46}" destId="{ED9C047B-40C5-4D52-A3F3-264A388708F7}" srcOrd="0" destOrd="0" presId="urn:microsoft.com/office/officeart/2005/8/layout/hierarchy1"/>
    <dgm:cxn modelId="{CED389BC-1936-4C1C-9A04-1568A7EFBF5C}" type="presParOf" srcId="{DB384E36-2D02-4715-8A10-D218E1003B46}" destId="{CB772BBD-BE0C-4CC7-9F9B-91DB48A68374}" srcOrd="1" destOrd="0" presId="urn:microsoft.com/office/officeart/2005/8/layout/hierarchy1"/>
    <dgm:cxn modelId="{DC605FF7-BAEF-4B70-BD85-80A272F6CE7A}" type="presParOf" srcId="{CB772BBD-BE0C-4CC7-9F9B-91DB48A68374}" destId="{FB63F324-94AF-42BE-B127-FC66A7036DCF}" srcOrd="0" destOrd="0" presId="urn:microsoft.com/office/officeart/2005/8/layout/hierarchy1"/>
    <dgm:cxn modelId="{99326281-7371-4059-9933-A7090E427200}" type="presParOf" srcId="{FB63F324-94AF-42BE-B127-FC66A7036DCF}" destId="{D5FB14E4-7FCD-44E1-AFAD-BA8BFA3B1172}" srcOrd="0" destOrd="0" presId="urn:microsoft.com/office/officeart/2005/8/layout/hierarchy1"/>
    <dgm:cxn modelId="{C3440D04-6CA2-4C8A-A431-91D7658C6C05}" type="presParOf" srcId="{FB63F324-94AF-42BE-B127-FC66A7036DCF}" destId="{C088C075-D350-4739-B449-9A24B3239E2C}" srcOrd="1" destOrd="0" presId="urn:microsoft.com/office/officeart/2005/8/layout/hierarchy1"/>
    <dgm:cxn modelId="{FEFD4320-10FA-4D90-BA81-7C500CE01D03}" type="presParOf" srcId="{CB772BBD-BE0C-4CC7-9F9B-91DB48A68374}" destId="{9F6ABC00-D14D-449A-8A5E-1982DC0FA0FE}" srcOrd="1" destOrd="0" presId="urn:microsoft.com/office/officeart/2005/8/layout/hierarchy1"/>
    <dgm:cxn modelId="{B0EB44D1-11FB-4830-8FB4-1E26BA20C654}" type="presParOf" srcId="{F1019B6C-D38F-4D04-91A5-991BF7914C90}" destId="{519152DB-1210-4F59-B58F-7C58B11E2F6D}" srcOrd="2" destOrd="0" presId="urn:microsoft.com/office/officeart/2005/8/layout/hierarchy1"/>
    <dgm:cxn modelId="{988F202B-B350-4911-8C3D-0B78B9068E12}" type="presParOf" srcId="{F1019B6C-D38F-4D04-91A5-991BF7914C90}" destId="{3BBBF6A1-0474-47DF-BA74-8A83901411DB}" srcOrd="3" destOrd="0" presId="urn:microsoft.com/office/officeart/2005/8/layout/hierarchy1"/>
    <dgm:cxn modelId="{321E0549-D50A-45B1-B5EB-D2867ED125C9}" type="presParOf" srcId="{3BBBF6A1-0474-47DF-BA74-8A83901411DB}" destId="{97E7837B-F91D-4A33-B77A-CE424E026502}" srcOrd="0" destOrd="0" presId="urn:microsoft.com/office/officeart/2005/8/layout/hierarchy1"/>
    <dgm:cxn modelId="{41371410-7949-4DE9-9E04-C34C9B990711}" type="presParOf" srcId="{97E7837B-F91D-4A33-B77A-CE424E026502}" destId="{AF862CC2-5487-4AC2-885A-9CB3D904E66E}" srcOrd="0" destOrd="0" presId="urn:microsoft.com/office/officeart/2005/8/layout/hierarchy1"/>
    <dgm:cxn modelId="{B7759AD8-853D-4CAD-A315-A7918018DF12}" type="presParOf" srcId="{97E7837B-F91D-4A33-B77A-CE424E026502}" destId="{16C336C7-43AF-4F63-8A83-C9882F2E6753}" srcOrd="1" destOrd="0" presId="urn:microsoft.com/office/officeart/2005/8/layout/hierarchy1"/>
    <dgm:cxn modelId="{31D9E766-D16F-4FD8-96A0-05BB55F7D6F6}" type="presParOf" srcId="{3BBBF6A1-0474-47DF-BA74-8A83901411DB}" destId="{8F4B143B-4750-46F7-AA5D-327B6E634A59}" srcOrd="1" destOrd="0" presId="urn:microsoft.com/office/officeart/2005/8/layout/hierarchy1"/>
    <dgm:cxn modelId="{D9E61840-0C58-487C-81D8-1805B4EB7073}" type="presParOf" srcId="{8F4B143B-4750-46F7-AA5D-327B6E634A59}" destId="{B46D1D4B-B039-4BEB-A13A-58B41A11CC36}" srcOrd="0" destOrd="0" presId="urn:microsoft.com/office/officeart/2005/8/layout/hierarchy1"/>
    <dgm:cxn modelId="{DE1C23BD-5CEB-469D-BDED-27073023D997}" type="presParOf" srcId="{8F4B143B-4750-46F7-AA5D-327B6E634A59}" destId="{2D189B8F-E0CA-46BB-AD40-2F195B011C49}" srcOrd="1" destOrd="0" presId="urn:microsoft.com/office/officeart/2005/8/layout/hierarchy1"/>
    <dgm:cxn modelId="{10D1D340-CCE2-4766-A03D-84E8595C5813}" type="presParOf" srcId="{2D189B8F-E0CA-46BB-AD40-2F195B011C49}" destId="{00E71A13-2195-4D96-AB75-9DA6CD19A11F}" srcOrd="0" destOrd="0" presId="urn:microsoft.com/office/officeart/2005/8/layout/hierarchy1"/>
    <dgm:cxn modelId="{C510A78F-8D88-4190-BD6D-42B8C7FAF0D2}" type="presParOf" srcId="{00E71A13-2195-4D96-AB75-9DA6CD19A11F}" destId="{6CAB2E86-9863-42AF-8C0D-9C62A0275D05}" srcOrd="0" destOrd="0" presId="urn:microsoft.com/office/officeart/2005/8/layout/hierarchy1"/>
    <dgm:cxn modelId="{0BE02EAB-6AEC-4AEB-84E6-623001D7009F}" type="presParOf" srcId="{00E71A13-2195-4D96-AB75-9DA6CD19A11F}" destId="{C3EEBBD0-1C77-4238-8154-61E2B27BE3E7}" srcOrd="1" destOrd="0" presId="urn:microsoft.com/office/officeart/2005/8/layout/hierarchy1"/>
    <dgm:cxn modelId="{4B1710FB-B3F4-4B92-BCB9-751F37BD66C0}" type="presParOf" srcId="{2D189B8F-E0CA-46BB-AD40-2F195B011C49}" destId="{4DCA0259-63B6-416D-8B8C-804D1E212AFD}" srcOrd="1" destOrd="0" presId="urn:microsoft.com/office/officeart/2005/8/layout/hierarchy1"/>
    <dgm:cxn modelId="{162EDD28-ADAF-4ACF-A96C-70A25D3416DA}" type="presParOf" srcId="{4DCA0259-63B6-416D-8B8C-804D1E212AFD}" destId="{A4C8AA18-98E6-4E8B-A2B7-A720DBB1F351}" srcOrd="0" destOrd="0" presId="urn:microsoft.com/office/officeart/2005/8/layout/hierarchy1"/>
    <dgm:cxn modelId="{E12012C7-277B-4CC0-B36B-7FA031005033}" type="presParOf" srcId="{4DCA0259-63B6-416D-8B8C-804D1E212AFD}" destId="{FD37B450-8210-4F75-8649-E82FEC48DF4C}" srcOrd="1" destOrd="0" presId="urn:microsoft.com/office/officeart/2005/8/layout/hierarchy1"/>
    <dgm:cxn modelId="{139FE4CC-E989-4A2B-9E0A-FBBAA7190509}" type="presParOf" srcId="{FD37B450-8210-4F75-8649-E82FEC48DF4C}" destId="{1B83C8F3-4D1D-489B-90E9-35117327CF29}" srcOrd="0" destOrd="0" presId="urn:microsoft.com/office/officeart/2005/8/layout/hierarchy1"/>
    <dgm:cxn modelId="{DDDD51D6-9885-41B9-9236-1E1EC9D27684}" type="presParOf" srcId="{1B83C8F3-4D1D-489B-90E9-35117327CF29}" destId="{F741B9E6-C95B-4E8D-9F55-B7BEA4CD8BE9}" srcOrd="0" destOrd="0" presId="urn:microsoft.com/office/officeart/2005/8/layout/hierarchy1"/>
    <dgm:cxn modelId="{E42EC5DA-4479-46C2-A4BA-FFD29CDD3177}" type="presParOf" srcId="{1B83C8F3-4D1D-489B-90E9-35117327CF29}" destId="{32261E54-9C5F-4E01-AA92-14BF1B931DED}" srcOrd="1" destOrd="0" presId="urn:microsoft.com/office/officeart/2005/8/layout/hierarchy1"/>
    <dgm:cxn modelId="{D645843D-5BB1-4FA9-B5B9-8DB391F7B3E1}" type="presParOf" srcId="{FD37B450-8210-4F75-8649-E82FEC48DF4C}" destId="{3CD847FF-769C-4B82-A3CC-BF164545EB67}" srcOrd="1" destOrd="0" presId="urn:microsoft.com/office/officeart/2005/8/layout/hierarchy1"/>
    <dgm:cxn modelId="{97868E62-4CCA-479D-B12D-57EDC1C1E1E2}" type="presParOf" srcId="{F1019B6C-D38F-4D04-91A5-991BF7914C90}" destId="{CD66F529-5E5F-4F14-BC2E-BEB69C4DC023}" srcOrd="4" destOrd="0" presId="urn:microsoft.com/office/officeart/2005/8/layout/hierarchy1"/>
    <dgm:cxn modelId="{0B7A500C-1809-4968-8E27-AAF73F4973D8}" type="presParOf" srcId="{F1019B6C-D38F-4D04-91A5-991BF7914C90}" destId="{7C775ED4-4BA5-43AF-B8C6-24F043758DF0}" srcOrd="5" destOrd="0" presId="urn:microsoft.com/office/officeart/2005/8/layout/hierarchy1"/>
    <dgm:cxn modelId="{7090A95D-CC7B-4167-BD58-A46C3AD986A2}" type="presParOf" srcId="{7C775ED4-4BA5-43AF-B8C6-24F043758DF0}" destId="{DE1BCE80-09A5-4014-AE94-72F09A2B33BD}" srcOrd="0" destOrd="0" presId="urn:microsoft.com/office/officeart/2005/8/layout/hierarchy1"/>
    <dgm:cxn modelId="{D1EAD5A6-C715-4737-B1DC-DDEB8184130F}" type="presParOf" srcId="{DE1BCE80-09A5-4014-AE94-72F09A2B33BD}" destId="{CC736334-46D6-4037-A473-BFD9F52CCDFB}" srcOrd="0" destOrd="0" presId="urn:microsoft.com/office/officeart/2005/8/layout/hierarchy1"/>
    <dgm:cxn modelId="{A5393268-9037-4028-9FAA-6BB5BC30C803}" type="presParOf" srcId="{DE1BCE80-09A5-4014-AE94-72F09A2B33BD}" destId="{65025D3F-DE6D-44F4-B505-1E2CD0C93BFF}" srcOrd="1" destOrd="0" presId="urn:microsoft.com/office/officeart/2005/8/layout/hierarchy1"/>
    <dgm:cxn modelId="{F5CCAA16-60C4-46EB-9080-CEE69EDB9778}" type="presParOf" srcId="{7C775ED4-4BA5-43AF-B8C6-24F043758DF0}" destId="{08E0B496-24D6-4DB5-B5D1-1BB85B27B690}" srcOrd="1" destOrd="0" presId="urn:microsoft.com/office/officeart/2005/8/layout/hierarchy1"/>
    <dgm:cxn modelId="{F8905743-1CFF-42A5-80EE-9948E7D75FDE}" type="presParOf" srcId="{08E0B496-24D6-4DB5-B5D1-1BB85B27B690}" destId="{CA330850-254A-4F3E-B3B5-F8678E0388DF}" srcOrd="0" destOrd="0" presId="urn:microsoft.com/office/officeart/2005/8/layout/hierarchy1"/>
    <dgm:cxn modelId="{71318CD9-FAF3-4495-B9CE-3F4B7196C229}" type="presParOf" srcId="{08E0B496-24D6-4DB5-B5D1-1BB85B27B690}" destId="{D985CC45-402C-4E6B-AFEA-F6E5ABD5C0A1}" srcOrd="1" destOrd="0" presId="urn:microsoft.com/office/officeart/2005/8/layout/hierarchy1"/>
    <dgm:cxn modelId="{091CEED7-C136-455B-9C93-7C8B5065A033}" type="presParOf" srcId="{D985CC45-402C-4E6B-AFEA-F6E5ABD5C0A1}" destId="{2C0C13F6-2FC1-447E-BFF1-EAF1FF51BDA1}" srcOrd="0" destOrd="0" presId="urn:microsoft.com/office/officeart/2005/8/layout/hierarchy1"/>
    <dgm:cxn modelId="{B279BF6D-980B-491B-9E35-8473D9B452E5}" type="presParOf" srcId="{2C0C13F6-2FC1-447E-BFF1-EAF1FF51BDA1}" destId="{C2FDF1EE-F846-4E85-B2F1-47AA7133CB24}" srcOrd="0" destOrd="0" presId="urn:microsoft.com/office/officeart/2005/8/layout/hierarchy1"/>
    <dgm:cxn modelId="{73E7F87A-8A6B-45B2-9F07-1BD7023C1BEA}" type="presParOf" srcId="{2C0C13F6-2FC1-447E-BFF1-EAF1FF51BDA1}" destId="{35E6E442-7922-40E1-A064-E27ECB17BA29}" srcOrd="1" destOrd="0" presId="urn:microsoft.com/office/officeart/2005/8/layout/hierarchy1"/>
    <dgm:cxn modelId="{B683B26A-3521-4DAA-A7BF-B438AECFDAF1}" type="presParOf" srcId="{D985CC45-402C-4E6B-AFEA-F6E5ABD5C0A1}" destId="{A5D7CBA2-2EDF-49CF-AC07-EC24F2EECB16}" srcOrd="1" destOrd="0" presId="urn:microsoft.com/office/officeart/2005/8/layout/hierarchy1"/>
    <dgm:cxn modelId="{64205467-C7EE-4243-8D0B-E851EC0CD48B}" type="presParOf" srcId="{A5D7CBA2-2EDF-49CF-AC07-EC24F2EECB16}" destId="{CC5017B1-8FA0-4DBE-890E-5B67900DBE11}" srcOrd="0" destOrd="0" presId="urn:microsoft.com/office/officeart/2005/8/layout/hierarchy1"/>
    <dgm:cxn modelId="{2EC0A956-BDF7-4123-940E-73F7A7EAAAF3}" type="presParOf" srcId="{A5D7CBA2-2EDF-49CF-AC07-EC24F2EECB16}" destId="{183BA3AC-4CAC-4472-A87F-26C1CC31EEB5}" srcOrd="1" destOrd="0" presId="urn:microsoft.com/office/officeart/2005/8/layout/hierarchy1"/>
    <dgm:cxn modelId="{D863CA77-D45F-4130-A920-49DF654B9766}" type="presParOf" srcId="{183BA3AC-4CAC-4472-A87F-26C1CC31EEB5}" destId="{778D5AE3-346B-4809-B9E0-F56E1A4CCAED}" srcOrd="0" destOrd="0" presId="urn:microsoft.com/office/officeart/2005/8/layout/hierarchy1"/>
    <dgm:cxn modelId="{0012875D-0131-4C04-9EFC-614E2770A421}" type="presParOf" srcId="{778D5AE3-346B-4809-B9E0-F56E1A4CCAED}" destId="{C5CAF127-0E91-41DC-9212-D82B1FC2E77E}" srcOrd="0" destOrd="0" presId="urn:microsoft.com/office/officeart/2005/8/layout/hierarchy1"/>
    <dgm:cxn modelId="{8E69C238-1A2A-4C23-A732-F9CA55311928}" type="presParOf" srcId="{778D5AE3-346B-4809-B9E0-F56E1A4CCAED}" destId="{CC61AF2B-D6FC-4ECE-BE3F-E21C9F93AD94}" srcOrd="1" destOrd="0" presId="urn:microsoft.com/office/officeart/2005/8/layout/hierarchy1"/>
    <dgm:cxn modelId="{6C1E2824-CBB6-471A-8662-7D1F51A8E0F5}" type="presParOf" srcId="{183BA3AC-4CAC-4472-A87F-26C1CC31EEB5}" destId="{3E3A343C-5999-47F3-9E03-573F066B359B}" srcOrd="1" destOrd="0" presId="urn:microsoft.com/office/officeart/2005/8/layout/hierarchy1"/>
    <dgm:cxn modelId="{4733BBCE-AA16-4CBC-BB48-4601E6A4E7FB}" type="presParOf" srcId="{F1019B6C-D38F-4D04-91A5-991BF7914C90}" destId="{02AB28F0-81C2-4A27-932C-888987F3B836}" srcOrd="6" destOrd="0" presId="urn:microsoft.com/office/officeart/2005/8/layout/hierarchy1"/>
    <dgm:cxn modelId="{21F281D8-239A-45DC-A9D0-98CF29AEC10E}" type="presParOf" srcId="{F1019B6C-D38F-4D04-91A5-991BF7914C90}" destId="{DCDDF90E-0F85-440E-B73E-CA8BEFE71592}" srcOrd="7" destOrd="0" presId="urn:microsoft.com/office/officeart/2005/8/layout/hierarchy1"/>
    <dgm:cxn modelId="{B73FC871-7C37-46A7-90A2-4197A93B82B8}" type="presParOf" srcId="{DCDDF90E-0F85-440E-B73E-CA8BEFE71592}" destId="{4DCB8089-AB6F-4A4B-B822-47559BECC51E}" srcOrd="0" destOrd="0" presId="urn:microsoft.com/office/officeart/2005/8/layout/hierarchy1"/>
    <dgm:cxn modelId="{87E3DF04-4159-4E49-A474-79B2C296221E}" type="presParOf" srcId="{4DCB8089-AB6F-4A4B-B822-47559BECC51E}" destId="{8ABCF284-F2BC-471A-90A1-C58C3ABC6A0E}" srcOrd="0" destOrd="0" presId="urn:microsoft.com/office/officeart/2005/8/layout/hierarchy1"/>
    <dgm:cxn modelId="{A2762DFF-A92B-48B8-9D63-246DB86858C1}" type="presParOf" srcId="{4DCB8089-AB6F-4A4B-B822-47559BECC51E}" destId="{513FF86C-10D7-42D4-B765-B8701D2AD964}" srcOrd="1" destOrd="0" presId="urn:microsoft.com/office/officeart/2005/8/layout/hierarchy1"/>
    <dgm:cxn modelId="{C00B63E2-60D9-4CB7-968D-B3A4A28815DB}" type="presParOf" srcId="{DCDDF90E-0F85-440E-B73E-CA8BEFE71592}" destId="{478ADD3D-6BA9-458B-B262-E28D91CACBF6}" srcOrd="1" destOrd="0" presId="urn:microsoft.com/office/officeart/2005/8/layout/hierarchy1"/>
    <dgm:cxn modelId="{C71F9F62-AAC8-4F64-AAB0-B2C2AA68E0EB}" type="presParOf" srcId="{478ADD3D-6BA9-458B-B262-E28D91CACBF6}" destId="{0A90706A-5B2E-4AE9-9A4F-DA4B08FE160D}" srcOrd="0" destOrd="0" presId="urn:microsoft.com/office/officeart/2005/8/layout/hierarchy1"/>
    <dgm:cxn modelId="{D6E58FD8-0A5F-44AB-8950-E1273260CDF4}" type="presParOf" srcId="{478ADD3D-6BA9-458B-B262-E28D91CACBF6}" destId="{C144F2BA-6F93-4808-99C4-37400948BE1C}" srcOrd="1" destOrd="0" presId="urn:microsoft.com/office/officeart/2005/8/layout/hierarchy1"/>
    <dgm:cxn modelId="{62C0B7C1-A094-4092-AC2F-D5543043E276}" type="presParOf" srcId="{C144F2BA-6F93-4808-99C4-37400948BE1C}" destId="{9B9B81EC-A664-450E-B9F1-525E814BD661}" srcOrd="0" destOrd="0" presId="urn:microsoft.com/office/officeart/2005/8/layout/hierarchy1"/>
    <dgm:cxn modelId="{3DC2477C-8217-473D-B730-2E1A446F7903}" type="presParOf" srcId="{9B9B81EC-A664-450E-B9F1-525E814BD661}" destId="{B8AA6FE5-B5DC-4641-9450-7B0A4C19CD06}" srcOrd="0" destOrd="0" presId="urn:microsoft.com/office/officeart/2005/8/layout/hierarchy1"/>
    <dgm:cxn modelId="{396249CD-3B83-4D0C-94A5-34F18B4516E8}" type="presParOf" srcId="{9B9B81EC-A664-450E-B9F1-525E814BD661}" destId="{ABF56DC1-D0BB-4D8F-A785-91C77763A772}" srcOrd="1" destOrd="0" presId="urn:microsoft.com/office/officeart/2005/8/layout/hierarchy1"/>
    <dgm:cxn modelId="{21144E41-A0CA-481A-B161-144088BCFAC1}" type="presParOf" srcId="{C144F2BA-6F93-4808-99C4-37400948BE1C}" destId="{877ABEA2-031D-4AEF-9BE7-0461199D61B1}" srcOrd="1" destOrd="0" presId="urn:microsoft.com/office/officeart/2005/8/layout/hierarchy1"/>
    <dgm:cxn modelId="{5CD06C73-4029-4280-B266-C97608659785}" type="presParOf" srcId="{877ABEA2-031D-4AEF-9BE7-0461199D61B1}" destId="{86C88BBE-862F-4676-8D8E-08881AE786F1}" srcOrd="0" destOrd="0" presId="urn:microsoft.com/office/officeart/2005/8/layout/hierarchy1"/>
    <dgm:cxn modelId="{B727A01F-3E3F-4F4B-9861-D7BB7182FB64}" type="presParOf" srcId="{877ABEA2-031D-4AEF-9BE7-0461199D61B1}" destId="{1021E012-D859-42E1-A419-F45848E113A0}" srcOrd="1" destOrd="0" presId="urn:microsoft.com/office/officeart/2005/8/layout/hierarchy1"/>
    <dgm:cxn modelId="{084E7E9F-F482-4819-B7E2-0E704D369BEB}" type="presParOf" srcId="{1021E012-D859-42E1-A419-F45848E113A0}" destId="{0CD9A51F-B582-4C72-BBEF-6FE5ADA15478}" srcOrd="0" destOrd="0" presId="urn:microsoft.com/office/officeart/2005/8/layout/hierarchy1"/>
    <dgm:cxn modelId="{75853FD4-7224-444A-A68C-F426C726907D}" type="presParOf" srcId="{0CD9A51F-B582-4C72-BBEF-6FE5ADA15478}" destId="{A84F466B-BE63-48EE-B71B-2E32F0313DC9}" srcOrd="0" destOrd="0" presId="urn:microsoft.com/office/officeart/2005/8/layout/hierarchy1"/>
    <dgm:cxn modelId="{D8370413-1505-48C4-8109-B2DC1395339F}" type="presParOf" srcId="{0CD9A51F-B582-4C72-BBEF-6FE5ADA15478}" destId="{F01CB8EA-3179-4DA7-BED7-4090C58BCC2F}" srcOrd="1" destOrd="0" presId="urn:microsoft.com/office/officeart/2005/8/layout/hierarchy1"/>
    <dgm:cxn modelId="{F33BC3D0-1BBF-455F-BB8C-1590FDB0D682}" type="presParOf" srcId="{1021E012-D859-42E1-A419-F45848E113A0}" destId="{5DA7A029-50AC-4D27-99B0-AF1974BEC6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157C85-24E3-45D3-BEBF-B51F0EFF40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EF9F4A5-31A6-407D-B2E2-4E861F66468E}">
      <dgm:prSet phldrT="[Текст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 smtClean="0"/>
            <a:t>Декодирование неравномерных кодов</a:t>
          </a:r>
        </a:p>
        <a:p>
          <a:pPr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dirty="0"/>
        </a:p>
      </dgm:t>
    </dgm:pt>
    <dgm:pt modelId="{ACF2051F-E470-47F2-995A-87C0A8B46D7A}" type="parTrans" cxnId="{476785F1-F67E-40D3-B8D1-33CB2D86B473}">
      <dgm:prSet/>
      <dgm:spPr/>
      <dgm:t>
        <a:bodyPr/>
        <a:lstStyle/>
        <a:p>
          <a:endParaRPr lang="ru-RU"/>
        </a:p>
      </dgm:t>
    </dgm:pt>
    <dgm:pt modelId="{6565E32B-59D4-433F-8F1F-3805F9D75E05}" type="sibTrans" cxnId="{476785F1-F67E-40D3-B8D1-33CB2D86B473}">
      <dgm:prSet/>
      <dgm:spPr/>
      <dgm:t>
        <a:bodyPr/>
        <a:lstStyle/>
        <a:p>
          <a:endParaRPr lang="ru-RU"/>
        </a:p>
      </dgm:t>
    </dgm:pt>
    <dgm:pt modelId="{2114E5A5-8095-4E76-AA61-0793CA2EA309}">
      <dgm:prSet phldrT="[Текст]"/>
      <dgm:spPr/>
      <dgm:t>
        <a:bodyPr/>
        <a:lstStyle/>
        <a:p>
          <a:r>
            <a:rPr lang="ru-RU" dirty="0" smtClean="0"/>
            <a:t>однозначное</a:t>
          </a:r>
          <a:endParaRPr lang="ru-RU" dirty="0"/>
        </a:p>
      </dgm:t>
    </dgm:pt>
    <dgm:pt modelId="{3973B6DB-7AE7-46B6-9624-B6B89D70243A}" type="parTrans" cxnId="{49B77753-6DAE-4A57-A914-82635245B796}">
      <dgm:prSet/>
      <dgm:spPr/>
      <dgm:t>
        <a:bodyPr/>
        <a:lstStyle/>
        <a:p>
          <a:endParaRPr lang="ru-RU"/>
        </a:p>
      </dgm:t>
    </dgm:pt>
    <dgm:pt modelId="{2F3171AF-3732-4E61-989D-E51F420C2C94}" type="sibTrans" cxnId="{49B77753-6DAE-4A57-A914-82635245B796}">
      <dgm:prSet/>
      <dgm:spPr/>
      <dgm:t>
        <a:bodyPr/>
        <a:lstStyle/>
        <a:p>
          <a:endParaRPr lang="ru-RU"/>
        </a:p>
      </dgm:t>
    </dgm:pt>
    <dgm:pt modelId="{DFE3E99D-6A87-4DBD-B31B-F49704C303D1}">
      <dgm:prSet phldrT="[Текст]"/>
      <dgm:spPr/>
      <dgm:t>
        <a:bodyPr/>
        <a:lstStyle/>
        <a:p>
          <a:r>
            <a:rPr lang="ru-RU" dirty="0" smtClean="0"/>
            <a:t>С начала (слева - направо)</a:t>
          </a:r>
        </a:p>
        <a:p>
          <a:r>
            <a:rPr lang="ru-RU" dirty="0" smtClean="0"/>
            <a:t>(если выполняется условие </a:t>
          </a:r>
          <a:r>
            <a:rPr lang="ru-RU" dirty="0" err="1" smtClean="0"/>
            <a:t>Фано</a:t>
          </a:r>
          <a:r>
            <a:rPr lang="ru-RU" dirty="0" smtClean="0"/>
            <a:t> С начала)</a:t>
          </a:r>
          <a:endParaRPr lang="ru-RU" dirty="0"/>
        </a:p>
      </dgm:t>
    </dgm:pt>
    <dgm:pt modelId="{4F65145B-7246-4509-B128-80EA7676429C}" type="parTrans" cxnId="{A2110E21-C0FB-4C30-A470-4FF1FB6B5B01}">
      <dgm:prSet/>
      <dgm:spPr/>
      <dgm:t>
        <a:bodyPr/>
        <a:lstStyle/>
        <a:p>
          <a:endParaRPr lang="ru-RU"/>
        </a:p>
      </dgm:t>
    </dgm:pt>
    <dgm:pt modelId="{CC19F2DB-798E-4059-8053-439019DAFC99}" type="sibTrans" cxnId="{A2110E21-C0FB-4C30-A470-4FF1FB6B5B01}">
      <dgm:prSet/>
      <dgm:spPr/>
      <dgm:t>
        <a:bodyPr/>
        <a:lstStyle/>
        <a:p>
          <a:endParaRPr lang="ru-RU"/>
        </a:p>
      </dgm:t>
    </dgm:pt>
    <dgm:pt modelId="{798E5810-D0A6-4509-9911-11DEA03BF9DC}">
      <dgm:prSet phldrT="[Текст]"/>
      <dgm:spPr/>
      <dgm:t>
        <a:bodyPr/>
        <a:lstStyle/>
        <a:p>
          <a:r>
            <a:rPr lang="ru-RU" dirty="0" smtClean="0"/>
            <a:t>С конца (справа - налево)</a:t>
          </a:r>
        </a:p>
        <a:p>
          <a:r>
            <a:rPr lang="ru-RU" dirty="0" smtClean="0"/>
            <a:t>(если выполняется условие </a:t>
          </a:r>
          <a:r>
            <a:rPr lang="ru-RU" dirty="0" err="1" smtClean="0"/>
            <a:t>Фано</a:t>
          </a:r>
          <a:r>
            <a:rPr lang="ru-RU" dirty="0" smtClean="0"/>
            <a:t> С конца)</a:t>
          </a:r>
          <a:endParaRPr lang="ru-RU" dirty="0"/>
        </a:p>
      </dgm:t>
    </dgm:pt>
    <dgm:pt modelId="{6F5099C5-F9B1-4225-8924-B48F67BF884C}" type="parTrans" cxnId="{5B7A7B42-E2DE-4E30-9DEA-5D01875BA6C9}">
      <dgm:prSet/>
      <dgm:spPr/>
      <dgm:t>
        <a:bodyPr/>
        <a:lstStyle/>
        <a:p>
          <a:endParaRPr lang="ru-RU"/>
        </a:p>
      </dgm:t>
    </dgm:pt>
    <dgm:pt modelId="{183DBB1D-98CD-4ED6-A865-79C56ADD3290}" type="sibTrans" cxnId="{5B7A7B42-E2DE-4E30-9DEA-5D01875BA6C9}">
      <dgm:prSet/>
      <dgm:spPr/>
      <dgm:t>
        <a:bodyPr/>
        <a:lstStyle/>
        <a:p>
          <a:endParaRPr lang="ru-RU"/>
        </a:p>
      </dgm:t>
    </dgm:pt>
    <dgm:pt modelId="{8F9887DC-BA61-4E9C-943F-4F3B1D449851}">
      <dgm:prSet phldrT="[Текст]"/>
      <dgm:spPr/>
      <dgm:t>
        <a:bodyPr/>
        <a:lstStyle/>
        <a:p>
          <a:r>
            <a:rPr lang="ru-RU" dirty="0" smtClean="0"/>
            <a:t>неоднозначное</a:t>
          </a:r>
          <a:endParaRPr lang="ru-RU" dirty="0"/>
        </a:p>
      </dgm:t>
    </dgm:pt>
    <dgm:pt modelId="{234BDAC0-26EE-45AA-9321-109C0B1F2A89}" type="parTrans" cxnId="{AA879EF6-7479-4863-B9B5-6A34FF165ABF}">
      <dgm:prSet/>
      <dgm:spPr/>
      <dgm:t>
        <a:bodyPr/>
        <a:lstStyle/>
        <a:p>
          <a:endParaRPr lang="ru-RU"/>
        </a:p>
      </dgm:t>
    </dgm:pt>
    <dgm:pt modelId="{2E3F93B4-C0E8-4667-A4BE-9D1A1824D35C}" type="sibTrans" cxnId="{AA879EF6-7479-4863-B9B5-6A34FF165ABF}">
      <dgm:prSet/>
      <dgm:spPr/>
      <dgm:t>
        <a:bodyPr/>
        <a:lstStyle/>
        <a:p>
          <a:endParaRPr lang="ru-RU"/>
        </a:p>
      </dgm:t>
    </dgm:pt>
    <dgm:pt modelId="{4E431909-2F61-4727-978E-D2BD94546ACE}">
      <dgm:prSet phldrT="[Текст]"/>
      <dgm:spPr/>
      <dgm:t>
        <a:bodyPr/>
        <a:lstStyle/>
        <a:p>
          <a:r>
            <a:rPr lang="ru-RU" dirty="0" smtClean="0"/>
            <a:t>Если не выполняется ни одно из условий </a:t>
          </a:r>
          <a:r>
            <a:rPr lang="ru-RU" dirty="0" err="1" smtClean="0"/>
            <a:t>Фано</a:t>
          </a:r>
          <a:endParaRPr lang="ru-RU" dirty="0"/>
        </a:p>
      </dgm:t>
    </dgm:pt>
    <dgm:pt modelId="{BB9586B9-BA9D-42A2-9510-8AEF06E3F92B}" type="parTrans" cxnId="{B5C860C6-CD85-41AD-A184-4B6E700E5359}">
      <dgm:prSet/>
      <dgm:spPr/>
      <dgm:t>
        <a:bodyPr/>
        <a:lstStyle/>
        <a:p>
          <a:endParaRPr lang="ru-RU"/>
        </a:p>
      </dgm:t>
    </dgm:pt>
    <dgm:pt modelId="{4D784071-8578-4AC0-920E-4AFA69B671BA}" type="sibTrans" cxnId="{B5C860C6-CD85-41AD-A184-4B6E700E5359}">
      <dgm:prSet/>
      <dgm:spPr/>
      <dgm:t>
        <a:bodyPr/>
        <a:lstStyle/>
        <a:p>
          <a:endParaRPr lang="ru-RU"/>
        </a:p>
      </dgm:t>
    </dgm:pt>
    <dgm:pt modelId="{58070427-3EAF-469A-8D04-19D255513C97}" type="pres">
      <dgm:prSet presAssocID="{A8157C85-24E3-45D3-BEBF-B51F0EFF40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08D4CE-6C43-4EE5-ACFC-72ED4E6B3DF1}" type="pres">
      <dgm:prSet presAssocID="{8EF9F4A5-31A6-407D-B2E2-4E861F66468E}" presName="hierRoot1" presStyleCnt="0"/>
      <dgm:spPr/>
    </dgm:pt>
    <dgm:pt modelId="{8A7F0E16-7FC4-4BB5-B4B8-D7A572B5CED9}" type="pres">
      <dgm:prSet presAssocID="{8EF9F4A5-31A6-407D-B2E2-4E861F66468E}" presName="composite" presStyleCnt="0"/>
      <dgm:spPr/>
    </dgm:pt>
    <dgm:pt modelId="{5719901A-86CD-4F2E-8D49-EFB5CD24ABCC}" type="pres">
      <dgm:prSet presAssocID="{8EF9F4A5-31A6-407D-B2E2-4E861F66468E}" presName="background" presStyleLbl="node0" presStyleIdx="0" presStyleCnt="1"/>
      <dgm:spPr/>
    </dgm:pt>
    <dgm:pt modelId="{67E75403-0F92-491F-AE64-E4FD39853D3A}" type="pres">
      <dgm:prSet presAssocID="{8EF9F4A5-31A6-407D-B2E2-4E861F66468E}" presName="text" presStyleLbl="fgAcc0" presStyleIdx="0" presStyleCnt="1">
        <dgm:presLayoutVars>
          <dgm:chPref val="3"/>
        </dgm:presLayoutVars>
      </dgm:prSet>
      <dgm:spPr/>
    </dgm:pt>
    <dgm:pt modelId="{3D1421CD-6B3F-4F13-9004-DEC66EF77290}" type="pres">
      <dgm:prSet presAssocID="{8EF9F4A5-31A6-407D-B2E2-4E861F66468E}" presName="hierChild2" presStyleCnt="0"/>
      <dgm:spPr/>
    </dgm:pt>
    <dgm:pt modelId="{3F2DC95B-B79C-4F42-9217-765558120CF0}" type="pres">
      <dgm:prSet presAssocID="{3973B6DB-7AE7-46B6-9624-B6B89D70243A}" presName="Name10" presStyleLbl="parChTrans1D2" presStyleIdx="0" presStyleCnt="2"/>
      <dgm:spPr/>
    </dgm:pt>
    <dgm:pt modelId="{19FC1C7F-C0CE-4E9F-BF80-CA58236D209E}" type="pres">
      <dgm:prSet presAssocID="{2114E5A5-8095-4E76-AA61-0793CA2EA309}" presName="hierRoot2" presStyleCnt="0"/>
      <dgm:spPr/>
    </dgm:pt>
    <dgm:pt modelId="{5D09C767-530D-496A-8013-403A12701030}" type="pres">
      <dgm:prSet presAssocID="{2114E5A5-8095-4E76-AA61-0793CA2EA309}" presName="composite2" presStyleCnt="0"/>
      <dgm:spPr/>
    </dgm:pt>
    <dgm:pt modelId="{01054F31-3E77-4868-B79A-1AE595538E8D}" type="pres">
      <dgm:prSet presAssocID="{2114E5A5-8095-4E76-AA61-0793CA2EA309}" presName="background2" presStyleLbl="node2" presStyleIdx="0" presStyleCnt="2"/>
      <dgm:spPr/>
    </dgm:pt>
    <dgm:pt modelId="{C7B48021-1952-4AF3-A9D7-0FBCB6591001}" type="pres">
      <dgm:prSet presAssocID="{2114E5A5-8095-4E76-AA61-0793CA2EA309}" presName="text2" presStyleLbl="fgAcc2" presStyleIdx="0" presStyleCnt="2">
        <dgm:presLayoutVars>
          <dgm:chPref val="3"/>
        </dgm:presLayoutVars>
      </dgm:prSet>
      <dgm:spPr/>
    </dgm:pt>
    <dgm:pt modelId="{8D1AFDE8-FE27-4383-9E99-3C338808788D}" type="pres">
      <dgm:prSet presAssocID="{2114E5A5-8095-4E76-AA61-0793CA2EA309}" presName="hierChild3" presStyleCnt="0"/>
      <dgm:spPr/>
    </dgm:pt>
    <dgm:pt modelId="{A1C27CF1-C7E9-4740-9ADB-C86ABC0A8441}" type="pres">
      <dgm:prSet presAssocID="{4F65145B-7246-4509-B128-80EA7676429C}" presName="Name17" presStyleLbl="parChTrans1D3" presStyleIdx="0" presStyleCnt="3"/>
      <dgm:spPr/>
    </dgm:pt>
    <dgm:pt modelId="{F69385F1-DE4E-4866-9802-0F4ACF2B0BD5}" type="pres">
      <dgm:prSet presAssocID="{DFE3E99D-6A87-4DBD-B31B-F49704C303D1}" presName="hierRoot3" presStyleCnt="0"/>
      <dgm:spPr/>
    </dgm:pt>
    <dgm:pt modelId="{A5E8D3CD-F3AE-4570-ADF8-56EE92A1BE12}" type="pres">
      <dgm:prSet presAssocID="{DFE3E99D-6A87-4DBD-B31B-F49704C303D1}" presName="composite3" presStyleCnt="0"/>
      <dgm:spPr/>
    </dgm:pt>
    <dgm:pt modelId="{5A2C280C-6738-41CE-9DE7-A6481EBD64C0}" type="pres">
      <dgm:prSet presAssocID="{DFE3E99D-6A87-4DBD-B31B-F49704C303D1}" presName="background3" presStyleLbl="node3" presStyleIdx="0" presStyleCnt="3"/>
      <dgm:spPr/>
    </dgm:pt>
    <dgm:pt modelId="{A864E36F-8D71-4BBF-83BD-928720ECA951}" type="pres">
      <dgm:prSet presAssocID="{DFE3E99D-6A87-4DBD-B31B-F49704C303D1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06EBC3F-0FCE-4D3D-875F-A322CDDCF624}" type="pres">
      <dgm:prSet presAssocID="{DFE3E99D-6A87-4DBD-B31B-F49704C303D1}" presName="hierChild4" presStyleCnt="0"/>
      <dgm:spPr/>
    </dgm:pt>
    <dgm:pt modelId="{82DC53F3-D639-45C3-817D-662344C8D6AE}" type="pres">
      <dgm:prSet presAssocID="{6F5099C5-F9B1-4225-8924-B48F67BF884C}" presName="Name17" presStyleLbl="parChTrans1D3" presStyleIdx="1" presStyleCnt="3"/>
      <dgm:spPr/>
    </dgm:pt>
    <dgm:pt modelId="{D22B5B6F-A7B5-4DA1-9204-5E53639A783B}" type="pres">
      <dgm:prSet presAssocID="{798E5810-D0A6-4509-9911-11DEA03BF9DC}" presName="hierRoot3" presStyleCnt="0"/>
      <dgm:spPr/>
    </dgm:pt>
    <dgm:pt modelId="{DFB71FF9-9B34-4C3C-BEFD-E2F728944925}" type="pres">
      <dgm:prSet presAssocID="{798E5810-D0A6-4509-9911-11DEA03BF9DC}" presName="composite3" presStyleCnt="0"/>
      <dgm:spPr/>
    </dgm:pt>
    <dgm:pt modelId="{7ACB1041-123B-404E-8892-37745030B36E}" type="pres">
      <dgm:prSet presAssocID="{798E5810-D0A6-4509-9911-11DEA03BF9DC}" presName="background3" presStyleLbl="node3" presStyleIdx="1" presStyleCnt="3"/>
      <dgm:spPr/>
    </dgm:pt>
    <dgm:pt modelId="{D9C5257B-0A46-4D60-8E37-57A177371958}" type="pres">
      <dgm:prSet presAssocID="{798E5810-D0A6-4509-9911-11DEA03BF9DC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57033E4-116D-4D44-BCC4-73FC93E0C57C}" type="pres">
      <dgm:prSet presAssocID="{798E5810-D0A6-4509-9911-11DEA03BF9DC}" presName="hierChild4" presStyleCnt="0"/>
      <dgm:spPr/>
    </dgm:pt>
    <dgm:pt modelId="{B849418E-79FD-477E-A6E6-0F7EE4EE1F6E}" type="pres">
      <dgm:prSet presAssocID="{234BDAC0-26EE-45AA-9321-109C0B1F2A89}" presName="Name10" presStyleLbl="parChTrans1D2" presStyleIdx="1" presStyleCnt="2"/>
      <dgm:spPr/>
    </dgm:pt>
    <dgm:pt modelId="{3B8CBD55-FAE6-4F49-9C6C-683A26C1C28E}" type="pres">
      <dgm:prSet presAssocID="{8F9887DC-BA61-4E9C-943F-4F3B1D449851}" presName="hierRoot2" presStyleCnt="0"/>
      <dgm:spPr/>
    </dgm:pt>
    <dgm:pt modelId="{F5A13FBB-2821-4EA8-A00B-CD0CBEC93263}" type="pres">
      <dgm:prSet presAssocID="{8F9887DC-BA61-4E9C-943F-4F3B1D449851}" presName="composite2" presStyleCnt="0"/>
      <dgm:spPr/>
    </dgm:pt>
    <dgm:pt modelId="{EAB36463-3173-461C-BDC7-83FAB3FC8C84}" type="pres">
      <dgm:prSet presAssocID="{8F9887DC-BA61-4E9C-943F-4F3B1D449851}" presName="background2" presStyleLbl="node2" presStyleIdx="1" presStyleCnt="2"/>
      <dgm:spPr/>
    </dgm:pt>
    <dgm:pt modelId="{3579A944-2C16-4111-A515-9A67D8B9A05C}" type="pres">
      <dgm:prSet presAssocID="{8F9887DC-BA61-4E9C-943F-4F3B1D449851}" presName="text2" presStyleLbl="fgAcc2" presStyleIdx="1" presStyleCnt="2">
        <dgm:presLayoutVars>
          <dgm:chPref val="3"/>
        </dgm:presLayoutVars>
      </dgm:prSet>
      <dgm:spPr/>
    </dgm:pt>
    <dgm:pt modelId="{05E7C4D8-5A27-4ECD-AA71-18C9CAB5F13D}" type="pres">
      <dgm:prSet presAssocID="{8F9887DC-BA61-4E9C-943F-4F3B1D449851}" presName="hierChild3" presStyleCnt="0"/>
      <dgm:spPr/>
    </dgm:pt>
    <dgm:pt modelId="{EE73605C-A9C8-46C6-AE84-663252FE1EB6}" type="pres">
      <dgm:prSet presAssocID="{BB9586B9-BA9D-42A2-9510-8AEF06E3F92B}" presName="Name17" presStyleLbl="parChTrans1D3" presStyleIdx="2" presStyleCnt="3"/>
      <dgm:spPr/>
    </dgm:pt>
    <dgm:pt modelId="{923A0B05-77C7-4DD6-AE75-22CC6BB2C893}" type="pres">
      <dgm:prSet presAssocID="{4E431909-2F61-4727-978E-D2BD94546ACE}" presName="hierRoot3" presStyleCnt="0"/>
      <dgm:spPr/>
    </dgm:pt>
    <dgm:pt modelId="{66528D62-E519-4C7C-B2D8-2E8D670DE93F}" type="pres">
      <dgm:prSet presAssocID="{4E431909-2F61-4727-978E-D2BD94546ACE}" presName="composite3" presStyleCnt="0"/>
      <dgm:spPr/>
    </dgm:pt>
    <dgm:pt modelId="{B9E385D5-B555-46F0-9724-0F8D413F4E7C}" type="pres">
      <dgm:prSet presAssocID="{4E431909-2F61-4727-978E-D2BD94546ACE}" presName="background3" presStyleLbl="node3" presStyleIdx="2" presStyleCnt="3"/>
      <dgm:spPr/>
    </dgm:pt>
    <dgm:pt modelId="{AF5CF49A-027E-4C32-BE11-9E7DD504E575}" type="pres">
      <dgm:prSet presAssocID="{4E431909-2F61-4727-978E-D2BD94546ACE}" presName="text3" presStyleLbl="fgAcc3" presStyleIdx="2" presStyleCnt="3">
        <dgm:presLayoutVars>
          <dgm:chPref val="3"/>
        </dgm:presLayoutVars>
      </dgm:prSet>
      <dgm:spPr/>
    </dgm:pt>
    <dgm:pt modelId="{78123F0C-78E7-4743-9001-C711CA646448}" type="pres">
      <dgm:prSet presAssocID="{4E431909-2F61-4727-978E-D2BD94546ACE}" presName="hierChild4" presStyleCnt="0"/>
      <dgm:spPr/>
    </dgm:pt>
  </dgm:ptLst>
  <dgm:cxnLst>
    <dgm:cxn modelId="{1D450BC7-7340-4153-B1A6-E8FE620A24B0}" type="presOf" srcId="{8EF9F4A5-31A6-407D-B2E2-4E861F66468E}" destId="{67E75403-0F92-491F-AE64-E4FD39853D3A}" srcOrd="0" destOrd="0" presId="urn:microsoft.com/office/officeart/2005/8/layout/hierarchy1"/>
    <dgm:cxn modelId="{4A1B6539-D72E-497F-8632-D7CE6874DBDB}" type="presOf" srcId="{8F9887DC-BA61-4E9C-943F-4F3B1D449851}" destId="{3579A944-2C16-4111-A515-9A67D8B9A05C}" srcOrd="0" destOrd="0" presId="urn:microsoft.com/office/officeart/2005/8/layout/hierarchy1"/>
    <dgm:cxn modelId="{70DE97CC-50BC-4143-A316-A05EA55ED5E6}" type="presOf" srcId="{798E5810-D0A6-4509-9911-11DEA03BF9DC}" destId="{D9C5257B-0A46-4D60-8E37-57A177371958}" srcOrd="0" destOrd="0" presId="urn:microsoft.com/office/officeart/2005/8/layout/hierarchy1"/>
    <dgm:cxn modelId="{B5C860C6-CD85-41AD-A184-4B6E700E5359}" srcId="{8F9887DC-BA61-4E9C-943F-4F3B1D449851}" destId="{4E431909-2F61-4727-978E-D2BD94546ACE}" srcOrd="0" destOrd="0" parTransId="{BB9586B9-BA9D-42A2-9510-8AEF06E3F92B}" sibTransId="{4D784071-8578-4AC0-920E-4AFA69B671BA}"/>
    <dgm:cxn modelId="{B9B1615F-E57D-4D86-8354-66BD2824C9D8}" type="presOf" srcId="{3973B6DB-7AE7-46B6-9624-B6B89D70243A}" destId="{3F2DC95B-B79C-4F42-9217-765558120CF0}" srcOrd="0" destOrd="0" presId="urn:microsoft.com/office/officeart/2005/8/layout/hierarchy1"/>
    <dgm:cxn modelId="{6C31378D-0DF5-45AE-8BBC-DFF9FEB043B1}" type="presOf" srcId="{A8157C85-24E3-45D3-BEBF-B51F0EFF4001}" destId="{58070427-3EAF-469A-8D04-19D255513C97}" srcOrd="0" destOrd="0" presId="urn:microsoft.com/office/officeart/2005/8/layout/hierarchy1"/>
    <dgm:cxn modelId="{0778E18E-42A0-4FA7-813E-75232644CC2E}" type="presOf" srcId="{4F65145B-7246-4509-B128-80EA7676429C}" destId="{A1C27CF1-C7E9-4740-9ADB-C86ABC0A8441}" srcOrd="0" destOrd="0" presId="urn:microsoft.com/office/officeart/2005/8/layout/hierarchy1"/>
    <dgm:cxn modelId="{5C471079-B961-4053-90F2-303D221466B6}" type="presOf" srcId="{4E431909-2F61-4727-978E-D2BD94546ACE}" destId="{AF5CF49A-027E-4C32-BE11-9E7DD504E575}" srcOrd="0" destOrd="0" presId="urn:microsoft.com/office/officeart/2005/8/layout/hierarchy1"/>
    <dgm:cxn modelId="{CAE8DDE6-84D9-4965-832D-B025E9EDA3FD}" type="presOf" srcId="{2114E5A5-8095-4E76-AA61-0793CA2EA309}" destId="{C7B48021-1952-4AF3-A9D7-0FBCB6591001}" srcOrd="0" destOrd="0" presId="urn:microsoft.com/office/officeart/2005/8/layout/hierarchy1"/>
    <dgm:cxn modelId="{476785F1-F67E-40D3-B8D1-33CB2D86B473}" srcId="{A8157C85-24E3-45D3-BEBF-B51F0EFF4001}" destId="{8EF9F4A5-31A6-407D-B2E2-4E861F66468E}" srcOrd="0" destOrd="0" parTransId="{ACF2051F-E470-47F2-995A-87C0A8B46D7A}" sibTransId="{6565E32B-59D4-433F-8F1F-3805F9D75E05}"/>
    <dgm:cxn modelId="{A2110E21-C0FB-4C30-A470-4FF1FB6B5B01}" srcId="{2114E5A5-8095-4E76-AA61-0793CA2EA309}" destId="{DFE3E99D-6A87-4DBD-B31B-F49704C303D1}" srcOrd="0" destOrd="0" parTransId="{4F65145B-7246-4509-B128-80EA7676429C}" sibTransId="{CC19F2DB-798E-4059-8053-439019DAFC99}"/>
    <dgm:cxn modelId="{49B77753-6DAE-4A57-A914-82635245B796}" srcId="{8EF9F4A5-31A6-407D-B2E2-4E861F66468E}" destId="{2114E5A5-8095-4E76-AA61-0793CA2EA309}" srcOrd="0" destOrd="0" parTransId="{3973B6DB-7AE7-46B6-9624-B6B89D70243A}" sibTransId="{2F3171AF-3732-4E61-989D-E51F420C2C94}"/>
    <dgm:cxn modelId="{9EEDECC3-950F-44B3-9AE4-AA45F00DDF50}" type="presOf" srcId="{6F5099C5-F9B1-4225-8924-B48F67BF884C}" destId="{82DC53F3-D639-45C3-817D-662344C8D6AE}" srcOrd="0" destOrd="0" presId="urn:microsoft.com/office/officeart/2005/8/layout/hierarchy1"/>
    <dgm:cxn modelId="{E75B96B0-384D-4B6F-BB08-B479C9655306}" type="presOf" srcId="{DFE3E99D-6A87-4DBD-B31B-F49704C303D1}" destId="{A864E36F-8D71-4BBF-83BD-928720ECA951}" srcOrd="0" destOrd="0" presId="urn:microsoft.com/office/officeart/2005/8/layout/hierarchy1"/>
    <dgm:cxn modelId="{AA879EF6-7479-4863-B9B5-6A34FF165ABF}" srcId="{8EF9F4A5-31A6-407D-B2E2-4E861F66468E}" destId="{8F9887DC-BA61-4E9C-943F-4F3B1D449851}" srcOrd="1" destOrd="0" parTransId="{234BDAC0-26EE-45AA-9321-109C0B1F2A89}" sibTransId="{2E3F93B4-C0E8-4667-A4BE-9D1A1824D35C}"/>
    <dgm:cxn modelId="{CD718E77-9805-4C27-8246-CBB1A35DE90F}" type="presOf" srcId="{BB9586B9-BA9D-42A2-9510-8AEF06E3F92B}" destId="{EE73605C-A9C8-46C6-AE84-663252FE1EB6}" srcOrd="0" destOrd="0" presId="urn:microsoft.com/office/officeart/2005/8/layout/hierarchy1"/>
    <dgm:cxn modelId="{5B7A7B42-E2DE-4E30-9DEA-5D01875BA6C9}" srcId="{2114E5A5-8095-4E76-AA61-0793CA2EA309}" destId="{798E5810-D0A6-4509-9911-11DEA03BF9DC}" srcOrd="1" destOrd="0" parTransId="{6F5099C5-F9B1-4225-8924-B48F67BF884C}" sibTransId="{183DBB1D-98CD-4ED6-A865-79C56ADD3290}"/>
    <dgm:cxn modelId="{D89D02A3-8C5C-4131-8894-242139DC3D6C}" type="presOf" srcId="{234BDAC0-26EE-45AA-9321-109C0B1F2A89}" destId="{B849418E-79FD-477E-A6E6-0F7EE4EE1F6E}" srcOrd="0" destOrd="0" presId="urn:microsoft.com/office/officeart/2005/8/layout/hierarchy1"/>
    <dgm:cxn modelId="{BA0BB5C2-47FE-4AFF-A4DB-7D8EC2808526}" type="presParOf" srcId="{58070427-3EAF-469A-8D04-19D255513C97}" destId="{5E08D4CE-6C43-4EE5-ACFC-72ED4E6B3DF1}" srcOrd="0" destOrd="0" presId="urn:microsoft.com/office/officeart/2005/8/layout/hierarchy1"/>
    <dgm:cxn modelId="{0268A520-FE75-4272-84F0-67FEAC7B8838}" type="presParOf" srcId="{5E08D4CE-6C43-4EE5-ACFC-72ED4E6B3DF1}" destId="{8A7F0E16-7FC4-4BB5-B4B8-D7A572B5CED9}" srcOrd="0" destOrd="0" presId="urn:microsoft.com/office/officeart/2005/8/layout/hierarchy1"/>
    <dgm:cxn modelId="{31AB5745-5DD5-476D-BB95-61A1A0B4F31E}" type="presParOf" srcId="{8A7F0E16-7FC4-4BB5-B4B8-D7A572B5CED9}" destId="{5719901A-86CD-4F2E-8D49-EFB5CD24ABCC}" srcOrd="0" destOrd="0" presId="urn:microsoft.com/office/officeart/2005/8/layout/hierarchy1"/>
    <dgm:cxn modelId="{8C3ACC7A-6AE8-4C78-AFB2-7389DF9868CC}" type="presParOf" srcId="{8A7F0E16-7FC4-4BB5-B4B8-D7A572B5CED9}" destId="{67E75403-0F92-491F-AE64-E4FD39853D3A}" srcOrd="1" destOrd="0" presId="urn:microsoft.com/office/officeart/2005/8/layout/hierarchy1"/>
    <dgm:cxn modelId="{EE380AB3-727A-4F74-A1D6-9A6137EB24D5}" type="presParOf" srcId="{5E08D4CE-6C43-4EE5-ACFC-72ED4E6B3DF1}" destId="{3D1421CD-6B3F-4F13-9004-DEC66EF77290}" srcOrd="1" destOrd="0" presId="urn:microsoft.com/office/officeart/2005/8/layout/hierarchy1"/>
    <dgm:cxn modelId="{D4A208A7-918B-4340-BDFC-680A2CA5A683}" type="presParOf" srcId="{3D1421CD-6B3F-4F13-9004-DEC66EF77290}" destId="{3F2DC95B-B79C-4F42-9217-765558120CF0}" srcOrd="0" destOrd="0" presId="urn:microsoft.com/office/officeart/2005/8/layout/hierarchy1"/>
    <dgm:cxn modelId="{455BDB2E-2EF8-4507-AD65-EC360CDCEA57}" type="presParOf" srcId="{3D1421CD-6B3F-4F13-9004-DEC66EF77290}" destId="{19FC1C7F-C0CE-4E9F-BF80-CA58236D209E}" srcOrd="1" destOrd="0" presId="urn:microsoft.com/office/officeart/2005/8/layout/hierarchy1"/>
    <dgm:cxn modelId="{5066058E-AFAE-4250-9B27-3944B2041C2F}" type="presParOf" srcId="{19FC1C7F-C0CE-4E9F-BF80-CA58236D209E}" destId="{5D09C767-530D-496A-8013-403A12701030}" srcOrd="0" destOrd="0" presId="urn:microsoft.com/office/officeart/2005/8/layout/hierarchy1"/>
    <dgm:cxn modelId="{7F3A7476-13A8-4CBB-A6AC-0C06BACCBEA4}" type="presParOf" srcId="{5D09C767-530D-496A-8013-403A12701030}" destId="{01054F31-3E77-4868-B79A-1AE595538E8D}" srcOrd="0" destOrd="0" presId="urn:microsoft.com/office/officeart/2005/8/layout/hierarchy1"/>
    <dgm:cxn modelId="{930D077D-B387-4840-9E96-7E8EE597EC04}" type="presParOf" srcId="{5D09C767-530D-496A-8013-403A12701030}" destId="{C7B48021-1952-4AF3-A9D7-0FBCB6591001}" srcOrd="1" destOrd="0" presId="urn:microsoft.com/office/officeart/2005/8/layout/hierarchy1"/>
    <dgm:cxn modelId="{EC354F34-78F1-444B-8BCA-FE08B7359635}" type="presParOf" srcId="{19FC1C7F-C0CE-4E9F-BF80-CA58236D209E}" destId="{8D1AFDE8-FE27-4383-9E99-3C338808788D}" srcOrd="1" destOrd="0" presId="urn:microsoft.com/office/officeart/2005/8/layout/hierarchy1"/>
    <dgm:cxn modelId="{06972777-28E7-442F-82AD-CC8C39B35315}" type="presParOf" srcId="{8D1AFDE8-FE27-4383-9E99-3C338808788D}" destId="{A1C27CF1-C7E9-4740-9ADB-C86ABC0A8441}" srcOrd="0" destOrd="0" presId="urn:microsoft.com/office/officeart/2005/8/layout/hierarchy1"/>
    <dgm:cxn modelId="{B553258A-8A59-44E1-8B57-8D7292037F05}" type="presParOf" srcId="{8D1AFDE8-FE27-4383-9E99-3C338808788D}" destId="{F69385F1-DE4E-4866-9802-0F4ACF2B0BD5}" srcOrd="1" destOrd="0" presId="urn:microsoft.com/office/officeart/2005/8/layout/hierarchy1"/>
    <dgm:cxn modelId="{1D29FA42-060B-42CE-A0BC-532833FC908C}" type="presParOf" srcId="{F69385F1-DE4E-4866-9802-0F4ACF2B0BD5}" destId="{A5E8D3CD-F3AE-4570-ADF8-56EE92A1BE12}" srcOrd="0" destOrd="0" presId="urn:microsoft.com/office/officeart/2005/8/layout/hierarchy1"/>
    <dgm:cxn modelId="{2C346F77-83B0-47E3-9F82-BA7E2AF9B468}" type="presParOf" srcId="{A5E8D3CD-F3AE-4570-ADF8-56EE92A1BE12}" destId="{5A2C280C-6738-41CE-9DE7-A6481EBD64C0}" srcOrd="0" destOrd="0" presId="urn:microsoft.com/office/officeart/2005/8/layout/hierarchy1"/>
    <dgm:cxn modelId="{2D4BAB4A-C192-483D-AFF8-98D0BAEAD209}" type="presParOf" srcId="{A5E8D3CD-F3AE-4570-ADF8-56EE92A1BE12}" destId="{A864E36F-8D71-4BBF-83BD-928720ECA951}" srcOrd="1" destOrd="0" presId="urn:microsoft.com/office/officeart/2005/8/layout/hierarchy1"/>
    <dgm:cxn modelId="{33326BE2-D4A5-41EF-AD52-B58647D076B1}" type="presParOf" srcId="{F69385F1-DE4E-4866-9802-0F4ACF2B0BD5}" destId="{806EBC3F-0FCE-4D3D-875F-A322CDDCF624}" srcOrd="1" destOrd="0" presId="urn:microsoft.com/office/officeart/2005/8/layout/hierarchy1"/>
    <dgm:cxn modelId="{E0C35F25-388C-4B6E-9CAC-30AB3C839D14}" type="presParOf" srcId="{8D1AFDE8-FE27-4383-9E99-3C338808788D}" destId="{82DC53F3-D639-45C3-817D-662344C8D6AE}" srcOrd="2" destOrd="0" presId="urn:microsoft.com/office/officeart/2005/8/layout/hierarchy1"/>
    <dgm:cxn modelId="{25CDCDC4-5EE6-4F7E-A87F-4238EB8FD490}" type="presParOf" srcId="{8D1AFDE8-FE27-4383-9E99-3C338808788D}" destId="{D22B5B6F-A7B5-4DA1-9204-5E53639A783B}" srcOrd="3" destOrd="0" presId="urn:microsoft.com/office/officeart/2005/8/layout/hierarchy1"/>
    <dgm:cxn modelId="{C926E4DD-38DD-45CE-85B8-00AAA1739E57}" type="presParOf" srcId="{D22B5B6F-A7B5-4DA1-9204-5E53639A783B}" destId="{DFB71FF9-9B34-4C3C-BEFD-E2F728944925}" srcOrd="0" destOrd="0" presId="urn:microsoft.com/office/officeart/2005/8/layout/hierarchy1"/>
    <dgm:cxn modelId="{94480931-998E-4F39-A297-DB8597CA3C14}" type="presParOf" srcId="{DFB71FF9-9B34-4C3C-BEFD-E2F728944925}" destId="{7ACB1041-123B-404E-8892-37745030B36E}" srcOrd="0" destOrd="0" presId="urn:microsoft.com/office/officeart/2005/8/layout/hierarchy1"/>
    <dgm:cxn modelId="{F6519A69-C70C-4F94-8A6F-6D158C24B3C3}" type="presParOf" srcId="{DFB71FF9-9B34-4C3C-BEFD-E2F728944925}" destId="{D9C5257B-0A46-4D60-8E37-57A177371958}" srcOrd="1" destOrd="0" presId="urn:microsoft.com/office/officeart/2005/8/layout/hierarchy1"/>
    <dgm:cxn modelId="{053B3C6F-C7A2-4DF3-B3CC-063881619A4D}" type="presParOf" srcId="{D22B5B6F-A7B5-4DA1-9204-5E53639A783B}" destId="{457033E4-116D-4D44-BCC4-73FC93E0C57C}" srcOrd="1" destOrd="0" presId="urn:microsoft.com/office/officeart/2005/8/layout/hierarchy1"/>
    <dgm:cxn modelId="{937CC40D-48BC-4FF9-BA95-2F93DF66030E}" type="presParOf" srcId="{3D1421CD-6B3F-4F13-9004-DEC66EF77290}" destId="{B849418E-79FD-477E-A6E6-0F7EE4EE1F6E}" srcOrd="2" destOrd="0" presId="urn:microsoft.com/office/officeart/2005/8/layout/hierarchy1"/>
    <dgm:cxn modelId="{4B7E3EEF-4B91-428C-A4EA-EE1CF5A18D68}" type="presParOf" srcId="{3D1421CD-6B3F-4F13-9004-DEC66EF77290}" destId="{3B8CBD55-FAE6-4F49-9C6C-683A26C1C28E}" srcOrd="3" destOrd="0" presId="urn:microsoft.com/office/officeart/2005/8/layout/hierarchy1"/>
    <dgm:cxn modelId="{957FB7B2-DA54-48F7-8144-49DB0EE81B7C}" type="presParOf" srcId="{3B8CBD55-FAE6-4F49-9C6C-683A26C1C28E}" destId="{F5A13FBB-2821-4EA8-A00B-CD0CBEC93263}" srcOrd="0" destOrd="0" presId="urn:microsoft.com/office/officeart/2005/8/layout/hierarchy1"/>
    <dgm:cxn modelId="{5D794B9F-B2B0-4009-9FEB-0B97E12B1133}" type="presParOf" srcId="{F5A13FBB-2821-4EA8-A00B-CD0CBEC93263}" destId="{EAB36463-3173-461C-BDC7-83FAB3FC8C84}" srcOrd="0" destOrd="0" presId="urn:microsoft.com/office/officeart/2005/8/layout/hierarchy1"/>
    <dgm:cxn modelId="{8FB6E9A7-7734-425A-B9B2-762219D8B7AB}" type="presParOf" srcId="{F5A13FBB-2821-4EA8-A00B-CD0CBEC93263}" destId="{3579A944-2C16-4111-A515-9A67D8B9A05C}" srcOrd="1" destOrd="0" presId="urn:microsoft.com/office/officeart/2005/8/layout/hierarchy1"/>
    <dgm:cxn modelId="{61CCE0FE-78C8-4832-98E3-66BE8BFA062F}" type="presParOf" srcId="{3B8CBD55-FAE6-4F49-9C6C-683A26C1C28E}" destId="{05E7C4D8-5A27-4ECD-AA71-18C9CAB5F13D}" srcOrd="1" destOrd="0" presId="urn:microsoft.com/office/officeart/2005/8/layout/hierarchy1"/>
    <dgm:cxn modelId="{1E88D542-2A44-45A1-83C8-401E153A3E20}" type="presParOf" srcId="{05E7C4D8-5A27-4ECD-AA71-18C9CAB5F13D}" destId="{EE73605C-A9C8-46C6-AE84-663252FE1EB6}" srcOrd="0" destOrd="0" presId="urn:microsoft.com/office/officeart/2005/8/layout/hierarchy1"/>
    <dgm:cxn modelId="{3524812C-5D2B-42B3-87AD-464164EA9416}" type="presParOf" srcId="{05E7C4D8-5A27-4ECD-AA71-18C9CAB5F13D}" destId="{923A0B05-77C7-4DD6-AE75-22CC6BB2C893}" srcOrd="1" destOrd="0" presId="urn:microsoft.com/office/officeart/2005/8/layout/hierarchy1"/>
    <dgm:cxn modelId="{888CF798-6008-4D3B-A9CF-7CD4331188CD}" type="presParOf" srcId="{923A0B05-77C7-4DD6-AE75-22CC6BB2C893}" destId="{66528D62-E519-4C7C-B2D8-2E8D670DE93F}" srcOrd="0" destOrd="0" presId="urn:microsoft.com/office/officeart/2005/8/layout/hierarchy1"/>
    <dgm:cxn modelId="{FBC20B8B-8B0B-4C10-843C-71EE6B468D41}" type="presParOf" srcId="{66528D62-E519-4C7C-B2D8-2E8D670DE93F}" destId="{B9E385D5-B555-46F0-9724-0F8D413F4E7C}" srcOrd="0" destOrd="0" presId="urn:microsoft.com/office/officeart/2005/8/layout/hierarchy1"/>
    <dgm:cxn modelId="{694C1AED-D50E-4E71-BCF9-5CE9A94121AC}" type="presParOf" srcId="{66528D62-E519-4C7C-B2D8-2E8D670DE93F}" destId="{AF5CF49A-027E-4C32-BE11-9E7DD504E575}" srcOrd="1" destOrd="0" presId="urn:microsoft.com/office/officeart/2005/8/layout/hierarchy1"/>
    <dgm:cxn modelId="{8DF43CB2-0948-4259-B962-28CEDD805E5B}" type="presParOf" srcId="{923A0B05-77C7-4DD6-AE75-22CC6BB2C893}" destId="{78123F0C-78E7-4743-9001-C711CA6464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1C460E-9AEE-4808-AE13-7AE6DE166C22}">
      <dsp:nvSpPr>
        <dsp:cNvPr id="0" name=""/>
        <dsp:cNvSpPr/>
      </dsp:nvSpPr>
      <dsp:spPr>
        <a:xfrm>
          <a:off x="4368117" y="2152093"/>
          <a:ext cx="91440" cy="3434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392"/>
              </a:lnTo>
              <a:lnTo>
                <a:pt x="73277" y="215392"/>
              </a:lnTo>
              <a:lnTo>
                <a:pt x="73277" y="3434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82702-66E4-4245-B13D-E044BBA0B674}">
      <dsp:nvSpPr>
        <dsp:cNvPr id="0" name=""/>
        <dsp:cNvSpPr/>
      </dsp:nvSpPr>
      <dsp:spPr>
        <a:xfrm>
          <a:off x="2951920" y="878333"/>
          <a:ext cx="1461917" cy="401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909"/>
              </a:lnTo>
              <a:lnTo>
                <a:pt x="1461917" y="273909"/>
              </a:lnTo>
              <a:lnTo>
                <a:pt x="1461917" y="4019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E14FC-8ECA-4441-83FF-A39A9B37889C}">
      <dsp:nvSpPr>
        <dsp:cNvPr id="0" name=""/>
        <dsp:cNvSpPr/>
      </dsp:nvSpPr>
      <dsp:spPr>
        <a:xfrm>
          <a:off x="1440799" y="3454296"/>
          <a:ext cx="91440" cy="401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19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89D4F-91DF-4B7A-843A-93BB00358B68}">
      <dsp:nvSpPr>
        <dsp:cNvPr id="0" name=""/>
        <dsp:cNvSpPr/>
      </dsp:nvSpPr>
      <dsp:spPr>
        <a:xfrm>
          <a:off x="1440799" y="2174770"/>
          <a:ext cx="91440" cy="401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19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C8A52-D8B5-45EC-BDBE-7A23568EBAF1}">
      <dsp:nvSpPr>
        <dsp:cNvPr id="0" name=""/>
        <dsp:cNvSpPr/>
      </dsp:nvSpPr>
      <dsp:spPr>
        <a:xfrm>
          <a:off x="1486519" y="878333"/>
          <a:ext cx="1465400" cy="401939"/>
        </a:xfrm>
        <a:custGeom>
          <a:avLst/>
          <a:gdLst/>
          <a:ahLst/>
          <a:cxnLst/>
          <a:rect l="0" t="0" r="0" b="0"/>
          <a:pathLst>
            <a:path>
              <a:moveTo>
                <a:pt x="1465400" y="0"/>
              </a:moveTo>
              <a:lnTo>
                <a:pt x="1465400" y="273909"/>
              </a:lnTo>
              <a:lnTo>
                <a:pt x="0" y="273909"/>
              </a:lnTo>
              <a:lnTo>
                <a:pt x="0" y="4019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8B204-60D9-4BB2-876F-58052917ED38}">
      <dsp:nvSpPr>
        <dsp:cNvPr id="0" name=""/>
        <dsp:cNvSpPr/>
      </dsp:nvSpPr>
      <dsp:spPr>
        <a:xfrm>
          <a:off x="2260907" y="747"/>
          <a:ext cx="1382026" cy="877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1911E-4F64-4885-B382-B387004311A1}">
      <dsp:nvSpPr>
        <dsp:cNvPr id="0" name=""/>
        <dsp:cNvSpPr/>
      </dsp:nvSpPr>
      <dsp:spPr>
        <a:xfrm>
          <a:off x="2414465" y="146627"/>
          <a:ext cx="1382026" cy="877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кодирование</a:t>
          </a:r>
          <a:endParaRPr lang="ru-RU" sz="1600" kern="1200" dirty="0"/>
        </a:p>
      </dsp:txBody>
      <dsp:txXfrm>
        <a:off x="2414465" y="146627"/>
        <a:ext cx="1382026" cy="877586"/>
      </dsp:txXfrm>
    </dsp:sp>
    <dsp:sp modelId="{D8640A34-5CE6-4064-AFE0-2CF185517D1C}">
      <dsp:nvSpPr>
        <dsp:cNvPr id="0" name=""/>
        <dsp:cNvSpPr/>
      </dsp:nvSpPr>
      <dsp:spPr>
        <a:xfrm>
          <a:off x="645501" y="1280272"/>
          <a:ext cx="1682036" cy="89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81CB6-390B-4500-9987-501FF428F168}">
      <dsp:nvSpPr>
        <dsp:cNvPr id="0" name=""/>
        <dsp:cNvSpPr/>
      </dsp:nvSpPr>
      <dsp:spPr>
        <a:xfrm>
          <a:off x="799060" y="1426153"/>
          <a:ext cx="1682036" cy="8944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равнозначное</a:t>
          </a:r>
          <a:endParaRPr lang="ru-RU" sz="1600" kern="1200" dirty="0"/>
        </a:p>
      </dsp:txBody>
      <dsp:txXfrm>
        <a:off x="799060" y="1426153"/>
        <a:ext cx="1682036" cy="894497"/>
      </dsp:txXfrm>
    </dsp:sp>
    <dsp:sp modelId="{46933C35-CBA4-4BEC-A45E-819E2EF839FB}">
      <dsp:nvSpPr>
        <dsp:cNvPr id="0" name=""/>
        <dsp:cNvSpPr/>
      </dsp:nvSpPr>
      <dsp:spPr>
        <a:xfrm>
          <a:off x="795506" y="2576709"/>
          <a:ext cx="1382026" cy="8775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132CE-F57E-48E9-81B0-0127A7869DB5}">
      <dsp:nvSpPr>
        <dsp:cNvPr id="0" name=""/>
        <dsp:cNvSpPr/>
      </dsp:nvSpPr>
      <dsp:spPr>
        <a:xfrm>
          <a:off x="949065" y="2722590"/>
          <a:ext cx="1382026" cy="877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Двоичное кодирование</a:t>
          </a:r>
          <a:endParaRPr lang="ru-RU" sz="1600" kern="1200" dirty="0"/>
        </a:p>
      </dsp:txBody>
      <dsp:txXfrm>
        <a:off x="949065" y="2722590"/>
        <a:ext cx="1382026" cy="877586"/>
      </dsp:txXfrm>
    </dsp:sp>
    <dsp:sp modelId="{97EBCA1D-C68D-4723-A4E5-3D6725701AF6}">
      <dsp:nvSpPr>
        <dsp:cNvPr id="0" name=""/>
        <dsp:cNvSpPr/>
      </dsp:nvSpPr>
      <dsp:spPr>
        <a:xfrm>
          <a:off x="128250" y="3856235"/>
          <a:ext cx="2716538" cy="1053472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785C7-938F-4DF0-9902-3614ADBF427F}">
      <dsp:nvSpPr>
        <dsp:cNvPr id="0" name=""/>
        <dsp:cNvSpPr/>
      </dsp:nvSpPr>
      <dsp:spPr>
        <a:xfrm>
          <a:off x="281809" y="4002116"/>
          <a:ext cx="2716538" cy="10534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В ЭВМ каждому символу ставится в соответствие свой двоичный код</a:t>
          </a:r>
          <a:endParaRPr lang="ru-RU" sz="1200" kern="1200" dirty="0"/>
        </a:p>
      </dsp:txBody>
      <dsp:txXfrm>
        <a:off x="281809" y="4002116"/>
        <a:ext cx="2716538" cy="1053472"/>
      </dsp:txXfrm>
    </dsp:sp>
    <dsp:sp modelId="{E74DA992-3029-4D8F-B2C8-623221CA2AC9}">
      <dsp:nvSpPr>
        <dsp:cNvPr id="0" name=""/>
        <dsp:cNvSpPr/>
      </dsp:nvSpPr>
      <dsp:spPr>
        <a:xfrm>
          <a:off x="3569337" y="1280272"/>
          <a:ext cx="1689001" cy="871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BED91-E1B9-4ABD-B558-A1C05AFA5B03}">
      <dsp:nvSpPr>
        <dsp:cNvPr id="0" name=""/>
        <dsp:cNvSpPr/>
      </dsp:nvSpPr>
      <dsp:spPr>
        <a:xfrm>
          <a:off x="3722895" y="1426153"/>
          <a:ext cx="1689001" cy="871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неравнозначное</a:t>
          </a:r>
          <a:endParaRPr lang="ru-RU" sz="1600" kern="1200" dirty="0"/>
        </a:p>
      </dsp:txBody>
      <dsp:txXfrm>
        <a:off x="3722895" y="1426153"/>
        <a:ext cx="1689001" cy="871820"/>
      </dsp:txXfrm>
    </dsp:sp>
    <dsp:sp modelId="{9CB7CAEF-FEB9-4728-BD00-7AA4C99915DD}">
      <dsp:nvSpPr>
        <dsp:cNvPr id="0" name=""/>
        <dsp:cNvSpPr/>
      </dsp:nvSpPr>
      <dsp:spPr>
        <a:xfrm>
          <a:off x="2872346" y="2495515"/>
          <a:ext cx="3138097" cy="1246752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1BBF1-BD0E-4725-A32E-BA8ECA352B03}">
      <dsp:nvSpPr>
        <dsp:cNvPr id="0" name=""/>
        <dsp:cNvSpPr/>
      </dsp:nvSpPr>
      <dsp:spPr>
        <a:xfrm>
          <a:off x="3025905" y="2641396"/>
          <a:ext cx="3138097" cy="1246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Перевод русского текста (33 символа) на английский язык (26 символов), т.е., не каждому символу из русского алфавита соответствует какой-то один символ английского алфавита</a:t>
          </a:r>
          <a:endParaRPr lang="ru-RU" sz="1200" kern="1200" dirty="0"/>
        </a:p>
      </dsp:txBody>
      <dsp:txXfrm>
        <a:off x="3025905" y="2641396"/>
        <a:ext cx="3138097" cy="124675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569C475-2FE0-4FDF-9B66-B5F56050E7F9}">
      <dsp:nvSpPr>
        <dsp:cNvPr id="0" name=""/>
        <dsp:cNvSpPr/>
      </dsp:nvSpPr>
      <dsp:spPr>
        <a:xfrm>
          <a:off x="5827387" y="4222858"/>
          <a:ext cx="91440" cy="608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946"/>
              </a:lnTo>
              <a:lnTo>
                <a:pt x="78906" y="415946"/>
              </a:lnTo>
              <a:lnTo>
                <a:pt x="78906" y="6084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C28EE-2532-4D5D-9092-29CB98673701}">
      <dsp:nvSpPr>
        <dsp:cNvPr id="0" name=""/>
        <dsp:cNvSpPr/>
      </dsp:nvSpPr>
      <dsp:spPr>
        <a:xfrm>
          <a:off x="5827387" y="2143491"/>
          <a:ext cx="91440" cy="604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3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7A077-6076-4090-90B0-A78B94A77364}">
      <dsp:nvSpPr>
        <dsp:cNvPr id="0" name=""/>
        <dsp:cNvSpPr/>
      </dsp:nvSpPr>
      <dsp:spPr>
        <a:xfrm>
          <a:off x="3844991" y="772037"/>
          <a:ext cx="2028116" cy="6043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862"/>
              </a:lnTo>
              <a:lnTo>
                <a:pt x="2028116" y="411862"/>
              </a:lnTo>
              <a:lnTo>
                <a:pt x="2028116" y="6043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502610-BBE9-46F4-A723-1B50515F2009}">
      <dsp:nvSpPr>
        <dsp:cNvPr id="0" name=""/>
        <dsp:cNvSpPr/>
      </dsp:nvSpPr>
      <dsp:spPr>
        <a:xfrm>
          <a:off x="1771155" y="4222858"/>
          <a:ext cx="91440" cy="6084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5946"/>
              </a:lnTo>
              <a:lnTo>
                <a:pt x="78906" y="415946"/>
              </a:lnTo>
              <a:lnTo>
                <a:pt x="78906" y="6084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93E3F-A983-47FD-BF2D-1611D2769A46}">
      <dsp:nvSpPr>
        <dsp:cNvPr id="0" name=""/>
        <dsp:cNvSpPr/>
      </dsp:nvSpPr>
      <dsp:spPr>
        <a:xfrm>
          <a:off x="1771155" y="2143491"/>
          <a:ext cx="91440" cy="604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43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B6A31-0857-48B5-8E7F-73877F23FE9A}">
      <dsp:nvSpPr>
        <dsp:cNvPr id="0" name=""/>
        <dsp:cNvSpPr/>
      </dsp:nvSpPr>
      <dsp:spPr>
        <a:xfrm>
          <a:off x="1816875" y="772037"/>
          <a:ext cx="2028116" cy="604372"/>
        </a:xfrm>
        <a:custGeom>
          <a:avLst/>
          <a:gdLst/>
          <a:ahLst/>
          <a:cxnLst/>
          <a:rect l="0" t="0" r="0" b="0"/>
          <a:pathLst>
            <a:path>
              <a:moveTo>
                <a:pt x="2028116" y="0"/>
              </a:moveTo>
              <a:lnTo>
                <a:pt x="2028116" y="411862"/>
              </a:lnTo>
              <a:lnTo>
                <a:pt x="0" y="411862"/>
              </a:lnTo>
              <a:lnTo>
                <a:pt x="0" y="6043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A278E-985E-42F6-ABB5-A80E8239B43F}">
      <dsp:nvSpPr>
        <dsp:cNvPr id="0" name=""/>
        <dsp:cNvSpPr/>
      </dsp:nvSpPr>
      <dsp:spPr>
        <a:xfrm>
          <a:off x="2863570" y="4084"/>
          <a:ext cx="1962841" cy="767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65B5D-F37B-45BC-8B7A-D0928FC9F960}">
      <dsp:nvSpPr>
        <dsp:cNvPr id="0" name=""/>
        <dsp:cNvSpPr/>
      </dsp:nvSpPr>
      <dsp:spPr>
        <a:xfrm>
          <a:off x="3094467" y="223436"/>
          <a:ext cx="1962841" cy="767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КОДИРОВАНИЕ</a:t>
          </a:r>
          <a:endParaRPr lang="ru-RU" sz="1600" kern="1200" dirty="0"/>
        </a:p>
      </dsp:txBody>
      <dsp:txXfrm>
        <a:off x="3094467" y="223436"/>
        <a:ext cx="1962841" cy="767953"/>
      </dsp:txXfrm>
    </dsp:sp>
    <dsp:sp modelId="{6F538403-5648-43A1-8A14-C5D2E95DBD98}">
      <dsp:nvSpPr>
        <dsp:cNvPr id="0" name=""/>
        <dsp:cNvSpPr/>
      </dsp:nvSpPr>
      <dsp:spPr>
        <a:xfrm>
          <a:off x="772707" y="1376409"/>
          <a:ext cx="2088336" cy="767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DF526-649C-45E6-81A6-B6A9EFD2F1CD}">
      <dsp:nvSpPr>
        <dsp:cNvPr id="0" name=""/>
        <dsp:cNvSpPr/>
      </dsp:nvSpPr>
      <dsp:spPr>
        <a:xfrm>
          <a:off x="1003603" y="1595761"/>
          <a:ext cx="2088336" cy="767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РАВНОМЕРНОЕ</a:t>
          </a:r>
          <a:endParaRPr lang="ru-RU" sz="1600" kern="1200" dirty="0"/>
        </a:p>
      </dsp:txBody>
      <dsp:txXfrm>
        <a:off x="1003603" y="1595761"/>
        <a:ext cx="2088336" cy="767082"/>
      </dsp:txXfrm>
    </dsp:sp>
    <dsp:sp modelId="{534CAFB2-4816-4F6C-8F3D-FE293EBB9658}">
      <dsp:nvSpPr>
        <dsp:cNvPr id="0" name=""/>
        <dsp:cNvSpPr/>
      </dsp:nvSpPr>
      <dsp:spPr>
        <a:xfrm>
          <a:off x="19655" y="2747863"/>
          <a:ext cx="3594438" cy="1474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D57DC-439D-4001-BE55-4485B40A0107}">
      <dsp:nvSpPr>
        <dsp:cNvPr id="0" name=""/>
        <dsp:cNvSpPr/>
      </dsp:nvSpPr>
      <dsp:spPr>
        <a:xfrm>
          <a:off x="250552" y="2967215"/>
          <a:ext cx="3594438" cy="1474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ВСЕМ СИМВОЛАМ ИЗ ИСХОДНОГО АЛФАВИТА СТАВИТСЯ В СООТВЕТСТВИЕ ОДИНАКОЕ КОЛИЧЕСТВО СИМВОЛОВ НОВОГО АЛФАВИТА</a:t>
          </a:r>
          <a:endParaRPr lang="ru-RU" sz="1600" kern="1200" dirty="0"/>
        </a:p>
      </dsp:txBody>
      <dsp:txXfrm>
        <a:off x="250552" y="2967215"/>
        <a:ext cx="3594438" cy="1474994"/>
      </dsp:txXfrm>
    </dsp:sp>
    <dsp:sp modelId="{E40046F3-CA6E-4B6F-8A2E-E6D4742B30FE}">
      <dsp:nvSpPr>
        <dsp:cNvPr id="0" name=""/>
        <dsp:cNvSpPr/>
      </dsp:nvSpPr>
      <dsp:spPr>
        <a:xfrm>
          <a:off x="767730" y="4831314"/>
          <a:ext cx="2164663" cy="853989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EA81E-6275-48BA-A82F-E7183D031E72}">
      <dsp:nvSpPr>
        <dsp:cNvPr id="0" name=""/>
        <dsp:cNvSpPr/>
      </dsp:nvSpPr>
      <dsp:spPr>
        <a:xfrm>
          <a:off x="998626" y="5050666"/>
          <a:ext cx="2164663" cy="853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ДВОИЧНОЕ КОДИРОВАНИЕ В ЭВМ</a:t>
          </a:r>
          <a:endParaRPr lang="ru-RU" sz="1600" kern="1200" dirty="0"/>
        </a:p>
      </dsp:txBody>
      <dsp:txXfrm>
        <a:off x="998626" y="5050666"/>
        <a:ext cx="2164663" cy="853989"/>
      </dsp:txXfrm>
    </dsp:sp>
    <dsp:sp modelId="{54F4DB30-08AE-46A5-AE58-182D54A02A96}">
      <dsp:nvSpPr>
        <dsp:cNvPr id="0" name=""/>
        <dsp:cNvSpPr/>
      </dsp:nvSpPr>
      <dsp:spPr>
        <a:xfrm>
          <a:off x="4828939" y="1376409"/>
          <a:ext cx="2088336" cy="7670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B2B9B-23AF-47F1-BC48-2A6370D8A17A}">
      <dsp:nvSpPr>
        <dsp:cNvPr id="0" name=""/>
        <dsp:cNvSpPr/>
      </dsp:nvSpPr>
      <dsp:spPr>
        <a:xfrm>
          <a:off x="5059836" y="1595761"/>
          <a:ext cx="2088336" cy="7670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НЕРАВНОМЕРНОЕ</a:t>
          </a:r>
          <a:endParaRPr lang="ru-RU" sz="1600" kern="1200" dirty="0"/>
        </a:p>
      </dsp:txBody>
      <dsp:txXfrm>
        <a:off x="5059836" y="1595761"/>
        <a:ext cx="2088336" cy="767082"/>
      </dsp:txXfrm>
    </dsp:sp>
    <dsp:sp modelId="{43F9E417-6518-407D-B98D-87FBB61B0F9E}">
      <dsp:nvSpPr>
        <dsp:cNvPr id="0" name=""/>
        <dsp:cNvSpPr/>
      </dsp:nvSpPr>
      <dsp:spPr>
        <a:xfrm>
          <a:off x="4075888" y="2747863"/>
          <a:ext cx="3594438" cy="1474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E6341-F276-451B-A84F-E88B93EA180F}">
      <dsp:nvSpPr>
        <dsp:cNvPr id="0" name=""/>
        <dsp:cNvSpPr/>
      </dsp:nvSpPr>
      <dsp:spPr>
        <a:xfrm>
          <a:off x="4306785" y="2967215"/>
          <a:ext cx="3594438" cy="1474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РАЗНЫМ СИМВОЛАМ ИЗ ИСХОДНОГО АЛФАВИТА СТАВИТСЯ В СООТВЕТСТВИЕ РАЗНОЕ КОЛИЧЕСТВО СИМВОЛОВ НОВОГО АЛФАВИТА</a:t>
          </a:r>
          <a:endParaRPr lang="ru-RU" sz="1600" kern="1200" dirty="0"/>
        </a:p>
      </dsp:txBody>
      <dsp:txXfrm>
        <a:off x="4306785" y="2967215"/>
        <a:ext cx="3594438" cy="1474994"/>
      </dsp:txXfrm>
    </dsp:sp>
    <dsp:sp modelId="{90DAC8CB-24C6-49A8-9FE3-FD5F5A584F06}">
      <dsp:nvSpPr>
        <dsp:cNvPr id="0" name=""/>
        <dsp:cNvSpPr/>
      </dsp:nvSpPr>
      <dsp:spPr>
        <a:xfrm>
          <a:off x="4823962" y="4831314"/>
          <a:ext cx="2164663" cy="853989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F6901-2057-49C9-B832-108B7CFFEE3D}">
      <dsp:nvSpPr>
        <dsp:cNvPr id="0" name=""/>
        <dsp:cNvSpPr/>
      </dsp:nvSpPr>
      <dsp:spPr>
        <a:xfrm>
          <a:off x="5054859" y="5050666"/>
          <a:ext cx="2164663" cy="853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АЗБУКА МОРЗЕ</a:t>
          </a:r>
          <a:endParaRPr lang="ru-RU" sz="1600" kern="1200" dirty="0"/>
        </a:p>
      </dsp:txBody>
      <dsp:txXfrm>
        <a:off x="5054859" y="5050666"/>
        <a:ext cx="2164663" cy="85398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6C88BBE-862F-4676-8D8E-08881AE786F1}">
      <dsp:nvSpPr>
        <dsp:cNvPr id="0" name=""/>
        <dsp:cNvSpPr/>
      </dsp:nvSpPr>
      <dsp:spPr>
        <a:xfrm>
          <a:off x="7459419" y="3284929"/>
          <a:ext cx="91440" cy="470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2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0706A-5B2E-4AE9-9A4F-DA4B08FE160D}">
      <dsp:nvSpPr>
        <dsp:cNvPr id="0" name=""/>
        <dsp:cNvSpPr/>
      </dsp:nvSpPr>
      <dsp:spPr>
        <a:xfrm>
          <a:off x="7459419" y="1380537"/>
          <a:ext cx="91440" cy="4702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022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B28F0-81C2-4A27-932C-888987F3B836}">
      <dsp:nvSpPr>
        <dsp:cNvPr id="0" name=""/>
        <dsp:cNvSpPr/>
      </dsp:nvSpPr>
      <dsp:spPr>
        <a:xfrm>
          <a:off x="4246882" y="530427"/>
          <a:ext cx="3258256" cy="470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445"/>
              </a:lnTo>
              <a:lnTo>
                <a:pt x="3258256" y="320445"/>
              </a:lnTo>
              <a:lnTo>
                <a:pt x="3258256" y="470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017B1-8FA0-4DBE-890E-5B67900DBE11}">
      <dsp:nvSpPr>
        <dsp:cNvPr id="0" name=""/>
        <dsp:cNvSpPr/>
      </dsp:nvSpPr>
      <dsp:spPr>
        <a:xfrm>
          <a:off x="5426932" y="3247527"/>
          <a:ext cx="98836" cy="495986"/>
        </a:xfrm>
        <a:custGeom>
          <a:avLst/>
          <a:gdLst/>
          <a:ahLst/>
          <a:cxnLst/>
          <a:rect l="0" t="0" r="0" b="0"/>
          <a:pathLst>
            <a:path>
              <a:moveTo>
                <a:pt x="98836" y="0"/>
              </a:moveTo>
              <a:lnTo>
                <a:pt x="98836" y="346205"/>
              </a:lnTo>
              <a:lnTo>
                <a:pt x="0" y="346205"/>
              </a:lnTo>
              <a:lnTo>
                <a:pt x="0" y="4959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30850-254A-4F3E-B3B5-F8678E0388DF}">
      <dsp:nvSpPr>
        <dsp:cNvPr id="0" name=""/>
        <dsp:cNvSpPr/>
      </dsp:nvSpPr>
      <dsp:spPr>
        <a:xfrm>
          <a:off x="5426932" y="1380537"/>
          <a:ext cx="98836" cy="444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686"/>
              </a:lnTo>
              <a:lnTo>
                <a:pt x="98836" y="294686"/>
              </a:lnTo>
              <a:lnTo>
                <a:pt x="98836" y="4444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6F529-5E5F-4F14-BC2E-BEB69C4DC023}">
      <dsp:nvSpPr>
        <dsp:cNvPr id="0" name=""/>
        <dsp:cNvSpPr/>
      </dsp:nvSpPr>
      <dsp:spPr>
        <a:xfrm>
          <a:off x="4246882" y="530427"/>
          <a:ext cx="1180050" cy="470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445"/>
              </a:lnTo>
              <a:lnTo>
                <a:pt x="1180050" y="320445"/>
              </a:lnTo>
              <a:lnTo>
                <a:pt x="1180050" y="470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8AA18-98E6-4E8B-A2B7-A720DBB1F351}">
      <dsp:nvSpPr>
        <dsp:cNvPr id="0" name=""/>
        <dsp:cNvSpPr/>
      </dsp:nvSpPr>
      <dsp:spPr>
        <a:xfrm>
          <a:off x="3185798" y="3287434"/>
          <a:ext cx="98836" cy="495986"/>
        </a:xfrm>
        <a:custGeom>
          <a:avLst/>
          <a:gdLst/>
          <a:ahLst/>
          <a:cxnLst/>
          <a:rect l="0" t="0" r="0" b="0"/>
          <a:pathLst>
            <a:path>
              <a:moveTo>
                <a:pt x="98836" y="0"/>
              </a:moveTo>
              <a:lnTo>
                <a:pt x="98836" y="346205"/>
              </a:lnTo>
              <a:lnTo>
                <a:pt x="0" y="346205"/>
              </a:lnTo>
              <a:lnTo>
                <a:pt x="0" y="4959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D1D4B-B039-4BEB-A13A-58B41A11CC36}">
      <dsp:nvSpPr>
        <dsp:cNvPr id="0" name=""/>
        <dsp:cNvSpPr/>
      </dsp:nvSpPr>
      <dsp:spPr>
        <a:xfrm>
          <a:off x="3185798" y="1420445"/>
          <a:ext cx="98836" cy="444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686"/>
              </a:lnTo>
              <a:lnTo>
                <a:pt x="98836" y="294686"/>
              </a:lnTo>
              <a:lnTo>
                <a:pt x="98836" y="4444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152DB-1210-4F59-B58F-7C58B11E2F6D}">
      <dsp:nvSpPr>
        <dsp:cNvPr id="0" name=""/>
        <dsp:cNvSpPr/>
      </dsp:nvSpPr>
      <dsp:spPr>
        <a:xfrm>
          <a:off x="3185798" y="530427"/>
          <a:ext cx="1061084" cy="470226"/>
        </a:xfrm>
        <a:custGeom>
          <a:avLst/>
          <a:gdLst/>
          <a:ahLst/>
          <a:cxnLst/>
          <a:rect l="0" t="0" r="0" b="0"/>
          <a:pathLst>
            <a:path>
              <a:moveTo>
                <a:pt x="1061084" y="0"/>
              </a:moveTo>
              <a:lnTo>
                <a:pt x="1061084" y="320445"/>
              </a:lnTo>
              <a:lnTo>
                <a:pt x="0" y="320445"/>
              </a:lnTo>
              <a:lnTo>
                <a:pt x="0" y="470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C047B-40C5-4D52-A3F3-264A388708F7}">
      <dsp:nvSpPr>
        <dsp:cNvPr id="0" name=""/>
        <dsp:cNvSpPr/>
      </dsp:nvSpPr>
      <dsp:spPr>
        <a:xfrm>
          <a:off x="944664" y="3287434"/>
          <a:ext cx="98836" cy="495986"/>
        </a:xfrm>
        <a:custGeom>
          <a:avLst/>
          <a:gdLst/>
          <a:ahLst/>
          <a:cxnLst/>
          <a:rect l="0" t="0" r="0" b="0"/>
          <a:pathLst>
            <a:path>
              <a:moveTo>
                <a:pt x="98836" y="0"/>
              </a:moveTo>
              <a:lnTo>
                <a:pt x="98836" y="346205"/>
              </a:lnTo>
              <a:lnTo>
                <a:pt x="0" y="346205"/>
              </a:lnTo>
              <a:lnTo>
                <a:pt x="0" y="49598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89D4F-91DF-4B7A-843A-93BB00358B68}">
      <dsp:nvSpPr>
        <dsp:cNvPr id="0" name=""/>
        <dsp:cNvSpPr/>
      </dsp:nvSpPr>
      <dsp:spPr>
        <a:xfrm>
          <a:off x="944664" y="1420445"/>
          <a:ext cx="98836" cy="444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686"/>
              </a:lnTo>
              <a:lnTo>
                <a:pt x="98836" y="294686"/>
              </a:lnTo>
              <a:lnTo>
                <a:pt x="98836" y="4444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C8A52-D8B5-45EC-BDBE-7A23568EBAF1}">
      <dsp:nvSpPr>
        <dsp:cNvPr id="0" name=""/>
        <dsp:cNvSpPr/>
      </dsp:nvSpPr>
      <dsp:spPr>
        <a:xfrm>
          <a:off x="944664" y="530427"/>
          <a:ext cx="3302218" cy="470226"/>
        </a:xfrm>
        <a:custGeom>
          <a:avLst/>
          <a:gdLst/>
          <a:ahLst/>
          <a:cxnLst/>
          <a:rect l="0" t="0" r="0" b="0"/>
          <a:pathLst>
            <a:path>
              <a:moveTo>
                <a:pt x="3302218" y="0"/>
              </a:moveTo>
              <a:lnTo>
                <a:pt x="3302218" y="320445"/>
              </a:lnTo>
              <a:lnTo>
                <a:pt x="0" y="320445"/>
              </a:lnTo>
              <a:lnTo>
                <a:pt x="0" y="470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A8B204-60D9-4BB2-876F-58052917ED38}">
      <dsp:nvSpPr>
        <dsp:cNvPr id="0" name=""/>
        <dsp:cNvSpPr/>
      </dsp:nvSpPr>
      <dsp:spPr>
        <a:xfrm>
          <a:off x="3438469" y="75565"/>
          <a:ext cx="1616825" cy="45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1911E-4F64-4885-B382-B387004311A1}">
      <dsp:nvSpPr>
        <dsp:cNvPr id="0" name=""/>
        <dsp:cNvSpPr/>
      </dsp:nvSpPr>
      <dsp:spPr>
        <a:xfrm>
          <a:off x="3618117" y="246230"/>
          <a:ext cx="1616825" cy="454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кодирование</a:t>
          </a:r>
          <a:endParaRPr lang="ru-RU" sz="1600" kern="1200" dirty="0"/>
        </a:p>
      </dsp:txBody>
      <dsp:txXfrm>
        <a:off x="3618117" y="246230"/>
        <a:ext cx="1616825" cy="454862"/>
      </dsp:txXfrm>
    </dsp:sp>
    <dsp:sp modelId="{D8640A34-5CE6-4064-AFE0-2CF185517D1C}">
      <dsp:nvSpPr>
        <dsp:cNvPr id="0" name=""/>
        <dsp:cNvSpPr/>
      </dsp:nvSpPr>
      <dsp:spPr>
        <a:xfrm>
          <a:off x="180212" y="1000654"/>
          <a:ext cx="1528902" cy="419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81CB6-390B-4500-9987-501FF428F168}">
      <dsp:nvSpPr>
        <dsp:cNvPr id="0" name=""/>
        <dsp:cNvSpPr/>
      </dsp:nvSpPr>
      <dsp:spPr>
        <a:xfrm>
          <a:off x="359860" y="1171319"/>
          <a:ext cx="1528902" cy="419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ДВОИЧНОЕ</a:t>
          </a:r>
          <a:endParaRPr lang="ru-RU" sz="1200" kern="1200" dirty="0"/>
        </a:p>
      </dsp:txBody>
      <dsp:txXfrm>
        <a:off x="359860" y="1171319"/>
        <a:ext cx="1528902" cy="419790"/>
      </dsp:txXfrm>
    </dsp:sp>
    <dsp:sp modelId="{46933C35-CBA4-4BEC-A45E-819E2EF839FB}">
      <dsp:nvSpPr>
        <dsp:cNvPr id="0" name=""/>
        <dsp:cNvSpPr/>
      </dsp:nvSpPr>
      <dsp:spPr>
        <a:xfrm>
          <a:off x="102580" y="1864912"/>
          <a:ext cx="1881839" cy="1422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132CE-F57E-48E9-81B0-0127A7869DB5}">
      <dsp:nvSpPr>
        <dsp:cNvPr id="0" name=""/>
        <dsp:cNvSpPr/>
      </dsp:nvSpPr>
      <dsp:spPr>
        <a:xfrm>
          <a:off x="282228" y="2035577"/>
          <a:ext cx="1881839" cy="1422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КАЖДЫЙ ИЗ СИМВОЛОВ ИСХОДНОГО АЛФАВИТА КОДИРУЕТСЯ ПРИ ПОМОЩИ ДВУХ СИМВОЛОВ НОВОГО АЛФАВИТА</a:t>
          </a:r>
          <a:endParaRPr lang="ru-RU" sz="1100" kern="1200" dirty="0"/>
        </a:p>
      </dsp:txBody>
      <dsp:txXfrm>
        <a:off x="282228" y="2035577"/>
        <a:ext cx="1881839" cy="1422522"/>
      </dsp:txXfrm>
    </dsp:sp>
    <dsp:sp modelId="{D5FB14E4-7FCD-44E1-AFAD-BA8BFA3B1172}">
      <dsp:nvSpPr>
        <dsp:cNvPr id="0" name=""/>
        <dsp:cNvSpPr/>
      </dsp:nvSpPr>
      <dsp:spPr>
        <a:xfrm>
          <a:off x="136251" y="3783421"/>
          <a:ext cx="1616825" cy="102668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8C075-D350-4739-B449-9A24B3239E2C}">
      <dsp:nvSpPr>
        <dsp:cNvPr id="0" name=""/>
        <dsp:cNvSpPr/>
      </dsp:nvSpPr>
      <dsp:spPr>
        <a:xfrm>
          <a:off x="315898" y="3954086"/>
          <a:ext cx="1616825" cy="1026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+ и –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1 и 0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Y </a:t>
          </a:r>
          <a:r>
            <a:rPr lang="ru-RU" sz="1100" kern="1200" dirty="0" smtClean="0"/>
            <a:t>и </a:t>
          </a:r>
          <a:r>
            <a:rPr lang="en-US" sz="1100" kern="1200" dirty="0" smtClean="0"/>
            <a:t>N  </a:t>
          </a:r>
          <a:r>
            <a:rPr lang="ru-RU" sz="1100" kern="1200" dirty="0" smtClean="0"/>
            <a:t>и т.п.</a:t>
          </a:r>
          <a:endParaRPr lang="ru-RU" sz="1100" kern="1200" dirty="0"/>
        </a:p>
      </dsp:txBody>
      <dsp:txXfrm>
        <a:off x="315898" y="3954086"/>
        <a:ext cx="1616825" cy="1026684"/>
      </dsp:txXfrm>
    </dsp:sp>
    <dsp:sp modelId="{AF862CC2-5487-4AC2-885A-9CB3D904E66E}">
      <dsp:nvSpPr>
        <dsp:cNvPr id="0" name=""/>
        <dsp:cNvSpPr/>
      </dsp:nvSpPr>
      <dsp:spPr>
        <a:xfrm>
          <a:off x="2421347" y="1000654"/>
          <a:ext cx="1528902" cy="4197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336C7-43AF-4F63-8A83-C9882F2E6753}">
      <dsp:nvSpPr>
        <dsp:cNvPr id="0" name=""/>
        <dsp:cNvSpPr/>
      </dsp:nvSpPr>
      <dsp:spPr>
        <a:xfrm>
          <a:off x="2600994" y="1171319"/>
          <a:ext cx="1528902" cy="419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ТРОИЧНОЕ</a:t>
          </a:r>
          <a:endParaRPr lang="ru-RU" sz="1100" kern="1200" dirty="0"/>
        </a:p>
      </dsp:txBody>
      <dsp:txXfrm>
        <a:off x="2600994" y="1171319"/>
        <a:ext cx="1528902" cy="419790"/>
      </dsp:txXfrm>
    </dsp:sp>
    <dsp:sp modelId="{6CAB2E86-9863-42AF-8C0D-9C62A0275D05}">
      <dsp:nvSpPr>
        <dsp:cNvPr id="0" name=""/>
        <dsp:cNvSpPr/>
      </dsp:nvSpPr>
      <dsp:spPr>
        <a:xfrm>
          <a:off x="2343715" y="1864912"/>
          <a:ext cx="1881839" cy="1422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EBBD0-1C77-4238-8154-61E2B27BE3E7}">
      <dsp:nvSpPr>
        <dsp:cNvPr id="0" name=""/>
        <dsp:cNvSpPr/>
      </dsp:nvSpPr>
      <dsp:spPr>
        <a:xfrm>
          <a:off x="2523362" y="2035577"/>
          <a:ext cx="1881839" cy="1422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КАЖДЫЙ ИЗ СИМВОЛОВ ИСХОДНОГО АЛФАВИТА КОДИРУЕТСЯ ПРИ ПОМОЩИ ТРЕХ СИМВОЛОВ НОВОГО АЛФАВИТА</a:t>
          </a:r>
          <a:endParaRPr lang="ru-RU" sz="1100" kern="1200" dirty="0"/>
        </a:p>
      </dsp:txBody>
      <dsp:txXfrm>
        <a:off x="2523362" y="2035577"/>
        <a:ext cx="1881839" cy="1422522"/>
      </dsp:txXfrm>
    </dsp:sp>
    <dsp:sp modelId="{F741B9E6-C95B-4E8D-9F55-B7BEA4CD8BE9}">
      <dsp:nvSpPr>
        <dsp:cNvPr id="0" name=""/>
        <dsp:cNvSpPr/>
      </dsp:nvSpPr>
      <dsp:spPr>
        <a:xfrm>
          <a:off x="2377385" y="3783421"/>
          <a:ext cx="1616825" cy="102668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61E54-9C5F-4E01-AA92-14BF1B931DED}">
      <dsp:nvSpPr>
        <dsp:cNvPr id="0" name=""/>
        <dsp:cNvSpPr/>
      </dsp:nvSpPr>
      <dsp:spPr>
        <a:xfrm>
          <a:off x="2557032" y="3954086"/>
          <a:ext cx="1616825" cy="1026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+ , –, 0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0, 1, 2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A, B, C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R, G, B </a:t>
          </a:r>
          <a:r>
            <a:rPr lang="ru-RU" sz="1100" kern="1200" dirty="0" smtClean="0"/>
            <a:t>и т.п.</a:t>
          </a:r>
          <a:endParaRPr lang="ru-RU" sz="1100" kern="1200" dirty="0"/>
        </a:p>
      </dsp:txBody>
      <dsp:txXfrm>
        <a:off x="2557032" y="3954086"/>
        <a:ext cx="1616825" cy="1026684"/>
      </dsp:txXfrm>
    </dsp:sp>
    <dsp:sp modelId="{CC736334-46D6-4037-A473-BFD9F52CCDFB}">
      <dsp:nvSpPr>
        <dsp:cNvPr id="0" name=""/>
        <dsp:cNvSpPr/>
      </dsp:nvSpPr>
      <dsp:spPr>
        <a:xfrm>
          <a:off x="4618519" y="1000654"/>
          <a:ext cx="1616825" cy="379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25D3F-DE6D-44F4-B505-1E2CD0C93BFF}">
      <dsp:nvSpPr>
        <dsp:cNvPr id="0" name=""/>
        <dsp:cNvSpPr/>
      </dsp:nvSpPr>
      <dsp:spPr>
        <a:xfrm>
          <a:off x="4798167" y="1171319"/>
          <a:ext cx="1616825" cy="3798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ВОСЬМЕРИЧНОЕ</a:t>
          </a:r>
          <a:endParaRPr lang="ru-RU" sz="1100" kern="1200" dirty="0"/>
        </a:p>
      </dsp:txBody>
      <dsp:txXfrm>
        <a:off x="4798167" y="1171319"/>
        <a:ext cx="1616825" cy="379883"/>
      </dsp:txXfrm>
    </dsp:sp>
    <dsp:sp modelId="{C2FDF1EE-F846-4E85-B2F1-47AA7133CB24}">
      <dsp:nvSpPr>
        <dsp:cNvPr id="0" name=""/>
        <dsp:cNvSpPr/>
      </dsp:nvSpPr>
      <dsp:spPr>
        <a:xfrm>
          <a:off x="4584849" y="1825005"/>
          <a:ext cx="1881839" cy="1422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6E442-7922-40E1-A064-E27ECB17BA29}">
      <dsp:nvSpPr>
        <dsp:cNvPr id="0" name=""/>
        <dsp:cNvSpPr/>
      </dsp:nvSpPr>
      <dsp:spPr>
        <a:xfrm>
          <a:off x="4764496" y="1995670"/>
          <a:ext cx="1881839" cy="1422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КАЖДЫЙ ИЗ СИМВОЛОВ ИСХОДНОГО АЛФАВИТА КОДИРУЕТСЯ ПРИ ПОМОЩИ ВОСЬМИ СИМВОЛОВ НОВОГО АЛФАВИТА</a:t>
          </a:r>
          <a:endParaRPr lang="ru-RU" sz="1100" kern="1200" dirty="0"/>
        </a:p>
      </dsp:txBody>
      <dsp:txXfrm>
        <a:off x="4764496" y="1995670"/>
        <a:ext cx="1881839" cy="1422522"/>
      </dsp:txXfrm>
    </dsp:sp>
    <dsp:sp modelId="{C5CAF127-0E91-41DC-9212-D82B1FC2E77E}">
      <dsp:nvSpPr>
        <dsp:cNvPr id="0" name=""/>
        <dsp:cNvSpPr/>
      </dsp:nvSpPr>
      <dsp:spPr>
        <a:xfrm>
          <a:off x="4618519" y="3743514"/>
          <a:ext cx="1616825" cy="102668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1AF2B-D6FC-4ECE-BE3F-E21C9F93AD94}">
      <dsp:nvSpPr>
        <dsp:cNvPr id="0" name=""/>
        <dsp:cNvSpPr/>
      </dsp:nvSpPr>
      <dsp:spPr>
        <a:xfrm>
          <a:off x="4798167" y="3914179"/>
          <a:ext cx="1616825" cy="1026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0, 1, 2, 3, 4, 5, 6, 7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A, B, C, D, E, F, G, H</a:t>
          </a:r>
          <a:endParaRPr lang="ru-RU" sz="1100" kern="1200" dirty="0"/>
        </a:p>
      </dsp:txBody>
      <dsp:txXfrm>
        <a:off x="4798167" y="3914179"/>
        <a:ext cx="1616825" cy="1026684"/>
      </dsp:txXfrm>
    </dsp:sp>
    <dsp:sp modelId="{8ABCF284-F2BC-471A-90A1-C58C3ABC6A0E}">
      <dsp:nvSpPr>
        <dsp:cNvPr id="0" name=""/>
        <dsp:cNvSpPr/>
      </dsp:nvSpPr>
      <dsp:spPr>
        <a:xfrm>
          <a:off x="6696726" y="1000654"/>
          <a:ext cx="1616825" cy="3798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FF86C-10D7-42D4-B765-B8701D2AD964}">
      <dsp:nvSpPr>
        <dsp:cNvPr id="0" name=""/>
        <dsp:cNvSpPr/>
      </dsp:nvSpPr>
      <dsp:spPr>
        <a:xfrm>
          <a:off x="6876373" y="1171319"/>
          <a:ext cx="1616825" cy="3798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</a:t>
          </a:r>
          <a:r>
            <a:rPr lang="ru-RU" sz="1100" kern="1200" dirty="0" smtClean="0"/>
            <a:t> - РИЧНОЕ</a:t>
          </a:r>
          <a:endParaRPr lang="ru-RU" sz="1100" kern="1200" dirty="0"/>
        </a:p>
      </dsp:txBody>
      <dsp:txXfrm>
        <a:off x="6876373" y="1171319"/>
        <a:ext cx="1616825" cy="379883"/>
      </dsp:txXfrm>
    </dsp:sp>
    <dsp:sp modelId="{B8AA6FE5-B5DC-4641-9450-7B0A4C19CD06}">
      <dsp:nvSpPr>
        <dsp:cNvPr id="0" name=""/>
        <dsp:cNvSpPr/>
      </dsp:nvSpPr>
      <dsp:spPr>
        <a:xfrm>
          <a:off x="6727147" y="1850764"/>
          <a:ext cx="1555984" cy="1434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56DC1-D0BB-4D8F-A785-91C77763A772}">
      <dsp:nvSpPr>
        <dsp:cNvPr id="0" name=""/>
        <dsp:cNvSpPr/>
      </dsp:nvSpPr>
      <dsp:spPr>
        <a:xfrm>
          <a:off x="6906794" y="2021429"/>
          <a:ext cx="1555984" cy="1434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КАЖДЫЙ ИЗ СИМВОЛОВ ИСХОДНОГО АЛФАВИТА КОДИРУЕТСЯ ПРИ ПОМОЩИ  </a:t>
          </a:r>
          <a:r>
            <a:rPr lang="en-US" sz="1100" kern="1200" dirty="0" smtClean="0"/>
            <a:t>N</a:t>
          </a:r>
          <a:r>
            <a:rPr lang="ru-RU" sz="1100" kern="1200" dirty="0" smtClean="0"/>
            <a:t> СИМВОЛОВ НОВОГО АЛФАВИТА</a:t>
          </a:r>
          <a:endParaRPr lang="ru-RU" sz="1100" kern="1200" dirty="0"/>
        </a:p>
      </dsp:txBody>
      <dsp:txXfrm>
        <a:off x="6906794" y="2021429"/>
        <a:ext cx="1555984" cy="1434165"/>
      </dsp:txXfrm>
    </dsp:sp>
    <dsp:sp modelId="{A84F466B-BE63-48EE-B71B-2E32F0313DC9}">
      <dsp:nvSpPr>
        <dsp:cNvPr id="0" name=""/>
        <dsp:cNvSpPr/>
      </dsp:nvSpPr>
      <dsp:spPr>
        <a:xfrm>
          <a:off x="6696726" y="3755156"/>
          <a:ext cx="1616825" cy="10266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CB8EA-3179-4DA7-BED7-4090C58BCC2F}">
      <dsp:nvSpPr>
        <dsp:cNvPr id="0" name=""/>
        <dsp:cNvSpPr/>
      </dsp:nvSpPr>
      <dsp:spPr>
        <a:xfrm>
          <a:off x="6876373" y="3925821"/>
          <a:ext cx="1616825" cy="10266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0, 1, 2, 3, … N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A, B, C, D, E, F, … </a:t>
          </a:r>
          <a:r>
            <a:rPr lang="ru-RU" sz="1100" kern="1200" dirty="0" smtClean="0"/>
            <a:t>(ВСЕГО </a:t>
          </a:r>
          <a:r>
            <a:rPr lang="en-US" sz="1100" kern="1200" dirty="0" smtClean="0"/>
            <a:t>N</a:t>
          </a:r>
          <a:r>
            <a:rPr lang="ru-RU" sz="1100" kern="1200" dirty="0" smtClean="0"/>
            <a:t> СИМВОЛОВ)</a:t>
          </a:r>
          <a:endParaRPr lang="ru-RU" sz="1100" kern="1200" dirty="0"/>
        </a:p>
      </dsp:txBody>
      <dsp:txXfrm>
        <a:off x="6876373" y="3925821"/>
        <a:ext cx="1616825" cy="10266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73605C-A9C8-46C6-AE84-663252FE1EB6}">
      <dsp:nvSpPr>
        <dsp:cNvPr id="0" name=""/>
        <dsp:cNvSpPr/>
      </dsp:nvSpPr>
      <dsp:spPr>
        <a:xfrm>
          <a:off x="6633022" y="3552784"/>
          <a:ext cx="91440" cy="6596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96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9418E-79FD-477E-A6E6-0F7EE4EE1F6E}">
      <dsp:nvSpPr>
        <dsp:cNvPr id="0" name=""/>
        <dsp:cNvSpPr/>
      </dsp:nvSpPr>
      <dsp:spPr>
        <a:xfrm>
          <a:off x="4599510" y="1452761"/>
          <a:ext cx="2079231" cy="659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554"/>
              </a:lnTo>
              <a:lnTo>
                <a:pt x="2079231" y="449554"/>
              </a:lnTo>
              <a:lnTo>
                <a:pt x="2079231" y="6596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53F3-D639-45C3-817D-662344C8D6AE}">
      <dsp:nvSpPr>
        <dsp:cNvPr id="0" name=""/>
        <dsp:cNvSpPr/>
      </dsp:nvSpPr>
      <dsp:spPr>
        <a:xfrm>
          <a:off x="2520279" y="3552784"/>
          <a:ext cx="1386153" cy="659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554"/>
              </a:lnTo>
              <a:lnTo>
                <a:pt x="1386153" y="449554"/>
              </a:lnTo>
              <a:lnTo>
                <a:pt x="1386153" y="6596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27CF1-C7E9-4740-9ADB-C86ABC0A8441}">
      <dsp:nvSpPr>
        <dsp:cNvPr id="0" name=""/>
        <dsp:cNvSpPr/>
      </dsp:nvSpPr>
      <dsp:spPr>
        <a:xfrm>
          <a:off x="1134125" y="3552784"/>
          <a:ext cx="1386153" cy="659683"/>
        </a:xfrm>
        <a:custGeom>
          <a:avLst/>
          <a:gdLst/>
          <a:ahLst/>
          <a:cxnLst/>
          <a:rect l="0" t="0" r="0" b="0"/>
          <a:pathLst>
            <a:path>
              <a:moveTo>
                <a:pt x="1386153" y="0"/>
              </a:moveTo>
              <a:lnTo>
                <a:pt x="1386153" y="449554"/>
              </a:lnTo>
              <a:lnTo>
                <a:pt x="0" y="449554"/>
              </a:lnTo>
              <a:lnTo>
                <a:pt x="0" y="6596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DC95B-B79C-4F42-9217-765558120CF0}">
      <dsp:nvSpPr>
        <dsp:cNvPr id="0" name=""/>
        <dsp:cNvSpPr/>
      </dsp:nvSpPr>
      <dsp:spPr>
        <a:xfrm>
          <a:off x="2520279" y="1452761"/>
          <a:ext cx="2079230" cy="659683"/>
        </a:xfrm>
        <a:custGeom>
          <a:avLst/>
          <a:gdLst/>
          <a:ahLst/>
          <a:cxnLst/>
          <a:rect l="0" t="0" r="0" b="0"/>
          <a:pathLst>
            <a:path>
              <a:moveTo>
                <a:pt x="2079230" y="0"/>
              </a:moveTo>
              <a:lnTo>
                <a:pt x="2079230" y="449554"/>
              </a:lnTo>
              <a:lnTo>
                <a:pt x="0" y="449554"/>
              </a:lnTo>
              <a:lnTo>
                <a:pt x="0" y="6596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9901A-86CD-4F2E-8D49-EFB5CD24ABCC}">
      <dsp:nvSpPr>
        <dsp:cNvPr id="0" name=""/>
        <dsp:cNvSpPr/>
      </dsp:nvSpPr>
      <dsp:spPr>
        <a:xfrm>
          <a:off x="3465384" y="12421"/>
          <a:ext cx="2268251" cy="1440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75403-0F92-491F-AE64-E4FD39853D3A}">
      <dsp:nvSpPr>
        <dsp:cNvPr id="0" name=""/>
        <dsp:cNvSpPr/>
      </dsp:nvSpPr>
      <dsp:spPr>
        <a:xfrm>
          <a:off x="3717412" y="251847"/>
          <a:ext cx="2268251" cy="144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kern="1200" dirty="0" smtClean="0"/>
            <a:t>Декодирование неравномерных кодов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/>
        </a:p>
      </dsp:txBody>
      <dsp:txXfrm>
        <a:off x="3717412" y="251847"/>
        <a:ext cx="2268251" cy="1440340"/>
      </dsp:txXfrm>
    </dsp:sp>
    <dsp:sp modelId="{01054F31-3E77-4868-B79A-1AE595538E8D}">
      <dsp:nvSpPr>
        <dsp:cNvPr id="0" name=""/>
        <dsp:cNvSpPr/>
      </dsp:nvSpPr>
      <dsp:spPr>
        <a:xfrm>
          <a:off x="1386153" y="2112444"/>
          <a:ext cx="2268251" cy="1440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48021-1952-4AF3-A9D7-0FBCB6591001}">
      <dsp:nvSpPr>
        <dsp:cNvPr id="0" name=""/>
        <dsp:cNvSpPr/>
      </dsp:nvSpPr>
      <dsp:spPr>
        <a:xfrm>
          <a:off x="1638181" y="2351871"/>
          <a:ext cx="2268251" cy="144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однозначное</a:t>
          </a:r>
          <a:endParaRPr lang="ru-RU" sz="1600" kern="1200" dirty="0"/>
        </a:p>
      </dsp:txBody>
      <dsp:txXfrm>
        <a:off x="1638181" y="2351871"/>
        <a:ext cx="2268251" cy="1440340"/>
      </dsp:txXfrm>
    </dsp:sp>
    <dsp:sp modelId="{5A2C280C-6738-41CE-9DE7-A6481EBD64C0}">
      <dsp:nvSpPr>
        <dsp:cNvPr id="0" name=""/>
        <dsp:cNvSpPr/>
      </dsp:nvSpPr>
      <dsp:spPr>
        <a:xfrm>
          <a:off x="0" y="4212467"/>
          <a:ext cx="2268251" cy="1440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4E36F-8D71-4BBF-83BD-928720ECA951}">
      <dsp:nvSpPr>
        <dsp:cNvPr id="0" name=""/>
        <dsp:cNvSpPr/>
      </dsp:nvSpPr>
      <dsp:spPr>
        <a:xfrm>
          <a:off x="252027" y="4451894"/>
          <a:ext cx="2268251" cy="144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 начала (слева - направо)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(если выполняется условие </a:t>
          </a:r>
          <a:r>
            <a:rPr lang="ru-RU" sz="1600" kern="1200" dirty="0" err="1" smtClean="0"/>
            <a:t>Фано</a:t>
          </a:r>
          <a:r>
            <a:rPr lang="ru-RU" sz="1600" kern="1200" dirty="0" smtClean="0"/>
            <a:t> С начала)</a:t>
          </a:r>
          <a:endParaRPr lang="ru-RU" sz="1600" kern="1200" dirty="0"/>
        </a:p>
      </dsp:txBody>
      <dsp:txXfrm>
        <a:off x="252027" y="4451894"/>
        <a:ext cx="2268251" cy="1440340"/>
      </dsp:txXfrm>
    </dsp:sp>
    <dsp:sp modelId="{7ACB1041-123B-404E-8892-37745030B36E}">
      <dsp:nvSpPr>
        <dsp:cNvPr id="0" name=""/>
        <dsp:cNvSpPr/>
      </dsp:nvSpPr>
      <dsp:spPr>
        <a:xfrm>
          <a:off x="2772307" y="4212467"/>
          <a:ext cx="2268251" cy="1440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5257B-0A46-4D60-8E37-57A177371958}">
      <dsp:nvSpPr>
        <dsp:cNvPr id="0" name=""/>
        <dsp:cNvSpPr/>
      </dsp:nvSpPr>
      <dsp:spPr>
        <a:xfrm>
          <a:off x="3024335" y="4451894"/>
          <a:ext cx="2268251" cy="144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 конца (справа - налево)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(если выполняется условие </a:t>
          </a:r>
          <a:r>
            <a:rPr lang="ru-RU" sz="1600" kern="1200" dirty="0" err="1" smtClean="0"/>
            <a:t>Фано</a:t>
          </a:r>
          <a:r>
            <a:rPr lang="ru-RU" sz="1600" kern="1200" dirty="0" smtClean="0"/>
            <a:t> С конца)</a:t>
          </a:r>
          <a:endParaRPr lang="ru-RU" sz="1600" kern="1200" dirty="0"/>
        </a:p>
      </dsp:txBody>
      <dsp:txXfrm>
        <a:off x="3024335" y="4451894"/>
        <a:ext cx="2268251" cy="1440340"/>
      </dsp:txXfrm>
    </dsp:sp>
    <dsp:sp modelId="{EAB36463-3173-461C-BDC7-83FAB3FC8C84}">
      <dsp:nvSpPr>
        <dsp:cNvPr id="0" name=""/>
        <dsp:cNvSpPr/>
      </dsp:nvSpPr>
      <dsp:spPr>
        <a:xfrm>
          <a:off x="5544616" y="2112444"/>
          <a:ext cx="2268251" cy="1440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9A944-2C16-4111-A515-9A67D8B9A05C}">
      <dsp:nvSpPr>
        <dsp:cNvPr id="0" name=""/>
        <dsp:cNvSpPr/>
      </dsp:nvSpPr>
      <dsp:spPr>
        <a:xfrm>
          <a:off x="5796644" y="2351871"/>
          <a:ext cx="2268251" cy="144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неоднозначное</a:t>
          </a:r>
          <a:endParaRPr lang="ru-RU" sz="1600" kern="1200" dirty="0"/>
        </a:p>
      </dsp:txBody>
      <dsp:txXfrm>
        <a:off x="5796644" y="2351871"/>
        <a:ext cx="2268251" cy="1440340"/>
      </dsp:txXfrm>
    </dsp:sp>
    <dsp:sp modelId="{B9E385D5-B555-46F0-9724-0F8D413F4E7C}">
      <dsp:nvSpPr>
        <dsp:cNvPr id="0" name=""/>
        <dsp:cNvSpPr/>
      </dsp:nvSpPr>
      <dsp:spPr>
        <a:xfrm>
          <a:off x="5544616" y="4212468"/>
          <a:ext cx="2268251" cy="1440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CF49A-027E-4C32-BE11-9E7DD504E575}">
      <dsp:nvSpPr>
        <dsp:cNvPr id="0" name=""/>
        <dsp:cNvSpPr/>
      </dsp:nvSpPr>
      <dsp:spPr>
        <a:xfrm>
          <a:off x="5796644" y="4451894"/>
          <a:ext cx="2268251" cy="1440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Если не выполняется ни одно из условий </a:t>
          </a:r>
          <a:r>
            <a:rPr lang="ru-RU" sz="1600" kern="1200" dirty="0" err="1" smtClean="0"/>
            <a:t>Фано</a:t>
          </a:r>
          <a:endParaRPr lang="ru-RU" sz="1600" kern="1200" dirty="0"/>
        </a:p>
      </dsp:txBody>
      <dsp:txXfrm>
        <a:off x="5796644" y="4451894"/>
        <a:ext cx="2268251" cy="1440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project_viscard_template.doc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КОДИРОВАНИЕ (равномерное и неравномерное)</a:t>
            </a:r>
            <a:br>
              <a:rPr lang="ru-RU" dirty="0" smtClean="0"/>
            </a:br>
            <a:r>
              <a:rPr lang="ru-RU" dirty="0" smtClean="0"/>
              <a:t>ДЕКОДИРОВАНИЕ (однозначное и неоднозначное)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5085184"/>
            <a:ext cx="6400800" cy="132055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Автор – </a:t>
            </a:r>
            <a:r>
              <a:rPr lang="ru-RU" dirty="0" err="1" smtClean="0"/>
              <a:t>Лучникова</a:t>
            </a:r>
            <a:r>
              <a:rPr lang="ru-RU" dirty="0" smtClean="0"/>
              <a:t> Ольга Васильевна</a:t>
            </a:r>
          </a:p>
          <a:p>
            <a:r>
              <a:rPr lang="ru-RU" dirty="0" smtClean="0"/>
              <a:t>МБОУ «лицей № 35» г. Новокузнецк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УПРАЖНЕНИЯ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Определить при помощи дерева, сколько всего можно составить двухбуквенных слов из символов троичного алфавита (например, </a:t>
            </a:r>
            <a:r>
              <a:rPr lang="en-US" dirty="0" smtClean="0"/>
              <a:t>A, B, C</a:t>
            </a:r>
            <a:r>
              <a:rPr lang="ru-RU" dirty="0" smtClean="0"/>
              <a:t>).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Определить при помощи дерева, сколько всего можно составить трехбуквенных слов из символов троичного алфавита (например, </a:t>
            </a:r>
            <a:r>
              <a:rPr lang="en-US" dirty="0" smtClean="0"/>
              <a:t>A, B, C</a:t>
            </a:r>
            <a:r>
              <a:rPr lang="ru-RU" dirty="0" smtClean="0"/>
              <a:t>).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Определить без дерева, сколько всего можно составить четырехбуквенных слов из символов троичного алфавита (например, </a:t>
            </a:r>
            <a:r>
              <a:rPr lang="en-US" dirty="0" smtClean="0"/>
              <a:t>A, B, C</a:t>
            </a:r>
            <a:r>
              <a:rPr lang="ru-RU" dirty="0" smtClean="0"/>
              <a:t>).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Запишите в обобщенном виде формулу, по которой можно определить общее количество </a:t>
            </a:r>
            <a:r>
              <a:rPr lang="en-US" dirty="0" smtClean="0"/>
              <a:t>R</a:t>
            </a:r>
            <a:r>
              <a:rPr lang="ru-RU" dirty="0" smtClean="0"/>
              <a:t> – буквенных слов, которые можно составить из символов троичного алфавита.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Запишите в обобщенном виде формулу, по которой можно определить общее количество </a:t>
            </a:r>
            <a:r>
              <a:rPr lang="en-US" dirty="0" smtClean="0"/>
              <a:t>R</a:t>
            </a:r>
            <a:r>
              <a:rPr lang="ru-RU" dirty="0" smtClean="0"/>
              <a:t> – буквенных слов, которые можно составить из символов </a:t>
            </a:r>
            <a:r>
              <a:rPr lang="en-US" dirty="0" smtClean="0"/>
              <a:t>P</a:t>
            </a:r>
            <a:r>
              <a:rPr lang="ru-RU" dirty="0" smtClean="0"/>
              <a:t> - </a:t>
            </a:r>
            <a:r>
              <a:rPr lang="ru-RU" dirty="0" err="1" smtClean="0"/>
              <a:t>ричного</a:t>
            </a:r>
            <a:r>
              <a:rPr lang="ru-RU" dirty="0" smtClean="0"/>
              <a:t> алфавита.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УНИВЕРСАЛЬНАЯ ФОРМУЛА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1916832"/>
            <a:ext cx="3528392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N = P</a:t>
            </a:r>
            <a:r>
              <a:rPr lang="en-US" sz="8000" baseline="30000" dirty="0" smtClean="0"/>
              <a:t>R</a:t>
            </a:r>
            <a:endParaRPr lang="ru-RU" sz="8000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400506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–</a:t>
            </a:r>
            <a:r>
              <a:rPr lang="ru-RU" dirty="0" smtClean="0"/>
              <a:t> определить общее количество </a:t>
            </a:r>
            <a:r>
              <a:rPr lang="en-US" dirty="0" smtClean="0"/>
              <a:t>R</a:t>
            </a:r>
            <a:r>
              <a:rPr lang="ru-RU" dirty="0" smtClean="0"/>
              <a:t> – буквенных слов, которые можно составить из символов </a:t>
            </a:r>
            <a:r>
              <a:rPr lang="en-US" dirty="0" smtClean="0"/>
              <a:t>P</a:t>
            </a:r>
            <a:r>
              <a:rPr lang="ru-RU" dirty="0" smtClean="0"/>
              <a:t> - </a:t>
            </a:r>
            <a:r>
              <a:rPr lang="ru-RU" dirty="0" err="1" smtClean="0"/>
              <a:t>ричного</a:t>
            </a:r>
            <a:r>
              <a:rPr lang="ru-RU" dirty="0" smtClean="0"/>
              <a:t> алфавита </a:t>
            </a:r>
            <a:r>
              <a:rPr lang="en-US" dirty="0" smtClean="0"/>
              <a:t> </a:t>
            </a:r>
          </a:p>
          <a:p>
            <a:r>
              <a:rPr lang="en-US" dirty="0" smtClean="0"/>
              <a:t>P – </a:t>
            </a:r>
            <a:r>
              <a:rPr lang="ru-RU" dirty="0" smtClean="0"/>
              <a:t>количество символов в алфавите (</a:t>
            </a:r>
            <a:r>
              <a:rPr lang="ru-RU" b="1" dirty="0" smtClean="0">
                <a:solidFill>
                  <a:srgbClr val="FF0000"/>
                </a:solidFill>
              </a:rPr>
              <a:t>мощность алфавита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R – </a:t>
            </a:r>
            <a:r>
              <a:rPr lang="ru-RU" dirty="0" smtClean="0"/>
              <a:t> количество символов в слове (</a:t>
            </a:r>
            <a:r>
              <a:rPr lang="ru-RU" b="1" dirty="0" smtClean="0">
                <a:solidFill>
                  <a:srgbClr val="FF0000"/>
                </a:solidFill>
              </a:rPr>
              <a:t>разрядность слова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УПРАЖНЕНИЯ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Закодировать все символы русского алфавита при помощи символов 0 и 1.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Какова разрядность полученных кодовых слов?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Закодировать при помощи полученных кодов свою фамилию, имя и отчество.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Проделать пункты с 1 по 3, только в английском алфавите.</a:t>
            </a:r>
          </a:p>
          <a:p>
            <a:pPr marL="514350" indent="-514350">
              <a:buAutoNum type="arabicPeriod"/>
            </a:pPr>
            <a:r>
              <a:rPr lang="ru-RU" dirty="0" smtClean="0"/>
              <a:t>Сравнить длины закодированных сообщений и сделать вывод.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Определить общее количество кодовых комбинаций, если для кодирования использовали трехсимвольный алфавит и составляли семиразрядные кодовые слова.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Определить разрядность кодовых слов, если известно, что для их составления использовали восьмисимвольный алфавит и всего было </a:t>
            </a:r>
            <a:r>
              <a:rPr lang="ru-RU" dirty="0" err="1" smtClean="0"/>
              <a:t>составленно</a:t>
            </a:r>
            <a:r>
              <a:rPr lang="ru-RU" dirty="0" smtClean="0"/>
              <a:t> 64 слова.</a:t>
            </a:r>
          </a:p>
          <a:p>
            <a:pPr marL="514350" indent="-514350">
              <a:buAutoNum type="arabicPeriod"/>
            </a:pPr>
            <a:r>
              <a:rPr lang="ru-RU" dirty="0" smtClean="0"/>
              <a:t>Сколько символов в алфавите, который использовали для составления кодовых слов, если известно, что с их помощью составили всего 64 трехразрядных слова?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ДЕКОДИРОВАНИЕ РАВНОМЕРНЫХ КОДОВ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276490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800" dirty="0" smtClean="0"/>
              <a:t>Определяем разрядность (</a:t>
            </a:r>
            <a:r>
              <a:rPr lang="en-US" sz="2800" dirty="0" smtClean="0"/>
              <a:t>R</a:t>
            </a:r>
            <a:r>
              <a:rPr lang="ru-RU" sz="2800" dirty="0" smtClean="0"/>
              <a:t>) кодовых слов.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Разбиваем сообщение на группы по </a:t>
            </a:r>
            <a:r>
              <a:rPr lang="en-US" sz="2800" dirty="0" smtClean="0"/>
              <a:t>R</a:t>
            </a:r>
            <a:r>
              <a:rPr lang="ru-RU" sz="2800" dirty="0" smtClean="0"/>
              <a:t> символов в каждой.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Декодируем каждую группу по отдельности.</a:t>
            </a:r>
          </a:p>
          <a:p>
            <a:pPr marL="514350" indent="-514350">
              <a:buAutoNum type="arabicPeriod"/>
            </a:pPr>
            <a:r>
              <a:rPr lang="ru-RU" sz="2800" dirty="0" smtClean="0"/>
              <a:t>Записываем декодированное сообщение</a:t>
            </a:r>
          </a:p>
          <a:p>
            <a:pPr marL="514350" indent="-514350">
              <a:buAutoNum type="arabicPeriod"/>
            </a:pP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797152"/>
            <a:ext cx="6912768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Декодировать равномерные коды можно с начала сообщения или с конца!</a:t>
            </a:r>
            <a:endParaRPr lang="ru-RU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Занимательные задачи, решаемые при помощи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ru-RU" b="1" dirty="0" smtClean="0"/>
              <a:t>Задача 1</a:t>
            </a:r>
          </a:p>
          <a:p>
            <a:pPr lvl="0">
              <a:buNone/>
            </a:pPr>
            <a:r>
              <a:rPr lang="ru-RU" dirty="0" smtClean="0"/>
              <a:t>Для </a:t>
            </a:r>
            <a:r>
              <a:rPr lang="ru-RU" dirty="0" smtClean="0"/>
              <a:t>составления цепочек разрешается использовать бусины 5 типов, обозначаемых буквами  А, Б, В, Е, И. Каждая цепочка должна состоять из трех бусин, при этом должны соблюдаться следующие правила:</a:t>
            </a:r>
          </a:p>
          <a:p>
            <a:pPr>
              <a:buNone/>
            </a:pPr>
            <a:r>
              <a:rPr lang="ru-RU" dirty="0" smtClean="0"/>
              <a:t>а) на первом месте стоит одна из букв: А, Е, И,</a:t>
            </a:r>
          </a:p>
          <a:p>
            <a:pPr>
              <a:buNone/>
            </a:pPr>
            <a:r>
              <a:rPr lang="ru-RU" dirty="0" smtClean="0"/>
              <a:t>б) после гласной буквы в цепочке не может снова идти гласная, а после согласной – согласная,</a:t>
            </a:r>
          </a:p>
          <a:p>
            <a:pPr>
              <a:buNone/>
            </a:pPr>
            <a:r>
              <a:rPr lang="ru-RU" dirty="0" smtClean="0"/>
              <a:t>в) последней буквой не может быть А.</a:t>
            </a:r>
            <a:br>
              <a:rPr lang="ru-RU" dirty="0" smtClean="0"/>
            </a:br>
            <a:r>
              <a:rPr lang="ru-RU" dirty="0" smtClean="0"/>
              <a:t>	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Запишите </a:t>
            </a:r>
            <a:r>
              <a:rPr lang="ru-RU" dirty="0" smtClean="0"/>
              <a:t>все цепочки, которые можно получить согласно этим правилам. Сколько таких различных цепочек всего? Сколько можно было бы составить цепочек из бусин, если бы не было перечисленных выше правил?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Занимательные задачи, решаемые при помощи деревьев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ru-RU" b="1" dirty="0" smtClean="0"/>
              <a:t>Задача 2</a:t>
            </a:r>
          </a:p>
          <a:p>
            <a:pPr lvl="0">
              <a:buNone/>
            </a:pPr>
            <a:r>
              <a:rPr lang="ru-RU" dirty="0" smtClean="0"/>
              <a:t>При </a:t>
            </a:r>
            <a:r>
              <a:rPr lang="ru-RU" dirty="0" smtClean="0"/>
              <a:t>составлении расписания на вторник учителя высказали свои пожелания по поводу расположения первых пяти уроков. Учитель математики (М) хочет иметь первый или второй урок, учитель физики (Ф) – второй или третий, учитель информатики (И) – первый или четвертый, учитель биологии (Б) – третий или четвертый. Какое расписание устроит всех учителей? (РЕШИТЬ ЧЕРЕЗ ДЕРЕВО)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НЕРАВНОМЕРНОЕ КОДИРОВАНИЕ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4149080"/>
            <a:ext cx="662473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Цель неравномерного кодирования – минимизация кодовых слов </a:t>
            </a:r>
            <a:endParaRPr lang="ru-RU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0" y="1844824"/>
            <a:ext cx="8852931" cy="4277966"/>
            <a:chOff x="3876" y="3577"/>
            <a:chExt cx="5899" cy="2435"/>
          </a:xfrm>
        </p:grpSpPr>
        <p:sp>
          <p:nvSpPr>
            <p:cNvPr id="2079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979" y="3577"/>
              <a:ext cx="5796" cy="24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4072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5618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7164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8711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4488" y="4495"/>
              <a:ext cx="155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7585" y="4495"/>
              <a:ext cx="155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5264" y="3889"/>
              <a:ext cx="3095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6747" y="3842"/>
              <a:ext cx="113" cy="11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69" name="Text Box 21"/>
            <p:cNvSpPr txBox="1">
              <a:spLocks noChangeArrowheads="1"/>
            </p:cNvSpPr>
            <p:nvPr/>
          </p:nvSpPr>
          <p:spPr bwMode="auto">
            <a:xfrm>
              <a:off x="5753" y="3978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4653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7" name="Text Box 19"/>
            <p:cNvSpPr txBox="1">
              <a:spLocks noChangeArrowheads="1"/>
            </p:cNvSpPr>
            <p:nvPr/>
          </p:nvSpPr>
          <p:spPr bwMode="auto">
            <a:xfrm>
              <a:off x="405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5618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Text Box 17"/>
            <p:cNvSpPr txBox="1">
              <a:spLocks noChangeArrowheads="1"/>
            </p:cNvSpPr>
            <p:nvPr/>
          </p:nvSpPr>
          <p:spPr bwMode="auto">
            <a:xfrm>
              <a:off x="7150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783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8721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9372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4731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628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5646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7731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8757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7509" y="3978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876" y="564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4699" y="564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Б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5471" y="564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В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6242" y="564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Г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6963" y="564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Д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6154" y="3577"/>
              <a:ext cx="130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корень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Заголовок 3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 smtClean="0"/>
              <a:t>УПРАЖНЕНИЕ: Получить минимально - возможные двоичные коды для букв А, Б, В, Г и Д</a:t>
            </a:r>
            <a:endParaRPr lang="ru-RU" sz="2000" b="1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539552" y="1363831"/>
            <a:ext cx="5544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prstClr val="black"/>
                </a:solidFill>
                <a:ea typeface="+mj-ea"/>
                <a:cs typeface="+mj-cs"/>
              </a:rPr>
              <a:t>1. Получим равномерные двоичные коды 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5"/>
          <p:cNvSpPr txBox="1">
            <a:spLocks/>
          </p:cNvSpPr>
          <p:nvPr/>
        </p:nvSpPr>
        <p:spPr>
          <a:xfrm>
            <a:off x="467544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УПРАЖНЕНИЕ: Получить минимально - возможные двоичные коды для букв А, Б, В, Г и Д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363831"/>
            <a:ext cx="6624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prstClr val="black"/>
                </a:solidFill>
                <a:ea typeface="+mj-ea"/>
                <a:cs typeface="+mj-cs"/>
              </a:rPr>
              <a:t>2. Минимизируем полученные </a:t>
            </a:r>
            <a:r>
              <a:rPr lang="ru-RU" sz="2000" b="1" dirty="0" smtClean="0">
                <a:solidFill>
                  <a:prstClr val="black"/>
                </a:solidFill>
                <a:ea typeface="+mj-ea"/>
                <a:cs typeface="+mj-cs"/>
              </a:rPr>
              <a:t>двоичные коды </a:t>
            </a:r>
            <a:endParaRPr lang="ru-RU" dirty="0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79512" y="1772816"/>
            <a:ext cx="8717864" cy="3960440"/>
            <a:chOff x="3979" y="3577"/>
            <a:chExt cx="5809" cy="2417"/>
          </a:xfrm>
        </p:grpSpPr>
        <p:sp>
          <p:nvSpPr>
            <p:cNvPr id="7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979" y="3577"/>
              <a:ext cx="5796" cy="24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29"/>
            <p:cNvSpPr>
              <a:spLocks/>
            </p:cNvSpPr>
            <p:nvPr/>
          </p:nvSpPr>
          <p:spPr bwMode="auto">
            <a:xfrm>
              <a:off x="4072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28"/>
            <p:cNvSpPr>
              <a:spLocks/>
            </p:cNvSpPr>
            <p:nvPr/>
          </p:nvSpPr>
          <p:spPr bwMode="auto">
            <a:xfrm>
              <a:off x="5618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27"/>
            <p:cNvSpPr>
              <a:spLocks/>
            </p:cNvSpPr>
            <p:nvPr/>
          </p:nvSpPr>
          <p:spPr bwMode="auto">
            <a:xfrm>
              <a:off x="7164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8711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4488" y="4495"/>
              <a:ext cx="155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auto">
            <a:xfrm>
              <a:off x="7585" y="4495"/>
              <a:ext cx="155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5264" y="3889"/>
              <a:ext cx="3095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6747" y="3842"/>
              <a:ext cx="113" cy="11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753" y="3978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4653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05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5618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150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783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8721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9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9372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4731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628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646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7731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8757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9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7509" y="3978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9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4284" y="501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5915" y="501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Б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7402" y="501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В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8506" y="5544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Г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9418" y="5585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Д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6154" y="3577"/>
              <a:ext cx="130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корень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67544" y="5805264"/>
            <a:ext cx="432048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А – 00, Б – 01, В – 10, Г – 11,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sz="2400" b="1" dirty="0" smtClean="0"/>
              <a:t>КОДИРОВАНИЕ</a:t>
            </a:r>
            <a:r>
              <a:rPr lang="ru-RU" sz="2400" dirty="0" smtClean="0"/>
              <a:t> </a:t>
            </a:r>
            <a:r>
              <a:rPr lang="ru-RU" sz="2000" dirty="0" smtClean="0"/>
              <a:t>– ПРОЦЕСС ПРЕОБРАЗОВАНИЯ ИНФОРМАЦИИ ИЗ ФОРМЫ, УДОБНОЙ ДЛЯ ВОСПРИЯТИЯ, В ФОРМУ, УДОБНУЮ ДЛЯ ЕЕ ОБРАБОТКИ (ХРАНЕНИЯ, ПЕРЕДАЧИ, АВТОМАТИЧЕСКОЙ ОБРАБОТКИ)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230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 кодировании символам исходного алфавита ставятся в соответствие символы другого алфавита.</a:t>
            </a:r>
            <a:endParaRPr lang="ru-RU" sz="1600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2699792" y="1397000"/>
          <a:ext cx="6264696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ПРАВИЛО МИНИМИЗАЦИИ КОДОВЫХ СЛОВ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2400" dirty="0" smtClean="0"/>
              <a:t>при </a:t>
            </a:r>
            <a:r>
              <a:rPr lang="ru-RU" sz="2400" dirty="0" smtClean="0"/>
              <a:t>движении от корня </a:t>
            </a:r>
            <a:r>
              <a:rPr lang="ru-RU" sz="2400" dirty="0" smtClean="0"/>
              <a:t>дерева к </a:t>
            </a:r>
            <a:r>
              <a:rPr lang="ru-RU" sz="2400" dirty="0" smtClean="0"/>
              <a:t>любой букве в середине пути не </a:t>
            </a:r>
            <a:r>
              <a:rPr lang="ru-RU" sz="2400" dirty="0" smtClean="0"/>
              <a:t>должно встречается </a:t>
            </a:r>
            <a:r>
              <a:rPr lang="ru-RU" sz="2400" dirty="0" smtClean="0"/>
              <a:t>других букв </a:t>
            </a:r>
            <a:r>
              <a:rPr lang="ru-RU" sz="2400" dirty="0" smtClean="0"/>
              <a:t>(условие </a:t>
            </a:r>
            <a:r>
              <a:rPr lang="ru-RU" sz="2400" dirty="0" err="1" smtClean="0"/>
              <a:t>Фано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467544" y="2564904"/>
            <a:ext cx="5976664" cy="2715140"/>
            <a:chOff x="3979" y="3577"/>
            <a:chExt cx="5809" cy="2417"/>
          </a:xfrm>
        </p:grpSpPr>
        <p:sp>
          <p:nvSpPr>
            <p:cNvPr id="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979" y="3577"/>
              <a:ext cx="5796" cy="24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4072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5618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27"/>
            <p:cNvSpPr>
              <a:spLocks/>
            </p:cNvSpPr>
            <p:nvPr/>
          </p:nvSpPr>
          <p:spPr bwMode="auto">
            <a:xfrm>
              <a:off x="7164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auto">
            <a:xfrm>
              <a:off x="8711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25"/>
            <p:cNvSpPr>
              <a:spLocks/>
            </p:cNvSpPr>
            <p:nvPr/>
          </p:nvSpPr>
          <p:spPr bwMode="auto">
            <a:xfrm>
              <a:off x="4488" y="4495"/>
              <a:ext cx="155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7585" y="4495"/>
              <a:ext cx="155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5264" y="3889"/>
              <a:ext cx="3095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6747" y="3842"/>
              <a:ext cx="113" cy="11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5753" y="3978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4653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405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618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7150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83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8721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9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9372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4731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628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5646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7731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8757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9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7509" y="3978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9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284" y="501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5915" y="501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Б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7402" y="501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В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8925" y="4947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Г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9418" y="5585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Д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6154" y="3577"/>
              <a:ext cx="130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корень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39552" y="573325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букв Г и Д не выполняется условие </a:t>
            </a:r>
            <a:r>
              <a:rPr lang="ru-RU" dirty="0" err="1" smtClean="0"/>
              <a:t>Фано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all" dirty="0" smtClean="0"/>
              <a:t>Общий план Получения неравномерных кодов</a:t>
            </a:r>
            <a:endParaRPr lang="ru-RU" cap="al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Получить равномерные коды</a:t>
            </a:r>
          </a:p>
          <a:p>
            <a:pPr marL="514350" indent="-514350">
              <a:buAutoNum type="arabicPeriod"/>
            </a:pPr>
            <a:r>
              <a:rPr lang="ru-RU" dirty="0" smtClean="0"/>
              <a:t>Если на предыдущем уровне дерева есть свободные позиции, то переносим на него возможное количество символов, так, чтобы выполнялось условие </a:t>
            </a:r>
            <a:r>
              <a:rPr lang="ru-RU" dirty="0" err="1" smtClean="0"/>
              <a:t>Фано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Выписываем полученные коды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Получить минимально - возможные двоичные коды для букв русского алфавита.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Закодировать свою Фамилию, Имя и Отчество.</a:t>
            </a:r>
          </a:p>
          <a:p>
            <a:pPr marL="514350" indent="-514350">
              <a:buAutoNum type="arabicPeriod"/>
            </a:pPr>
            <a:r>
              <a:rPr lang="ru-RU" dirty="0" smtClean="0"/>
              <a:t>Сравнить количество символов в полученном сообщении с тем, что получалось при равномерном кодировании.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4. Получить минимально – возможные троичные коды для символов русского алфавита.</a:t>
            </a:r>
          </a:p>
          <a:p>
            <a:pPr>
              <a:buNone/>
            </a:pPr>
            <a:r>
              <a:rPr lang="ru-RU" dirty="0" smtClean="0"/>
              <a:t>5. Можно ли минимизировать длину одновременно для всех кодовых слов? Ответ аргументировать.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ДЕКОДИРОВАНИЕ НЕРАВНОМЕРНЫХ КОДОВ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/>
        </p:nvGraphicFramePr>
        <p:xfrm>
          <a:off x="827584" y="476672"/>
          <a:ext cx="806489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ПРОВЕРКА УСЛОВИЯ </a:t>
            </a:r>
            <a:r>
              <a:rPr lang="ru-RU" dirty="0" err="1" smtClean="0"/>
              <a:t>Фано</a:t>
            </a:r>
            <a:r>
              <a:rPr lang="ru-RU" dirty="0" smtClean="0"/>
              <a:t> С начала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96470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1800" dirty="0" smtClean="0"/>
              <a:t>Строим дерево и размещаем на нем все коды (читая код слева направо)</a:t>
            </a:r>
          </a:p>
          <a:p>
            <a:pPr marL="514350" indent="-514350">
              <a:buAutoNum type="arabicPeriod"/>
            </a:pPr>
            <a:r>
              <a:rPr lang="ru-RU" sz="1800" dirty="0" smtClean="0"/>
              <a:t>Проверяем выполнимость условия </a:t>
            </a:r>
            <a:r>
              <a:rPr lang="ru-RU" sz="1800" dirty="0" err="1" smtClean="0"/>
              <a:t>Фано</a:t>
            </a:r>
            <a:r>
              <a:rPr lang="ru-RU" sz="1800" dirty="0" smtClean="0"/>
              <a:t> С начала</a:t>
            </a:r>
            <a:endParaRPr lang="ru-RU" sz="1800" dirty="0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3491880" y="2204864"/>
            <a:ext cx="4913705" cy="2232248"/>
            <a:chOff x="3979" y="3577"/>
            <a:chExt cx="5809" cy="2417"/>
          </a:xfrm>
        </p:grpSpPr>
        <p:sp>
          <p:nvSpPr>
            <p:cNvPr id="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979" y="3577"/>
              <a:ext cx="5796" cy="24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4072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28"/>
            <p:cNvSpPr>
              <a:spLocks/>
            </p:cNvSpPr>
            <p:nvPr/>
          </p:nvSpPr>
          <p:spPr bwMode="auto">
            <a:xfrm>
              <a:off x="5618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27"/>
            <p:cNvSpPr>
              <a:spLocks/>
            </p:cNvSpPr>
            <p:nvPr/>
          </p:nvSpPr>
          <p:spPr bwMode="auto">
            <a:xfrm>
              <a:off x="7164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auto">
            <a:xfrm>
              <a:off x="8711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25"/>
            <p:cNvSpPr>
              <a:spLocks/>
            </p:cNvSpPr>
            <p:nvPr/>
          </p:nvSpPr>
          <p:spPr bwMode="auto">
            <a:xfrm>
              <a:off x="4488" y="4495"/>
              <a:ext cx="155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7585" y="4495"/>
              <a:ext cx="155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5264" y="3889"/>
              <a:ext cx="3095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Oval 22"/>
            <p:cNvSpPr>
              <a:spLocks noChangeArrowheads="1"/>
            </p:cNvSpPr>
            <p:nvPr/>
          </p:nvSpPr>
          <p:spPr bwMode="auto">
            <a:xfrm>
              <a:off x="6747" y="3842"/>
              <a:ext cx="113" cy="11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5753" y="3978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4653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405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618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7150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83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8721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9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9372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4731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628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5646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7731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8757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9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7509" y="3978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9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284" y="501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5915" y="501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Б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7402" y="501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В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8925" y="4947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Г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"/>
            <p:cNvSpPr>
              <a:spLocks noChangeArrowheads="1"/>
            </p:cNvSpPr>
            <p:nvPr/>
          </p:nvSpPr>
          <p:spPr bwMode="auto">
            <a:xfrm>
              <a:off x="9418" y="5585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Д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6154" y="3577"/>
              <a:ext cx="130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корень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67544" y="1916832"/>
            <a:ext cx="1440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</a:t>
            </a:r>
          </a:p>
          <a:p>
            <a:r>
              <a:rPr lang="ru-RU" dirty="0" smtClean="0"/>
              <a:t>Дано </a:t>
            </a:r>
          </a:p>
          <a:p>
            <a:r>
              <a:rPr lang="ru-RU" dirty="0" smtClean="0"/>
              <a:t>А – 00</a:t>
            </a:r>
          </a:p>
          <a:p>
            <a:r>
              <a:rPr lang="ru-RU" dirty="0" smtClean="0"/>
              <a:t>Б – 01</a:t>
            </a:r>
          </a:p>
          <a:p>
            <a:r>
              <a:rPr lang="ru-RU" dirty="0" smtClean="0"/>
              <a:t>В – 10</a:t>
            </a:r>
          </a:p>
          <a:p>
            <a:r>
              <a:rPr lang="ru-RU" dirty="0" smtClean="0"/>
              <a:t>Г – 11</a:t>
            </a:r>
          </a:p>
          <a:p>
            <a:r>
              <a:rPr lang="ru-RU" dirty="0" smtClean="0"/>
              <a:t>Д  - 111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251520" y="4005064"/>
            <a:ext cx="280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Можно ли однозначно декодировать сообщение, закодированное при помощи этих </a:t>
            </a:r>
            <a:r>
              <a:rPr lang="ru-RU" dirty="0" smtClean="0"/>
              <a:t>кодов, начиная процесс декодирования с начала?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347864" y="5013176"/>
            <a:ext cx="511256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/>
              <a:t>Как видно из дерева – нельзя, так как есть символы, для которых не выполняется условие </a:t>
            </a:r>
            <a:r>
              <a:rPr lang="ru-RU" b="1" dirty="0" err="1" smtClean="0"/>
              <a:t>Фано</a:t>
            </a:r>
            <a:r>
              <a:rPr lang="ru-RU" b="1" dirty="0" smtClean="0"/>
              <a:t> С начала! (Г и Д)</a:t>
            </a:r>
            <a:endParaRPr lang="ru-RU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ПРОВЕРКА УСЛОВИЯ </a:t>
            </a:r>
            <a:r>
              <a:rPr lang="ru-RU" dirty="0" err="1" smtClean="0"/>
              <a:t>Фано</a:t>
            </a:r>
            <a:r>
              <a:rPr lang="ru-RU" dirty="0" smtClean="0"/>
              <a:t> С </a:t>
            </a:r>
            <a:r>
              <a:rPr lang="ru-RU" dirty="0" smtClean="0"/>
              <a:t>конца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67667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1600" dirty="0" smtClean="0"/>
              <a:t>Строим дерево и размещаем на нем все коды (читая код справа налево)</a:t>
            </a:r>
          </a:p>
          <a:p>
            <a:pPr marL="514350" indent="-514350">
              <a:buAutoNum type="arabicPeriod"/>
            </a:pPr>
            <a:r>
              <a:rPr lang="ru-RU" sz="1600" dirty="0" smtClean="0"/>
              <a:t>Проверяем выполнимость условия </a:t>
            </a:r>
            <a:r>
              <a:rPr lang="ru-RU" sz="1600" dirty="0" err="1" smtClean="0"/>
              <a:t>Фано</a:t>
            </a:r>
            <a:r>
              <a:rPr lang="ru-RU" sz="1600" dirty="0" smtClean="0"/>
              <a:t> С Конца</a:t>
            </a:r>
            <a:endParaRPr lang="ru-RU" sz="1600" dirty="0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3419872" y="1988840"/>
            <a:ext cx="4902709" cy="2232248"/>
            <a:chOff x="3979" y="3577"/>
            <a:chExt cx="5796" cy="2417"/>
          </a:xfrm>
        </p:grpSpPr>
        <p:sp>
          <p:nvSpPr>
            <p:cNvPr id="6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979" y="3577"/>
              <a:ext cx="5796" cy="24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Freeform 29"/>
            <p:cNvSpPr>
              <a:spLocks/>
            </p:cNvSpPr>
            <p:nvPr/>
          </p:nvSpPr>
          <p:spPr bwMode="auto">
            <a:xfrm>
              <a:off x="4072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5618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7164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8711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4488" y="4495"/>
              <a:ext cx="155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24"/>
            <p:cNvSpPr>
              <a:spLocks/>
            </p:cNvSpPr>
            <p:nvPr/>
          </p:nvSpPr>
          <p:spPr bwMode="auto">
            <a:xfrm>
              <a:off x="7585" y="4495"/>
              <a:ext cx="155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5264" y="3889"/>
              <a:ext cx="3095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Oval 22"/>
            <p:cNvSpPr>
              <a:spLocks noChangeArrowheads="1"/>
            </p:cNvSpPr>
            <p:nvPr/>
          </p:nvSpPr>
          <p:spPr bwMode="auto">
            <a:xfrm>
              <a:off x="6747" y="3842"/>
              <a:ext cx="113" cy="11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753" y="3978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4653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405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618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7150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783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8721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9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9372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4731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6283" y="5299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646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7731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8757" y="4635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9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7509" y="3978"/>
              <a:ext cx="204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9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284" y="501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7384" y="4980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Б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5852" y="4902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В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8925" y="4947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Г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3"/>
            <p:cNvSpPr>
              <a:spLocks noChangeArrowheads="1"/>
            </p:cNvSpPr>
            <p:nvPr/>
          </p:nvSpPr>
          <p:spPr bwMode="auto">
            <a:xfrm>
              <a:off x="6277" y="5604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Д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6154" y="3577"/>
              <a:ext cx="130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корень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7544" y="1916832"/>
            <a:ext cx="1440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</a:t>
            </a:r>
          </a:p>
          <a:p>
            <a:r>
              <a:rPr lang="ru-RU" dirty="0" smtClean="0"/>
              <a:t>Дано </a:t>
            </a:r>
          </a:p>
          <a:p>
            <a:r>
              <a:rPr lang="ru-RU" dirty="0" smtClean="0"/>
              <a:t>А – 00</a:t>
            </a:r>
          </a:p>
          <a:p>
            <a:r>
              <a:rPr lang="ru-RU" dirty="0" smtClean="0"/>
              <a:t>Б – 01</a:t>
            </a:r>
          </a:p>
          <a:p>
            <a:r>
              <a:rPr lang="ru-RU" dirty="0" smtClean="0"/>
              <a:t>В – 10</a:t>
            </a:r>
          </a:p>
          <a:p>
            <a:r>
              <a:rPr lang="ru-RU" dirty="0" smtClean="0"/>
              <a:t>Г – 11</a:t>
            </a:r>
          </a:p>
          <a:p>
            <a:r>
              <a:rPr lang="ru-RU" dirty="0" smtClean="0"/>
              <a:t>Д  - 110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251520" y="4005064"/>
            <a:ext cx="280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Можно ли однозначно декодировать сообщение, закодированное при помощи этих </a:t>
            </a:r>
            <a:r>
              <a:rPr lang="ru-RU" dirty="0" smtClean="0"/>
              <a:t>кодов, начиная процесс декодирования с начала?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419872" y="4581128"/>
            <a:ext cx="511256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/>
              <a:t>Как видно из дерева – нельзя, так как есть символы, для которых не выполняется условие </a:t>
            </a:r>
            <a:r>
              <a:rPr lang="ru-RU" b="1" dirty="0" err="1" smtClean="0"/>
              <a:t>Фано</a:t>
            </a:r>
            <a:r>
              <a:rPr lang="ru-RU" b="1" dirty="0" smtClean="0"/>
              <a:t> С конца! (В и Д)</a:t>
            </a:r>
            <a:endParaRPr lang="ru-RU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ПЛАН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Проверить выполнимость условия </a:t>
            </a:r>
            <a:r>
              <a:rPr lang="ru-RU" dirty="0" err="1" smtClean="0"/>
              <a:t>Фано</a:t>
            </a:r>
            <a:r>
              <a:rPr lang="ru-RU" dirty="0" smtClean="0"/>
              <a:t> С начала и решить задачу.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ru-RU" dirty="0" smtClean="0"/>
              <a:t>Проверить выполнимость условия </a:t>
            </a:r>
            <a:r>
              <a:rPr lang="ru-RU" dirty="0" err="1" smtClean="0"/>
              <a:t>Фано</a:t>
            </a:r>
            <a:r>
              <a:rPr lang="ru-RU" dirty="0" smtClean="0"/>
              <a:t> С </a:t>
            </a:r>
            <a:r>
              <a:rPr lang="ru-RU" dirty="0" smtClean="0"/>
              <a:t>конца </a:t>
            </a:r>
            <a:r>
              <a:rPr lang="ru-RU" dirty="0" smtClean="0"/>
              <a:t>и решить задачу.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ru-RU" dirty="0" smtClean="0"/>
              <a:t>Для 5 букв латинского алфавита заданы их двоичные коды (для некоторых букв - из двух бит, для некоторых - из трех). Эти  коды представлены в таблице:</a:t>
            </a:r>
          </a:p>
          <a:p>
            <a:pPr>
              <a:buNone/>
            </a:pPr>
            <a:r>
              <a:rPr lang="ru-RU" dirty="0" err="1" smtClean="0"/>
              <a:t>a</a:t>
            </a:r>
            <a:r>
              <a:rPr lang="ru-RU" dirty="0" smtClean="0"/>
              <a:t>	</a:t>
            </a:r>
            <a:r>
              <a:rPr lang="ru-RU" dirty="0" smtClean="0"/>
              <a:t>		</a:t>
            </a:r>
            <a:r>
              <a:rPr lang="ru-RU" dirty="0" err="1" smtClean="0"/>
              <a:t>b</a:t>
            </a: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ru-RU" dirty="0" err="1" smtClean="0"/>
              <a:t>c</a:t>
            </a: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ru-RU" dirty="0" err="1" smtClean="0"/>
              <a:t>d</a:t>
            </a: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lang="ru-RU" dirty="0" err="1" smtClean="0"/>
              <a:t>e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000	</a:t>
            </a:r>
            <a:r>
              <a:rPr lang="ru-RU" dirty="0" smtClean="0"/>
              <a:t>	110</a:t>
            </a:r>
            <a:r>
              <a:rPr lang="ru-RU" dirty="0" smtClean="0"/>
              <a:t>	</a:t>
            </a:r>
            <a:r>
              <a:rPr lang="ru-RU" dirty="0" smtClean="0"/>
              <a:t>	01</a:t>
            </a:r>
            <a:r>
              <a:rPr lang="ru-RU" dirty="0" smtClean="0"/>
              <a:t>	</a:t>
            </a:r>
            <a:r>
              <a:rPr lang="ru-RU" dirty="0" smtClean="0"/>
              <a:t>	001</a:t>
            </a:r>
            <a:r>
              <a:rPr lang="ru-RU" dirty="0" smtClean="0"/>
              <a:t>	</a:t>
            </a:r>
            <a:r>
              <a:rPr lang="ru-RU" dirty="0" smtClean="0"/>
              <a:t>	10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Определите, какой набор букв закодирован двоичной строкой 1100000100110    </a:t>
            </a:r>
          </a:p>
          <a:p>
            <a:pPr>
              <a:buNone/>
            </a:pPr>
            <a:r>
              <a:rPr lang="ru-RU" dirty="0" smtClean="0"/>
              <a:t>1) </a:t>
            </a:r>
            <a:r>
              <a:rPr lang="ru-RU" dirty="0" err="1" smtClean="0"/>
              <a:t>baade</a:t>
            </a:r>
            <a:r>
              <a:rPr lang="ru-RU" dirty="0" smtClean="0"/>
              <a:t>	2) </a:t>
            </a:r>
            <a:r>
              <a:rPr lang="ru-RU" dirty="0" err="1" smtClean="0"/>
              <a:t>badde</a:t>
            </a:r>
            <a:r>
              <a:rPr lang="ru-RU" dirty="0" smtClean="0"/>
              <a:t>	3) </a:t>
            </a:r>
            <a:r>
              <a:rPr lang="ru-RU" dirty="0" err="1" smtClean="0"/>
              <a:t>bacde</a:t>
            </a:r>
            <a:r>
              <a:rPr lang="ru-RU" dirty="0" smtClean="0"/>
              <a:t>	4) </a:t>
            </a:r>
            <a:r>
              <a:rPr lang="ru-RU" dirty="0" err="1" smtClean="0"/>
              <a:t>bacdb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611560" y="404664"/>
          <a:ext cx="792088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ru-RU" dirty="0" smtClean="0"/>
              <a:t>Для передачи по каналу связи сообщения, состоящего только из букв А, Б, В, Г, решили использовать неравномерный по длине код: A=1, Б=01, В=001. Как нужно закодировать букву Г, чтобы длина кода была минимальной и допускалось однозначное разбиение кодированного сообщения на буквы? </a:t>
            </a:r>
          </a:p>
          <a:p>
            <a:pPr>
              <a:buNone/>
            </a:pPr>
            <a:r>
              <a:rPr lang="ru-RU" dirty="0" smtClean="0"/>
              <a:t>1) 0001 	2) 000 	3) 11 	4) 101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ru-RU" dirty="0" smtClean="0"/>
              <a:t>Для кодирования сообщения, состоящего только из букв О, К, Л, М и Б, используется неравномерный по длине двоичный код:</a:t>
            </a:r>
          </a:p>
          <a:p>
            <a:pPr>
              <a:buNone/>
            </a:pPr>
            <a:r>
              <a:rPr lang="ru-RU" dirty="0" smtClean="0"/>
              <a:t>  </a:t>
            </a:r>
            <a:r>
              <a:rPr lang="en-US" dirty="0" smtClean="0"/>
              <a:t>О</a:t>
            </a:r>
            <a:r>
              <a:rPr lang="ru-RU" dirty="0" smtClean="0"/>
              <a:t>	  </a:t>
            </a:r>
            <a:r>
              <a:rPr lang="ru-RU" dirty="0" smtClean="0"/>
              <a:t>	К</a:t>
            </a:r>
            <a:r>
              <a:rPr lang="ru-RU" dirty="0" smtClean="0"/>
              <a:t>	</a:t>
            </a:r>
            <a:r>
              <a:rPr lang="ru-RU" dirty="0" smtClean="0"/>
              <a:t>	 </a:t>
            </a:r>
            <a:r>
              <a:rPr lang="ru-RU" dirty="0" smtClean="0"/>
              <a:t>Л	 </a:t>
            </a:r>
            <a:r>
              <a:rPr lang="ru-RU" dirty="0" smtClean="0"/>
              <a:t>	 </a:t>
            </a:r>
            <a:r>
              <a:rPr lang="ru-RU" dirty="0" smtClean="0"/>
              <a:t>М	</a:t>
            </a:r>
            <a:r>
              <a:rPr lang="ru-RU" dirty="0" smtClean="0"/>
              <a:t>	 </a:t>
            </a:r>
            <a:r>
              <a:rPr lang="ru-RU" dirty="0" smtClean="0"/>
              <a:t>Б</a:t>
            </a:r>
          </a:p>
          <a:p>
            <a:pPr>
              <a:buNone/>
            </a:pPr>
            <a:r>
              <a:rPr lang="ru-RU" dirty="0" smtClean="0"/>
              <a:t>00	</a:t>
            </a:r>
            <a:r>
              <a:rPr lang="ru-RU" dirty="0" smtClean="0"/>
              <a:t>		 </a:t>
            </a:r>
            <a:r>
              <a:rPr lang="ru-RU" dirty="0" smtClean="0"/>
              <a:t>01	</a:t>
            </a:r>
            <a:r>
              <a:rPr lang="ru-RU" dirty="0" smtClean="0"/>
              <a:t>	11</a:t>
            </a:r>
            <a:r>
              <a:rPr lang="ru-RU" dirty="0" smtClean="0"/>
              <a:t>	</a:t>
            </a:r>
            <a:r>
              <a:rPr lang="ru-RU" dirty="0" smtClean="0"/>
              <a:t>	010</a:t>
            </a:r>
            <a:r>
              <a:rPr lang="ru-RU" dirty="0" smtClean="0"/>
              <a:t>	</a:t>
            </a:r>
            <a:r>
              <a:rPr lang="ru-RU" dirty="0" smtClean="0"/>
              <a:t>	0110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Какое (только одно!) из четырех полученных сообщений было передано без ошибок и может быть раскодировано:</a:t>
            </a:r>
          </a:p>
          <a:p>
            <a:pPr>
              <a:buNone/>
            </a:pPr>
            <a:r>
              <a:rPr lang="ru-RU" dirty="0" smtClean="0"/>
              <a:t>1) 110001001001110</a:t>
            </a:r>
          </a:p>
          <a:p>
            <a:pPr>
              <a:buNone/>
            </a:pPr>
            <a:r>
              <a:rPr lang="ru-RU" dirty="0" smtClean="0"/>
              <a:t>2) 10000011000111010  	</a:t>
            </a:r>
          </a:p>
          <a:p>
            <a:pPr>
              <a:buNone/>
            </a:pPr>
            <a:r>
              <a:rPr lang="ru-RU" dirty="0" smtClean="0"/>
              <a:t>3) 110001001101001</a:t>
            </a:r>
          </a:p>
          <a:p>
            <a:pPr>
              <a:buNone/>
            </a:pPr>
            <a:r>
              <a:rPr lang="ru-RU" dirty="0" smtClean="0"/>
              <a:t>4) 1000110001100010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 ПО ТЕМЕ </a:t>
            </a:r>
            <a:br>
              <a:rPr lang="ru-RU" dirty="0" smtClean="0"/>
            </a:br>
            <a:r>
              <a:rPr lang="ru-RU" dirty="0" smtClean="0"/>
              <a:t>«РАВНОМЕРНОЕ И НЕРАВНОМЕРНОЕ </a:t>
            </a:r>
            <a:br>
              <a:rPr lang="ru-RU" dirty="0" smtClean="0"/>
            </a:br>
            <a:r>
              <a:rPr lang="ru-RU" dirty="0" smtClean="0"/>
              <a:t>КОДИРОВАНИЕ»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/>
          <a:p>
            <a:r>
              <a:rPr lang="ru-RU" dirty="0" smtClean="0">
                <a:hlinkClick r:id="rId2" action="ppaction://hlinkfile"/>
              </a:rPr>
              <a:t>ВИЗИТНАЯ КАРТОЧКА ПРОЕКТА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кодирование и декодировани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26492" cy="638132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кодирование и декодирование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8964488" cy="63374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РАВНОМЕРНОЕ КОДИРОВАНИЕ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395536" y="404664"/>
          <a:ext cx="8496944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60648"/>
            <a:ext cx="74888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/>
              <a:t>РАЗРЯДНОСТЬ КОДОВОГО СЛОВА </a:t>
            </a:r>
            <a:r>
              <a:rPr lang="ru-RU" dirty="0" smtClean="0"/>
              <a:t>– количество символов в этом слове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764704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0, 1, А,  </a:t>
            </a:r>
            <a:r>
              <a:rPr lang="ru-RU" dirty="0" smtClean="0"/>
              <a:t>– одноразрядные слова</a:t>
            </a:r>
          </a:p>
          <a:p>
            <a:r>
              <a:rPr lang="ru-RU" sz="2400" b="1" dirty="0" smtClean="0">
                <a:solidFill>
                  <a:srgbClr val="FF0000"/>
                </a:solidFill>
              </a:rPr>
              <a:t>10, 11, АА, АВ </a:t>
            </a:r>
            <a:r>
              <a:rPr lang="ru-RU" dirty="0" smtClean="0"/>
              <a:t>– двухразрядные слова</a:t>
            </a:r>
          </a:p>
          <a:p>
            <a:r>
              <a:rPr lang="ru-RU" sz="2400" b="1" dirty="0" smtClean="0">
                <a:solidFill>
                  <a:srgbClr val="FF0000"/>
                </a:solidFill>
              </a:rPr>
              <a:t>10010110, </a:t>
            </a:r>
            <a:r>
              <a:rPr lang="en-US" sz="2400" b="1" dirty="0" smtClean="0">
                <a:solidFill>
                  <a:srgbClr val="FF0000"/>
                </a:solidFill>
              </a:rPr>
              <a:t>ABDBACFB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– восьмиразрядные слова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060848"/>
            <a:ext cx="74168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УПРАЖНЕНИЯ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Выписать 4 двухразрядных слова, составленных из символов русского алфавита.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Выписать 4 трехразрядных слова, составленных из символов английского алфавита</a:t>
            </a:r>
          </a:p>
          <a:p>
            <a:pPr marL="342900" indent="-342900">
              <a:buFontTx/>
              <a:buAutoNum type="arabicPeriod"/>
            </a:pPr>
            <a:r>
              <a:rPr lang="ru-RU" dirty="0" smtClean="0"/>
              <a:t>Выписать 4 трехразрядных слова, составленных из символов 0 и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005064"/>
            <a:ext cx="7416824" cy="230832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ВОПРОС</a:t>
            </a:r>
          </a:p>
          <a:p>
            <a:pPr marL="457200" indent="-457200"/>
            <a:r>
              <a:rPr lang="ru-RU" sz="2400" dirty="0" smtClean="0"/>
              <a:t>А сколько всего можно теоретически составить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двухразрядных слов из символов 0 и 1 ?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трехразрядных слов из символов 0 и 1 ?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N</a:t>
            </a:r>
            <a:r>
              <a:rPr lang="ru-RU" sz="2400" dirty="0" smtClean="0"/>
              <a:t> – разрядных слов из символов русского алфавита</a:t>
            </a:r>
          </a:p>
          <a:p>
            <a:pPr marL="457200" indent="-457200">
              <a:buAutoNum type="arabicPeriod"/>
            </a:pP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395536" y="260648"/>
            <a:ext cx="835292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ОПРЕДЕЛИМ ОБЩЕЕ КОЛИЧЕСТВО ДВУХРАЗРЯДНЫХ СЛОВ, КОТОРЫЕ МОЖНО СОСТАВИТЬ ИЗ СИМВОЛОВ 0 И 1 </a:t>
            </a:r>
            <a:endParaRPr lang="ru-RU" b="1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611560" y="1484784"/>
            <a:ext cx="6192688" cy="2617343"/>
            <a:chOff x="1043608" y="1196752"/>
            <a:chExt cx="7153646" cy="2617343"/>
          </a:xfrm>
        </p:grpSpPr>
        <p:grpSp>
          <p:nvGrpSpPr>
            <p:cNvPr id="2049" name="Group 1"/>
            <p:cNvGrpSpPr>
              <a:grpSpLocks noChangeAspect="1"/>
            </p:cNvGrpSpPr>
            <p:nvPr/>
          </p:nvGrpSpPr>
          <p:grpSpPr bwMode="auto">
            <a:xfrm>
              <a:off x="1339169" y="1196752"/>
              <a:ext cx="6642829" cy="2196527"/>
              <a:chOff x="4488" y="3577"/>
              <a:chExt cx="4647" cy="1536"/>
            </a:xfrm>
          </p:grpSpPr>
          <p:sp>
            <p:nvSpPr>
              <p:cNvPr id="2073" name="Freeform 25"/>
              <p:cNvSpPr>
                <a:spLocks/>
              </p:cNvSpPr>
              <p:nvPr/>
            </p:nvSpPr>
            <p:spPr bwMode="auto">
              <a:xfrm>
                <a:off x="4488" y="4495"/>
                <a:ext cx="1550" cy="618"/>
              </a:xfrm>
              <a:custGeom>
                <a:avLst/>
                <a:gdLst/>
                <a:ahLst/>
                <a:cxnLst>
                  <a:cxn ang="0">
                    <a:pos x="0" y="1663"/>
                  </a:cxn>
                  <a:cxn ang="0">
                    <a:pos x="1663" y="0"/>
                  </a:cxn>
                  <a:cxn ang="0">
                    <a:pos x="3327" y="1665"/>
                  </a:cxn>
                </a:cxnLst>
                <a:rect l="0" t="0" r="r" b="b"/>
                <a:pathLst>
                  <a:path w="3327" h="1665">
                    <a:moveTo>
                      <a:pt x="0" y="1663"/>
                    </a:moveTo>
                    <a:lnTo>
                      <a:pt x="1663" y="0"/>
                    </a:lnTo>
                    <a:lnTo>
                      <a:pt x="3327" y="166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72" name="Freeform 24"/>
              <p:cNvSpPr>
                <a:spLocks/>
              </p:cNvSpPr>
              <p:nvPr/>
            </p:nvSpPr>
            <p:spPr bwMode="auto">
              <a:xfrm>
                <a:off x="7585" y="4495"/>
                <a:ext cx="1550" cy="618"/>
              </a:xfrm>
              <a:custGeom>
                <a:avLst/>
                <a:gdLst/>
                <a:ahLst/>
                <a:cxnLst>
                  <a:cxn ang="0">
                    <a:pos x="0" y="1663"/>
                  </a:cxn>
                  <a:cxn ang="0">
                    <a:pos x="1663" y="0"/>
                  </a:cxn>
                  <a:cxn ang="0">
                    <a:pos x="3327" y="1665"/>
                  </a:cxn>
                </a:cxnLst>
                <a:rect l="0" t="0" r="r" b="b"/>
                <a:pathLst>
                  <a:path w="3327" h="1665">
                    <a:moveTo>
                      <a:pt x="0" y="1663"/>
                    </a:moveTo>
                    <a:lnTo>
                      <a:pt x="1663" y="0"/>
                    </a:lnTo>
                    <a:lnTo>
                      <a:pt x="3327" y="166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71" name="Freeform 23"/>
              <p:cNvSpPr>
                <a:spLocks/>
              </p:cNvSpPr>
              <p:nvPr/>
            </p:nvSpPr>
            <p:spPr bwMode="auto">
              <a:xfrm>
                <a:off x="5264" y="3889"/>
                <a:ext cx="3095" cy="618"/>
              </a:xfrm>
              <a:custGeom>
                <a:avLst/>
                <a:gdLst/>
                <a:ahLst/>
                <a:cxnLst>
                  <a:cxn ang="0">
                    <a:pos x="0" y="1663"/>
                  </a:cxn>
                  <a:cxn ang="0">
                    <a:pos x="1663" y="0"/>
                  </a:cxn>
                  <a:cxn ang="0">
                    <a:pos x="3327" y="1665"/>
                  </a:cxn>
                </a:cxnLst>
                <a:rect l="0" t="0" r="r" b="b"/>
                <a:pathLst>
                  <a:path w="3327" h="1665">
                    <a:moveTo>
                      <a:pt x="0" y="1663"/>
                    </a:moveTo>
                    <a:lnTo>
                      <a:pt x="1663" y="0"/>
                    </a:lnTo>
                    <a:lnTo>
                      <a:pt x="3327" y="166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oval" w="med" len="med"/>
                <a:tailEnd type="oval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70" name="Oval 22"/>
              <p:cNvSpPr>
                <a:spLocks noChangeArrowheads="1"/>
              </p:cNvSpPr>
              <p:nvPr/>
            </p:nvSpPr>
            <p:spPr bwMode="auto">
              <a:xfrm>
                <a:off x="6747" y="3842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055" name="Oval 7"/>
              <p:cNvSpPr>
                <a:spLocks noChangeArrowheads="1"/>
              </p:cNvSpPr>
              <p:nvPr/>
            </p:nvSpPr>
            <p:spPr bwMode="auto">
              <a:xfrm>
                <a:off x="5037" y="4332"/>
                <a:ext cx="370" cy="370"/>
              </a:xfrm>
              <a:prstGeom prst="ellipse">
                <a:avLst/>
              </a:prstGeom>
              <a:solidFill>
                <a:srgbClr val="D8D8D8"/>
              </a:soli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0</a:t>
                </a:r>
                <a:endPara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0" name="Text Box 2"/>
              <p:cNvSpPr txBox="1">
                <a:spLocks noChangeArrowheads="1"/>
              </p:cNvSpPr>
              <p:nvPr/>
            </p:nvSpPr>
            <p:spPr bwMode="auto">
              <a:xfrm>
                <a:off x="6154" y="3577"/>
                <a:ext cx="1308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Times New Roman" pitchFamily="18" charset="0"/>
                  </a:rPr>
                  <a:t>корень</a:t>
                </a:r>
                <a:endParaRPr kumimoji="0" lang="ru-RU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1043608" y="3212976"/>
              <a:ext cx="528910" cy="529111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275856" y="3212976"/>
              <a:ext cx="528910" cy="529111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1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5436096" y="3212976"/>
              <a:ext cx="528910" cy="529111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6588224" y="2276872"/>
              <a:ext cx="528910" cy="529111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1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344" y="3284984"/>
              <a:ext cx="528910" cy="529111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100" b="1" dirty="0" smtClean="0">
                  <a:latin typeface="Arial" pitchFamily="34" charset="0"/>
                  <a:cs typeface="Times New Roman" pitchFamily="18" charset="0"/>
                </a:rPr>
                <a:t>1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452320" y="263691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Одноразрядные слова</a:t>
            </a:r>
            <a:endParaRPr lang="ru-RU" sz="1200" dirty="0"/>
          </a:p>
        </p:txBody>
      </p:sp>
      <p:sp>
        <p:nvSpPr>
          <p:cNvPr id="45" name="Стрелка вправо 44"/>
          <p:cNvSpPr/>
          <p:nvPr/>
        </p:nvSpPr>
        <p:spPr>
          <a:xfrm rot="10800000">
            <a:off x="6516216" y="2708920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7668344" y="364502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двухразрядные слова</a:t>
            </a:r>
            <a:endParaRPr lang="ru-RU" sz="1200" dirty="0"/>
          </a:p>
        </p:txBody>
      </p:sp>
      <p:sp>
        <p:nvSpPr>
          <p:cNvPr id="47" name="Стрелка вправо 46"/>
          <p:cNvSpPr/>
          <p:nvPr/>
        </p:nvSpPr>
        <p:spPr>
          <a:xfrm rot="10800000">
            <a:off x="6948264" y="3789040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827584" y="465313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Перечислим все слова, читая их от корня дерева: 00, 01, 10,11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899592" y="5301208"/>
            <a:ext cx="63367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/>
              <a:t>ИТОГО ПОЛУЧИЛОСЬ 4 РАЗЛИЧНЫХ ДВУХРАЗРЯДНЫХ СЛОВА</a:t>
            </a:r>
            <a:endParaRPr lang="ru-RU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835292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ОПРЕДЕЛИМ ОБЩЕЕ КОЛИЧЕСТВО ТРЕХРАЗРЯДНЫХ СЛОВ, КОТОРЫЕ МОЖНО СОСТАВИТЬ ИЗ СИМВОЛОВ 0 И 1 </a:t>
            </a:r>
            <a:endParaRPr lang="ru-RU" b="1" dirty="0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1505" name="Group 1"/>
          <p:cNvGrpSpPr>
            <a:grpSpLocks noChangeAspect="1"/>
          </p:cNvGrpSpPr>
          <p:nvPr/>
        </p:nvGrpSpPr>
        <p:grpSpPr bwMode="auto">
          <a:xfrm>
            <a:off x="323528" y="1268760"/>
            <a:ext cx="7940089" cy="3312368"/>
            <a:chOff x="3979" y="3577"/>
            <a:chExt cx="5796" cy="2417"/>
          </a:xfrm>
        </p:grpSpPr>
        <p:sp>
          <p:nvSpPr>
            <p:cNvPr id="2153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979" y="3577"/>
              <a:ext cx="5796" cy="24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33" name="Freeform 29"/>
            <p:cNvSpPr>
              <a:spLocks/>
            </p:cNvSpPr>
            <p:nvPr/>
          </p:nvSpPr>
          <p:spPr bwMode="auto">
            <a:xfrm>
              <a:off x="4072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32" name="Freeform 28"/>
            <p:cNvSpPr>
              <a:spLocks/>
            </p:cNvSpPr>
            <p:nvPr/>
          </p:nvSpPr>
          <p:spPr bwMode="auto">
            <a:xfrm>
              <a:off x="5618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31" name="Freeform 27"/>
            <p:cNvSpPr>
              <a:spLocks/>
            </p:cNvSpPr>
            <p:nvPr/>
          </p:nvSpPr>
          <p:spPr bwMode="auto">
            <a:xfrm>
              <a:off x="7164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30" name="Freeform 26"/>
            <p:cNvSpPr>
              <a:spLocks/>
            </p:cNvSpPr>
            <p:nvPr/>
          </p:nvSpPr>
          <p:spPr bwMode="auto">
            <a:xfrm>
              <a:off x="8711" y="5124"/>
              <a:ext cx="84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29" name="Freeform 25"/>
            <p:cNvSpPr>
              <a:spLocks/>
            </p:cNvSpPr>
            <p:nvPr/>
          </p:nvSpPr>
          <p:spPr bwMode="auto">
            <a:xfrm>
              <a:off x="4488" y="4495"/>
              <a:ext cx="155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7585" y="4495"/>
              <a:ext cx="1550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27" name="Freeform 23"/>
            <p:cNvSpPr>
              <a:spLocks/>
            </p:cNvSpPr>
            <p:nvPr/>
          </p:nvSpPr>
          <p:spPr bwMode="auto">
            <a:xfrm>
              <a:off x="5264" y="3889"/>
              <a:ext cx="3095" cy="618"/>
            </a:xfrm>
            <a:custGeom>
              <a:avLst/>
              <a:gdLst/>
              <a:ahLst/>
              <a:cxnLst>
                <a:cxn ang="0">
                  <a:pos x="0" y="1663"/>
                </a:cxn>
                <a:cxn ang="0">
                  <a:pos x="1663" y="0"/>
                </a:cxn>
                <a:cxn ang="0">
                  <a:pos x="3327" y="1665"/>
                </a:cxn>
              </a:cxnLst>
              <a:rect l="0" t="0" r="r" b="b"/>
              <a:pathLst>
                <a:path w="3327" h="1665">
                  <a:moveTo>
                    <a:pt x="0" y="1663"/>
                  </a:moveTo>
                  <a:lnTo>
                    <a:pt x="1663" y="0"/>
                  </a:lnTo>
                  <a:lnTo>
                    <a:pt x="3327" y="16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26" name="Oval 22"/>
            <p:cNvSpPr>
              <a:spLocks noChangeArrowheads="1"/>
            </p:cNvSpPr>
            <p:nvPr/>
          </p:nvSpPr>
          <p:spPr bwMode="auto">
            <a:xfrm>
              <a:off x="6747" y="3842"/>
              <a:ext cx="113" cy="11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4308" y="4940"/>
              <a:ext cx="370" cy="370"/>
            </a:xfrm>
            <a:prstGeom prst="ellipse">
              <a:avLst/>
            </a:prstGeom>
            <a:solidFill>
              <a:srgbClr val="D8D8D8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100" b="1" dirty="0" smtClean="0">
                  <a:latin typeface="Arial" pitchFamily="34" charset="0"/>
                  <a:cs typeface="Times New Roman" pitchFamily="18" charset="0"/>
                </a:rPr>
                <a:t>0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06" name="Text Box 2"/>
            <p:cNvSpPr txBox="1">
              <a:spLocks noChangeArrowheads="1"/>
            </p:cNvSpPr>
            <p:nvPr/>
          </p:nvSpPr>
          <p:spPr bwMode="auto">
            <a:xfrm>
              <a:off x="6154" y="3577"/>
              <a:ext cx="130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Times New Roman" pitchFamily="18" charset="0"/>
                </a:rPr>
                <a:t>корень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251520" y="4077072"/>
            <a:ext cx="506872" cy="507065"/>
          </a:xfrm>
          <a:prstGeom prst="ellipse">
            <a:avLst/>
          </a:prstGeom>
          <a:solidFill>
            <a:srgbClr val="D8D8D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latin typeface="Arial" pitchFamily="34" charset="0"/>
                <a:cs typeface="Times New Roman" pitchFamily="18" charset="0"/>
              </a:rPr>
              <a:t>0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2339752" y="4149080"/>
            <a:ext cx="506872" cy="507065"/>
          </a:xfrm>
          <a:prstGeom prst="ellipse">
            <a:avLst/>
          </a:prstGeom>
          <a:solidFill>
            <a:srgbClr val="D8D8D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latin typeface="Arial" pitchFamily="34" charset="0"/>
                <a:cs typeface="Times New Roman" pitchFamily="18" charset="0"/>
              </a:rPr>
              <a:t>0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5076056" y="3212976"/>
            <a:ext cx="506872" cy="507065"/>
          </a:xfrm>
          <a:prstGeom prst="ellipse">
            <a:avLst/>
          </a:prstGeom>
          <a:solidFill>
            <a:srgbClr val="D8D8D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latin typeface="Arial" pitchFamily="34" charset="0"/>
                <a:cs typeface="Times New Roman" pitchFamily="18" charset="0"/>
              </a:rPr>
              <a:t>0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4499992" y="4077072"/>
            <a:ext cx="506872" cy="507065"/>
          </a:xfrm>
          <a:prstGeom prst="ellipse">
            <a:avLst/>
          </a:prstGeom>
          <a:solidFill>
            <a:srgbClr val="D8D8D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latin typeface="Arial" pitchFamily="34" charset="0"/>
                <a:cs typeface="Times New Roman" pitchFamily="18" charset="0"/>
              </a:rPr>
              <a:t>0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1691680" y="2348880"/>
            <a:ext cx="506872" cy="507065"/>
          </a:xfrm>
          <a:prstGeom prst="ellipse">
            <a:avLst/>
          </a:prstGeom>
          <a:solidFill>
            <a:srgbClr val="D8D8D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latin typeface="Arial" pitchFamily="34" charset="0"/>
                <a:cs typeface="Times New Roman" pitchFamily="18" charset="0"/>
              </a:rPr>
              <a:t>0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6516216" y="4077072"/>
            <a:ext cx="506872" cy="507065"/>
          </a:xfrm>
          <a:prstGeom prst="ellipse">
            <a:avLst/>
          </a:prstGeom>
          <a:solidFill>
            <a:srgbClr val="D8D8D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latin typeface="Arial" pitchFamily="34" charset="0"/>
                <a:cs typeface="Times New Roman" pitchFamily="18" charset="0"/>
              </a:rPr>
              <a:t>0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1331640" y="4149080"/>
            <a:ext cx="506872" cy="507065"/>
          </a:xfrm>
          <a:prstGeom prst="ellipse">
            <a:avLst/>
          </a:prstGeom>
          <a:solidFill>
            <a:srgbClr val="D8D8D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latin typeface="Arial" pitchFamily="34" charset="0"/>
                <a:cs typeface="Times New Roman" pitchFamily="18" charset="0"/>
              </a:rPr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2843808" y="3212976"/>
            <a:ext cx="506872" cy="507065"/>
          </a:xfrm>
          <a:prstGeom prst="ellipse">
            <a:avLst/>
          </a:prstGeom>
          <a:solidFill>
            <a:srgbClr val="D8D8D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latin typeface="Arial" pitchFamily="34" charset="0"/>
                <a:cs typeface="Times New Roman" pitchFamily="18" charset="0"/>
              </a:rPr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3419872" y="4077072"/>
            <a:ext cx="506872" cy="507065"/>
          </a:xfrm>
          <a:prstGeom prst="ellipse">
            <a:avLst/>
          </a:prstGeom>
          <a:solidFill>
            <a:srgbClr val="D8D8D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latin typeface="Arial" pitchFamily="34" charset="0"/>
                <a:cs typeface="Times New Roman" pitchFamily="18" charset="0"/>
              </a:rPr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6084168" y="2420888"/>
            <a:ext cx="506872" cy="507065"/>
          </a:xfrm>
          <a:prstGeom prst="ellipse">
            <a:avLst/>
          </a:prstGeom>
          <a:solidFill>
            <a:srgbClr val="D8D8D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latin typeface="Arial" pitchFamily="34" charset="0"/>
                <a:cs typeface="Times New Roman" pitchFamily="18" charset="0"/>
              </a:rPr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7092280" y="3212976"/>
            <a:ext cx="506872" cy="507065"/>
          </a:xfrm>
          <a:prstGeom prst="ellipse">
            <a:avLst/>
          </a:prstGeom>
          <a:solidFill>
            <a:srgbClr val="D8D8D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latin typeface="Arial" pitchFamily="34" charset="0"/>
                <a:cs typeface="Times New Roman" pitchFamily="18" charset="0"/>
              </a:rPr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5580112" y="4077072"/>
            <a:ext cx="506872" cy="507065"/>
          </a:xfrm>
          <a:prstGeom prst="ellipse">
            <a:avLst/>
          </a:prstGeom>
          <a:solidFill>
            <a:srgbClr val="D8D8D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latin typeface="Arial" pitchFamily="34" charset="0"/>
                <a:cs typeface="Times New Roman" pitchFamily="18" charset="0"/>
              </a:rPr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7740352" y="4149080"/>
            <a:ext cx="506872" cy="507065"/>
          </a:xfrm>
          <a:prstGeom prst="ellipse">
            <a:avLst/>
          </a:prstGeom>
          <a:solidFill>
            <a:srgbClr val="D8D8D8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1" dirty="0" smtClean="0">
                <a:latin typeface="Arial" pitchFamily="34" charset="0"/>
                <a:cs typeface="Times New Roman" pitchFamily="18" charset="0"/>
              </a:rPr>
              <a:t>1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3528" y="515719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Перечислим все слова, читая их от корня дерева: 000, 001, 010,011, 100, 101, 110, 111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539552" y="6021288"/>
            <a:ext cx="633670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b="1" dirty="0" smtClean="0"/>
              <a:t>ИТОГО ПОЛУЧИЛОСЬ 8 РАЗЛИЧНЫХ ТРЕХРАЗРЯДНЫХ СЛОВ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УПРАЖНЕНИЯ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1. Определить при помощи дерева, сколько можно составить четырехбуквенных слов, используя символы 0 и 1.</a:t>
            </a:r>
          </a:p>
          <a:p>
            <a:pPr>
              <a:buNone/>
            </a:pPr>
            <a:r>
              <a:rPr lang="ru-RU" dirty="0" smtClean="0"/>
              <a:t>2. Определить без дерева, сколько можно составить 5-буквенных слов, используя символы 0 и 1.</a:t>
            </a:r>
          </a:p>
          <a:p>
            <a:pPr>
              <a:buNone/>
            </a:pPr>
            <a:r>
              <a:rPr lang="ru-RU" dirty="0" smtClean="0"/>
              <a:t>3. Запишите в обобщенном виде формулу, по которой можно определить общее количество </a:t>
            </a:r>
            <a:r>
              <a:rPr lang="en-US" dirty="0" smtClean="0"/>
              <a:t>R</a:t>
            </a:r>
            <a:r>
              <a:rPr lang="ru-RU" dirty="0" smtClean="0"/>
              <a:t> – буквенных слов, которые можно составить из символов двоичного алфавита.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1719</Words>
  <Application>Microsoft Office PowerPoint</Application>
  <PresentationFormat>Экран (4:3)</PresentationFormat>
  <Paragraphs>301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КОДИРОВАНИЕ (равномерное и неравномерное) ДЕКОДИРОВАНИЕ (однозначное и неоднозначное)</vt:lpstr>
      <vt:lpstr>КОДИРОВАНИЕ – ПРОЦЕСС ПРЕОБРАЗОВАНИЯ ИНФОРМАЦИИ ИЗ ФОРМЫ, УДОБНОЙ ДЛЯ ВОСПРИЯТИЯ, В ФОРМУ, УДОБНУЮ ДЛЯ ЕЕ ОБРАБОТКИ (ХРАНЕНИЯ, ПЕРЕДАЧИ, АВТОМАТИЧЕСКОЙ ОБРАБОТКИ)</vt:lpstr>
      <vt:lpstr>Слайд 3</vt:lpstr>
      <vt:lpstr>РАВНОМЕРНОЕ КОДИРОВАНИЕ</vt:lpstr>
      <vt:lpstr>Слайд 5</vt:lpstr>
      <vt:lpstr>Слайд 6</vt:lpstr>
      <vt:lpstr>Слайд 7</vt:lpstr>
      <vt:lpstr>Слайд 8</vt:lpstr>
      <vt:lpstr>УПРАЖНЕНИЯ</vt:lpstr>
      <vt:lpstr>УПРАЖНЕНИЯ</vt:lpstr>
      <vt:lpstr>УНИВЕРСАЛЬНАЯ ФОРМУЛА</vt:lpstr>
      <vt:lpstr>УПРАЖНЕНИЯ</vt:lpstr>
      <vt:lpstr>ЗАДАЧИ</vt:lpstr>
      <vt:lpstr>ДЕКОДИРОВАНИЕ РАВНОМЕРНЫХ КОДОВ</vt:lpstr>
      <vt:lpstr>Занимательные задачи, решаемые при помощи деревьев</vt:lpstr>
      <vt:lpstr>Занимательные задачи, решаемые при помощи деревьев</vt:lpstr>
      <vt:lpstr>НЕРАВНОМЕРНОЕ КОДИРОВАНИЕ</vt:lpstr>
      <vt:lpstr>УПРАЖНЕНИЕ: Получить минимально - возможные двоичные коды для букв А, Б, В, Г и Д</vt:lpstr>
      <vt:lpstr>Слайд 19</vt:lpstr>
      <vt:lpstr>ПРАВИЛО МИНИМИЗАЦИИ КОДОВЫХ СЛОВ</vt:lpstr>
      <vt:lpstr>Общий план Получения неравномерных кодов</vt:lpstr>
      <vt:lpstr>ЗАДАНИЯ</vt:lpstr>
      <vt:lpstr>ЗАДАНИЯ</vt:lpstr>
      <vt:lpstr>ДЕКОДИРОВАНИЕ НЕРАВНОМЕРНЫХ КОДОВ</vt:lpstr>
      <vt:lpstr>Слайд 25</vt:lpstr>
      <vt:lpstr>ПРОВЕРКА УСЛОВИЯ Фано С начала</vt:lpstr>
      <vt:lpstr>ПРОВЕРКА УСЛОВИЯ Фано С конца</vt:lpstr>
      <vt:lpstr>РЕШЕНИЕ ЗАДАЧ</vt:lpstr>
      <vt:lpstr>ЗАДАЧА 1</vt:lpstr>
      <vt:lpstr>ЗАДАЧА 2</vt:lpstr>
      <vt:lpstr>ЗАДАЧА 3</vt:lpstr>
      <vt:lpstr>ПРОЕКТ ПО ТЕМЕ  «РАВНОМЕРНОЕ И НЕРАВНОМЕРНОЕ  КОДИРОВАНИЕ»</vt:lpstr>
      <vt:lpstr>Слайд 33</vt:lpstr>
      <vt:lpstr>Слайд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</dc:creator>
  <cp:lastModifiedBy>Алекс</cp:lastModifiedBy>
  <cp:revision>20</cp:revision>
  <dcterms:created xsi:type="dcterms:W3CDTF">2012-10-28T03:57:04Z</dcterms:created>
  <dcterms:modified xsi:type="dcterms:W3CDTF">2012-11-02T13:24:58Z</dcterms:modified>
</cp:coreProperties>
</file>