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17F1F4-80F0-43C7-92AB-4974A388B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A0C900B-8D9F-4A79-AC6D-0FE26898B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3B1DD5-B44C-44AF-BDC9-23F0657DA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201C-987B-46C7-B3E6-E480D59A36EC}" type="datetimeFigureOut">
              <a:rPr lang="ru-RU" smtClean="0"/>
              <a:t>20.10.2018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5A8CD7-D43F-4992-8157-E543E3F43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D75F87-54D6-49A1-B3B1-A2889190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04202-A266-4403-AFE7-E13FCE25C4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389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033A99-779D-4537-9A57-F0A02B07C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2AD8B72-6989-47AA-AC7C-6F9577691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FD65C2-D53C-42DB-8D44-0F47845F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201C-987B-46C7-B3E6-E480D59A36EC}" type="datetimeFigureOut">
              <a:rPr lang="ru-RU" smtClean="0"/>
              <a:t>20.10.2018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2D3C25-DECD-4250-836E-64C370D7C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5DA2D3-E495-4490-AA4C-E85462199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04202-A266-4403-AFE7-E13FCE25C4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330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136AB4F-892C-4EE8-A75E-E0A636E243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081F08C-3E73-4696-9C19-E62355448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5D22E7-5FD6-4879-B156-E8429E2C2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201C-987B-46C7-B3E6-E480D59A36EC}" type="datetimeFigureOut">
              <a:rPr lang="ru-RU" smtClean="0"/>
              <a:t>20.10.2018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4F134A-27D0-42B5-9FA7-05580F0A0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64B5CA-2BB9-437C-AF2D-0D7253AAB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04202-A266-4403-AFE7-E13FCE25C4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987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65A988-A642-4947-B7B7-C7D80D945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C6E45A-1F64-49B1-9D9C-711410F27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D77EEE-222B-465B-AA03-03E9F4A4B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201C-987B-46C7-B3E6-E480D59A36EC}" type="datetimeFigureOut">
              <a:rPr lang="ru-RU" smtClean="0"/>
              <a:t>20.10.2018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7E1E1F-85DD-4448-A96E-F9099A301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DB5567-D2F0-4B51-9E43-3600204D3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04202-A266-4403-AFE7-E13FCE25C4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803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99382A-2510-4D46-B159-220D5F181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798EBF-6AF2-4ED6-8298-18EF13F44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2072CE-54BB-4737-B3C6-6B7BB035A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201C-987B-46C7-B3E6-E480D59A36EC}" type="datetimeFigureOut">
              <a:rPr lang="ru-RU" smtClean="0"/>
              <a:t>20.10.2018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2F3D0E-D34A-47EA-9F57-4E63F909A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EC6BC9-6A47-42D3-8526-AA19D6F1C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04202-A266-4403-AFE7-E13FCE25C4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577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2E295C-7118-4304-A4B9-951FD27D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6C0EF5-E4BB-4A8E-A3B7-D31D5F8EE2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A4B31F0-A8C9-4E35-BEA3-F8CA42A61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622F304-1990-469B-B4FD-2B6A1406E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201C-987B-46C7-B3E6-E480D59A36EC}" type="datetimeFigureOut">
              <a:rPr lang="ru-RU" smtClean="0"/>
              <a:t>20.10.2018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0C66A0-4F89-4F02-9613-C7B0F8A31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2FAA96B-E468-48D7-A3AA-166569DD5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04202-A266-4403-AFE7-E13FCE25C4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85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E0875E-7DB8-44FB-8F86-7FEFAF6A9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3869837-EB12-4EB7-80F7-5BE577FBF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072614E-9B8A-4D98-9595-56344966D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F0AA71A-9323-44E0-900E-3B37F96E1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75F7F25-EF57-4E63-92AC-851B1BF1E3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4AD214D-52F2-4DD8-9F0B-B1583C61E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201C-987B-46C7-B3E6-E480D59A36EC}" type="datetimeFigureOut">
              <a:rPr lang="ru-RU" smtClean="0"/>
              <a:t>20.10.2018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BDE1838-5F95-476E-97E4-494D3E913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B5B496F-4420-44C2-81EA-CE73C5B47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04202-A266-4403-AFE7-E13FCE25C4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80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083D4A-6922-4DD5-ABEE-5C704F2B1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9A7634E-40B3-491E-967C-3F1AA9CF4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201C-987B-46C7-B3E6-E480D59A36EC}" type="datetimeFigureOut">
              <a:rPr lang="ru-RU" smtClean="0"/>
              <a:t>20.10.2018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17AEEED-AA91-4127-8D55-84667ABED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8E20847-32C2-4D34-897F-01000AD85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04202-A266-4403-AFE7-E13FCE25C4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560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2827B40-550D-430C-8474-490DFEE4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201C-987B-46C7-B3E6-E480D59A36EC}" type="datetimeFigureOut">
              <a:rPr lang="ru-RU" smtClean="0"/>
              <a:t>20.10.2018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3FE1534-381E-4430-AB59-A0A2EE7F1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AA22521-4AC5-4FA5-B6AB-98B649D6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04202-A266-4403-AFE7-E13FCE25C4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97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AF0F2B-F7A4-4369-BE05-08F8088FF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2CF371-F712-45B2-ACEA-D1B2D37EA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11FD263-CA4B-4129-98CA-C26A8ECCA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B6F190-0F17-4FA0-B776-6E2F7564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201C-987B-46C7-B3E6-E480D59A36EC}" type="datetimeFigureOut">
              <a:rPr lang="ru-RU" smtClean="0"/>
              <a:t>20.10.2018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3B4224-B537-4ED6-8888-0FBC27C0C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4EB7D2-449F-4199-A46B-9287575D3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04202-A266-4403-AFE7-E13FCE25C4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7958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3D5F60-E7F4-4C92-A6C0-4601A78BF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9838567-142F-4A06-8EB4-9A526A2051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78F3407-39DC-4898-B81F-C8CA14A30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F07169-9353-4934-8763-94123633D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201C-987B-46C7-B3E6-E480D59A36EC}" type="datetimeFigureOut">
              <a:rPr lang="ru-RU" smtClean="0"/>
              <a:t>20.10.2018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528A96D-4B26-44FF-BE1D-17D66A97C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B79A49-7A9D-4C68-BE46-34A76D535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04202-A266-4403-AFE7-E13FCE25C4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67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966CFB-017D-4D02-89D3-A41894F53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6148E8-9EFA-4D2A-8E3F-D483CF53E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CFD922-8DE1-4C53-B3BF-ED7E13B903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1201C-987B-46C7-B3E6-E480D59A36EC}" type="datetimeFigureOut">
              <a:rPr lang="ru-RU" smtClean="0"/>
              <a:t>20.10.2018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E88B02-9C06-432C-9491-88B89E0CA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A27333-9394-45F9-B44A-4EAB744FA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04202-A266-4403-AFE7-E13FCE25C4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643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64885F-C38D-41D6-8908-8907531C86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mining 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 and Peace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extraction of character traits from literary pieces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547815-A3F0-4712-BB02-22F2C2331D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(Anastasia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Bonch-Osmolovskaya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Daniil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Skorinkin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90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F31EDA36-A2DB-443D-BEDF-EE3D51BA5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Итоги и пути развития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1007A4A-15A4-42CB-8D3E-534D30617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возможную критику авторы статьи отвечают в заключении. Они признают, что методика, на данном этапе разработки, смогла предоставить нам лишь количественные данные, подтверждающие факты, которые были очевидными для читателей и критиков, но вместе с этим не были представлены в тексте эксплицитно. Однако они убеждены, что будущие исследования такого типа могут многое нам сказать о стиле автора (не говоря о преимуществах, которые может дать семантическая разметка текстов в принципе).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Исследователи планируют разбить роли на подтипы, чтобы выделить разные виды «активного» и «переживающего» поведения, и обратить особое внимание на прямую речь, попытавшись понять, действительно ли каждый персонаж обладает уникальным стилем речи.</a:t>
            </a:r>
          </a:p>
        </p:txBody>
      </p:sp>
    </p:spTree>
    <p:extLst>
      <p:ext uri="{BB962C8B-B14F-4D97-AF65-F5344CB8AC3E}">
        <p14:creationId xmlns:p14="http://schemas.microsoft.com/office/powerpoint/2010/main" val="819582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7C810E-052B-48DB-8A35-9CEE7F3FE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29E22C-9C3A-4B13-9F50-F23DF151C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75" y="1825625"/>
            <a:ext cx="11985674" cy="4351338"/>
          </a:xfrm>
        </p:spPr>
        <p:txBody>
          <a:bodyPr>
            <a:normAutofit/>
          </a:bodyPr>
          <a:lstStyle/>
          <a:p>
            <a:pPr algn="just"/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Данная статья – подготовительный этап проекта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“Digital Tolstoy”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(см.: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http://tolstoy.ru/projects/tolstoy-digital/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 – создать «семантическое издание» произведений Л. Н. Толстого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 котором будут распознаны и помечены не только слова, но и значения, факты, даты, цитаты, связи, контексты. Таким образом </a:t>
            </a:r>
            <a:r>
              <a:rPr lang="ru-RU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текста появится дополнительный понятный компьютеру слой — состоящая из определенных тегов разметка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которая сможет облегчить работу над текстом (например, поиск связей между произведениями разных лет можно предоставить компьютеру вместо того, чтобы делать это вручную).</a:t>
            </a:r>
          </a:p>
        </p:txBody>
      </p:sp>
    </p:spTree>
    <p:extLst>
      <p:ext uri="{BB962C8B-B14F-4D97-AF65-F5344CB8AC3E}">
        <p14:creationId xmlns:p14="http://schemas.microsoft.com/office/powerpoint/2010/main" val="2053561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A5F2DB-EE9C-411F-B8C8-F7B2EBBC3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A9E1D0-F491-4C12-B026-22D917D23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Показать, как использование “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advanced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может быть полезно для выделения из текстов объектов, которые позднее могут быть использованы для семантической разметки текста.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Показать, как автоматическое извлечение «лексических схем», связанных с различными персонажами романа, может улучшить понимание «литературной техники» Толстого.</a:t>
            </a:r>
          </a:p>
        </p:txBody>
      </p:sp>
    </p:spTree>
    <p:extLst>
      <p:ext uri="{BB962C8B-B14F-4D97-AF65-F5344CB8AC3E}">
        <p14:creationId xmlns:p14="http://schemas.microsoft.com/office/powerpoint/2010/main" val="100055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E9F412-8401-45E2-8CE3-149671D9E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и методы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327DE6-0A94-48F7-9D69-A47FF3866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34932" cy="4351338"/>
          </a:xfrm>
        </p:spPr>
        <p:txBody>
          <a:bodyPr>
            <a:norm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работе используется технология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ABBYY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Compreno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которая трансформирует текст в совокупность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синтаксическо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-семантических деревьев, в которых отображена вся необходимая лингвистическая информация о тексте.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следующем слайде представлено дерево, построенное на фразе: «28-го октября Кутузов с армией перешёл на левый берег Дуная и в первый раз остановился, положив Дунай между собой и главными силами французов» (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“On the 28th of October Kutuzov with his army crossed to the left bank of the Danube and took up a position for the first time with the river between himself and the main body of the French)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0038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1B0D125-AA2F-401A-BD16-E0F1214CF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87" y="225000"/>
            <a:ext cx="8030281" cy="64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551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71CBCC-B407-4446-B25D-B4DA20623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B7AA26-CC47-47BD-860E-BF373E8E76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Когда мы просим систему найти поддерево, которое включает в себя узел с семантическим классом «глаголы общения» и с как минимум двумя дочерними узлами «агент» и «адресат» (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 есть фрагменты, когда герои коммуницируют друг с другом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он найдёт нам различные варианты. 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только те, в которых «агент» и «адресат» будет выражен именами или фамилиями, но также местоимениями, социальным классом, профессией и т.д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так как это прописано в алгоритме. 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62C0C3D-D27D-434D-B1D2-1A004AAE65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Ну же пошел, —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кричал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он ямщику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‘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then, get on’, he shouted to the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Никаких извинений, ничего решительно, —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говорил Долохов Денисову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‘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apologies, none whatever’, said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Dolokhov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Denisov.</a:t>
            </a:r>
          </a:p>
          <a:p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Ростов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сделался не в духе &lt;…&gt; Он встал и подошел к Борису. — Однако я тебя стесняю, —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сказал он ему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тихо, — пойдем, поговорим о деле, и я уйду.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Rostov became sullen &lt;.&gt; He got up and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approached Boris.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‘I’ve come at a bad time I think’, he said to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him in a low voice. ‘Let us talk business,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then I’ll leave’)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5038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DC7AB6-58E7-44DE-BCCB-DBDC8A983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Эксперимент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EC127B-3DF7-46FC-B2C4-946FABC28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Авторы попытались определить отношения между самыми выдающимися персонажами романа «Войны и мир» (14 героев), исходя из занимаемой ими синтаксической позиции в контексте глаголов с различной семантикой.  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Используя упомянутый алгоритм COMPRENO они смогли создать окончательный список ролей –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experiencer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addressee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possessor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и проанализировать, как часто тот или иной персонаж выступает в той или иной роли.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4362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A868CE-6E25-4FF7-AF0C-E1A202021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887" y="378997"/>
            <a:ext cx="4474858" cy="1216855"/>
          </a:xfrm>
        </p:spPr>
        <p:txBody>
          <a:bodyPr>
            <a:no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Визуализация распределения семантических ролей во втором томе романа «Война и мир»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6DCF9280-F298-433E-9AC5-5ECA54641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1887" y="1674055"/>
            <a:ext cx="4931301" cy="4194933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Мужские персонажи (Анатоль, Денисов, Долохов) на схеме представлены как более деятельные, что согласуется с сюжетом: многочисленные «мужские дела» и борьба за внимание женских персонажей.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Наташа и Элен расположены рядом с зоной «адресата»: в романе на них направлены активные действия мужских персонажей.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Андрей Болконский расположен рядом со своей сестрой на линии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“experiencer”: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переживающий смерть жены и раздумывающий над собственной жизнью, князь Андрей становится менее деятельным, ближе к размышляющей и переживающей Марье.   </a:t>
            </a:r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15EB3F82-7347-4294-BB0B-7FD67E1DBC6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FF7A4A8-040A-42A6-9271-C926AD9F2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847" y="586079"/>
            <a:ext cx="6638266" cy="527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493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4FB517-0BD2-4C07-80ED-732D7ADB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002" y="590293"/>
            <a:ext cx="4603213" cy="1160585"/>
          </a:xfrm>
        </p:spPr>
        <p:txBody>
          <a:bodyPr>
            <a:norm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Визуализация распределения семантических ролей в четвёртом томе романа «Война и мир»</a:t>
            </a:r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72B4D1-8AF9-4B70-89E5-F21C7440075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3724" b="3724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164298C8-ED7F-4793-8381-42239D7F7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2031" y="1875826"/>
            <a:ext cx="4761157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Смертельно раненный князь Андрей, ждущий смерти и размышляющий о своей жизни, оказывается расположен в зоне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“experiencer”.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Марья и Наташа, бывшие рядом с князем Андреем в последние минуты его жизни, не случайно расположены рядом.</a:t>
            </a:r>
          </a:p>
        </p:txBody>
      </p:sp>
    </p:spTree>
    <p:extLst>
      <p:ext uri="{BB962C8B-B14F-4D97-AF65-F5344CB8AC3E}">
        <p14:creationId xmlns:p14="http://schemas.microsoft.com/office/powerpoint/2010/main" val="2445247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842</Words>
  <Application>Microsoft Office PowerPoint</Application>
  <PresentationFormat>Широкоэкранный</PresentationFormat>
  <Paragraphs>30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Text mining War and Peace:  Automatic extraction of character traits from literary pieces </vt:lpstr>
      <vt:lpstr>Цель</vt:lpstr>
      <vt:lpstr>Цель</vt:lpstr>
      <vt:lpstr>Средства и методы</vt:lpstr>
      <vt:lpstr>Презентация PowerPoint</vt:lpstr>
      <vt:lpstr>Принцип работы</vt:lpstr>
      <vt:lpstr>Эксперимент</vt:lpstr>
      <vt:lpstr>Визуализация распределения семантических ролей во втором томе романа «Война и мир»</vt:lpstr>
      <vt:lpstr>Визуализация распределения семантических ролей в четвёртом томе романа «Война и мир»</vt:lpstr>
      <vt:lpstr>Итоги и пути развития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mining War and Peace:  Automatic extraction of character traits from literary pieces </dc:title>
  <dc:creator>Наталия Береснева</dc:creator>
  <cp:lastModifiedBy>Наталия Береснева</cp:lastModifiedBy>
  <cp:revision>20</cp:revision>
  <dcterms:created xsi:type="dcterms:W3CDTF">2018-10-14T13:05:12Z</dcterms:created>
  <dcterms:modified xsi:type="dcterms:W3CDTF">2018-10-20T10:54:19Z</dcterms:modified>
</cp:coreProperties>
</file>