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02" y="3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a3fb52a3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a3fb52a3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3fb52a3d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3fb52a3d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3fb52a3d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3fb52a3d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3fb52a3d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3fb52a3d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3fb52a3d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3fb52a3d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3fb52a3d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3fb52a3d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 flip="none" rotWithShape="1">
          <a:gsLst>
            <a:gs pos="0">
              <a:srgbClr val="FFFF00">
                <a:alpha val="82000"/>
              </a:srgbClr>
            </a:gs>
            <a:gs pos="61000">
              <a:srgbClr val="FF9900"/>
            </a:gs>
            <a:gs pos="100000">
              <a:srgbClr val="CC0000"/>
            </a:gs>
          </a:gsLst>
          <a:lin ang="2700006" scaled="0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2C1CBCF-7DE3-1FEE-5CE0-89028C4BBAE7}"/>
              </a:ext>
            </a:extLst>
          </p:cNvPr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</p:spPr>
        <p:txBody>
          <a:bodyPr wrap="square" rtlCol="0">
            <a:prstTxWarp prst="textWave2">
              <a:avLst/>
            </a:prstTxWarp>
            <a:spAutoFit/>
          </a:bodyPr>
          <a:lstStyle/>
          <a:p>
            <a:r>
              <a:rPr lang="es-ES" sz="9600" b="1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rPr>
              <a:t>------------</a:t>
            </a:r>
            <a:endParaRPr lang="es-AR" sz="9600" b="1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88C5E62-1C8C-D6CF-543D-09FA84ECA449}"/>
              </a:ext>
            </a:extLst>
          </p:cNvPr>
          <p:cNvSpPr txBox="1"/>
          <p:nvPr/>
        </p:nvSpPr>
        <p:spPr>
          <a:xfrm>
            <a:off x="308345" y="0"/>
            <a:ext cx="3327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rgbClr val="C00000"/>
                </a:solidFill>
                <a:latin typeface="Dreaming Outloud Pro" panose="020F0502020204030204" pitchFamily="66" charset="0"/>
                <a:cs typeface="Dreaming Outloud Pro" panose="020F0502020204030204" pitchFamily="66" charset="0"/>
              </a:rPr>
              <a:t>¡Navidad</a:t>
            </a:r>
          </a:p>
          <a:p>
            <a:pPr algn="ctr"/>
            <a:r>
              <a:rPr lang="es-ES" sz="3600" b="1" dirty="0">
                <a:solidFill>
                  <a:srgbClr val="C00000"/>
                </a:solidFill>
                <a:latin typeface="Dreaming Outloud Pro" panose="020F0502020204030204" pitchFamily="66" charset="0"/>
                <a:cs typeface="Dreaming Outloud Pro" panose="020F0502020204030204" pitchFamily="66" charset="0"/>
              </a:rPr>
              <a:t>en Madrid!</a:t>
            </a:r>
            <a:endParaRPr lang="es-AR" sz="3600" b="1" dirty="0">
              <a:solidFill>
                <a:srgbClr val="C00000"/>
              </a:solidFill>
              <a:latin typeface="Dreaming Outloud Pro" panose="020F0502020204030204" pitchFamily="66" charset="0"/>
              <a:cs typeface="Dreaming Outloud Pro" panose="020F0502020204030204" pitchFamily="66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rgbClr val="C00000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Índice</a:t>
            </a:r>
            <a:endParaRPr dirty="0">
              <a:solidFill>
                <a:srgbClr val="C00000"/>
              </a:solidFill>
              <a:latin typeface="Dreaming Outloud Pro" panose="03050502040302030504" pitchFamily="66" charset="0"/>
              <a:cs typeface="Dreaming Outloud Pro" panose="03050502040302030504" pitchFamily="66" charset="0"/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419" dirty="0">
                <a:solidFill>
                  <a:srgbClr val="C00000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Propuesta</a:t>
            </a:r>
            <a:endParaRPr dirty="0">
              <a:solidFill>
                <a:srgbClr val="C00000"/>
              </a:solidFill>
              <a:latin typeface="Dreaming Outloud Pro" panose="03050502040302030504" pitchFamily="66" charset="0"/>
              <a:cs typeface="Dreaming Outloud Pro" panose="03050502040302030504" pitchFamily="66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" dirty="0">
              <a:solidFill>
                <a:srgbClr val="C00000"/>
              </a:solidFill>
              <a:latin typeface="Dreaming Outloud Pro" panose="03050502040302030504" pitchFamily="66" charset="0"/>
              <a:cs typeface="Dreaming Outloud Pro" panose="03050502040302030504" pitchFamily="66" charset="0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419" dirty="0">
                <a:solidFill>
                  <a:srgbClr val="C00000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Datos importantes: el clima</a:t>
            </a:r>
            <a:endParaRPr dirty="0">
              <a:solidFill>
                <a:srgbClr val="C00000"/>
              </a:solidFill>
              <a:latin typeface="Dreaming Outloud Pro" panose="03050502040302030504" pitchFamily="66" charset="0"/>
              <a:cs typeface="Dreaming Outloud Pro" panose="03050502040302030504" pitchFamily="66" charset="0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rgbClr val="C00000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- Temperatura</a:t>
            </a:r>
            <a:endParaRPr dirty="0">
              <a:solidFill>
                <a:srgbClr val="C00000"/>
              </a:solidFill>
              <a:latin typeface="Dreaming Outloud Pro" panose="03050502040302030504" pitchFamily="66" charset="0"/>
              <a:cs typeface="Dreaming Outloud Pro" panose="03050502040302030504" pitchFamily="66" charset="0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rgbClr val="C00000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- Humedad y probabilidades de lluvia</a:t>
            </a:r>
            <a:endParaRPr dirty="0">
              <a:solidFill>
                <a:srgbClr val="C00000"/>
              </a:solidFill>
              <a:latin typeface="Dreaming Outloud Pro" panose="03050502040302030504" pitchFamily="66" charset="0"/>
              <a:cs typeface="Dreaming Outloud Pro" panose="03050502040302030504" pitchFamily="66" charset="0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rgbClr val="C00000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- Salida y Puesta del sol</a:t>
            </a:r>
            <a:endParaRPr dirty="0">
              <a:solidFill>
                <a:srgbClr val="C00000"/>
              </a:solidFill>
              <a:latin typeface="Dreaming Outloud Pro" panose="03050502040302030504" pitchFamily="66" charset="0"/>
              <a:cs typeface="Dreaming Outloud Pro" panose="03050502040302030504" pitchFamily="66" charset="0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" dirty="0">
              <a:solidFill>
                <a:srgbClr val="C00000"/>
              </a:solidFill>
              <a:latin typeface="Dreaming Outloud Pro" panose="03050502040302030504" pitchFamily="66" charset="0"/>
              <a:cs typeface="Dreaming Outloud Pro" panose="03050502040302030504" pitchFamily="66" charset="0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419" dirty="0">
                <a:solidFill>
                  <a:srgbClr val="C00000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Contacto</a:t>
            </a:r>
            <a:endParaRPr dirty="0">
              <a:solidFill>
                <a:srgbClr val="C00000"/>
              </a:solidFill>
              <a:latin typeface="Dreaming Outloud Pro" panose="03050502040302030504" pitchFamily="66" charset="0"/>
              <a:cs typeface="Dreaming Outloud Pro" panose="03050502040302030504" pitchFamily="66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rgbClr val="C00000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Propuesta</a:t>
            </a:r>
            <a:endParaRPr dirty="0">
              <a:solidFill>
                <a:srgbClr val="C00000"/>
              </a:solidFill>
              <a:latin typeface="Dreaming Outloud Pro" panose="03050502040302030504" pitchFamily="66" charset="0"/>
              <a:cs typeface="Dreaming Outloud Pro" panose="03050502040302030504" pitchFamily="66" charset="0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84250"/>
            <a:ext cx="8520600" cy="34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chemeClr val="dk1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¡Hola! Gracias por comprar nuestro hermoso viaje, en el cual podrás pasar la Navidad en la ciudad de Madrid, capital de España.</a:t>
            </a:r>
            <a:endParaRPr dirty="0">
              <a:solidFill>
                <a:schemeClr val="dk1"/>
              </a:solidFill>
              <a:latin typeface="Dreaming Outloud Pro" panose="03050502040302030504" pitchFamily="66" charset="0"/>
              <a:cs typeface="Dreaming Outloud Pro" panose="03050502040302030504" pitchFamily="66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chemeClr val="dk1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Allí podrás conocer el Palacio Real, la Gran Vía, la puerta del Alcalá y el parque El Retiro, entre otras cosas maravillosas, y vivir la experiencia de pasar la Navidad y el Año Nuevo allí.</a:t>
            </a:r>
            <a:endParaRPr dirty="0">
              <a:solidFill>
                <a:schemeClr val="dk1"/>
              </a:solidFill>
              <a:latin typeface="Dreaming Outloud Pro" panose="03050502040302030504" pitchFamily="66" charset="0"/>
              <a:cs typeface="Dreaming Outloud Pro" panose="03050502040302030504" pitchFamily="66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chemeClr val="dk1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La fecha de partida es el 21 de diciembre, y el regreso será el 26 de diciembre. </a:t>
            </a:r>
            <a:endParaRPr dirty="0">
              <a:solidFill>
                <a:schemeClr val="dk1"/>
              </a:solidFill>
              <a:latin typeface="Dreaming Outloud Pro" panose="03050502040302030504" pitchFamily="66" charset="0"/>
              <a:cs typeface="Dreaming Outloud Pro" panose="03050502040302030504" pitchFamily="66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dirty="0">
                <a:solidFill>
                  <a:schemeClr val="dk1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Para que puedas prepararte para recorrer y disfrutar al máximo la ciudad, te informamos sobre cómo serán las condiciones climáticas.</a:t>
            </a:r>
            <a:endParaRPr dirty="0">
              <a:solidFill>
                <a:schemeClr val="dk1"/>
              </a:solidFill>
              <a:latin typeface="Dreaming Outloud Pro" panose="03050502040302030504" pitchFamily="66" charset="0"/>
              <a:cs typeface="Dreaming Outloud Pro" panose="03050502040302030504" pitchFamily="66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rgbClr val="C00000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Temperatura</a:t>
            </a:r>
            <a:endParaRPr dirty="0">
              <a:solidFill>
                <a:srgbClr val="C00000"/>
              </a:solidFill>
              <a:latin typeface="Dreaming Outloud Pro" panose="03050502040302030504" pitchFamily="66" charset="0"/>
              <a:cs typeface="Dreaming Outloud Pro" panose="03050502040302030504" pitchFamily="66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5FE3901-63EB-E02B-CC4C-1135ABC76924}"/>
              </a:ext>
            </a:extLst>
          </p:cNvPr>
          <p:cNvSpPr txBox="1"/>
          <p:nvPr/>
        </p:nvSpPr>
        <p:spPr>
          <a:xfrm>
            <a:off x="7059364" y="1413315"/>
            <a:ext cx="17729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2200">
                <a:solidFill>
                  <a:schemeClr val="tx1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defRPr>
            </a:lvl1pPr>
          </a:lstStyle>
          <a:p>
            <a:r>
              <a:rPr lang="es-ES" dirty="0"/>
              <a:t>Dado que estaremos en invierno, no olvides llevar abrigo para poder disfrutar de la ciudad al aire libre.</a:t>
            </a:r>
            <a:endParaRPr lang="es-AR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414ABDE-1307-48D1-A21C-45257E3AD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20" y="1116125"/>
            <a:ext cx="6290930" cy="37336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rgbClr val="C00000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Humedad y probabilidades de lluvia</a:t>
            </a:r>
            <a:endParaRPr dirty="0">
              <a:solidFill>
                <a:srgbClr val="C00000"/>
              </a:solidFill>
              <a:latin typeface="Dreaming Outloud Pro" panose="03050502040302030504" pitchFamily="66" charset="0"/>
              <a:cs typeface="Dreaming Outloud Pro" panose="03050502040302030504" pitchFamily="66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9284154-B45E-4B29-B121-54A34C0B15FA}"/>
              </a:ext>
            </a:extLst>
          </p:cNvPr>
          <p:cNvSpPr txBox="1"/>
          <p:nvPr/>
        </p:nvSpPr>
        <p:spPr>
          <a:xfrm>
            <a:off x="6804837" y="1399702"/>
            <a:ext cx="22682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>
                <a:solidFill>
                  <a:schemeClr val="tx1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Una excelente noticia es que, si bien tendremos días con una humedad cercana al 50%, no se prevén lluvias para estas fechas.</a:t>
            </a:r>
            <a:endParaRPr lang="es-AR" sz="2200" dirty="0">
              <a:solidFill>
                <a:schemeClr val="tx1"/>
              </a:solidFill>
              <a:latin typeface="Dreaming Outloud Pro" panose="03050502040302030504" pitchFamily="66" charset="0"/>
              <a:cs typeface="Dreaming Outloud Pro" panose="03050502040302030504" pitchFamily="66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736F424-CD96-4852-A2E3-6AA3A80D2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301168"/>
            <a:ext cx="6290929" cy="33363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C00000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Salida y Puesta del sol</a:t>
            </a:r>
            <a:endParaRPr>
              <a:solidFill>
                <a:srgbClr val="C00000"/>
              </a:solidFill>
              <a:latin typeface="Dreaming Outloud Pro" panose="03050502040302030504" pitchFamily="66" charset="0"/>
              <a:cs typeface="Dreaming Outloud Pro" panose="03050502040302030504" pitchFamily="66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8D0FD85-402A-2659-7F63-0D2E44D25134}"/>
              </a:ext>
            </a:extLst>
          </p:cNvPr>
          <p:cNvSpPr txBox="1"/>
          <p:nvPr/>
        </p:nvSpPr>
        <p:spPr>
          <a:xfrm>
            <a:off x="6758575" y="1539962"/>
            <a:ext cx="21444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>
                <a:solidFill>
                  <a:schemeClr val="tx1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Finalmente, te mostramos los horarios del amanecer y atardecer, para que puedas programar tus paseos.</a:t>
            </a:r>
            <a:endParaRPr lang="es-AR" sz="2200" dirty="0">
              <a:solidFill>
                <a:schemeClr val="tx1"/>
              </a:solidFill>
              <a:latin typeface="Dreaming Outloud Pro" panose="03050502040302030504" pitchFamily="66" charset="0"/>
              <a:cs typeface="Dreaming Outloud Pro" panose="03050502040302030504" pitchFamily="66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30B5F14-2F23-4AB5-9346-4A62491E0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13" y="1397136"/>
            <a:ext cx="6290930" cy="30864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5573533" y="4242202"/>
            <a:ext cx="3105961" cy="8461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rgbClr val="FFFF00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¡Te esperamos para disfrutar de una Navidad única</a:t>
            </a:r>
            <a:r>
              <a:rPr lang="es-419" b="1" dirty="0">
                <a:solidFill>
                  <a:srgbClr val="FFFF00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!</a:t>
            </a:r>
            <a:endParaRPr b="1" dirty="0">
              <a:solidFill>
                <a:srgbClr val="FFFF00"/>
              </a:solidFill>
              <a:latin typeface="Dreaming Outloud Pro" panose="03050502040302030504" pitchFamily="66" charset="0"/>
              <a:cs typeface="Dreaming Outloud Pro" panose="03050502040302030504" pitchFamily="66" charset="0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b="1" dirty="0">
              <a:solidFill>
                <a:srgbClr val="FFFF00"/>
              </a:solidFill>
              <a:latin typeface="Dreaming Outloud Pro" panose="03050502040302030504" pitchFamily="66" charset="0"/>
              <a:cs typeface="Dreaming Outloud Pro" panose="03050502040302030504" pitchFamily="66" charset="0"/>
            </a:endParaRPr>
          </a:p>
        </p:txBody>
      </p:sp>
      <p:sp>
        <p:nvSpPr>
          <p:cNvPr id="93" name="Google Shape;93;p19"/>
          <p:cNvSpPr txBox="1"/>
          <p:nvPr/>
        </p:nvSpPr>
        <p:spPr>
          <a:xfrm>
            <a:off x="8237075" y="4665300"/>
            <a:ext cx="92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26D87E5-C638-2636-C0A7-028D90DFDF00}"/>
              </a:ext>
            </a:extLst>
          </p:cNvPr>
          <p:cNvSpPr txBox="1"/>
          <p:nvPr/>
        </p:nvSpPr>
        <p:spPr>
          <a:xfrm>
            <a:off x="1" y="16500"/>
            <a:ext cx="9144000" cy="5143500"/>
          </a:xfrm>
          <a:prstGeom prst="rect">
            <a:avLst/>
          </a:prstGeom>
          <a:noFill/>
        </p:spPr>
        <p:txBody>
          <a:bodyPr wrap="square" rtlCol="0">
            <a:prstTxWarp prst="textWave2">
              <a:avLst>
                <a:gd name="adj1" fmla="val 12500"/>
                <a:gd name="adj2" fmla="val 340"/>
              </a:avLst>
            </a:prstTxWarp>
            <a:spAutoFit/>
          </a:bodyPr>
          <a:lstStyle/>
          <a:p>
            <a:r>
              <a:rPr lang="es-ES" sz="9600" b="1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rPr>
              <a:t>------------</a:t>
            </a:r>
            <a:endParaRPr lang="es-AR" sz="9600" b="1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222</Words>
  <Application>Microsoft Office PowerPoint</Application>
  <PresentationFormat>Presentación en pantalla (16:9)</PresentationFormat>
  <Paragraphs>25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Dreaming Outloud Pro</vt:lpstr>
      <vt:lpstr>Simple Light</vt:lpstr>
      <vt:lpstr>Presentación de PowerPoint</vt:lpstr>
      <vt:lpstr>Índice</vt:lpstr>
      <vt:lpstr>Propuesta</vt:lpstr>
      <vt:lpstr>Temperatura</vt:lpstr>
      <vt:lpstr>Humedad y probabilidades de lluvia</vt:lpstr>
      <vt:lpstr>Salida y Puesta del sol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Chiaravalloti, Natacha Georgina</cp:lastModifiedBy>
  <cp:revision>2</cp:revision>
  <dcterms:modified xsi:type="dcterms:W3CDTF">2023-12-11T13:37:47Z</dcterms:modified>
</cp:coreProperties>
</file>