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944" y="676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28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66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88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1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9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2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38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0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50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83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2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6E41-2239-4AF9-83B7-231344A1443F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8582-3D49-485E-8666-5E1FE08B4C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7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0"/>
            <a:ext cx="6858000" cy="18304779"/>
            <a:chOff x="0" y="0"/>
            <a:chExt cx="6858000" cy="18304779"/>
          </a:xfrm>
        </p:grpSpPr>
        <p:pic>
          <p:nvPicPr>
            <p:cNvPr id="8" name="7 Imagen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3851920"/>
            </a:xfrm>
            <a:prstGeom prst="rect">
              <a:avLst/>
            </a:prstGeom>
          </p:spPr>
        </p:pic>
        <p:grpSp>
          <p:nvGrpSpPr>
            <p:cNvPr id="10" name="9 Grupo"/>
            <p:cNvGrpSpPr/>
            <p:nvPr/>
          </p:nvGrpSpPr>
          <p:grpSpPr>
            <a:xfrm>
              <a:off x="4216" y="3851921"/>
              <a:ext cx="6853784" cy="14452858"/>
              <a:chOff x="4216" y="3851921"/>
              <a:chExt cx="6853784" cy="14452858"/>
            </a:xfrm>
          </p:grpSpPr>
          <p:grpSp>
            <p:nvGrpSpPr>
              <p:cNvPr id="5" name="4 Grupo"/>
              <p:cNvGrpSpPr/>
              <p:nvPr/>
            </p:nvGrpSpPr>
            <p:grpSpPr>
              <a:xfrm>
                <a:off x="4217" y="3851921"/>
                <a:ext cx="6853783" cy="3551512"/>
                <a:chOff x="4217" y="3851921"/>
                <a:chExt cx="6853783" cy="3551512"/>
              </a:xfrm>
            </p:grpSpPr>
            <p:pic>
              <p:nvPicPr>
                <p:cNvPr id="9" name="8 Imagen"/>
                <p:cNvPicPr/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390"/>
                <a:stretch/>
              </p:blipFill>
              <p:spPr>
                <a:xfrm>
                  <a:off x="4217" y="3851921"/>
                  <a:ext cx="6853783" cy="3551512"/>
                </a:xfrm>
                <a:prstGeom prst="rect">
                  <a:avLst/>
                </a:prstGeom>
              </p:spPr>
            </p:pic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9080" y="5814078"/>
                  <a:ext cx="2664296" cy="4861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" name="6 Grupo"/>
              <p:cNvGrpSpPr/>
              <p:nvPr/>
            </p:nvGrpSpPr>
            <p:grpSpPr>
              <a:xfrm>
                <a:off x="4216" y="7419657"/>
                <a:ext cx="6853783" cy="10885122"/>
                <a:chOff x="4216" y="7419657"/>
                <a:chExt cx="6853783" cy="10885122"/>
              </a:xfrm>
            </p:grpSpPr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" y="7419657"/>
                  <a:ext cx="6853783" cy="37927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" name="5 Grupo"/>
                <p:cNvGrpSpPr/>
                <p:nvPr/>
              </p:nvGrpSpPr>
              <p:grpSpPr>
                <a:xfrm>
                  <a:off x="30169" y="11196736"/>
                  <a:ext cx="6827830" cy="7108043"/>
                  <a:chOff x="30169" y="11196736"/>
                  <a:chExt cx="6827830" cy="7108043"/>
                </a:xfrm>
              </p:grpSpPr>
              <p:pic>
                <p:nvPicPr>
                  <p:cNvPr id="1032" name="Picture 8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55"/>
                  <a:stretch/>
                </p:blipFill>
                <p:spPr bwMode="auto">
                  <a:xfrm>
                    <a:off x="31602" y="11196736"/>
                    <a:ext cx="6826397" cy="40150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4" name="Picture 10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0652"/>
                  <a:stretch/>
                </p:blipFill>
                <p:spPr bwMode="auto">
                  <a:xfrm>
                    <a:off x="30169" y="15211777"/>
                    <a:ext cx="6816317" cy="30930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956512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cvjuser</dc:creator>
  <cp:lastModifiedBy>cvjuser</cp:lastModifiedBy>
  <cp:revision>10</cp:revision>
  <dcterms:created xsi:type="dcterms:W3CDTF">2018-04-18T22:16:24Z</dcterms:created>
  <dcterms:modified xsi:type="dcterms:W3CDTF">2018-04-19T21:38:14Z</dcterms:modified>
</cp:coreProperties>
</file>