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C817-A11A-4D24-BBBE-FBD040D62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92FE3-BB61-428C-B19A-455F068DA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E04E7-2AFA-4219-8501-25B5113E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F7E8-1524-40C2-9B89-C43EE3A269E0}" type="datetimeFigureOut">
              <a:rPr lang="en-IL" smtClean="0"/>
              <a:t>06/04/2021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45AB0-FD86-4284-BB50-7CECA406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455AC-5D11-474E-AA1D-6C60500F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3D3-6FD0-4486-ACD7-311503EE89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763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0E60-1845-49F1-8FB3-BAB7A790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22B00-E106-42E0-BE74-371AB5D81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6F975-9875-4BDB-9FFA-337F3768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F7E8-1524-40C2-9B89-C43EE3A269E0}" type="datetimeFigureOut">
              <a:rPr lang="en-IL" smtClean="0"/>
              <a:t>06/04/2021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931EA-2CE4-4A3A-A4B3-F832176C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15E4D-C251-4314-928B-4D9A4492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3D3-6FD0-4486-ACD7-311503EE89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5352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0725BD-D61D-46ED-8A81-97CE1E2DF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84929-B393-4800-8457-100B7E0A3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7CC6D-3D08-4600-AC23-58BA225E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F7E8-1524-40C2-9B89-C43EE3A269E0}" type="datetimeFigureOut">
              <a:rPr lang="en-IL" smtClean="0"/>
              <a:t>06/04/2021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D76C0-162A-43CB-9725-D107BAB7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0074E-168E-4C37-B611-9C1A33C00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3D3-6FD0-4486-ACD7-311503EE89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5174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EFE2-9B07-4F56-9F14-8946D23B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48DEE-6C1E-4CDF-9DF6-257FE76A5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7C917-37A9-4511-A87D-E0A147EA3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F7E8-1524-40C2-9B89-C43EE3A269E0}" type="datetimeFigureOut">
              <a:rPr lang="en-IL" smtClean="0"/>
              <a:t>06/04/2021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007DF-B984-4616-ABA8-B0D7AC83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5CC39-D5A5-4D72-BEF4-685D2E8F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3D3-6FD0-4486-ACD7-311503EE89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281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39DA-3A81-443A-B548-EFA592EE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D1CA5-0362-4F3D-8197-66A611D0A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D372A-7F6A-4E29-BD3C-B3113D1C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F7E8-1524-40C2-9B89-C43EE3A269E0}" type="datetimeFigureOut">
              <a:rPr lang="en-IL" smtClean="0"/>
              <a:t>06/04/2021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C59E9-F723-4849-9C9F-542AE63D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06FDD-2325-4EC3-BA7E-512DF83D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3D3-6FD0-4486-ACD7-311503EE89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889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97E49-ADC2-40F4-86B2-24AC8E9A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DD033-DE58-465D-95D3-F7FC1748B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6A38E-F462-48C6-98A7-6B52D150A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C9094-81BD-45A7-B655-324218E9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F7E8-1524-40C2-9B89-C43EE3A269E0}" type="datetimeFigureOut">
              <a:rPr lang="en-IL" smtClean="0"/>
              <a:t>06/04/2021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CAFFC-08E4-4FFC-8DA4-502A929C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082CE-294F-4C4B-A8D5-723D9DC7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3D3-6FD0-4486-ACD7-311503EE89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516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3C8B-530B-4260-9C17-17A8CC40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3C838-DA32-4183-943E-691F5D0BB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12EF6-9E10-4A99-BC05-6B16BC240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E0324-6FC1-4D2D-A12F-747B20ED4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A1D5A-7140-433E-B9DA-3CEC19E17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9A475-77A1-4801-856D-E60B79BF1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F7E8-1524-40C2-9B89-C43EE3A269E0}" type="datetimeFigureOut">
              <a:rPr lang="en-IL" smtClean="0"/>
              <a:t>06/04/2021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A8B69-93D3-4C5B-A418-FD138B67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35FDC-FA74-4B77-AF29-331A237C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3D3-6FD0-4486-ACD7-311503EE89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039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4934-343F-44F6-BCD4-9B36B8B2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6958F-7D9E-4F59-809F-231335A4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F7E8-1524-40C2-9B89-C43EE3A269E0}" type="datetimeFigureOut">
              <a:rPr lang="en-IL" smtClean="0"/>
              <a:t>06/04/2021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836AB-857E-4D25-9E5A-F71B56BC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42A5B-248C-468B-8890-D6E441F2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3D3-6FD0-4486-ACD7-311503EE89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8260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3633B8-4D40-4A32-AD05-6A7DB3DE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F7E8-1524-40C2-9B89-C43EE3A269E0}" type="datetimeFigureOut">
              <a:rPr lang="en-IL" smtClean="0"/>
              <a:t>06/04/2021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44BB2-10EA-4A28-A430-F5BCFC4F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0D8C0-0DDE-493D-9EE3-A05282AA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3D3-6FD0-4486-ACD7-311503EE89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4695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003A1-3310-44C0-96B1-64577BB2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6BB42-3482-451D-848C-13929451A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FF260-EF69-4A77-BB68-E04F268FD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149A6-68DE-4BBA-83EB-331551C7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F7E8-1524-40C2-9B89-C43EE3A269E0}" type="datetimeFigureOut">
              <a:rPr lang="en-IL" smtClean="0"/>
              <a:t>06/04/2021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5147F-CF54-423A-AE52-40344E7B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A6423-0DBA-4FC7-B63D-8C772CD5A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3D3-6FD0-4486-ACD7-311503EE89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632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A4042-38AB-4F02-9DE9-120CA67E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DF056-A5A4-4619-BEAA-70A9EF64E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2404C-3466-4524-9760-288A1C3CF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355DA-6F77-45A7-8EDA-7FC4AD91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8F7E8-1524-40C2-9B89-C43EE3A269E0}" type="datetimeFigureOut">
              <a:rPr lang="en-IL" smtClean="0"/>
              <a:t>06/04/2021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4C4C3-BA85-487D-B258-38D7E8FE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12947-CE21-46B6-9819-6034095A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8B3D3-6FD0-4486-ACD7-311503EE89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175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A61EA5-DCC2-45E8-83DF-C04F6ABB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AD2A7-E6E1-4F23-87BA-BFACBFEC3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71B7D-ECA3-415F-A020-B249AA44A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8F7E8-1524-40C2-9B89-C43EE3A269E0}" type="datetimeFigureOut">
              <a:rPr lang="en-IL" smtClean="0"/>
              <a:t>06/04/2021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76AF0-EB91-4878-B342-257BC627A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BE6D8-9CD8-4F8D-AD68-78B3B8E90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8B3D3-6FD0-4486-ACD7-311503EE89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208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A9FA74B-3493-4A63-A192-6F353A86C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062163"/>
            <a:ext cx="5943600" cy="2733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EAE6D6-2FC4-4764-AE6C-FAED9D2FA53A}"/>
              </a:ext>
            </a:extLst>
          </p:cNvPr>
          <p:cNvCxnSpPr/>
          <p:nvPr/>
        </p:nvCxnSpPr>
        <p:spPr>
          <a:xfrm>
            <a:off x="3578942" y="2568677"/>
            <a:ext cx="0" cy="198000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1BD090-6EBF-4DE6-B77F-B9457C7AE676}"/>
              </a:ext>
            </a:extLst>
          </p:cNvPr>
          <p:cNvCxnSpPr/>
          <p:nvPr/>
        </p:nvCxnSpPr>
        <p:spPr>
          <a:xfrm>
            <a:off x="4803058" y="2568677"/>
            <a:ext cx="0" cy="198000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5BF50B-1FEA-4C3E-9F08-301873030135}"/>
              </a:ext>
            </a:extLst>
          </p:cNvPr>
          <p:cNvCxnSpPr/>
          <p:nvPr/>
        </p:nvCxnSpPr>
        <p:spPr>
          <a:xfrm>
            <a:off x="7354529" y="2539179"/>
            <a:ext cx="0" cy="198000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BD711C-63DE-4156-B46A-7E3C4828E63D}"/>
              </a:ext>
            </a:extLst>
          </p:cNvPr>
          <p:cNvCxnSpPr>
            <a:cxnSpLocks/>
          </p:cNvCxnSpPr>
          <p:nvPr/>
        </p:nvCxnSpPr>
        <p:spPr>
          <a:xfrm flipH="1" flipV="1">
            <a:off x="4001350" y="4527919"/>
            <a:ext cx="9580" cy="29646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ECAA9E-D78D-4162-AF7B-42E0E70D4449}"/>
              </a:ext>
            </a:extLst>
          </p:cNvPr>
          <p:cNvSpPr txBox="1"/>
          <p:nvPr/>
        </p:nvSpPr>
        <p:spPr>
          <a:xfrm>
            <a:off x="3682012" y="324433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endParaRPr lang="en-IL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68DC28-EC19-4054-8171-0ACFDDB238A8}"/>
              </a:ext>
            </a:extLst>
          </p:cNvPr>
          <p:cNvSpPr txBox="1"/>
          <p:nvPr/>
        </p:nvSpPr>
        <p:spPr>
          <a:xfrm>
            <a:off x="4837472" y="326467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endParaRPr lang="en-IL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7B6C40-995B-4DBE-B4DB-38D04D97D962}"/>
              </a:ext>
            </a:extLst>
          </p:cNvPr>
          <p:cNvSpPr txBox="1"/>
          <p:nvPr/>
        </p:nvSpPr>
        <p:spPr>
          <a:xfrm>
            <a:off x="7459397" y="32646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endParaRPr lang="en-IL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BAAB01-2695-40C3-B20A-EA44B822FC20}"/>
              </a:ext>
            </a:extLst>
          </p:cNvPr>
          <p:cNvSpPr txBox="1"/>
          <p:nvPr/>
        </p:nvSpPr>
        <p:spPr>
          <a:xfrm>
            <a:off x="4074059" y="450971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endParaRPr lang="en-IL" b="1" dirty="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25076F1B-2D77-4B97-9EE3-A01D7C17415E}"/>
              </a:ext>
            </a:extLst>
          </p:cNvPr>
          <p:cNvSpPr/>
          <p:nvPr/>
        </p:nvSpPr>
        <p:spPr>
          <a:xfrm rot="16200000">
            <a:off x="5848765" y="-1320559"/>
            <a:ext cx="484638" cy="6447456"/>
          </a:xfrm>
          <a:prstGeom prst="rightBrace">
            <a:avLst>
              <a:gd name="adj1" fmla="val 8333"/>
              <a:gd name="adj2" fmla="val 4971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80A433-ECD9-4DAF-A6DB-DBDEA394905E}"/>
              </a:ext>
            </a:extLst>
          </p:cNvPr>
          <p:cNvSpPr txBox="1"/>
          <p:nvPr/>
        </p:nvSpPr>
        <p:spPr>
          <a:xfrm>
            <a:off x="5648413" y="1195652"/>
            <a:ext cx="124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Screen</a:t>
            </a:r>
            <a:endParaRPr lang="en-IL" b="1" dirty="0"/>
          </a:p>
        </p:txBody>
      </p:sp>
    </p:spTree>
    <p:extLst>
      <p:ext uri="{BB962C8B-B14F-4D97-AF65-F5344CB8AC3E}">
        <p14:creationId xmlns:p14="http://schemas.microsoft.com/office/powerpoint/2010/main" val="322158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natalie@enkin.co.il</dc:creator>
  <cp:lastModifiedBy>natalie@enkin.co.il</cp:lastModifiedBy>
  <cp:revision>3</cp:revision>
  <dcterms:created xsi:type="dcterms:W3CDTF">2021-04-06T17:39:47Z</dcterms:created>
  <dcterms:modified xsi:type="dcterms:W3CDTF">2021-04-06T18:07:51Z</dcterms:modified>
</cp:coreProperties>
</file>