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93c792b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93c792b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3c792b8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3c792b8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93c792b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93c792b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93c792b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93c792b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93c792b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93c792b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93c792b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93c792b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3c792b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3c792b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com/@rajat_m/implement-5-sorting-algorithms-using-javascript-63c5a917e811" TargetMode="External"/><Relationship Id="rId4" Type="http://schemas.openxmlformats.org/officeDocument/2006/relationships/hyperlink" Target="https://medium.com/siliconwat/algorithms-in-javascript-b0bed68f4038" TargetMode="External"/><Relationship Id="rId5" Type="http://schemas.openxmlformats.org/officeDocument/2006/relationships/hyperlink" Target="https://github.com/TheAlgorithms" TargetMode="External"/><Relationship Id="rId6" Type="http://schemas.openxmlformats.org/officeDocument/2006/relationships/hyperlink" Target="https://visualgo.net/en/list?slide=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6375" y="1512025"/>
            <a:ext cx="8520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13725" y="23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Efficiency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453250" y="840925"/>
            <a:ext cx="7005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efficiency</a:t>
            </a:r>
            <a:r>
              <a:rPr lang="en"/>
              <a:t>: time complexity: how long it takes the algorithm to run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Space complexity</a:t>
            </a:r>
            <a:r>
              <a:rPr lang="en"/>
              <a:t>: the amount of memory the algorithm uses.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specific for each computer (cpu) but the the trend is the same on all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Good/ usefull algorithms balance between both.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</a:t>
            </a:r>
            <a:r>
              <a:rPr lang="en"/>
              <a:t>efficiencies can be represented by Big O notation: “O”. for instance: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O(n)- The letter </a:t>
            </a:r>
            <a:r>
              <a:rPr b="1" lang="en"/>
              <a:t>“n”</a:t>
            </a:r>
            <a:r>
              <a:rPr lang="en"/>
              <a:t> here represents the </a:t>
            </a:r>
            <a:r>
              <a:rPr b="1" lang="en"/>
              <a:t>input size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 </a:t>
            </a:r>
            <a:r>
              <a:rPr lang="en"/>
              <a:t>This represents a 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</a:t>
            </a:r>
            <a:r>
              <a:rPr lang="en"/>
              <a:t>linear complexity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big O notation gives us an idea of how complex the algorithm is with respect to the input size.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30050" y="327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notation Algorithms Diagram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13" y="1120300"/>
            <a:ext cx="5025968" cy="37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60675" y="931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lets implement the the array.sort JS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Algorithms with JS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Bubble sort 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100" y="1111725"/>
            <a:ext cx="57340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</a:t>
            </a:r>
            <a:r>
              <a:rPr lang="en" sz="1911"/>
              <a:t>time complexity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O(n</a:t>
            </a:r>
            <a:r>
              <a:rPr b="1" lang="en" sz="900">
                <a:solidFill>
                  <a:srgbClr val="333333"/>
                </a:solidFill>
                <a:highlight>
                  <a:srgbClr val="FFFFFF"/>
                </a:highlight>
              </a:rPr>
              <a:t>2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r>
              <a:rPr lang="en" sz="1911"/>
              <a:t>? Space complexity?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O(2~1)</a:t>
            </a:r>
            <a:endParaRPr sz="1911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bubbleSort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(arr)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arr.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j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arr.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j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(arr[j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arr[j])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swapping array elements</a:t>
            </a:r>
            <a:endParaRPr b="1" sz="12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[arr[j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arr[j]]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[arr[j], arr[j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]];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arr;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Resources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algorithms: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https://medium.com/@rajat_m/implement-5-sorting-algorithms-using-javascript-63c5a917e811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https://medium.com/siliconwat/algorithms-in-javascript-b0bed68f4038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repository for different types of algorithms: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https://github.com/TheAlgorithms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</a:t>
            </a:r>
            <a:r>
              <a:rPr lang="en"/>
              <a:t>tructu</a:t>
            </a:r>
            <a:r>
              <a:rPr lang="en"/>
              <a:t>res: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https://visualgo.net/en/list?slide=1</a:t>
            </a:r>
            <a:endParaRPr sz="2300">
              <a:solidFill>
                <a:schemeClr val="dk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youtube channel: Algorithms and Data Structures - Full Course for Beginners from Treehouse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Implement the next JS build in functions: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