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7" r:id="rId9"/>
    <p:sldId id="268" r:id="rId10"/>
    <p:sldId id="264" r:id="rId11"/>
    <p:sldId id="269"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6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17" name="Espace réservé du pied de page 16"/>
          <p:cNvSpPr>
            <a:spLocks noGrp="1"/>
          </p:cNvSpPr>
          <p:nvPr>
            <p:ph type="ftr" sz="quarter" idx="11"/>
          </p:nvPr>
        </p:nvSpPr>
        <p:spPr/>
        <p:txBody>
          <a:bodyPr/>
          <a:lstStyle/>
          <a:p>
            <a:endParaRPr lang="fr-BE" dirty="0"/>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1FE2607-DB95-42DF-9D28-0BFEE6543A78}" type="slidenum">
              <a:rPr lang="fr-BE" smtClean="0"/>
              <a:pPr/>
              <a:t>‹N°›</a:t>
            </a:fld>
            <a:endParaRPr lang="fr-BE" dirty="0"/>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91FE2607-DB95-42DF-9D28-0BFEE6543A78}" type="slidenum">
              <a:rPr lang="fr-BE" smtClean="0"/>
              <a:pPr/>
              <a:t>‹N°›</a:t>
            </a:fld>
            <a:endParaRPr lang="fr-BE"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a:off x="6915912" y="3009901"/>
            <a:ext cx="457200" cy="441325"/>
          </a:xfrm>
        </p:spPr>
        <p:txBody>
          <a:bodyPr/>
          <a:lstStyle/>
          <a:p>
            <a:fld id="{91FE2607-DB95-42DF-9D28-0BFEE6543A78}" type="slidenum">
              <a:rPr lang="fr-BE" smtClean="0"/>
              <a:pPr/>
              <a:t>‹N°›</a:t>
            </a:fld>
            <a:endParaRPr lang="fr-BE" dirty="0"/>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a:xfrm>
            <a:off x="4361688" y="1026372"/>
            <a:ext cx="457200" cy="441325"/>
          </a:xfrm>
        </p:spPr>
        <p:txBody>
          <a:bodyPr/>
          <a:lstStyle/>
          <a:p>
            <a:fld id="{91FE2607-DB95-42DF-9D28-0BFEE6543A78}" type="slidenum">
              <a:rPr lang="fr-BE" smtClean="0"/>
              <a:pPr/>
              <a:t>‹N°›</a:t>
            </a:fld>
            <a:endParaRPr lang="fr-BE" dirty="0"/>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BE" dirty="0"/>
          </a:p>
        </p:txBody>
      </p:sp>
      <p:sp>
        <p:nvSpPr>
          <p:cNvPr id="4" name="Espace réservé de la date 3"/>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1FE2607-DB95-42DF-9D28-0BFEE6543A78}" type="slidenum">
              <a:rPr lang="fr-BE" smtClean="0"/>
              <a:pPr/>
              <a:t>‹N°›</a:t>
            </a:fld>
            <a:endParaRPr lang="fr-BE" dirty="0"/>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86BC07CF-65F6-4FC3-832B-693A7B06D883}" type="datetimeFigureOut">
              <a:rPr lang="fr-BE" smtClean="0"/>
              <a:pPr/>
              <a:t>09-11-23</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91FE2607-DB95-42DF-9D28-0BFEE6543A78}" type="slidenum">
              <a:rPr lang="fr-BE" smtClean="0"/>
              <a:pPr/>
              <a:t>‹N°›</a:t>
            </a:fld>
            <a:endParaRPr lang="fr-BE" dirty="0"/>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8" name="Espace réservé du pied de page 7"/>
          <p:cNvSpPr>
            <a:spLocks noGrp="1"/>
          </p:cNvSpPr>
          <p:nvPr>
            <p:ph type="ftr" sz="quarter" idx="11"/>
          </p:nvPr>
        </p:nvSpPr>
        <p:spPr>
          <a:xfrm>
            <a:off x="304800" y="6409944"/>
            <a:ext cx="3581400" cy="365760"/>
          </a:xfrm>
        </p:spPr>
        <p:txBody>
          <a:bodyPr/>
          <a:lstStyle/>
          <a:p>
            <a:endParaRPr lang="fr-BE" dirty="0"/>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91FE2607-DB95-42DF-9D28-0BFEE6543A78}" type="slidenum">
              <a:rPr lang="fr-BE" smtClean="0"/>
              <a:pPr/>
              <a:t>‹N°›</a:t>
            </a:fld>
            <a:endParaRPr lang="fr-BE" dirty="0"/>
          </a:p>
        </p:txBody>
      </p:sp>
      <p:sp>
        <p:nvSpPr>
          <p:cNvPr id="23" name="Titre 22"/>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a:xfrm>
            <a:off x="4343400" y="1036020"/>
            <a:ext cx="457200" cy="441325"/>
          </a:xfrm>
        </p:spPr>
        <p:txBody>
          <a:bodyPr/>
          <a:lstStyle/>
          <a:p>
            <a:fld id="{91FE2607-DB95-42DF-9D28-0BFEE6543A78}" type="slidenum">
              <a:rPr lang="fr-BE" smtClean="0"/>
              <a:pPr/>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1FE2607-DB95-42DF-9D28-0BFEE6543A78}" type="slidenum">
              <a:rPr lang="fr-BE" smtClean="0"/>
              <a:pPr/>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1FE2607-DB95-42DF-9D28-0BFEE6543A78}" type="slidenum">
              <a:rPr lang="fr-BE" smtClean="0"/>
              <a:pPr/>
              <a:t>‹N°›</a:t>
            </a:fld>
            <a:endParaRPr lang="fr-BE"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e la date 4"/>
          <p:cNvSpPr>
            <a:spLocks noGrp="1"/>
          </p:cNvSpPr>
          <p:nvPr>
            <p:ph type="dt" sz="half" idx="10"/>
          </p:nvPr>
        </p:nvSpPr>
        <p:spPr/>
        <p:txBody>
          <a:bodyPr/>
          <a:lstStyle/>
          <a:p>
            <a:fld id="{86BC07CF-65F6-4FC3-832B-693A7B06D883}" type="datetimeFigureOut">
              <a:rPr lang="fr-BE" smtClean="0"/>
              <a:pPr/>
              <a:t>09-11-23</a:t>
            </a:fld>
            <a:endParaRPr lang="fr-BE" dirty="0"/>
          </a:p>
        </p:txBody>
      </p:sp>
      <p:sp>
        <p:nvSpPr>
          <p:cNvPr id="6" name="Espace réservé du pied de page 5"/>
          <p:cNvSpPr>
            <a:spLocks noGrp="1"/>
          </p:cNvSpPr>
          <p:nvPr>
            <p:ph type="ftr" sz="quarter" idx="11"/>
          </p:nvPr>
        </p:nvSpPr>
        <p:spPr>
          <a:xfrm>
            <a:off x="301752" y="6410848"/>
            <a:ext cx="3383280" cy="365760"/>
          </a:xfrm>
        </p:spPr>
        <p:txBody>
          <a:bodyPr/>
          <a:lstStyle/>
          <a:p>
            <a:endParaRPr lang="fr-BE"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Espace réservé du numéro de diapositive 6"/>
          <p:cNvSpPr>
            <a:spLocks noGrp="1"/>
          </p:cNvSpPr>
          <p:nvPr>
            <p:ph type="sldNum" sz="quarter" idx="12"/>
          </p:nvPr>
        </p:nvSpPr>
        <p:spPr>
          <a:xfrm>
            <a:off x="1371600" y="312738"/>
            <a:ext cx="457200" cy="441325"/>
          </a:xfrm>
        </p:spPr>
        <p:txBody>
          <a:bodyPr/>
          <a:lstStyle/>
          <a:p>
            <a:fld id="{91FE2607-DB95-42DF-9D28-0BFEE6543A78}" type="slidenum">
              <a:rPr lang="fr-BE" smtClean="0"/>
              <a:pPr/>
              <a:t>‹N°›</a:t>
            </a:fld>
            <a:endParaRPr lang="fr-BE" dirty="0"/>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dirty="0"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e la date 4"/>
          <p:cNvSpPr>
            <a:spLocks noGrp="1"/>
          </p:cNvSpPr>
          <p:nvPr>
            <p:ph type="dt" sz="half" idx="10"/>
          </p:nvPr>
        </p:nvSpPr>
        <p:spPr>
          <a:xfrm>
            <a:off x="5788152" y="6404984"/>
            <a:ext cx="3044952" cy="365760"/>
          </a:xfrm>
        </p:spPr>
        <p:txBody>
          <a:bodyPr/>
          <a:lstStyle/>
          <a:p>
            <a:fld id="{86BC07CF-65F6-4FC3-832B-693A7B06D883}" type="datetimeFigureOut">
              <a:rPr lang="fr-BE" smtClean="0"/>
              <a:pPr/>
              <a:t>09-11-23</a:t>
            </a:fld>
            <a:endParaRPr lang="fr-BE" dirty="0"/>
          </a:p>
        </p:txBody>
      </p:sp>
      <p:sp>
        <p:nvSpPr>
          <p:cNvPr id="6" name="Espace réservé du pied de page 5"/>
          <p:cNvSpPr>
            <a:spLocks noGrp="1"/>
          </p:cNvSpPr>
          <p:nvPr>
            <p:ph type="ftr" sz="quarter" idx="11"/>
          </p:nvPr>
        </p:nvSpPr>
        <p:spPr>
          <a:xfrm>
            <a:off x="301752" y="6410848"/>
            <a:ext cx="3584448" cy="365760"/>
          </a:xfrm>
        </p:spPr>
        <p:txBody>
          <a:bodyPr/>
          <a:lstStyle/>
          <a:p>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6BC07CF-65F6-4FC3-832B-693A7B06D883}" type="datetimeFigureOut">
              <a:rPr lang="fr-BE" smtClean="0"/>
              <a:pPr/>
              <a:t>09-11-23</a:t>
            </a:fld>
            <a:endParaRPr lang="fr-BE" dirty="0"/>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BE"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1FE2607-DB95-42DF-9D28-0BFEE6543A78}" type="slidenum">
              <a:rPr lang="fr-BE" smtClean="0"/>
              <a:pPr/>
              <a:t>‹N°›</a:t>
            </a:fld>
            <a:endParaRPr lang="fr-BE" dirty="0"/>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3igwHv6Msj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8000" r="-18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idx="4294967295"/>
          </p:nvPr>
        </p:nvSpPr>
        <p:spPr>
          <a:xfrm>
            <a:off x="827584" y="2348880"/>
            <a:ext cx="7772400" cy="1224880"/>
          </a:xfrm>
        </p:spPr>
        <p:txBody>
          <a:bodyPr>
            <a:normAutofit/>
          </a:bodyPr>
          <a:lstStyle/>
          <a:p>
            <a:r>
              <a:rPr lang="fr-BE" sz="6000" dirty="0" smtClean="0">
                <a:solidFill>
                  <a:schemeClr val="tx1"/>
                </a:solidFill>
              </a:rPr>
              <a:t>The Choice </a:t>
            </a:r>
            <a:endParaRPr lang="fr-BE" sz="6000" dirty="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Prise de Position sur cette œuvre :</a:t>
            </a:r>
            <a:endParaRPr lang="fr-BE" dirty="0"/>
          </a:p>
        </p:txBody>
      </p:sp>
      <p:sp>
        <p:nvSpPr>
          <p:cNvPr id="3" name="Espace réservé du contenu 2"/>
          <p:cNvSpPr>
            <a:spLocks noGrp="1"/>
          </p:cNvSpPr>
          <p:nvPr>
            <p:ph type="body" idx="2"/>
          </p:nvPr>
        </p:nvSpPr>
        <p:spPr/>
        <p:txBody>
          <a:bodyPr>
            <a:normAutofit/>
          </a:bodyPr>
          <a:lstStyle/>
          <a:p>
            <a:pPr>
              <a:buNone/>
            </a:pPr>
            <a:r>
              <a:rPr lang="fr-BE" sz="2000" dirty="0" smtClean="0"/>
              <a:t>	</a:t>
            </a:r>
            <a:endParaRPr lang="fr-BE" sz="2000" dirty="0"/>
          </a:p>
        </p:txBody>
      </p:sp>
      <p:sp>
        <p:nvSpPr>
          <p:cNvPr id="5" name="Espace réservé du contenu 4"/>
          <p:cNvSpPr>
            <a:spLocks noGrp="1"/>
          </p:cNvSpPr>
          <p:nvPr>
            <p:ph sz="quarter" idx="1"/>
          </p:nvPr>
        </p:nvSpPr>
        <p:spPr/>
        <p:txBody>
          <a:bodyPr/>
          <a:lstStyle/>
          <a:p>
            <a:pPr>
              <a:buNone/>
            </a:pPr>
            <a:r>
              <a:rPr lang="fr-BE" sz="2800" dirty="0" smtClean="0"/>
              <a:t>	Alors pour moi , je vous conseille de regarder ce film car vous allez surement découvrir un style de film qui est très intéressant car nous découvrons une œuvre de quelqu’un d’autre qui est réadaptée en film.</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3000" r="-13000"/>
          </a:stretch>
        </a:blipFill>
        <a:effectLst/>
      </p:bgPr>
    </p:bg>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BE" dirty="0" smtClean="0"/>
              <a:t>Partie Informative :</a:t>
            </a:r>
            <a:endParaRPr lang="fr-BE"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220px-Nicholas-Sparks-Autograph-1-4-06.jpg"/>
          <p:cNvPicPr>
            <a:picLocks noChangeAspect="1"/>
          </p:cNvPicPr>
          <p:nvPr/>
        </p:nvPicPr>
        <p:blipFill>
          <a:blip r:embed="rId2" cstate="print">
            <a:lum contrast="-20000"/>
          </a:blip>
          <a:stretch>
            <a:fillRect/>
          </a:stretch>
        </p:blipFill>
        <p:spPr>
          <a:xfrm>
            <a:off x="7048500" y="3356992"/>
            <a:ext cx="2095500" cy="29908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re 1"/>
          <p:cNvSpPr>
            <a:spLocks noGrp="1"/>
          </p:cNvSpPr>
          <p:nvPr>
            <p:ph type="title"/>
          </p:nvPr>
        </p:nvSpPr>
        <p:spPr/>
        <p:txBody>
          <a:bodyPr/>
          <a:lstStyle/>
          <a:p>
            <a:r>
              <a:rPr lang="fr-BE" dirty="0" smtClean="0"/>
              <a:t>Biographie de l’écrivain :</a:t>
            </a:r>
            <a:endParaRPr lang="fr-BE" dirty="0"/>
          </a:p>
        </p:txBody>
      </p:sp>
      <p:sp>
        <p:nvSpPr>
          <p:cNvPr id="3" name="Espace réservé du contenu 2"/>
          <p:cNvSpPr>
            <a:spLocks noGrp="1"/>
          </p:cNvSpPr>
          <p:nvPr>
            <p:ph sz="quarter" idx="1"/>
          </p:nvPr>
        </p:nvSpPr>
        <p:spPr/>
        <p:txBody>
          <a:bodyPr/>
          <a:lstStyle/>
          <a:p>
            <a:pPr>
              <a:buNone/>
            </a:pPr>
            <a:r>
              <a:rPr lang="fr-BE" dirty="0" smtClean="0"/>
              <a:t>	Nicholas Sparks est né le 31 décembre 1965 à Omaha.</a:t>
            </a:r>
          </a:p>
          <a:p>
            <a:pPr>
              <a:buNone/>
            </a:pPr>
            <a:r>
              <a:rPr lang="fr-BE" dirty="0" smtClean="0"/>
              <a:t>	C’est un écrivain américain. En 1992,il déménage et cette même année là il écrit son premier roman. C’est en 1996 que son premier roman est publié et va gagner le prix best-seller (livre qui a obtenu un grand succès de librairie). En 1999, il déménage de nouveaux et va continuer à écrire ses romans dont un qui est inspirée de sa sœur décédée.</a:t>
            </a:r>
            <a:endParaRPr lang="fr-BE"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Contexte du Film :</a:t>
            </a:r>
            <a:endParaRPr lang="fr-BE" dirty="0"/>
          </a:p>
        </p:txBody>
      </p:sp>
      <p:sp>
        <p:nvSpPr>
          <p:cNvPr id="6" name="Espace réservé du texte 5"/>
          <p:cNvSpPr>
            <a:spLocks noGrp="1"/>
          </p:cNvSpPr>
          <p:nvPr>
            <p:ph type="body" idx="2"/>
          </p:nvPr>
        </p:nvSpPr>
        <p:spPr/>
        <p:txBody>
          <a:bodyPr>
            <a:normAutofit/>
          </a:bodyPr>
          <a:lstStyle/>
          <a:p>
            <a:r>
              <a:rPr lang="fr-BE" b="0" dirty="0" smtClean="0">
                <a:latin typeface="Andalus" pitchFamily="18" charset="-78"/>
                <a:cs typeface="Andalus" pitchFamily="18" charset="-78"/>
              </a:rPr>
              <a:t>The choice était d’abord un roman écrit par Nicholas Sparks. Dans ces romans, il ajoute toujours une touche d’amour ou de rencontre amoureuse. Cette œuvre a été réalisé le 24 septembre 2007 mais a été produit en film en 2016 par Ross Katz avec Benjamin Walker et Teresa Palmer. Ce n’est pas la première adaptation cinématographique de ces romans      </a:t>
            </a:r>
            <a:endParaRPr lang="fr-BE" b="0" dirty="0">
              <a:latin typeface="Andalus" pitchFamily="18" charset="-78"/>
              <a:cs typeface="Andalus" pitchFamily="18" charset="-78"/>
            </a:endParaRPr>
          </a:p>
        </p:txBody>
      </p:sp>
      <p:pic>
        <p:nvPicPr>
          <p:cNvPr id="4" name="Espace réservé du contenu 3" descr="téléchargement.jpg"/>
          <p:cNvPicPr>
            <a:picLocks noGrp="1" noChangeAspect="1"/>
          </p:cNvPicPr>
          <p:nvPr>
            <p:ph sz="quarter" idx="1"/>
          </p:nvPr>
        </p:nvPicPr>
        <p:blipFill>
          <a:blip r:embed="rId2" cstate="print"/>
          <a:stretch>
            <a:fillRect/>
          </a:stretch>
        </p:blipFill>
        <p:spPr>
          <a:xfrm>
            <a:off x="4572000" y="1556792"/>
            <a:ext cx="2529036" cy="3752320"/>
          </a:xfr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Résumé du film :</a:t>
            </a:r>
            <a:endParaRPr lang="fr-BE" dirty="0"/>
          </a:p>
        </p:txBody>
      </p:sp>
      <p:sp>
        <p:nvSpPr>
          <p:cNvPr id="3" name="Espace réservé du contenu 2"/>
          <p:cNvSpPr>
            <a:spLocks noGrp="1"/>
          </p:cNvSpPr>
          <p:nvPr>
            <p:ph sz="quarter" idx="1"/>
          </p:nvPr>
        </p:nvSpPr>
        <p:spPr/>
        <p:txBody>
          <a:bodyPr/>
          <a:lstStyle/>
          <a:p>
            <a:pPr>
              <a:buNone/>
            </a:pPr>
            <a:r>
              <a:rPr lang="fr-BE" dirty="0" smtClean="0"/>
              <a:t>	Ce film raconte l’histoire de Travis Shaw et Gabby Holland. D’abord, simples voisins dans une petite ville côtière, jusqu’au jour où leur relation va prendre une direction qui va les surprendre. Dans le décor champêtre de la Caroline du Nord si chère au populaire auteur Nicholas Sparks, ils vont vivre leur histoire d’amour en traversant des épreuves et des péripéties </a:t>
            </a:r>
            <a:endParaRPr lang="fr-BE" dirty="0"/>
          </a:p>
        </p:txBody>
      </p:sp>
      <p:pic>
        <p:nvPicPr>
          <p:cNvPr id="4" name="Image 3" descr="images.jpg"/>
          <p:cNvPicPr>
            <a:picLocks noChangeAspect="1"/>
          </p:cNvPicPr>
          <p:nvPr/>
        </p:nvPicPr>
        <p:blipFill>
          <a:blip r:embed="rId2" cstate="print"/>
          <a:stretch>
            <a:fillRect/>
          </a:stretch>
        </p:blipFill>
        <p:spPr>
          <a:xfrm>
            <a:off x="5652120" y="4509120"/>
            <a:ext cx="2847975" cy="1600200"/>
          </a:xfrm>
          <a:prstGeom prst="rect">
            <a:avLst/>
          </a:prstGeom>
        </p:spPr>
      </p:pic>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332656"/>
            <a:ext cx="9886872" cy="536104"/>
          </a:xfrm>
        </p:spPr>
        <p:txBody>
          <a:bodyPr>
            <a:normAutofit/>
          </a:bodyPr>
          <a:lstStyle/>
          <a:p>
            <a:r>
              <a:rPr lang="fr-BE" sz="2000" dirty="0" smtClean="0"/>
              <a:t>Extraits de films et couverture de livre de The Choice :</a:t>
            </a:r>
            <a:endParaRPr lang="fr-BE" sz="2000" dirty="0"/>
          </a:p>
        </p:txBody>
      </p:sp>
      <p:sp>
        <p:nvSpPr>
          <p:cNvPr id="3" name="Espace réservé du contenu 2"/>
          <p:cNvSpPr>
            <a:spLocks noGrp="1"/>
          </p:cNvSpPr>
          <p:nvPr>
            <p:ph sz="quarter" idx="1"/>
          </p:nvPr>
        </p:nvSpPr>
        <p:spPr/>
        <p:txBody>
          <a:bodyPr/>
          <a:lstStyle/>
          <a:p>
            <a:r>
              <a:rPr lang="fr-BE" dirty="0" smtClean="0"/>
              <a:t>The Choice:</a:t>
            </a:r>
          </a:p>
          <a:p>
            <a:pPr>
              <a:buNone/>
            </a:pPr>
            <a:r>
              <a:rPr lang="fr-BE" dirty="0" smtClean="0"/>
              <a:t>Film -&gt; </a:t>
            </a:r>
            <a:r>
              <a:rPr lang="en-US" u="sng" dirty="0" smtClean="0">
                <a:hlinkClick r:id="rId2"/>
              </a:rPr>
              <a:t>The Choice (2016 Movie - Nicholas Sparks) Official Trailer ...</a:t>
            </a:r>
          </a:p>
          <a:p>
            <a:pPr>
              <a:buNone/>
            </a:pPr>
            <a:endParaRPr lang="fr-BE" dirty="0" smtClean="0"/>
          </a:p>
          <a:p>
            <a:pPr>
              <a:buNone/>
            </a:pPr>
            <a:r>
              <a:rPr lang="fr-BE" dirty="0" smtClean="0"/>
              <a:t>Livre -&gt; </a:t>
            </a:r>
            <a:endParaRPr lang="fr-BE" dirty="0"/>
          </a:p>
        </p:txBody>
      </p:sp>
      <p:pic>
        <p:nvPicPr>
          <p:cNvPr id="4" name="Image 3" descr="51AySE2hOiL._AC_SY580_.jpg"/>
          <p:cNvPicPr>
            <a:picLocks noChangeAspect="1"/>
          </p:cNvPicPr>
          <p:nvPr/>
        </p:nvPicPr>
        <p:blipFill>
          <a:blip r:embed="rId3" cstate="print"/>
          <a:stretch>
            <a:fillRect/>
          </a:stretch>
        </p:blipFill>
        <p:spPr>
          <a:xfrm>
            <a:off x="2483768" y="3212976"/>
            <a:ext cx="1845523" cy="28132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Thématiques :</a:t>
            </a:r>
            <a:endParaRPr lang="fr-BE" dirty="0"/>
          </a:p>
        </p:txBody>
      </p:sp>
      <p:sp>
        <p:nvSpPr>
          <p:cNvPr id="5" name="Espace réservé du texte 4"/>
          <p:cNvSpPr>
            <a:spLocks noGrp="1"/>
          </p:cNvSpPr>
          <p:nvPr>
            <p:ph type="body" idx="2"/>
          </p:nvPr>
        </p:nvSpPr>
        <p:spPr/>
        <p:txBody>
          <a:bodyPr/>
          <a:lstStyle/>
          <a:p>
            <a:r>
              <a:rPr lang="fr-BE" dirty="0" smtClean="0"/>
              <a:t>L’amour </a:t>
            </a:r>
          </a:p>
          <a:p>
            <a:r>
              <a:rPr lang="fr-BE" dirty="0" smtClean="0"/>
              <a:t>Amitié</a:t>
            </a:r>
          </a:p>
          <a:p>
            <a:r>
              <a:rPr lang="fr-BE" dirty="0" smtClean="0"/>
              <a:t>Maladie</a:t>
            </a:r>
          </a:p>
          <a:p>
            <a:r>
              <a:rPr lang="fr-BE" dirty="0" smtClean="0"/>
              <a:t>Adaptation au cinéma</a:t>
            </a:r>
          </a:p>
          <a:p>
            <a:r>
              <a:rPr lang="fr-BE" dirty="0" smtClean="0"/>
              <a:t>Famille </a:t>
            </a:r>
          </a:p>
        </p:txBody>
      </p:sp>
      <p:pic>
        <p:nvPicPr>
          <p:cNvPr id="2050" name="Picture 2" descr="C:\Users\Michael\AppData\Local\Microsoft\Windows\INetCache\IE\NIZI2E8T\heart-1137258_960_720[1].jpg"/>
          <p:cNvPicPr>
            <a:picLocks noGrp="1" noChangeAspect="1" noChangeArrowheads="1"/>
          </p:cNvPicPr>
          <p:nvPr>
            <p:ph sz="quarter" idx="1"/>
          </p:nvPr>
        </p:nvPicPr>
        <p:blipFill>
          <a:blip r:embed="rId2" cstate="print"/>
          <a:srcRect/>
          <a:stretch>
            <a:fillRect/>
          </a:stretch>
        </p:blipFill>
        <p:spPr bwMode="auto">
          <a:xfrm>
            <a:off x="3347864" y="980728"/>
            <a:ext cx="2323688" cy="1583012"/>
          </a:xfrm>
          <a:prstGeom prst="rect">
            <a:avLst/>
          </a:prstGeom>
          <a:noFill/>
        </p:spPr>
      </p:pic>
      <p:pic>
        <p:nvPicPr>
          <p:cNvPr id="2052" name="Picture 4" descr="C:\Users\Michael\AppData\Local\Microsoft\Windows\INetCache\IE\LUY8EXAL\amis-amitie-amour-amusement-1066801[1].jpg"/>
          <p:cNvPicPr>
            <a:picLocks noChangeAspect="1" noChangeArrowheads="1"/>
          </p:cNvPicPr>
          <p:nvPr/>
        </p:nvPicPr>
        <p:blipFill>
          <a:blip r:embed="rId3" cstate="print"/>
          <a:srcRect/>
          <a:stretch>
            <a:fillRect/>
          </a:stretch>
        </p:blipFill>
        <p:spPr bwMode="auto">
          <a:xfrm>
            <a:off x="6012160" y="908720"/>
            <a:ext cx="2520280" cy="1680187"/>
          </a:xfrm>
          <a:prstGeom prst="rect">
            <a:avLst/>
          </a:prstGeom>
          <a:noFill/>
        </p:spPr>
      </p:pic>
      <p:pic>
        <p:nvPicPr>
          <p:cNvPr id="2053" name="Picture 5" descr="C:\Users\Michael\AppData\Local\Microsoft\Windows\INetCache\IE\NIZI2E8T\germ-41367_1280[1].png"/>
          <p:cNvPicPr>
            <a:picLocks noChangeAspect="1" noChangeArrowheads="1"/>
          </p:cNvPicPr>
          <p:nvPr/>
        </p:nvPicPr>
        <p:blipFill>
          <a:blip r:embed="rId4" cstate="print"/>
          <a:srcRect/>
          <a:stretch>
            <a:fillRect/>
          </a:stretch>
        </p:blipFill>
        <p:spPr bwMode="auto">
          <a:xfrm>
            <a:off x="3347865" y="2780928"/>
            <a:ext cx="1944216" cy="1889535"/>
          </a:xfrm>
          <a:prstGeom prst="rect">
            <a:avLst/>
          </a:prstGeom>
          <a:noFill/>
        </p:spPr>
      </p:pic>
      <p:pic>
        <p:nvPicPr>
          <p:cNvPr id="2054" name="Picture 6" descr="C:\Users\Michael\AppData\Local\Microsoft\Windows\INetCache\IE\LUY8EXAL\Piccadilly_Cinema_screen,_Perth[1].jpg"/>
          <p:cNvPicPr>
            <a:picLocks noChangeAspect="1" noChangeArrowheads="1"/>
          </p:cNvPicPr>
          <p:nvPr/>
        </p:nvPicPr>
        <p:blipFill>
          <a:blip r:embed="rId5" cstate="print"/>
          <a:srcRect/>
          <a:stretch>
            <a:fillRect/>
          </a:stretch>
        </p:blipFill>
        <p:spPr bwMode="auto">
          <a:xfrm>
            <a:off x="6012160" y="2780928"/>
            <a:ext cx="2448272" cy="1631783"/>
          </a:xfrm>
          <a:prstGeom prst="rect">
            <a:avLst/>
          </a:prstGeom>
          <a:noFill/>
        </p:spPr>
      </p:pic>
      <p:pic>
        <p:nvPicPr>
          <p:cNvPr id="2055" name="Picture 7" descr="C:\Users\Michael\AppData\Local\Microsoft\Windows\INetCache\IE\ETP6E8FE\Famille[1].jpg"/>
          <p:cNvPicPr>
            <a:picLocks noChangeAspect="1" noChangeArrowheads="1"/>
          </p:cNvPicPr>
          <p:nvPr/>
        </p:nvPicPr>
        <p:blipFill>
          <a:blip r:embed="rId6" cstate="print"/>
          <a:srcRect/>
          <a:stretch>
            <a:fillRect/>
          </a:stretch>
        </p:blipFill>
        <p:spPr bwMode="auto">
          <a:xfrm>
            <a:off x="5436096" y="4653136"/>
            <a:ext cx="2520280" cy="1405192"/>
          </a:xfrm>
          <a:prstGeom prst="rect">
            <a:avLst/>
          </a:prstGeom>
          <a:noFill/>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500"/>
                                        <p:tgtEl>
                                          <p:spTgt spid="5">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5000" r="-25000"/>
          </a:stretch>
        </a:blipFill>
        <a:effectLst/>
      </p:bgPr>
    </p:bg>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BE" dirty="0" smtClean="0"/>
              <a:t>Partie Argumentative :</a:t>
            </a:r>
            <a:endParaRPr lang="fr-BE"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Contexte de cette œuvre et argumentation</a:t>
            </a:r>
            <a:endParaRPr lang="fr-BE" dirty="0"/>
          </a:p>
        </p:txBody>
      </p:sp>
      <p:sp>
        <p:nvSpPr>
          <p:cNvPr id="3" name="Espace réservé du texte 2"/>
          <p:cNvSpPr>
            <a:spLocks noGrp="1"/>
          </p:cNvSpPr>
          <p:nvPr>
            <p:ph type="body" idx="2"/>
          </p:nvPr>
        </p:nvSpPr>
        <p:spPr/>
        <p:txBody>
          <a:bodyPr/>
          <a:lstStyle/>
          <a:p>
            <a:r>
              <a:rPr lang="fr-BE" dirty="0" smtClean="0"/>
              <a:t>    </a:t>
            </a:r>
            <a:endParaRPr lang="fr-BE" dirty="0"/>
          </a:p>
        </p:txBody>
      </p:sp>
      <p:sp>
        <p:nvSpPr>
          <p:cNvPr id="4" name="Espace réservé du contenu 3"/>
          <p:cNvSpPr>
            <a:spLocks noGrp="1"/>
          </p:cNvSpPr>
          <p:nvPr>
            <p:ph sz="quarter" idx="1"/>
          </p:nvPr>
        </p:nvSpPr>
        <p:spPr/>
        <p:txBody>
          <a:bodyPr>
            <a:normAutofit/>
          </a:bodyPr>
          <a:lstStyle/>
          <a:p>
            <a:pPr>
              <a:buNone/>
            </a:pPr>
            <a:r>
              <a:rPr lang="fr-BE" sz="1200" dirty="0" smtClean="0"/>
              <a:t>	J’ai été amené à regarder ce film dans le cadre du cours de français à l’occasion d’une œuvre culturelle. </a:t>
            </a:r>
          </a:p>
          <a:p>
            <a:pPr>
              <a:buNone/>
            </a:pPr>
            <a:endParaRPr lang="fr-BE" sz="1200" dirty="0" smtClean="0"/>
          </a:p>
          <a:p>
            <a:pPr>
              <a:buNone/>
            </a:pPr>
            <a:r>
              <a:rPr lang="fr-BE" sz="1200" dirty="0" smtClean="0"/>
              <a:t>	Mon avis est que j’ai bien aimé ce film car :</a:t>
            </a:r>
          </a:p>
          <a:p>
            <a:endParaRPr lang="fr-BE" sz="1200" dirty="0" smtClean="0"/>
          </a:p>
          <a:p>
            <a:endParaRPr lang="fr-BE" sz="1200" dirty="0" smtClean="0"/>
          </a:p>
          <a:p>
            <a:pPr>
              <a:buNone/>
            </a:pPr>
            <a:r>
              <a:rPr lang="fr-BE" sz="1200" dirty="0" smtClean="0"/>
              <a:t>		Premièrement, je trouve ce genre de film vraiment touchant car il y a quelque chose qui me donne des frissons. Par exemple, dans ce film j’ai ressentis l’amour qu’avait Travis pour Gabby. Et cela m’a fait beaucoup pensé à moi  avec ma copine donc je me suis vu dans leur histoire . </a:t>
            </a:r>
          </a:p>
          <a:p>
            <a:pPr>
              <a:buNone/>
            </a:pPr>
            <a:endParaRPr lang="fr-BE" sz="1200" dirty="0" smtClean="0"/>
          </a:p>
          <a:p>
            <a:pPr>
              <a:buNone/>
            </a:pPr>
            <a:r>
              <a:rPr lang="fr-BE" sz="1200" dirty="0" smtClean="0"/>
              <a:t>		Deuxièmement, grâce à ce film je suis complètement sorti de ma zone de confort avec ce style totalement différent du miens. Je suis plus un garçon qui aime bien les films d’action ou des films d’horreur mais les films de romance ne sont pas du tout mon genre de base. Mais, ce film m’a fait changé d’avis car je me suis sentis émerveiller par ce film pendant presque 2h.  Ce matin , en me levant j’ai regardé ce film vers 5h du matin et c’est passé tellement vite car  j’étais plongé dedans.</a:t>
            </a:r>
          </a:p>
          <a:p>
            <a:pPr>
              <a:buNone/>
            </a:pPr>
            <a:endParaRPr lang="fr-BE" sz="1200" dirty="0" smtClean="0"/>
          </a:p>
          <a:p>
            <a:pPr>
              <a:buNone/>
            </a:pPr>
            <a:r>
              <a:rPr lang="fr-BE" sz="1200" dirty="0" smtClean="0"/>
              <a:t>		Troisièmement ,  j’ai vraiment apprécié l’adaptation du roman en livre car cela m’a donné envie de lire le livre. C’est la première fois que je regardais ce genre de film et  j’ai plutôt bien aimé donc je pense que j’en regarderais plus souvent.</a:t>
            </a:r>
            <a:endParaRPr lang="fr-BE" sz="1200" dirty="0"/>
          </a:p>
        </p:txBody>
      </p:sp>
      <p:pic>
        <p:nvPicPr>
          <p:cNvPr id="6146" name="Picture 2" descr="C:\Users\Michael\AppData\Local\Microsoft\Windows\INetCache\IE\LUY8EXAL\220_F_45073662_baGqN5EGU64Nyzoc109scF6zDbSAHfdi[1].jpg"/>
          <p:cNvPicPr>
            <a:picLocks noChangeAspect="1" noChangeArrowheads="1"/>
          </p:cNvPicPr>
          <p:nvPr/>
        </p:nvPicPr>
        <p:blipFill>
          <a:blip r:embed="rId2" cstate="print"/>
          <a:srcRect/>
          <a:stretch>
            <a:fillRect/>
          </a:stretch>
        </p:blipFill>
        <p:spPr bwMode="auto">
          <a:xfrm>
            <a:off x="7020272" y="5229200"/>
            <a:ext cx="1440160" cy="962289"/>
          </a:xfrm>
          <a:prstGeom prst="rect">
            <a:avLst/>
          </a:prstGeom>
          <a:noFill/>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heel(1)">
                                      <p:cBhvr>
                                        <p:cTn id="12" dur="20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heel(1)">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heel(1)">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heel(1)">
                                      <p:cBhvr>
                                        <p:cTn id="27" dur="20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wheel(1)">
                                      <p:cBhvr>
                                        <p:cTn id="32" dur="20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146"/>
                                        </p:tgtEl>
                                        <p:attrNameLst>
                                          <p:attrName>style.visibility</p:attrName>
                                        </p:attrNameLst>
                                      </p:cBhvr>
                                      <p:to>
                                        <p:strVal val="visible"/>
                                      </p:to>
                                    </p:set>
                                    <p:animEffect transition="in" filter="barn(inVertical)">
                                      <p:cBhvr>
                                        <p:cTn id="3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344</TotalTime>
  <Words>136</Words>
  <Application>Microsoft Office PowerPoint</Application>
  <PresentationFormat>Affichage à l'écran (4:3)</PresentationFormat>
  <Paragraphs>36</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Andalus</vt:lpstr>
      <vt:lpstr>Georgia</vt:lpstr>
      <vt:lpstr>Wingdings</vt:lpstr>
      <vt:lpstr>Wingdings 2</vt:lpstr>
      <vt:lpstr>Civil</vt:lpstr>
      <vt:lpstr>The Choice </vt:lpstr>
      <vt:lpstr>Partie Informative :</vt:lpstr>
      <vt:lpstr>Biographie de l’écrivain :</vt:lpstr>
      <vt:lpstr>Contexte du Film :</vt:lpstr>
      <vt:lpstr>Résumé du film :</vt:lpstr>
      <vt:lpstr>Extraits de films et couverture de livre de The Choice :</vt:lpstr>
      <vt:lpstr>Thématiques :</vt:lpstr>
      <vt:lpstr>Partie Argumentative :</vt:lpstr>
      <vt:lpstr>Contexte de cette œuvre et argumentation</vt:lpstr>
      <vt:lpstr>Prise de Position sur cette œuvre :</vt:lpstr>
      <vt:lpstr>Présentation PowerPoint</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Choice</dc:title>
  <dc:creator>Michael</dc:creator>
  <cp:lastModifiedBy>FONNAT</cp:lastModifiedBy>
  <cp:revision>37</cp:revision>
  <dcterms:created xsi:type="dcterms:W3CDTF">2023-11-08T12:44:32Z</dcterms:created>
  <dcterms:modified xsi:type="dcterms:W3CDTF">2023-11-09T09:18:33Z</dcterms:modified>
</cp:coreProperties>
</file>