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F986F-70FD-D84E-0F0B-695F72BDF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F81BC-1E8A-CFA3-A5E8-71A82D471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DD668-C8B1-9EDC-C07B-AAA9C606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078D1-332C-F5C8-E4C6-FD80F431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A464D-DD32-BFCE-1E04-A1123C1E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82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A1980-A8C2-C9C1-96FC-2734EA22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BCF1D3-6546-0BFC-CD4E-3C1C49C87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F91B2F-4F51-54BD-6D97-C1F90A68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13CA8-CBAE-4BDA-7775-957CFF41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47E70B-DB11-537F-E46A-C3AA73AA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9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5B782C-6126-F9E3-9E8D-73B413B1A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87C2E9-EED5-9210-A148-AEC06C3E9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8DACF-DE44-F7A1-6D31-C6168E15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2565B-40EA-C859-1050-9F682142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8FD8C-DBB5-0694-9DFE-FC009CD7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17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F17B7-1B0E-0FF5-A6F2-272C3493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A919E-176B-CD7B-184F-777B9F7D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AAD42-381F-A7A0-B380-34166243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7C1C8-5C9D-14F1-CD69-DDF7AFCA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AA02EA-DA36-F741-D586-4AB632AA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89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B3BE6-1C8C-3843-7E17-A258C050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27D503-14A4-DA45-525C-45592926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A5618E-E40B-2A26-70CA-A6C13F57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FA5CF-48AB-C6E4-06E8-198784E0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25023-364A-03D6-6297-9107DB09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2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8E149-2D78-FCD3-C467-7366D8CD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11B55-C597-F511-EAC5-AC775E4F2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B5F49C-AF8C-C31C-F655-60CCBDAB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B56E84-F724-C5C4-45EC-DED2D421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5D720F-7B8E-C9BD-F2E1-9AAA6D61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53D29F-26C0-ECDA-0494-1021755A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9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E85D2-8FDF-27D0-8E9B-CDF44E00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AB4BDF-23F4-45E1-5B8F-A014A4146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D4C11D-F7CB-4330-83A9-541A3AE0D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415028-181E-A362-2032-0E88E335B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F0194F-31A6-5DD7-901D-83531BF35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DA0193-0678-EFBB-6202-7758B401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787436-FA4E-EC51-FADE-E297D0E5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D87A9C-A052-8879-F8E5-F5FDF2E5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7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F4E2B-8823-8B8C-8FAB-C5DB6682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2EF615-C8E5-1CB5-2328-B24D4C93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0371E6-4E49-F27E-18DB-C6D3CB2B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06A2EF-B122-8CAA-88C6-C04BA58D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62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EE63E9-0FB5-5C10-B3FA-9DA22641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9BC5BB-E6E4-D78C-5C4D-8CE67627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6F4CE9-775E-39C9-5CDE-C3E512AA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95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078F-A6F2-918F-20FF-0A0EFB43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E5544-4339-6503-DF4E-EF51806BB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6A091-6707-BD28-338C-8E47E317B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09618-D2EB-4D21-7821-0D27049A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DA5CA-10D6-0DC5-5BCC-40EBE31C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91F731-EC14-44FF-F213-86C91EDD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7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AD357-EF53-2B19-6A3B-32820924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9D2802-10AC-CE24-85EE-A03100EF0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7139E3-BB74-696F-B512-595532660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94D9D-C9EE-B661-83D2-6B7FB912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265836-344D-C053-F7D1-B1C78012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B5D12E-545B-653C-1EF3-B97623BD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7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92B878-3A71-6B37-9387-E59C8E6E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1A611-F246-F7A0-FCFB-75C9CAF0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FF8D8-B416-794D-CE2C-DBD16382D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E519-AC7C-4170-AD24-1E89FF0E248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7899C-76BC-3142-0014-0E471900F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E9CA46-AC88-89EB-4DC1-0FE3BC5AB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7634-8302-4C88-8C33-9BFCB9C2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0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11BE5C9-57CD-AA37-B7A3-217F0A2EF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056" b="68611" l="38011" r="65736">
                        <a14:foregroundMark x1="42098" y1="62222" x2="39237" y2="54444"/>
                        <a14:foregroundMark x1="39237" y1="54444" x2="38760" y2="62639"/>
                        <a14:foregroundMark x1="38760" y1="62639" x2="40327" y2="65972"/>
                        <a14:foregroundMark x1="38011" y1="61250" x2="38079" y2="56111"/>
                        <a14:foregroundMark x1="63556" y1="60000" x2="64033" y2="68194"/>
                        <a14:foregroundMark x1="64033" y1="68194" x2="65599" y2="60139"/>
                        <a14:foregroundMark x1="65599" y1="60139" x2="63420" y2="53056"/>
                        <a14:foregroundMark x1="63420" y1="53056" x2="61512" y2="60556"/>
                        <a14:foregroundMark x1="61512" y1="60556" x2="61785" y2="63333"/>
                        <a14:foregroundMark x1="64305" y1="66667" x2="64578" y2="57500"/>
                        <a14:foregroundMark x1="65736" y1="65278" x2="65668" y2="63472"/>
                        <a14:foregroundMark x1="63351" y1="68333" x2="62398" y2="68194"/>
                        <a14:foregroundMark x1="63283" y1="68472" x2="63692" y2="68611"/>
                        <a14:foregroundMark x1="62398" y1="68333" x2="63215" y2="68333"/>
                        <a14:foregroundMark x1="41076" y1="55139" x2="40872" y2="56250"/>
                        <a14:backgroundMark x1="45436" y1="62222" x2="46049" y2="6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75" t="51354" r="56736" b="30248"/>
          <a:stretch/>
        </p:blipFill>
        <p:spPr>
          <a:xfrm>
            <a:off x="3842795" y="606860"/>
            <a:ext cx="4240391" cy="598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11BE5C9-57CD-AA37-B7A3-217F0A2EF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056" b="68611" l="38011" r="65736">
                        <a14:foregroundMark x1="42098" y1="62222" x2="39237" y2="54444"/>
                        <a14:foregroundMark x1="39237" y1="54444" x2="38760" y2="62639"/>
                        <a14:foregroundMark x1="38760" y1="62639" x2="40327" y2="65972"/>
                        <a14:foregroundMark x1="38011" y1="61250" x2="38079" y2="56111"/>
                        <a14:foregroundMark x1="63556" y1="60000" x2="64033" y2="68194"/>
                        <a14:foregroundMark x1="64033" y1="68194" x2="65599" y2="60139"/>
                        <a14:foregroundMark x1="65599" y1="60139" x2="63420" y2="53056"/>
                        <a14:foregroundMark x1="63420" y1="53056" x2="61512" y2="60556"/>
                        <a14:foregroundMark x1="61512" y1="60556" x2="61785" y2="63333"/>
                        <a14:foregroundMark x1="64305" y1="66667" x2="64578" y2="57500"/>
                        <a14:foregroundMark x1="65736" y1="65278" x2="65668" y2="63472"/>
                        <a14:foregroundMark x1="63351" y1="68333" x2="62398" y2="68194"/>
                        <a14:foregroundMark x1="63283" y1="68472" x2="63692" y2="68611"/>
                        <a14:foregroundMark x1="62398" y1="68333" x2="63215" y2="68333"/>
                        <a14:foregroundMark x1="41076" y1="55139" x2="40872" y2="56250"/>
                        <a14:backgroundMark x1="45436" y1="62222" x2="46049" y2="6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557" t="51354" r="33906" b="30248"/>
          <a:stretch/>
        </p:blipFill>
        <p:spPr>
          <a:xfrm>
            <a:off x="4550828" y="1089841"/>
            <a:ext cx="3090343" cy="50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80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Natã Gabriel Arruda Correia Oliveira</dc:creator>
  <cp:lastModifiedBy>Natã Gabriel Arruda Correia Oliveira</cp:lastModifiedBy>
  <cp:revision>1</cp:revision>
  <dcterms:created xsi:type="dcterms:W3CDTF">2022-05-25T13:09:44Z</dcterms:created>
  <dcterms:modified xsi:type="dcterms:W3CDTF">2022-05-25T13:14:34Z</dcterms:modified>
</cp:coreProperties>
</file>