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317" r:id="rId5"/>
    <p:sldId id="309" r:id="rId6"/>
    <p:sldId id="263" r:id="rId7"/>
    <p:sldId id="310" r:id="rId8"/>
    <p:sldId id="311" r:id="rId9"/>
    <p:sldId id="30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5405" autoAdjust="0"/>
  </p:normalViewPr>
  <p:slideViewPr>
    <p:cSldViewPr snapToGrid="0">
      <p:cViewPr varScale="1">
        <p:scale>
          <a:sx n="92" d="100"/>
          <a:sy n="92" d="100"/>
        </p:scale>
        <p:origin x="295" y="50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8/3/2025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8/2/2025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33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281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893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/>
          <a:p>
            <a:r>
              <a:rPr lang="en-US" dirty="0" err="1"/>
              <a:t>Veeve</a:t>
            </a:r>
            <a:r>
              <a:rPr lang="en-US" dirty="0"/>
              <a:t>: Candidate Case Study</a:t>
            </a: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3618"/>
            <a:ext cx="7534656" cy="914400"/>
          </a:xfrm>
        </p:spPr>
        <p:txBody>
          <a:bodyPr/>
          <a:lstStyle/>
          <a:p>
            <a:r>
              <a:rPr lang="en-US" sz="3200" dirty="0"/>
              <a:t>Current system components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/>
          <a:p>
            <a:r>
              <a:rPr lang="en-US" dirty="0"/>
              <a:t>AWS Amplify application for FE of web application</a:t>
            </a:r>
          </a:p>
          <a:p>
            <a:r>
              <a:rPr lang="en-US" dirty="0"/>
              <a:t>AWS Lambda to process requests to </a:t>
            </a:r>
            <a:r>
              <a:rPr lang="en-US" dirty="0" err="1"/>
              <a:t>Veeve</a:t>
            </a:r>
            <a:r>
              <a:rPr lang="en-US" dirty="0"/>
              <a:t> Vault</a:t>
            </a:r>
          </a:p>
          <a:p>
            <a:r>
              <a:rPr lang="en-US" dirty="0" err="1"/>
              <a:t>Veeve</a:t>
            </a:r>
            <a:r>
              <a:rPr lang="en-US" dirty="0"/>
              <a:t> Vault Custom Web API</a:t>
            </a:r>
          </a:p>
          <a:p>
            <a:r>
              <a:rPr lang="en-US" dirty="0" err="1"/>
              <a:t>Veeve</a:t>
            </a:r>
            <a:r>
              <a:rPr lang="en-US" dirty="0"/>
              <a:t> Vault triggers to update Picklist values and send Notifications about received request</a:t>
            </a:r>
          </a:p>
          <a:p>
            <a:r>
              <a:rPr lang="en-US" dirty="0" err="1"/>
              <a:t>Veeve</a:t>
            </a:r>
            <a:r>
              <a:rPr lang="en-US" dirty="0"/>
              <a:t> Vault Notifications </a:t>
            </a:r>
          </a:p>
          <a:p>
            <a:r>
              <a:rPr lang="en-US" dirty="0" err="1"/>
              <a:t>Veeve</a:t>
            </a:r>
            <a:r>
              <a:rPr lang="en-US" dirty="0"/>
              <a:t> Vault Reporting and Dashboard to track effectiveness of the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2A3D95EF-8A67-7F71-37EF-9EB02511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>
            <a:normAutofit/>
          </a:bodyPr>
          <a:lstStyle/>
          <a:p>
            <a:r>
              <a:rPr lang="en-US" dirty="0"/>
              <a:t>Current System Diagram 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193F025B-7BF2-57B7-0D61-01C6887BD0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pPr>
              <a:spcAft>
                <a:spcPts val="600"/>
              </a:spcAft>
            </a:pPr>
            <a:fld id="{58FB4751-880F-D840-AAA9-3A15815CC996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C1529A1-1DF8-A40F-1D8D-EA289B05E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855" y="2036459"/>
            <a:ext cx="8582705" cy="408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4A3718F-D67C-255A-4B64-BA379609FCD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7967749" cy="4020866"/>
          </a:xfrm>
        </p:spPr>
        <p:txBody>
          <a:bodyPr/>
          <a:lstStyle/>
          <a:p>
            <a:r>
              <a:rPr lang="en-US" dirty="0"/>
              <a:t>To accommodate potential new features (such as process continuity and data retractability), as well as utilization growth, following system upgrades are proposed</a:t>
            </a:r>
          </a:p>
          <a:p>
            <a:pPr lvl="1"/>
            <a:r>
              <a:rPr lang="en-US" dirty="0"/>
              <a:t>Dynamo DB</a:t>
            </a:r>
          </a:p>
          <a:p>
            <a:pPr lvl="1"/>
            <a:r>
              <a:rPr lang="en-US" dirty="0"/>
              <a:t>Amazon Simple Queue Service (Amazon SQS) queue.</a:t>
            </a:r>
          </a:p>
          <a:p>
            <a:pPr lvl="1"/>
            <a:r>
              <a:rPr lang="en-US" dirty="0" err="1"/>
              <a:t>Veeve</a:t>
            </a:r>
            <a:r>
              <a:rPr lang="en-US" dirty="0"/>
              <a:t> Vault Spark messaging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5BAC3D-60A1-816B-5C79-2E8B6D980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FAB258B-6A05-B607-8FEA-CDABFDDB5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enhancements</a:t>
            </a:r>
          </a:p>
        </p:txBody>
      </p:sp>
    </p:spTree>
    <p:extLst>
      <p:ext uri="{BB962C8B-B14F-4D97-AF65-F5344CB8AC3E}">
        <p14:creationId xmlns:p14="http://schemas.microsoft.com/office/powerpoint/2010/main" val="4230106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A49C0DA-C8AE-5ECC-149A-D60ECFF8C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364" y="457200"/>
            <a:ext cx="10360152" cy="914400"/>
          </a:xfrm>
        </p:spPr>
        <p:txBody>
          <a:bodyPr/>
          <a:lstStyle/>
          <a:p>
            <a:r>
              <a:rPr lang="en-US" sz="3200" dirty="0"/>
              <a:t>Future Enhancements System Diagram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12FDC-7484-2B3B-E496-144348256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E62D35-B9D2-7857-68E8-4E46677A9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216" y="1463179"/>
            <a:ext cx="7390326" cy="491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348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6DCC38C-603B-CCD0-2914-0BBCD4F4F74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/>
          <a:lstStyle/>
          <a:p>
            <a:r>
              <a:rPr lang="en-US" dirty="0"/>
              <a:t>Natalya SNIFF</a:t>
            </a:r>
          </a:p>
          <a:p>
            <a:r>
              <a:rPr lang="en-US" dirty="0"/>
              <a:t>678-986-9046</a:t>
            </a:r>
          </a:p>
          <a:p>
            <a:pPr lvl="1"/>
            <a:r>
              <a:rPr lang="en-US" dirty="0"/>
              <a:t>natalyasniff@gmail.com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{C60B0B4F-3310-45ED-BB64-5CEE9B6DC020}tf11964407_win32</Template>
  <TotalTime>2392</TotalTime>
  <Words>126</Words>
  <Application>Microsoft Office PowerPoint</Application>
  <PresentationFormat>Widescreen</PresentationFormat>
  <Paragraphs>29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Courier New</vt:lpstr>
      <vt:lpstr>Gill Sans Nova Light</vt:lpstr>
      <vt:lpstr>Sagona Book</vt:lpstr>
      <vt:lpstr>Custom</vt:lpstr>
      <vt:lpstr>Veeve: Candidate Case Study</vt:lpstr>
      <vt:lpstr>Current system components</vt:lpstr>
      <vt:lpstr>Current System Diagram </vt:lpstr>
      <vt:lpstr>Proposed enhancements</vt:lpstr>
      <vt:lpstr>Future Enhancements System Diagram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Natalya Sniff</dc:creator>
  <cp:lastModifiedBy>Natalya Sniff</cp:lastModifiedBy>
  <cp:revision>4</cp:revision>
  <dcterms:created xsi:type="dcterms:W3CDTF">2025-07-31T22:48:58Z</dcterms:created>
  <dcterms:modified xsi:type="dcterms:W3CDTF">2025-08-04T16:34:41Z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