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22.12.2020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476672"/>
            <a:ext cx="3600401" cy="58212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879" y="6026418"/>
            <a:ext cx="791995" cy="7919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1" y="-243408"/>
            <a:ext cx="1448998" cy="173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кругленный прямоугольник 6"/>
          <p:cNvSpPr/>
          <p:nvPr/>
        </p:nvSpPr>
        <p:spPr>
          <a:xfrm>
            <a:off x="3837037" y="476672"/>
            <a:ext cx="5184576" cy="129614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     </a:t>
            </a:r>
            <a:r>
              <a:rPr lang="ru-RU" b="1" dirty="0" smtClean="0">
                <a:solidFill>
                  <a:schemeClr val="tx1"/>
                </a:solidFill>
                <a:hlinkClick r:id="rId5" action="ppaction://hlinksldjump"/>
              </a:rPr>
              <a:t>Библиографическое описание</a:t>
            </a:r>
            <a:endParaRPr lang="ru-RU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0" y="476672"/>
            <a:ext cx="3600401" cy="58212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3" name="Скругленный прямоугольник 2"/>
          <p:cNvSpPr/>
          <p:nvPr/>
        </p:nvSpPr>
        <p:spPr>
          <a:xfrm>
            <a:off x="3837037" y="476672"/>
            <a:ext cx="5184576" cy="129614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     </a:t>
            </a:r>
            <a:r>
              <a:rPr lang="ru-RU" b="1" dirty="0" smtClean="0">
                <a:solidFill>
                  <a:schemeClr val="tx1"/>
                </a:solidFill>
                <a:hlinkClick r:id="rId3" action="ppaction://hlinksldjump"/>
              </a:rPr>
              <a:t>Самарский, Михаил. </a:t>
            </a:r>
            <a:r>
              <a:rPr lang="ru-RU" i="1" dirty="0" err="1" smtClean="0">
                <a:solidFill>
                  <a:schemeClr val="tx1"/>
                </a:solidFill>
                <a:hlinkClick r:id="rId3" action="ppaction://hlinksldjump"/>
              </a:rPr>
              <a:t>Акуна</a:t>
            </a:r>
            <a:r>
              <a:rPr lang="ru-RU" i="1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ru-RU" i="1" dirty="0" err="1" smtClean="0">
                <a:solidFill>
                  <a:schemeClr val="tx1"/>
                </a:solidFill>
                <a:hlinkClick r:id="rId3" action="ppaction://hlinksldjump"/>
              </a:rPr>
              <a:t>матата</a:t>
            </a:r>
            <a:r>
              <a:rPr lang="ru-RU" i="1" dirty="0" smtClean="0">
                <a:solidFill>
                  <a:schemeClr val="tx1"/>
                </a:solidFill>
                <a:hlinkClick r:id="rId3" action="ppaction://hlinksldjump"/>
              </a:rPr>
              <a:t>, Занзибар! Африканские приключения кота Сократа: повесть / Михаил Самарский. – Москва: Издательство АСТ, 2020. – 352 с. – (Радуга для друга)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98265" y="2492896"/>
            <a:ext cx="50977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 </a:t>
            </a:r>
            <a:r>
              <a:rPr lang="ru-RU" dirty="0" smtClean="0"/>
              <a:t>    Мечтали ли </a:t>
            </a:r>
            <a:r>
              <a:rPr lang="ru-RU" dirty="0"/>
              <a:t>вы когда-нибудь побывать в Африке? Тогда отправляйтесь туда вместе с котом Сократом. После путешествия на МКС ему уже не страшны ни львы, ни гепарды, ни даже стадо </a:t>
            </a:r>
            <a:r>
              <a:rPr lang="ru-RU" dirty="0" smtClean="0"/>
              <a:t>слонов.</a:t>
            </a:r>
          </a:p>
          <a:p>
            <a:pPr algn="just"/>
            <a:r>
              <a:rPr lang="ru-RU" dirty="0" smtClean="0"/>
              <a:t>     Вы </a:t>
            </a:r>
            <a:r>
              <a:rPr lang="ru-RU" dirty="0"/>
              <a:t>побываете на жарком материке, в саванне в гостях у диких животных, повидаете огромных черепах и даже посетите дом самого Фредди </a:t>
            </a:r>
            <a:r>
              <a:rPr lang="ru-RU" dirty="0" smtClean="0"/>
              <a:t>Меркьюри </a:t>
            </a:r>
            <a:r>
              <a:rPr lang="ru-RU" dirty="0"/>
              <a:t>в Занзибаре. Скорее пакуйте </a:t>
            </a:r>
            <a:r>
              <a:rPr lang="ru-RU" dirty="0" smtClean="0"/>
              <a:t>чемоданы!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879" y="6026418"/>
            <a:ext cx="791995" cy="79199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1" y="-243408"/>
            <a:ext cx="1448998" cy="1739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4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109</Words>
  <Application>Microsoft Office PowerPoint</Application>
  <PresentationFormat>Экран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37</cp:revision>
  <dcterms:created xsi:type="dcterms:W3CDTF">2020-12-02T09:24:54Z</dcterms:created>
  <dcterms:modified xsi:type="dcterms:W3CDTF">2020-12-22T06:20:04Z</dcterms:modified>
</cp:coreProperties>
</file>