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9/29/2020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89212" y="1600200"/>
            <a:ext cx="8915399" cy="2262781"/>
          </a:xfrm>
        </p:spPr>
        <p:txBody>
          <a:bodyPr/>
          <a:lstStyle/>
          <a:p>
            <a:r>
              <a:rPr lang="es-CO" dirty="0" smtClean="0"/>
              <a:t>Ajustes </a:t>
            </a:r>
            <a:r>
              <a:rPr lang="es-CO" dirty="0" err="1" smtClean="0"/>
              <a:t>polinomiales</a:t>
            </a:r>
            <a:r>
              <a:rPr lang="es-CO" dirty="0" smtClean="0"/>
              <a:t/>
            </a:r>
            <a:br>
              <a:rPr lang="es-CO" dirty="0" smtClean="0"/>
            </a:br>
            <a:r>
              <a:rPr lang="es-CO" sz="4000" dirty="0"/>
              <a:t>C</a:t>
            </a:r>
            <a:r>
              <a:rPr lang="es-CO" sz="4000" dirty="0" smtClean="0"/>
              <a:t>omputación blanda</a:t>
            </a:r>
            <a:endParaRPr lang="es-CO" dirty="0"/>
          </a:p>
        </p:txBody>
      </p:sp>
      <p:sp>
        <p:nvSpPr>
          <p:cNvPr id="3" name="Subtítulo 2"/>
          <p:cNvSpPr>
            <a:spLocks noGrp="1"/>
          </p:cNvSpPr>
          <p:nvPr>
            <p:ph type="subTitle" idx="1"/>
          </p:nvPr>
        </p:nvSpPr>
        <p:spPr/>
        <p:txBody>
          <a:bodyPr/>
          <a:lstStyle/>
          <a:p>
            <a:r>
              <a:rPr lang="es-CO" dirty="0" smtClean="0"/>
              <a:t>Presentado por: Natalia </a:t>
            </a:r>
            <a:r>
              <a:rPr lang="es-CO" dirty="0" err="1" smtClean="0"/>
              <a:t>Rios</a:t>
            </a:r>
            <a:r>
              <a:rPr lang="es-CO" dirty="0" smtClean="0"/>
              <a:t> Agudelo</a:t>
            </a:r>
          </a:p>
          <a:p>
            <a:r>
              <a:rPr lang="es-CO" dirty="0" smtClean="0"/>
              <a:t>                             Alejandro Obando Gil</a:t>
            </a:r>
            <a:endParaRPr lang="es-CO" dirty="0"/>
          </a:p>
        </p:txBody>
      </p:sp>
    </p:spTree>
    <p:extLst>
      <p:ext uri="{BB962C8B-B14F-4D97-AF65-F5344CB8AC3E}">
        <p14:creationId xmlns:p14="http://schemas.microsoft.com/office/powerpoint/2010/main" val="1275939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54480" y="1698172"/>
            <a:ext cx="4898571" cy="4781006"/>
          </a:xfrm>
          <a:prstGeom prst="rect">
            <a:avLst/>
          </a:prstGeom>
        </p:spPr>
      </p:pic>
      <p:pic>
        <p:nvPicPr>
          <p:cNvPr id="5" name="Imagen 4"/>
          <p:cNvPicPr/>
          <p:nvPr/>
        </p:nvPicPr>
        <p:blipFill>
          <a:blip r:embed="rId3" cstate="print">
            <a:extLst>
              <a:ext uri="{28A0092B-C50C-407E-A947-70E740481C1C}">
                <a14:useLocalDpi xmlns:a14="http://schemas.microsoft.com/office/drawing/2010/main" val="0"/>
              </a:ext>
            </a:extLst>
          </a:blip>
          <a:stretch>
            <a:fillRect/>
          </a:stretch>
        </p:blipFill>
        <p:spPr>
          <a:xfrm>
            <a:off x="6453051" y="1698172"/>
            <a:ext cx="5172892" cy="4781006"/>
          </a:xfrm>
          <a:prstGeom prst="rect">
            <a:avLst/>
          </a:prstGeom>
        </p:spPr>
      </p:pic>
    </p:spTree>
    <p:extLst>
      <p:ext uri="{BB962C8B-B14F-4D97-AF65-F5344CB8AC3E}">
        <p14:creationId xmlns:p14="http://schemas.microsoft.com/office/powerpoint/2010/main" val="2897121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INTRODUCCION</a:t>
            </a:r>
            <a:endParaRPr lang="es-CO" dirty="0"/>
          </a:p>
        </p:txBody>
      </p:sp>
      <p:sp>
        <p:nvSpPr>
          <p:cNvPr id="3" name="Marcador de contenido 2"/>
          <p:cNvSpPr>
            <a:spLocks noGrp="1"/>
          </p:cNvSpPr>
          <p:nvPr>
            <p:ph idx="1"/>
          </p:nvPr>
        </p:nvSpPr>
        <p:spPr>
          <a:xfrm>
            <a:off x="2129246" y="1632857"/>
            <a:ext cx="9375366" cy="4278365"/>
          </a:xfrm>
        </p:spPr>
        <p:txBody>
          <a:bodyPr>
            <a:normAutofit/>
          </a:bodyPr>
          <a:lstStyle/>
          <a:p>
            <a:pPr algn="just"/>
            <a:r>
              <a:rPr lang="es-CO" dirty="0"/>
              <a:t>En este documento trabajaremos lo aprendido en la lección 6 de la materia computación blanda, aplicando ajustes </a:t>
            </a:r>
            <a:r>
              <a:rPr lang="es-CO" dirty="0" err="1"/>
              <a:t>polinomiales</a:t>
            </a:r>
            <a:r>
              <a:rPr lang="es-CO" dirty="0"/>
              <a:t> de grado 1, 2, 3 entre otros al índice bursátil Standard &amp; </a:t>
            </a:r>
            <a:r>
              <a:rPr lang="es-CO" dirty="0" err="1"/>
              <a:t>Poor's</a:t>
            </a:r>
            <a:r>
              <a:rPr lang="es-CO" dirty="0"/>
              <a:t> 500, uno de los más importantes de Estados Unidos que representa la actualidad de las 500 empresas más relevantes de la bolsa de New York. Durante los días 18 de febrero hasta el 20 de marzo de 2020 este sufrió uno de las peores caídas en su historia, comparada con la del 2008 o incluso la gran depresión de 1927, las causas de esta gran caída se relacionan con el paro de la economía debido a la pandemia del covid-19, estudiaremos a lo largo de este documento las posibles situaciones en que podría concluir este problema para aquellos días, ya que lo que queremos es conocer el posible comportamiento que pudiera haber tomado al finalizar las siguientes dos semanas, si seguiría bajando, o tomaría alza.  </a:t>
            </a:r>
          </a:p>
          <a:p>
            <a:endParaRPr lang="es-CO" dirty="0"/>
          </a:p>
        </p:txBody>
      </p:sp>
    </p:spTree>
    <p:extLst>
      <p:ext uri="{BB962C8B-B14F-4D97-AF65-F5344CB8AC3E}">
        <p14:creationId xmlns:p14="http://schemas.microsoft.com/office/powerpoint/2010/main" val="1248233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dirty="0"/>
              <a:t>SE IMPORTAN LOS ARCHIVOS DE TRABAJO</a:t>
            </a:r>
            <a:br>
              <a:rPr lang="es-CO" dirty="0"/>
            </a:br>
            <a:endParaRPr lang="es-CO" dirty="0"/>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92925" y="1905000"/>
            <a:ext cx="8419064" cy="4323805"/>
          </a:xfrm>
          <a:prstGeom prst="rect">
            <a:avLst/>
          </a:prstGeom>
        </p:spPr>
      </p:pic>
    </p:spTree>
    <p:extLst>
      <p:ext uri="{BB962C8B-B14F-4D97-AF65-F5344CB8AC3E}">
        <p14:creationId xmlns:p14="http://schemas.microsoft.com/office/powerpoint/2010/main" val="3489588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SE CREAN LAS VARIABLES</a:t>
            </a:r>
            <a:br>
              <a:rPr lang="es-CO" dirty="0"/>
            </a:br>
            <a:endParaRPr lang="es-CO" dirty="0"/>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92925" y="2063930"/>
            <a:ext cx="7452412" cy="4284617"/>
          </a:xfrm>
          <a:prstGeom prst="rect">
            <a:avLst/>
          </a:prstGeom>
        </p:spPr>
      </p:pic>
    </p:spTree>
    <p:extLst>
      <p:ext uri="{BB962C8B-B14F-4D97-AF65-F5344CB8AC3E}">
        <p14:creationId xmlns:p14="http://schemas.microsoft.com/office/powerpoint/2010/main" val="269796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t>Eliminación de datos erróneos:</a:t>
            </a:r>
            <a:r>
              <a:rPr lang="es-CO" dirty="0"/>
              <a:t/>
            </a:r>
            <a:br>
              <a:rPr lang="es-CO" dirty="0"/>
            </a:br>
            <a:endParaRPr lang="es-CO" dirty="0"/>
          </a:p>
        </p:txBody>
      </p:sp>
      <p:pic>
        <p:nvPicPr>
          <p:cNvPr id="4" name="Picture 1429845538" title="Insertando imagen..."/>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92925" y="1905000"/>
            <a:ext cx="7635292" cy="4521925"/>
          </a:xfrm>
          <a:prstGeom prst="rect">
            <a:avLst/>
          </a:prstGeom>
        </p:spPr>
      </p:pic>
    </p:spTree>
    <p:extLst>
      <p:ext uri="{BB962C8B-B14F-4D97-AF65-F5344CB8AC3E}">
        <p14:creationId xmlns:p14="http://schemas.microsoft.com/office/powerpoint/2010/main" val="1968404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SE GENERAN LOS MODELOS</a:t>
            </a:r>
            <a:br>
              <a:rPr lang="es-CO" dirty="0"/>
            </a:br>
            <a:endParaRPr lang="es-CO" dirty="0"/>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92925" y="2155416"/>
            <a:ext cx="7151966" cy="4271510"/>
          </a:xfrm>
          <a:prstGeom prst="rect">
            <a:avLst/>
          </a:prstGeom>
        </p:spPr>
      </p:pic>
    </p:spTree>
    <p:extLst>
      <p:ext uri="{BB962C8B-B14F-4D97-AF65-F5344CB8AC3E}">
        <p14:creationId xmlns:p14="http://schemas.microsoft.com/office/powerpoint/2010/main" val="2000364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92925" y="2168434"/>
            <a:ext cx="7935738" cy="4506686"/>
          </a:xfrm>
          <a:prstGeom prst="rect">
            <a:avLst/>
          </a:prstGeom>
        </p:spPr>
      </p:pic>
    </p:spTree>
    <p:extLst>
      <p:ext uri="{BB962C8B-B14F-4D97-AF65-F5344CB8AC3E}">
        <p14:creationId xmlns:p14="http://schemas.microsoft.com/office/powerpoint/2010/main" val="2154134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92925" y="39191"/>
            <a:ext cx="7008275" cy="3317963"/>
          </a:xfrm>
          <a:prstGeom prst="rect">
            <a:avLst/>
          </a:prstGeom>
        </p:spPr>
      </p:pic>
      <p:pic>
        <p:nvPicPr>
          <p:cNvPr id="5" name="Marcador de contenido 3"/>
          <p:cNvPicPr>
            <a:picLocks/>
          </p:cNvPicPr>
          <p:nvPr/>
        </p:nvPicPr>
        <p:blipFill>
          <a:blip r:embed="rId3">
            <a:extLst>
              <a:ext uri="{28A0092B-C50C-407E-A947-70E740481C1C}">
                <a14:useLocalDpi xmlns:a14="http://schemas.microsoft.com/office/drawing/2010/main" val="0"/>
              </a:ext>
            </a:extLst>
          </a:blip>
          <a:stretch>
            <a:fillRect/>
          </a:stretch>
        </p:blipFill>
        <p:spPr>
          <a:xfrm>
            <a:off x="2592925" y="3357154"/>
            <a:ext cx="7334846" cy="3500845"/>
          </a:xfrm>
          <a:prstGeom prst="rect">
            <a:avLst/>
          </a:prstGeom>
        </p:spPr>
      </p:pic>
    </p:spTree>
    <p:extLst>
      <p:ext uri="{BB962C8B-B14F-4D97-AF65-F5344CB8AC3E}">
        <p14:creationId xmlns:p14="http://schemas.microsoft.com/office/powerpoint/2010/main" val="1247412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SE GRAFICAN LAS FUNCIONES</a:t>
            </a:r>
            <a:endParaRPr lang="es-CO" dirty="0"/>
          </a:p>
        </p:txBody>
      </p:sp>
      <p:pic>
        <p:nvPicPr>
          <p:cNvPr id="6" name="Marcador de contenido 5"/>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56943" y="1905000"/>
            <a:ext cx="4796108" cy="4503239"/>
          </a:xfrm>
          <a:prstGeom prst="rect">
            <a:avLst/>
          </a:prstGeom>
        </p:spPr>
      </p:pic>
      <p:pic>
        <p:nvPicPr>
          <p:cNvPr id="7" name="Imagen 6"/>
          <p:cNvPicPr/>
          <p:nvPr/>
        </p:nvPicPr>
        <p:blipFill>
          <a:blip r:embed="rId3" cstate="print">
            <a:extLst>
              <a:ext uri="{28A0092B-C50C-407E-A947-70E740481C1C}">
                <a14:useLocalDpi xmlns:a14="http://schemas.microsoft.com/office/drawing/2010/main" val="0"/>
              </a:ext>
            </a:extLst>
          </a:blip>
          <a:stretch>
            <a:fillRect/>
          </a:stretch>
        </p:blipFill>
        <p:spPr>
          <a:xfrm>
            <a:off x="6453050" y="1905001"/>
            <a:ext cx="4885509" cy="4503238"/>
          </a:xfrm>
          <a:prstGeom prst="rect">
            <a:avLst/>
          </a:prstGeom>
        </p:spPr>
      </p:pic>
    </p:spTree>
    <p:extLst>
      <p:ext uri="{BB962C8B-B14F-4D97-AF65-F5344CB8AC3E}">
        <p14:creationId xmlns:p14="http://schemas.microsoft.com/office/powerpoint/2010/main" val="3451706843"/>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36</TotalTime>
  <Words>204</Words>
  <Application>Microsoft Office PowerPoint</Application>
  <PresentationFormat>Panorámica</PresentationFormat>
  <Paragraphs>10</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Century Gothic</vt:lpstr>
      <vt:lpstr>Wingdings 3</vt:lpstr>
      <vt:lpstr>Espiral</vt:lpstr>
      <vt:lpstr>Ajustes polinomiales Computación blanda</vt:lpstr>
      <vt:lpstr>INTRODUCCION</vt:lpstr>
      <vt:lpstr>SE IMPORTAN LOS ARCHIVOS DE TRABAJO </vt:lpstr>
      <vt:lpstr>SE CREAN LAS VARIABLES </vt:lpstr>
      <vt:lpstr>Eliminación de datos erróneos: </vt:lpstr>
      <vt:lpstr>SE GENERAN LOS MODELOS </vt:lpstr>
      <vt:lpstr>Presentación de PowerPoint</vt:lpstr>
      <vt:lpstr>Presentación de PowerPoint</vt:lpstr>
      <vt:lpstr>SE GRAFICAN LAS FUNCIONES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Ajustes polinomiales</dc:title>
  <dc:creator>Natalia</dc:creator>
  <cp:lastModifiedBy>Natalia</cp:lastModifiedBy>
  <cp:revision>4</cp:revision>
  <dcterms:created xsi:type="dcterms:W3CDTF">2020-09-28T20:25:59Z</dcterms:created>
  <dcterms:modified xsi:type="dcterms:W3CDTF">2020-09-29T23:27:55Z</dcterms:modified>
</cp:coreProperties>
</file>