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37924-28AD-4728-B118-FB26268F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A012C1-0313-4EDE-8E7C-F34D9C230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FA307-0D47-4BA4-ABAA-7117D572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26444-405C-435C-A08B-F70A5E46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DADDD-9D2A-47E1-B697-57057E21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BF617-A098-4CAC-96C4-471B42E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8AB19-AF47-421A-B392-B8E29143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E779F-5588-4606-A350-7D7EBD29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9675A-4E89-4716-9674-42B1149C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4838C-38AE-4066-B6FB-6030F317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45F064-9516-45B8-8930-2A80CF4F7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1ACD6D-DC56-4AA6-8A2C-3ED4ED5E0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2A78B-D1F9-4E4C-A556-5B2A5B7F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3CB41-32B0-4B0F-A8B4-D9CB434A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D90E1-4234-46E1-ADAD-F9947FB8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5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EF20F-EC3A-4A79-9C77-A2B66873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E4939-E373-4861-B073-855210B2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CE7FE-E58A-4B81-84B6-7517C08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AB377-A25B-4E0A-B0BF-035793CF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772C5-879F-462A-A3FC-ECCDF423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26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9B066-DBC0-43F4-A894-B301490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145A8-53B9-4057-BF80-56996EDA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23DD5-D2DE-447B-98CF-39FD587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33594-9D96-434C-9A6E-4638988D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C6A96-28D4-435A-A6F1-E9B5EA4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0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7393C-A338-447A-A0F8-E04945D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245F4-FE71-4F64-853C-3CE7FF9F4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DD0B5-37DD-466C-BF9E-73D2D4CA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9E6587-95B1-4B9B-AD44-60AC6555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30881-14E5-47FD-A4FF-D76493B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5E8FC-2CE9-4D35-AB76-AD3D0B89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4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812BF-76C0-4AFC-A9CD-14FEC75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D2E3A5-6F83-456B-8752-7D04F8D9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5C9F95-0F53-4328-956C-579D3CBA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0A66CC-B97F-481D-9E11-040F6728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9E5848-3F8A-4161-9478-32FF36C9C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E3684-09F4-4800-8F7E-5350F790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378F24-A67B-4094-AE51-76EBEAF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D7E2F2-FB98-41AA-91FB-82B4E0E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9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77A0D-E27E-4B38-AF14-D8792B38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F1AD7A-B382-4FD7-907B-4DB60D70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928D84-059B-4C99-84B1-384530C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0EA9D4-87A7-446D-96E6-C8AD5DB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2D9415-5AC1-4B86-ABE9-6BDDBB87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F9A50-F9B3-4E84-849C-B09E491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81ED7-0D5E-4A77-BCC2-F9477DED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9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4532-BD75-466C-955B-06ED2EB4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0E54-461D-491F-A510-0B153056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01E90-F933-47B8-A738-ED8663CB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D48D4-0E92-4CD5-A9EA-19A1EDD2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354DB1-3BE4-4FBF-9A99-45E10A36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190D5-F39E-403B-97DE-A1288FE8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8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D6783-92F2-4B16-9EBE-84C93A64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9C479F-49D2-4A6C-8816-F276303EB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9F5684-5670-4989-9E5A-DEDC4A6C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412EEC-30F7-4E27-B1E6-43D9988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AC8FE-E8C1-4DE9-A31E-01540F5E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5D6B-8291-426C-B6D1-201E11E8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F41772-2C48-490B-8140-60A37C80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29163-46BA-4DFE-BD1B-09B8C187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1A2BC-5EF4-4AB0-B30E-DDC581EDC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3B1D-358C-4957-A40E-9D7D3BC8F4FA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2B8DA-CB73-4861-82CC-127E3903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B1C50-FBE9-4611-ACC9-A9443766C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01B5-06B9-464A-B23C-4ECD55C86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F5F7DD-892A-4898-8C70-C3DE84ED0084}"/>
              </a:ext>
            </a:extLst>
          </p:cNvPr>
          <p:cNvSpPr/>
          <p:nvPr/>
        </p:nvSpPr>
        <p:spPr>
          <a:xfrm>
            <a:off x="4687410" y="57704"/>
            <a:ext cx="2077375" cy="61256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starts </a:t>
            </a:r>
            <a:r>
              <a:rPr lang="fr-FR" sz="1400" dirty="0" err="1"/>
              <a:t>his</a:t>
            </a:r>
            <a:r>
              <a:rPr lang="fr-FR" sz="1400" dirty="0"/>
              <a:t> </a:t>
            </a:r>
            <a:r>
              <a:rPr lang="fr-FR" sz="1400" dirty="0" err="1"/>
              <a:t>reseach</a:t>
            </a:r>
            <a:endParaRPr lang="fr-FR" sz="14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5BCF926-FD25-400D-83E4-7AFB76EB9E91}"/>
              </a:ext>
            </a:extLst>
          </p:cNvPr>
          <p:cNvSpPr/>
          <p:nvPr/>
        </p:nvSpPr>
        <p:spPr>
          <a:xfrm>
            <a:off x="4767308" y="864660"/>
            <a:ext cx="1917577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More </a:t>
            </a:r>
            <a:r>
              <a:rPr lang="fr-FR" sz="1200" dirty="0" err="1"/>
              <a:t>than</a:t>
            </a:r>
            <a:r>
              <a:rPr lang="fr-FR" sz="1200" dirty="0"/>
              <a:t> </a:t>
            </a:r>
            <a:r>
              <a:rPr lang="fr-FR" sz="1200" dirty="0" err="1"/>
              <a:t>three</a:t>
            </a:r>
            <a:r>
              <a:rPr lang="fr-FR" sz="1200" dirty="0"/>
              <a:t> </a:t>
            </a:r>
            <a:r>
              <a:rPr lang="fr-FR" sz="1200" dirty="0" err="1"/>
              <a:t>caracters</a:t>
            </a:r>
            <a:r>
              <a:rPr lang="fr-FR" sz="1200" dirty="0"/>
              <a:t> </a:t>
            </a:r>
            <a:r>
              <a:rPr lang="fr-FR" sz="1200" dirty="0" err="1"/>
              <a:t>typed</a:t>
            </a:r>
            <a:r>
              <a:rPr lang="fr-FR" sz="1200" dirty="0"/>
              <a:t>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A80125E-A031-4EF8-8CAA-142177443F76}"/>
              </a:ext>
            </a:extLst>
          </p:cNvPr>
          <p:cNvSpPr/>
          <p:nvPr/>
        </p:nvSpPr>
        <p:spPr>
          <a:xfrm>
            <a:off x="612558" y="57704"/>
            <a:ext cx="2077375" cy="6125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selects tags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7E2D3-2F92-4533-AC59-2149B6B4812F}"/>
              </a:ext>
            </a:extLst>
          </p:cNvPr>
          <p:cNvSpPr/>
          <p:nvPr/>
        </p:nvSpPr>
        <p:spPr>
          <a:xfrm>
            <a:off x="4767307" y="2013865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Filter</a:t>
            </a:r>
            <a:r>
              <a:rPr lang="fr-FR" sz="1200" dirty="0"/>
              <a:t> </a:t>
            </a:r>
            <a:r>
              <a:rPr lang="fr-FR" sz="1200" dirty="0" err="1"/>
              <a:t>recipe</a:t>
            </a:r>
            <a:endParaRPr lang="fr-FR" sz="12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EE1CA5-AB4E-44D6-A01E-EA70B1FC369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726096" y="1761305"/>
            <a:ext cx="1" cy="25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A2504F-CCDE-46A1-AB42-DB577A0EBD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726097" y="670264"/>
            <a:ext cx="1" cy="19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7468BED-E718-483C-AAF7-8EC82B888A5F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4687410" y="363985"/>
            <a:ext cx="79898" cy="948999"/>
          </a:xfrm>
          <a:prstGeom prst="bentConnector3">
            <a:avLst>
              <a:gd name="adj1" fmla="val 386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60F0E12-0D24-41BD-BBB2-C4082A7B2724}"/>
              </a:ext>
            </a:extLst>
          </p:cNvPr>
          <p:cNvSpPr txBox="1"/>
          <p:nvPr/>
        </p:nvSpPr>
        <p:spPr>
          <a:xfrm>
            <a:off x="6096000" y="1666724"/>
            <a:ext cx="8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06280E-067B-4410-85E4-87E584EB4D32}"/>
              </a:ext>
            </a:extLst>
          </p:cNvPr>
          <p:cNvSpPr txBox="1"/>
          <p:nvPr/>
        </p:nvSpPr>
        <p:spPr>
          <a:xfrm>
            <a:off x="3986081" y="842469"/>
            <a:ext cx="8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7CE60-EB33-4D9C-AD94-5CD1AB515C6C}"/>
              </a:ext>
            </a:extLst>
          </p:cNvPr>
          <p:cNvSpPr/>
          <p:nvPr/>
        </p:nvSpPr>
        <p:spPr>
          <a:xfrm>
            <a:off x="6258756" y="5391716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6D723-6CEA-49FC-AE1B-A4FC608B5FF6}"/>
              </a:ext>
            </a:extLst>
          </p:cNvPr>
          <p:cNvSpPr/>
          <p:nvPr/>
        </p:nvSpPr>
        <p:spPr>
          <a:xfrm>
            <a:off x="3311376" y="5391716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No match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5760D3B-74E4-47E5-BC1B-2AE7C8B3DA07}"/>
              </a:ext>
            </a:extLst>
          </p:cNvPr>
          <p:cNvSpPr/>
          <p:nvPr/>
        </p:nvSpPr>
        <p:spPr>
          <a:xfrm>
            <a:off x="9502067" y="57704"/>
            <a:ext cx="2077375" cy="6125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types tags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C73F2E8-CC85-45D7-893F-D930AE75D3C2}"/>
              </a:ext>
            </a:extLst>
          </p:cNvPr>
          <p:cNvSpPr/>
          <p:nvPr/>
        </p:nvSpPr>
        <p:spPr>
          <a:xfrm>
            <a:off x="1535836" y="2932703"/>
            <a:ext cx="1349408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Does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match the </a:t>
            </a:r>
            <a:r>
              <a:rPr lang="fr-FR" sz="1200" dirty="0" err="1"/>
              <a:t>searchbar</a:t>
            </a:r>
            <a:r>
              <a:rPr lang="fr-FR" sz="1200" dirty="0"/>
              <a:t>?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6402F4D-010E-4EF7-9C90-3EC9AB19A959}"/>
              </a:ext>
            </a:extLst>
          </p:cNvPr>
          <p:cNvSpPr/>
          <p:nvPr/>
        </p:nvSpPr>
        <p:spPr>
          <a:xfrm>
            <a:off x="3897300" y="2932702"/>
            <a:ext cx="1349408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Does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match the </a:t>
            </a:r>
            <a:r>
              <a:rPr lang="fr-FR" sz="1200" dirty="0" err="1"/>
              <a:t>ingredient</a:t>
            </a:r>
            <a:r>
              <a:rPr lang="fr-FR" sz="1200" dirty="0"/>
              <a:t>?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4AE1718-4DF1-43B4-AD47-1D15B4F696AD}"/>
              </a:ext>
            </a:extLst>
          </p:cNvPr>
          <p:cNvSpPr/>
          <p:nvPr/>
        </p:nvSpPr>
        <p:spPr>
          <a:xfrm>
            <a:off x="6258756" y="2932701"/>
            <a:ext cx="1349408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Does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match the </a:t>
            </a:r>
            <a:r>
              <a:rPr lang="fr-FR" sz="1200" dirty="0" err="1"/>
              <a:t>appliance</a:t>
            </a:r>
            <a:r>
              <a:rPr lang="fr-FR" sz="1200" dirty="0"/>
              <a:t>?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9979B4C-F31C-4D2D-BB2A-C3718F0624F1}"/>
              </a:ext>
            </a:extLst>
          </p:cNvPr>
          <p:cNvSpPr/>
          <p:nvPr/>
        </p:nvSpPr>
        <p:spPr>
          <a:xfrm>
            <a:off x="8620212" y="2932701"/>
            <a:ext cx="1349408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Does</a:t>
            </a:r>
            <a:r>
              <a:rPr lang="fr-FR" sz="1200" dirty="0"/>
              <a:t> </a:t>
            </a:r>
            <a:r>
              <a:rPr lang="fr-FR" sz="1200" dirty="0" err="1"/>
              <a:t>this</a:t>
            </a:r>
            <a:r>
              <a:rPr lang="fr-FR" sz="1200" dirty="0"/>
              <a:t> match the </a:t>
            </a:r>
            <a:r>
              <a:rPr lang="fr-FR" sz="1200" dirty="0" err="1"/>
              <a:t>ustensil</a:t>
            </a:r>
            <a:r>
              <a:rPr lang="fr-FR" sz="1200" dirty="0"/>
              <a:t>?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3BCB652-D597-4EAA-86E4-737087068E7C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rot="5400000">
            <a:off x="3815179" y="1021786"/>
            <a:ext cx="306278" cy="3515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51BD3821-903A-481F-B863-E1765D029983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4995912" y="2202517"/>
            <a:ext cx="306277" cy="1154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92F38F32-F4CF-4A8E-98EB-0A0FE8980251}"/>
              </a:ext>
            </a:extLst>
          </p:cNvPr>
          <p:cNvCxnSpPr>
            <a:stCxn id="7" idx="2"/>
            <a:endCxn id="32" idx="0"/>
          </p:cNvCxnSpPr>
          <p:nvPr/>
        </p:nvCxnSpPr>
        <p:spPr>
          <a:xfrm rot="16200000" flipH="1">
            <a:off x="6176640" y="2175881"/>
            <a:ext cx="306276" cy="120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BB7F13B-9FB4-4703-B157-1E640DC61935}"/>
              </a:ext>
            </a:extLst>
          </p:cNvPr>
          <p:cNvCxnSpPr>
            <a:stCxn id="7" idx="2"/>
            <a:endCxn id="33" idx="0"/>
          </p:cNvCxnSpPr>
          <p:nvPr/>
        </p:nvCxnSpPr>
        <p:spPr>
          <a:xfrm rot="16200000" flipH="1">
            <a:off x="7357368" y="995153"/>
            <a:ext cx="306276" cy="3568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8DA5B699-648C-4EAA-9900-DBE6CBB20387}"/>
              </a:ext>
            </a:extLst>
          </p:cNvPr>
          <p:cNvCxnSpPr>
            <a:stCxn id="30" idx="4"/>
            <a:endCxn id="31" idx="4"/>
          </p:cNvCxnSpPr>
          <p:nvPr/>
        </p:nvCxnSpPr>
        <p:spPr>
          <a:xfrm rot="5400000" flipH="1" flipV="1">
            <a:off x="3391271" y="2648616"/>
            <a:ext cx="1" cy="236146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F27B297E-289A-4C7F-89E7-658873354DFC}"/>
              </a:ext>
            </a:extLst>
          </p:cNvPr>
          <p:cNvCxnSpPr>
            <a:stCxn id="30" idx="4"/>
            <a:endCxn id="33" idx="4"/>
          </p:cNvCxnSpPr>
          <p:nvPr/>
        </p:nvCxnSpPr>
        <p:spPr>
          <a:xfrm rot="5400000" flipH="1" flipV="1">
            <a:off x="5752727" y="287159"/>
            <a:ext cx="2" cy="7084376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EF7E090A-21C4-42B2-8278-FAAE1579D305}"/>
              </a:ext>
            </a:extLst>
          </p:cNvPr>
          <p:cNvCxnSpPr>
            <a:stCxn id="30" idx="4"/>
            <a:endCxn id="32" idx="4"/>
          </p:cNvCxnSpPr>
          <p:nvPr/>
        </p:nvCxnSpPr>
        <p:spPr>
          <a:xfrm rot="5400000" flipH="1" flipV="1">
            <a:off x="4571999" y="1467887"/>
            <a:ext cx="2" cy="472292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63487142-C190-4383-ACBC-3A7ED5D8C6B7}"/>
              </a:ext>
            </a:extLst>
          </p:cNvPr>
          <p:cNvCxnSpPr>
            <a:stCxn id="33" idx="4"/>
            <a:endCxn id="32" idx="4"/>
          </p:cNvCxnSpPr>
          <p:nvPr/>
        </p:nvCxnSpPr>
        <p:spPr>
          <a:xfrm rot="5400000">
            <a:off x="8114188" y="2648618"/>
            <a:ext cx="12700" cy="23614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9B603CBD-7402-4F83-9BDC-FFCB051DF0D4}"/>
              </a:ext>
            </a:extLst>
          </p:cNvPr>
          <p:cNvCxnSpPr>
            <a:stCxn id="32" idx="4"/>
            <a:endCxn id="33" idx="4"/>
          </p:cNvCxnSpPr>
          <p:nvPr/>
        </p:nvCxnSpPr>
        <p:spPr>
          <a:xfrm rot="16200000" flipH="1">
            <a:off x="8114188" y="2648618"/>
            <a:ext cx="12700" cy="23614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2F110CB-194D-4136-A417-96DE5ECFC5CD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7608164" y="3381024"/>
            <a:ext cx="101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C0A5CC6-C100-4E6B-A6A1-0BA321C6E451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7608164" y="3381024"/>
            <a:ext cx="101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684FC9D-C5E5-46EC-A142-F19B88F7B0E6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5246708" y="3381024"/>
            <a:ext cx="101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38307DC-62B4-4E3A-8B4C-35061FA6BD1A}"/>
              </a:ext>
            </a:extLst>
          </p:cNvPr>
          <p:cNvCxnSpPr>
            <a:stCxn id="32" idx="2"/>
            <a:endCxn id="31" idx="6"/>
          </p:cNvCxnSpPr>
          <p:nvPr/>
        </p:nvCxnSpPr>
        <p:spPr>
          <a:xfrm flipH="1">
            <a:off x="5246708" y="3381024"/>
            <a:ext cx="101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F9BDDC1-FF0C-464C-897D-06B090F54B50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2885244" y="3381025"/>
            <a:ext cx="1012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269E166-808C-4974-80D3-DF83AD33D63F}"/>
              </a:ext>
            </a:extLst>
          </p:cNvPr>
          <p:cNvCxnSpPr>
            <a:stCxn id="31" idx="2"/>
            <a:endCxn id="30" idx="6"/>
          </p:cNvCxnSpPr>
          <p:nvPr/>
        </p:nvCxnSpPr>
        <p:spPr>
          <a:xfrm flipH="1">
            <a:off x="2885244" y="3381025"/>
            <a:ext cx="1012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870663C2-03A0-4BE8-8453-887E2C5476D1}"/>
              </a:ext>
            </a:extLst>
          </p:cNvPr>
          <p:cNvSpPr/>
          <p:nvPr/>
        </p:nvSpPr>
        <p:spPr>
          <a:xfrm>
            <a:off x="4847208" y="4272086"/>
            <a:ext cx="1917577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Is </a:t>
            </a:r>
            <a:r>
              <a:rPr lang="fr-FR" sz="1200" dirty="0" err="1"/>
              <a:t>that</a:t>
            </a:r>
            <a:r>
              <a:rPr lang="fr-FR" sz="1200" dirty="0"/>
              <a:t> 4 TRUE? </a:t>
            </a: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E328B2E6-2C7E-4E86-AFCE-2E71D40B92C0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05996" y="4057095"/>
            <a:ext cx="1" cy="21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0EB335BC-6086-448F-BEC8-8493E2127D73}"/>
              </a:ext>
            </a:extLst>
          </p:cNvPr>
          <p:cNvCxnSpPr>
            <a:stCxn id="137" idx="4"/>
            <a:endCxn id="21" idx="0"/>
          </p:cNvCxnSpPr>
          <p:nvPr/>
        </p:nvCxnSpPr>
        <p:spPr>
          <a:xfrm rot="5400000">
            <a:off x="4926589" y="4512307"/>
            <a:ext cx="222985" cy="1535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E6A1D31E-9664-4272-BC79-7830EFE45CB2}"/>
              </a:ext>
            </a:extLst>
          </p:cNvPr>
          <p:cNvCxnSpPr>
            <a:stCxn id="137" idx="4"/>
            <a:endCxn id="20" idx="0"/>
          </p:cNvCxnSpPr>
          <p:nvPr/>
        </p:nvCxnSpPr>
        <p:spPr>
          <a:xfrm rot="16200000" flipH="1">
            <a:off x="6400279" y="4574449"/>
            <a:ext cx="222985" cy="1411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942D273E-1843-4183-97F6-D5B16140A90A}"/>
              </a:ext>
            </a:extLst>
          </p:cNvPr>
          <p:cNvSpPr txBox="1"/>
          <p:nvPr/>
        </p:nvSpPr>
        <p:spPr>
          <a:xfrm flipH="1">
            <a:off x="3575928" y="5022385"/>
            <a:ext cx="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453D185-3F5B-4D0B-BE07-C4A33A5A155D}"/>
              </a:ext>
            </a:extLst>
          </p:cNvPr>
          <p:cNvSpPr txBox="1"/>
          <p:nvPr/>
        </p:nvSpPr>
        <p:spPr>
          <a:xfrm flipH="1">
            <a:off x="7491861" y="5027121"/>
            <a:ext cx="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1D509A-FFDF-4B09-A6CA-C204D3861375}"/>
              </a:ext>
            </a:extLst>
          </p:cNvPr>
          <p:cNvSpPr/>
          <p:nvPr/>
        </p:nvSpPr>
        <p:spPr>
          <a:xfrm>
            <a:off x="10358755" y="3160532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recipe</a:t>
            </a:r>
            <a:endParaRPr lang="fr-FR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DABEFE-EAAA-4102-A04E-DCC6EA4E8B72}"/>
              </a:ext>
            </a:extLst>
          </p:cNvPr>
          <p:cNvSpPr/>
          <p:nvPr/>
        </p:nvSpPr>
        <p:spPr>
          <a:xfrm>
            <a:off x="10358755" y="4000842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ingredient</a:t>
            </a:r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75C003-AB38-479D-91E9-668E275D95EF}"/>
              </a:ext>
            </a:extLst>
          </p:cNvPr>
          <p:cNvSpPr/>
          <p:nvPr/>
        </p:nvSpPr>
        <p:spPr>
          <a:xfrm>
            <a:off x="10360221" y="4844518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ustensils</a:t>
            </a:r>
            <a:endParaRPr lang="fr-FR" sz="12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74FE15F-F4E0-4C59-B177-CD2283A947DB}"/>
              </a:ext>
            </a:extLst>
          </p:cNvPr>
          <p:cNvSpPr/>
          <p:nvPr/>
        </p:nvSpPr>
        <p:spPr>
          <a:xfrm>
            <a:off x="10358755" y="5697996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appliance</a:t>
            </a:r>
            <a:endParaRPr lang="fr-FR" sz="1200" dirty="0"/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5F2A542E-3884-461A-82CA-800F26F508D6}"/>
              </a:ext>
            </a:extLst>
          </p:cNvPr>
          <p:cNvCxnSpPr>
            <a:stCxn id="20" idx="3"/>
            <a:endCxn id="147" idx="1"/>
          </p:cNvCxnSpPr>
          <p:nvPr/>
        </p:nvCxnSpPr>
        <p:spPr>
          <a:xfrm flipV="1">
            <a:off x="8176333" y="3466812"/>
            <a:ext cx="2182422" cy="2231184"/>
          </a:xfrm>
          <a:prstGeom prst="bentConnector3">
            <a:avLst>
              <a:gd name="adj1" fmla="val 83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6D5C03FF-FAA4-4249-8240-16F59F1C00E2}"/>
              </a:ext>
            </a:extLst>
          </p:cNvPr>
          <p:cNvCxnSpPr>
            <a:stCxn id="20" idx="3"/>
            <a:endCxn id="148" idx="1"/>
          </p:cNvCxnSpPr>
          <p:nvPr/>
        </p:nvCxnSpPr>
        <p:spPr>
          <a:xfrm flipV="1">
            <a:off x="8176333" y="4307122"/>
            <a:ext cx="2182422" cy="1390874"/>
          </a:xfrm>
          <a:prstGeom prst="bentConnector3">
            <a:avLst>
              <a:gd name="adj1" fmla="val 82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90587824-B88F-46CB-9789-7FDD56021C5F}"/>
              </a:ext>
            </a:extLst>
          </p:cNvPr>
          <p:cNvCxnSpPr>
            <a:stCxn id="20" idx="3"/>
            <a:endCxn id="149" idx="1"/>
          </p:cNvCxnSpPr>
          <p:nvPr/>
        </p:nvCxnSpPr>
        <p:spPr>
          <a:xfrm flipV="1">
            <a:off x="8176333" y="5150798"/>
            <a:ext cx="2183888" cy="547198"/>
          </a:xfrm>
          <a:prstGeom prst="bentConnector3">
            <a:avLst>
              <a:gd name="adj1" fmla="val 83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1BD4422-7F5A-4BF9-8D46-A21631FB2D5E}"/>
              </a:ext>
            </a:extLst>
          </p:cNvPr>
          <p:cNvCxnSpPr>
            <a:stCxn id="20" idx="3"/>
            <a:endCxn id="150" idx="1"/>
          </p:cNvCxnSpPr>
          <p:nvPr/>
        </p:nvCxnSpPr>
        <p:spPr>
          <a:xfrm>
            <a:off x="8176333" y="5697996"/>
            <a:ext cx="2182422" cy="306280"/>
          </a:xfrm>
          <a:prstGeom prst="bentConnector3">
            <a:avLst>
              <a:gd name="adj1" fmla="val 82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ngle 177">
            <a:extLst>
              <a:ext uri="{FF2B5EF4-FFF2-40B4-BE49-F238E27FC236}">
                <a16:creationId xmlns:a16="http://schemas.microsoft.com/office/drawing/2014/main" id="{B459F7F8-5CB9-42C5-888D-A92676F2BD8E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384336" y="-62827"/>
            <a:ext cx="1649881" cy="311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 : en angle 179">
            <a:extLst>
              <a:ext uri="{FF2B5EF4-FFF2-40B4-BE49-F238E27FC236}">
                <a16:creationId xmlns:a16="http://schemas.microsoft.com/office/drawing/2014/main" id="{F0D21750-C18C-4519-AD9D-CF5B6F6ACCB1}"/>
              </a:ext>
            </a:extLst>
          </p:cNvPr>
          <p:cNvCxnSpPr>
            <a:stCxn id="26" idx="2"/>
            <a:endCxn id="7" idx="3"/>
          </p:cNvCxnSpPr>
          <p:nvPr/>
        </p:nvCxnSpPr>
        <p:spPr>
          <a:xfrm rot="5400000">
            <a:off x="7787880" y="-432731"/>
            <a:ext cx="1649881" cy="3855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F5F7DD-892A-4898-8C70-C3DE84ED0084}"/>
              </a:ext>
            </a:extLst>
          </p:cNvPr>
          <p:cNvSpPr/>
          <p:nvPr/>
        </p:nvSpPr>
        <p:spPr>
          <a:xfrm>
            <a:off x="4687410" y="57704"/>
            <a:ext cx="2077375" cy="61256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starts </a:t>
            </a:r>
            <a:r>
              <a:rPr lang="fr-FR" sz="1400" dirty="0" err="1"/>
              <a:t>typing</a:t>
            </a:r>
            <a:r>
              <a:rPr lang="fr-FR" sz="1400" dirty="0"/>
              <a:t> </a:t>
            </a:r>
            <a:r>
              <a:rPr lang="fr-FR" sz="1400" dirty="0" err="1"/>
              <a:t>his</a:t>
            </a:r>
            <a:r>
              <a:rPr lang="fr-FR" sz="1400" dirty="0"/>
              <a:t> </a:t>
            </a:r>
            <a:r>
              <a:rPr lang="fr-FR" sz="1400" dirty="0" err="1"/>
              <a:t>reseach</a:t>
            </a:r>
            <a:endParaRPr lang="fr-FR" sz="14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A80125E-A031-4EF8-8CAA-142177443F76}"/>
              </a:ext>
            </a:extLst>
          </p:cNvPr>
          <p:cNvSpPr/>
          <p:nvPr/>
        </p:nvSpPr>
        <p:spPr>
          <a:xfrm>
            <a:off x="612558" y="57704"/>
            <a:ext cx="2077375" cy="6125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selects tags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7E2D3-2F92-4533-AC59-2149B6B4812F}"/>
              </a:ext>
            </a:extLst>
          </p:cNvPr>
          <p:cNvSpPr/>
          <p:nvPr/>
        </p:nvSpPr>
        <p:spPr>
          <a:xfrm>
            <a:off x="4767307" y="2013865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New </a:t>
            </a:r>
            <a:r>
              <a:rPr lang="fr-FR" sz="1200" dirty="0" err="1"/>
              <a:t>taglist</a:t>
            </a:r>
            <a:endParaRPr lang="fr-FR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7CE60-EB33-4D9C-AD94-5CD1AB515C6C}"/>
              </a:ext>
            </a:extLst>
          </p:cNvPr>
          <p:cNvSpPr/>
          <p:nvPr/>
        </p:nvSpPr>
        <p:spPr>
          <a:xfrm>
            <a:off x="6178854" y="5391716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6D723-6CEA-49FC-AE1B-A4FC608B5FF6}"/>
              </a:ext>
            </a:extLst>
          </p:cNvPr>
          <p:cNvSpPr/>
          <p:nvPr/>
        </p:nvSpPr>
        <p:spPr>
          <a:xfrm>
            <a:off x="3231474" y="5391716"/>
            <a:ext cx="1917577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No match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5760D3B-74E4-47E5-BC1B-2AE7C8B3DA07}"/>
              </a:ext>
            </a:extLst>
          </p:cNvPr>
          <p:cNvSpPr/>
          <p:nvPr/>
        </p:nvSpPr>
        <p:spPr>
          <a:xfrm>
            <a:off x="9502067" y="57704"/>
            <a:ext cx="2077375" cy="61256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User types tags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870663C2-03A0-4BE8-8453-887E2C5476D1}"/>
              </a:ext>
            </a:extLst>
          </p:cNvPr>
          <p:cNvSpPr/>
          <p:nvPr/>
        </p:nvSpPr>
        <p:spPr>
          <a:xfrm>
            <a:off x="4767306" y="3410477"/>
            <a:ext cx="1917577" cy="8966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Does</a:t>
            </a:r>
            <a:r>
              <a:rPr lang="fr-FR" sz="1200" dirty="0"/>
              <a:t> the </a:t>
            </a:r>
            <a:r>
              <a:rPr lang="fr-FR" sz="1200" dirty="0" err="1"/>
              <a:t>recipe</a:t>
            </a:r>
            <a:r>
              <a:rPr lang="fr-FR" sz="1200" dirty="0"/>
              <a:t> match all tags?</a:t>
            </a:r>
          </a:p>
        </p:txBody>
      </p: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0EB335BC-6086-448F-BEC8-8493E2127D73}"/>
              </a:ext>
            </a:extLst>
          </p:cNvPr>
          <p:cNvCxnSpPr>
            <a:stCxn id="137" idx="4"/>
            <a:endCxn id="21" idx="0"/>
          </p:cNvCxnSpPr>
          <p:nvPr/>
        </p:nvCxnSpPr>
        <p:spPr>
          <a:xfrm rot="5400000">
            <a:off x="4415882" y="4081503"/>
            <a:ext cx="1084594" cy="1535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 : en angle 143">
            <a:extLst>
              <a:ext uri="{FF2B5EF4-FFF2-40B4-BE49-F238E27FC236}">
                <a16:creationId xmlns:a16="http://schemas.microsoft.com/office/drawing/2014/main" id="{E6A1D31E-9664-4272-BC79-7830EFE45CB2}"/>
              </a:ext>
            </a:extLst>
          </p:cNvPr>
          <p:cNvCxnSpPr>
            <a:stCxn id="137" idx="4"/>
            <a:endCxn id="20" idx="0"/>
          </p:cNvCxnSpPr>
          <p:nvPr/>
        </p:nvCxnSpPr>
        <p:spPr>
          <a:xfrm rot="16200000" flipH="1">
            <a:off x="5889572" y="4143645"/>
            <a:ext cx="1084594" cy="1411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942D273E-1843-4183-97F6-D5B16140A90A}"/>
              </a:ext>
            </a:extLst>
          </p:cNvPr>
          <p:cNvSpPr txBox="1"/>
          <p:nvPr/>
        </p:nvSpPr>
        <p:spPr>
          <a:xfrm flipH="1">
            <a:off x="3496026" y="5022385"/>
            <a:ext cx="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F453D185-3F5B-4D0B-BE07-C4A33A5A155D}"/>
              </a:ext>
            </a:extLst>
          </p:cNvPr>
          <p:cNvSpPr txBox="1"/>
          <p:nvPr/>
        </p:nvSpPr>
        <p:spPr>
          <a:xfrm flipH="1">
            <a:off x="7411959" y="5027121"/>
            <a:ext cx="52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1D509A-FFDF-4B09-A6CA-C204D3861375}"/>
              </a:ext>
            </a:extLst>
          </p:cNvPr>
          <p:cNvSpPr/>
          <p:nvPr/>
        </p:nvSpPr>
        <p:spPr>
          <a:xfrm>
            <a:off x="10278853" y="3160532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recipe</a:t>
            </a:r>
            <a:endParaRPr lang="fr-FR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DABEFE-EAAA-4102-A04E-DCC6EA4E8B72}"/>
              </a:ext>
            </a:extLst>
          </p:cNvPr>
          <p:cNvSpPr/>
          <p:nvPr/>
        </p:nvSpPr>
        <p:spPr>
          <a:xfrm>
            <a:off x="10278853" y="4000842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ingredient</a:t>
            </a:r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75C003-AB38-479D-91E9-668E275D95EF}"/>
              </a:ext>
            </a:extLst>
          </p:cNvPr>
          <p:cNvSpPr/>
          <p:nvPr/>
        </p:nvSpPr>
        <p:spPr>
          <a:xfrm>
            <a:off x="10280319" y="4844518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ustensils</a:t>
            </a:r>
            <a:endParaRPr lang="fr-FR" sz="12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74FE15F-F4E0-4C59-B177-CD2283A947DB}"/>
              </a:ext>
            </a:extLst>
          </p:cNvPr>
          <p:cNvSpPr/>
          <p:nvPr/>
        </p:nvSpPr>
        <p:spPr>
          <a:xfrm>
            <a:off x="10278853" y="5697996"/>
            <a:ext cx="1245826" cy="6125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Display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appliance</a:t>
            </a:r>
            <a:endParaRPr lang="fr-FR" sz="1200" dirty="0"/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5F2A542E-3884-461A-82CA-800F26F508D6}"/>
              </a:ext>
            </a:extLst>
          </p:cNvPr>
          <p:cNvCxnSpPr>
            <a:stCxn id="20" idx="3"/>
            <a:endCxn id="147" idx="1"/>
          </p:cNvCxnSpPr>
          <p:nvPr/>
        </p:nvCxnSpPr>
        <p:spPr>
          <a:xfrm flipV="1">
            <a:off x="8096431" y="3466812"/>
            <a:ext cx="2182422" cy="2231184"/>
          </a:xfrm>
          <a:prstGeom prst="bentConnector3">
            <a:avLst>
              <a:gd name="adj1" fmla="val 83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6D5C03FF-FAA4-4249-8240-16F59F1C00E2}"/>
              </a:ext>
            </a:extLst>
          </p:cNvPr>
          <p:cNvCxnSpPr>
            <a:stCxn id="20" idx="3"/>
            <a:endCxn id="148" idx="1"/>
          </p:cNvCxnSpPr>
          <p:nvPr/>
        </p:nvCxnSpPr>
        <p:spPr>
          <a:xfrm flipV="1">
            <a:off x="8096431" y="4307122"/>
            <a:ext cx="2182422" cy="1390874"/>
          </a:xfrm>
          <a:prstGeom prst="bentConnector3">
            <a:avLst>
              <a:gd name="adj1" fmla="val 82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90587824-B88F-46CB-9789-7FDD56021C5F}"/>
              </a:ext>
            </a:extLst>
          </p:cNvPr>
          <p:cNvCxnSpPr>
            <a:stCxn id="20" idx="3"/>
            <a:endCxn id="149" idx="1"/>
          </p:cNvCxnSpPr>
          <p:nvPr/>
        </p:nvCxnSpPr>
        <p:spPr>
          <a:xfrm flipV="1">
            <a:off x="8096431" y="5150798"/>
            <a:ext cx="2183888" cy="547198"/>
          </a:xfrm>
          <a:prstGeom prst="bentConnector3">
            <a:avLst>
              <a:gd name="adj1" fmla="val 83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1BD4422-7F5A-4BF9-8D46-A21631FB2D5E}"/>
              </a:ext>
            </a:extLst>
          </p:cNvPr>
          <p:cNvCxnSpPr>
            <a:stCxn id="20" idx="3"/>
            <a:endCxn id="150" idx="1"/>
          </p:cNvCxnSpPr>
          <p:nvPr/>
        </p:nvCxnSpPr>
        <p:spPr>
          <a:xfrm>
            <a:off x="8096431" y="5697996"/>
            <a:ext cx="2182422" cy="306280"/>
          </a:xfrm>
          <a:prstGeom prst="bentConnector3">
            <a:avLst>
              <a:gd name="adj1" fmla="val 82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A60F9D-BD45-46A7-9D4B-DF9C0C4B27E7}"/>
              </a:ext>
            </a:extLst>
          </p:cNvPr>
          <p:cNvSpPr/>
          <p:nvPr/>
        </p:nvSpPr>
        <p:spPr>
          <a:xfrm>
            <a:off x="976541" y="954349"/>
            <a:ext cx="1349408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New </a:t>
            </a:r>
            <a:r>
              <a:rPr lang="fr-FR" sz="1200" dirty="0" err="1"/>
              <a:t>obj</a:t>
            </a:r>
            <a:endParaRPr lang="fr-FR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E2541E-F30C-4A3D-BF84-3A6F23FA9A19}"/>
              </a:ext>
            </a:extLst>
          </p:cNvPr>
          <p:cNvSpPr/>
          <p:nvPr/>
        </p:nvSpPr>
        <p:spPr>
          <a:xfrm>
            <a:off x="5051391" y="958279"/>
            <a:ext cx="1349408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Update </a:t>
            </a:r>
            <a:r>
              <a:rPr lang="fr-FR" sz="1200" dirty="0" err="1"/>
              <a:t>searchBar</a:t>
            </a:r>
            <a:r>
              <a:rPr lang="fr-FR" sz="1200" dirty="0"/>
              <a:t> </a:t>
            </a:r>
            <a:r>
              <a:rPr lang="fr-FR" sz="1200" dirty="0" err="1"/>
              <a:t>object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35F1C-0652-432A-99D0-CE02DD74450C}"/>
              </a:ext>
            </a:extLst>
          </p:cNvPr>
          <p:cNvSpPr/>
          <p:nvPr/>
        </p:nvSpPr>
        <p:spPr>
          <a:xfrm>
            <a:off x="9866051" y="954349"/>
            <a:ext cx="1349408" cy="6125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New </a:t>
            </a:r>
            <a:r>
              <a:rPr lang="fr-FR" sz="1200" dirty="0" err="1"/>
              <a:t>obj</a:t>
            </a:r>
            <a:endParaRPr lang="fr-FR" sz="12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BA511A-CB61-4A7E-A70E-19610454E72E}"/>
              </a:ext>
            </a:extLst>
          </p:cNvPr>
          <p:cNvCxnSpPr>
            <a:stCxn id="6" idx="2"/>
            <a:endCxn id="2" idx="0"/>
          </p:cNvCxnSpPr>
          <p:nvPr/>
        </p:nvCxnSpPr>
        <p:spPr>
          <a:xfrm flipH="1">
            <a:off x="1651245" y="670264"/>
            <a:ext cx="1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B00E90F-AA27-4C3C-A69A-0B0AE7757F72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flipH="1">
            <a:off x="5726095" y="670264"/>
            <a:ext cx="3" cy="28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86C078-D6B3-4F99-A5FE-5F9F7586DB30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10540755" y="670264"/>
            <a:ext cx="0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E2CB941-C9AF-472A-9D17-700E3AA569EF}"/>
              </a:ext>
            </a:extLst>
          </p:cNvPr>
          <p:cNvCxnSpPr>
            <a:stCxn id="2" idx="2"/>
            <a:endCxn id="7" idx="1"/>
          </p:cNvCxnSpPr>
          <p:nvPr/>
        </p:nvCxnSpPr>
        <p:spPr>
          <a:xfrm rot="16200000" flipH="1">
            <a:off x="2832658" y="385496"/>
            <a:ext cx="753236" cy="3116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0379790-00C9-487E-B84B-10854074BC09}"/>
              </a:ext>
            </a:extLst>
          </p:cNvPr>
          <p:cNvCxnSpPr>
            <a:stCxn id="52" idx="2"/>
            <a:endCxn id="7" idx="3"/>
          </p:cNvCxnSpPr>
          <p:nvPr/>
        </p:nvCxnSpPr>
        <p:spPr>
          <a:xfrm rot="5400000">
            <a:off x="8236202" y="15592"/>
            <a:ext cx="753236" cy="3855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DFAB13B-AD88-4807-B460-06353F5B28DF}"/>
              </a:ext>
            </a:extLst>
          </p:cNvPr>
          <p:cNvCxnSpPr>
            <a:stCxn id="50" idx="2"/>
            <a:endCxn id="7" idx="0"/>
          </p:cNvCxnSpPr>
          <p:nvPr/>
        </p:nvCxnSpPr>
        <p:spPr>
          <a:xfrm>
            <a:off x="5726095" y="1570839"/>
            <a:ext cx="1" cy="44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EEE733D-DA51-47B3-9735-B529D1EFEBA2}"/>
              </a:ext>
            </a:extLst>
          </p:cNvPr>
          <p:cNvCxnSpPr>
            <a:stCxn id="7" idx="2"/>
            <a:endCxn id="137" idx="0"/>
          </p:cNvCxnSpPr>
          <p:nvPr/>
        </p:nvCxnSpPr>
        <p:spPr>
          <a:xfrm flipH="1">
            <a:off x="5726095" y="2626425"/>
            <a:ext cx="1" cy="7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6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L.</dc:creator>
  <cp:lastModifiedBy>Natacha L.</cp:lastModifiedBy>
  <cp:revision>3</cp:revision>
  <dcterms:created xsi:type="dcterms:W3CDTF">2021-04-01T10:08:38Z</dcterms:created>
  <dcterms:modified xsi:type="dcterms:W3CDTF">2021-04-01T10:34:12Z</dcterms:modified>
</cp:coreProperties>
</file>