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50307-02B1-43A8-A37D-6427EBE53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0F18935-FF69-48B9-8978-C7B301824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654327-5CE7-46C0-97C4-03A4C8B7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D513-635F-4EBF-BED4-61E239E0D15A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29B4F4-BAAF-4D8A-BD44-C4AE329C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AE1817-5C27-44E1-A4F3-04FD5615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134B-A203-47EB-A078-C72550EF4C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38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29F02-756E-40C6-976D-7BCA76FC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84E3D1-21A1-424F-99DA-A1A58EDBA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39E93-14F9-4A5C-8895-051CFD7E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D513-635F-4EBF-BED4-61E239E0D15A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0EFF45-FD16-4436-A655-8A5DCAEF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B49AF9-CCAB-4212-A2B3-D1647319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134B-A203-47EB-A078-C72550EF4C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69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58A568-3243-45C6-A088-F2C504D35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698856-806C-4103-804F-8987C080E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E55852-FFE3-42A8-B11E-3107F2B2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D513-635F-4EBF-BED4-61E239E0D15A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EDF59A-90A9-47E9-B5ED-F8600505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DB15C9-9B86-40D5-BF39-AAF9B899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134B-A203-47EB-A078-C72550EF4C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37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99C19-3EBD-415F-B29B-89CCB2B2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5B8EE9-2AEE-4537-A771-CA0D5FB8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2CDCCB-8DE1-470B-89E1-47EA84A2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D513-635F-4EBF-BED4-61E239E0D15A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C1EFF-FB7B-4F35-977E-225CBAE5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AB857-8F15-41E9-8395-A02A8701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134B-A203-47EB-A078-C72550EF4C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45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18DE59-FA7B-4C59-BE4A-9AEEB4DA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B66CD8-CFD6-4CCB-8DDE-9DA7AB3AF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FDA6D-E5DE-46C2-A5E2-B1A4E4D4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D513-635F-4EBF-BED4-61E239E0D15A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018F85-BB6C-4DD9-9A17-F3CC5CC6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4E308C-BFDB-488B-BD7D-D1B8B17E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134B-A203-47EB-A078-C72550EF4C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96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815203-54A8-4DAE-B229-029D93AB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33C28A-47DE-4F57-8F2D-3100B92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7B22FB-4FDF-4C17-8791-ED73A4580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F5CA63-C9DE-4602-B54C-58851862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D513-635F-4EBF-BED4-61E239E0D15A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ABE369-BB7B-4595-8803-A9EF3BCF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C3AB94-7987-4FEE-A496-DF2665D3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134B-A203-47EB-A078-C72550EF4C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71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5ECB6-EDDD-4512-BC06-52D6248C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B6130C-5AAF-407F-8D9F-4847B8375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CFA686-A7B2-4A81-9BF6-D03A7ED35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539649F-66FF-473E-BF3A-A3AA1EFB7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2B1ED67-E078-4858-957F-5C09EBE12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0A8BB7-E17D-4EB7-B678-1AB7F836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D513-635F-4EBF-BED4-61E239E0D15A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053A4D8-E870-49A8-954E-CE613E45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E2AF05-5F6A-4710-BE3B-90811E34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134B-A203-47EB-A078-C72550EF4C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2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5B1A2-1838-4082-BD3E-1E91C038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A38723-B2B1-4E6A-BDCC-3D34230D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D513-635F-4EBF-BED4-61E239E0D15A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571860-232F-4023-9524-805EA8D0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3268B0-90E8-407D-A8E7-C3CDD6FF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134B-A203-47EB-A078-C72550EF4C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31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A9DFB6-F9F5-4341-83DC-209A7BF0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D513-635F-4EBF-BED4-61E239E0D15A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08CDBD-D572-4A0B-A953-F17B855A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0D9273-EDF2-48A5-82D3-4CB4654C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134B-A203-47EB-A078-C72550EF4C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64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A93900-4FCE-4BD7-A421-10713F3C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1A0B42-B364-47D8-8BA2-5B3207C49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590397-655D-4E24-B925-C7589160A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1BA9FD-AA42-4FF0-A17B-FB7F1CAC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D513-635F-4EBF-BED4-61E239E0D15A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813D47-AED2-4F60-906F-64983769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C3FD02-0DE6-4487-8A0A-DA5AFFA5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134B-A203-47EB-A078-C72550EF4C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18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7769C-A194-4E06-86CA-08024707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9201B9A-1494-40A3-83EB-BFEF51F4F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164E71-8E93-47BC-8F10-B149DFB7B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A39E2D-538B-40CE-9FC3-A12B0D89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D513-635F-4EBF-BED4-61E239E0D15A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825C89-8978-429E-A06E-FD7BBCC9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85AEF7-3997-4FD5-9FF3-CB7E6974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134B-A203-47EB-A078-C72550EF4C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02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E10B7E-F6E5-46BB-B6BA-A2858033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D9BC79-C5B0-46A4-977A-DC6B9C959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ED1DEC-322B-4AD6-94F6-A3011BBC6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D513-635F-4EBF-BED4-61E239E0D15A}" type="datetimeFigureOut">
              <a:rPr kumimoji="1" lang="ja-JP" altLang="en-US" smtClean="0"/>
              <a:t>2018/4/18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57A890-BBD5-4467-BF47-A02CBB6A7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094BC2-9C6A-4F57-92F4-111FB81A6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7134B-A203-47EB-A078-C72550EF4C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87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E2C706-0D2E-498D-8A9C-792E3BDF0DE6}"/>
              </a:ext>
            </a:extLst>
          </p:cNvPr>
          <p:cNvSpPr txBox="1"/>
          <p:nvPr/>
        </p:nvSpPr>
        <p:spPr>
          <a:xfrm>
            <a:off x="4829453" y="452760"/>
            <a:ext cx="2334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/>
              <a:t>３００</a:t>
            </a:r>
            <a:endParaRPr kumimoji="1" lang="ja-JP" altLang="en-US" sz="4000" dirty="0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E9C04A02-E681-47A4-9771-C49A78256583}"/>
              </a:ext>
            </a:extLst>
          </p:cNvPr>
          <p:cNvSpPr/>
          <p:nvPr/>
        </p:nvSpPr>
        <p:spPr>
          <a:xfrm>
            <a:off x="461639" y="452760"/>
            <a:ext cx="2210540" cy="2192785"/>
          </a:xfrm>
          <a:prstGeom prst="donut">
            <a:avLst>
              <a:gd name="adj" fmla="val 10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36ABD7-BD49-49D6-AEFE-3DD9830AED60}"/>
              </a:ext>
            </a:extLst>
          </p:cNvPr>
          <p:cNvSpPr txBox="1"/>
          <p:nvPr/>
        </p:nvSpPr>
        <p:spPr>
          <a:xfrm>
            <a:off x="852996" y="5176732"/>
            <a:ext cx="1427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0" b="1" dirty="0"/>
              <a:t>27</a:t>
            </a:r>
            <a:endParaRPr kumimoji="1" lang="ja-JP" altLang="en-US" sz="60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869B64-97AF-4829-81F0-3479C035C765}"/>
              </a:ext>
            </a:extLst>
          </p:cNvPr>
          <p:cNvSpPr txBox="1"/>
          <p:nvPr/>
        </p:nvSpPr>
        <p:spPr>
          <a:xfrm>
            <a:off x="399495" y="1256764"/>
            <a:ext cx="2334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アイテム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AE8823-A2A5-4FBF-BDEE-B2EF93C4CD41}"/>
              </a:ext>
            </a:extLst>
          </p:cNvPr>
          <p:cNvSpPr txBox="1"/>
          <p:nvPr/>
        </p:nvSpPr>
        <p:spPr>
          <a:xfrm>
            <a:off x="399495" y="5022845"/>
            <a:ext cx="2334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rgbClr val="FF0000"/>
                </a:solidFill>
              </a:rPr>
              <a:t>Player1</a:t>
            </a:r>
          </a:p>
          <a:p>
            <a:pPr algn="ctr"/>
            <a:r>
              <a:rPr lang="en-US" altLang="ja-JP" sz="4000" dirty="0">
                <a:solidFill>
                  <a:srgbClr val="FF0000"/>
                </a:solidFill>
              </a:rPr>
              <a:t>Score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8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奈木 孝文</dc:creator>
  <cp:lastModifiedBy>奈木 孝文</cp:lastModifiedBy>
  <cp:revision>2</cp:revision>
  <dcterms:created xsi:type="dcterms:W3CDTF">2018-04-18T11:42:29Z</dcterms:created>
  <dcterms:modified xsi:type="dcterms:W3CDTF">2018-04-18T11:54:26Z</dcterms:modified>
</cp:coreProperties>
</file>