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93D5-3FF1-1913-AB99-9A5EB3868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3F82-C89A-B2EE-2C7C-A473CEAE2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D01A-86AE-9A26-9029-105B6C1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73D6-3689-6946-880B-6165944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2728-D03E-B7DC-66F7-D894E463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B25-EDAA-2B4D-2055-05C5E537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340F7-4A68-04E3-9BBF-EE069EB0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E5D6-5EF7-61DB-D364-10159593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F9D5-172B-D5C2-0548-264F9242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BFBC-ADB8-3175-BA40-BA40ED4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539E9-7322-34DB-BD9D-C8304579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EFA6-88D1-418E-0CF4-B6A0645E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75E7-28C5-F14F-B08F-46A90E99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70FF-888B-21DB-94FD-1A165BA5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BE97-DC3F-16F9-1F42-C245BB4A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15E-E633-5C81-2DA1-C130C642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A7BF-ED97-D83E-4493-9957AB21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7C7F-CADB-6579-DDF6-FA57873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84F6-AEB3-AFA1-4287-B924E536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2BF07-2D84-6ED7-1B2B-9430BD1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CF25-5922-EFF8-A575-3BCE3DC2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1F44-FB77-A20B-4A63-A3F09546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0165-6452-CA21-0964-06C6EFC8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1182-1080-3B17-B27D-16AA8A7E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ACED-95FC-3904-74DA-0311BC97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BB5D-0F4D-5FC4-67A5-8505ED2A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5135-F87B-9EC7-3D8E-68F4E9A7C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72F0A-F957-5EC3-6F08-698E6B7B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8F73-A932-AFB5-20B5-E485F4CD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4EC2-7B55-DBB7-2482-78CB29F3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B80B-9FA1-D12A-A387-F2809488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9940-E47A-AA8E-E101-8F454F92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A386-3FF9-F58E-7326-1C6D3E00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8B95-A523-E7D2-C1BF-F2A62F40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92A5-73D5-F1FA-7142-B945E923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ABC7D-E836-3C2C-47CA-1F49B4883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87372-C075-F32D-301A-523E521E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64996-9CCD-9F03-8EE1-676CD64C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BD0BD-2E35-F3A7-FB3D-039611AF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F7D0-F6C6-CEE6-8B8E-DAD7A679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A801E-A657-D76F-F824-96A0CD80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D39EB-E0A8-FC21-48A2-FD0F60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8BA0-1CBC-6E05-B512-2A33BE95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8D0F2-9FD3-6B89-CFB4-2D7D0BA4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DD42-D230-CC30-160E-36827B2C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BD41-6B78-D185-A5ED-4EBC593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04D0-7502-0E61-C3AE-CAE78D47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8CDF-7198-CDF3-C9F5-43FE3F60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ED91C-8854-EE91-DB72-12519AF5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17E4-7533-EEC9-CD33-02E2B7A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CB01-36A3-8E43-68E6-125145C8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246B-F05E-7368-7255-73F74282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02C-B205-F4F7-E873-37415DF7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5DBF-2B43-DB32-E52C-82AA73085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BC51-854E-37D1-E527-6E097D13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C257-9321-61B2-6F4B-AA5248D0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2580-87AB-A21E-D2B9-AE45AB09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6D68-3F6A-6DC2-40F1-358BDA29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65AE6-3A6F-92D3-40E6-FEB82E81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6EC9-DBDE-A51F-8BF7-57827E69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F45A-EABF-5B49-C396-88645843E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00D00-6132-EB48-BF3F-F1232DAB7A6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331D-D966-0C8E-BABA-8C47FD44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E84B-208E-1930-71F6-486D9FE5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46E03-7370-934E-8724-DA81D49C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824-00D8-6FB2-0BF5-C06D6D79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81542-7798-1FBD-9D70-8479F8874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27.10.24</a:t>
            </a:r>
          </a:p>
        </p:txBody>
      </p:sp>
    </p:spTree>
    <p:extLst>
      <p:ext uri="{BB962C8B-B14F-4D97-AF65-F5344CB8AC3E}">
        <p14:creationId xmlns:p14="http://schemas.microsoft.com/office/powerpoint/2010/main" val="1978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Nikolic, Natali</dc:creator>
  <cp:lastModifiedBy>Nikolic, Natali</cp:lastModifiedBy>
  <cp:revision>1</cp:revision>
  <dcterms:created xsi:type="dcterms:W3CDTF">2024-10-27T19:57:07Z</dcterms:created>
  <dcterms:modified xsi:type="dcterms:W3CDTF">2024-10-27T19:57:31Z</dcterms:modified>
</cp:coreProperties>
</file>