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SWfbH/jnaI44HDj3rdZ3SOHMq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91464a5c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391464a5c4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9b0b7466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199b0b74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199b0b7466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91464a5c4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391464a5c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391464a5c4_1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91464a5c4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391464a5c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391464a5c4_1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91464a5c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391464a5c4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" type="objOnly">
  <p:cSld name="OBJECT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hyperlink" Target="https://archive.ics.uci.edu/ml/datasets/Census+Incom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664" y="-53313"/>
            <a:ext cx="9252520" cy="69113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5995626" y="5886101"/>
            <a:ext cx="3004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Daniel Rodríguez.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Natali Hernández Cardozo.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s ppt 2019 -18 marzo (1)-02.jpg" id="137" name="Google Shape;137;g1391464a5c4_1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-27384"/>
            <a:ext cx="9298006" cy="6885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391464a5c4_1_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391464a5c4_1_35"/>
          <p:cNvSpPr txBox="1"/>
          <p:nvPr/>
        </p:nvSpPr>
        <p:spPr>
          <a:xfrm>
            <a:off x="8172400" y="6682937"/>
            <a:ext cx="504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s-ES" sz="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SC4289-1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1391464a5c4_1_35"/>
          <p:cNvSpPr txBox="1"/>
          <p:nvPr/>
        </p:nvSpPr>
        <p:spPr>
          <a:xfrm>
            <a:off x="0" y="-27384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 censo del ingreso.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391464a5c4_1_35"/>
          <p:cNvSpPr txBox="1"/>
          <p:nvPr>
            <p:ph idx="4294967295" type="ctrTitle"/>
          </p:nvPr>
        </p:nvSpPr>
        <p:spPr>
          <a:xfrm>
            <a:off x="478775" y="13253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Estados </a:t>
            </a:r>
            <a:r>
              <a:rPr lang="es-ES"/>
              <a:t>Unidos</a:t>
            </a:r>
            <a:r>
              <a:rPr lang="es-ES"/>
              <a:t>.</a:t>
            </a:r>
            <a:endParaRPr/>
          </a:p>
        </p:txBody>
      </p:sp>
      <p:pic>
        <p:nvPicPr>
          <p:cNvPr id="142" name="Google Shape;142;g1391464a5c4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0" y="3076639"/>
            <a:ext cx="9143999" cy="187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s ppt 2019 -18 marzo (1)-02.jpg" id="147" name="Google Shape;1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-27384"/>
            <a:ext cx="9298006" cy="6885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8"/>
          <p:cNvSpPr txBox="1"/>
          <p:nvPr/>
        </p:nvSpPr>
        <p:spPr>
          <a:xfrm>
            <a:off x="855921" y="2133894"/>
            <a:ext cx="7432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Bibliografía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8"/>
          <p:cNvSpPr/>
          <p:nvPr/>
        </p:nvSpPr>
        <p:spPr>
          <a:xfrm>
            <a:off x="833993" y="2867477"/>
            <a:ext cx="75570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▪"/>
            </a:pPr>
            <a:r>
              <a:rPr lang="es-ES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Kohavi. R, Becker. B. "Conjunto de datos de ingresos del censo", Conferencia Internacional sobre Sistemas Inteligentes Avanzados para el Desarrollo Sostenible, Data Mining and Visualization, 1 Mayo del 1996. </a:t>
            </a:r>
            <a:r>
              <a:rPr lang="es-ES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https://archive.ics.uci.edu/ml/datasets/Census+Income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8"/>
          <p:cNvSpPr txBox="1"/>
          <p:nvPr/>
        </p:nvSpPr>
        <p:spPr>
          <a:xfrm>
            <a:off x="0" y="-27384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 censo del ingreso.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s ppt 2019 -18 marzo (1)-02.jpg" id="156" name="Google Shape;1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537"/>
            <a:ext cx="9298006" cy="687453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9"/>
          <p:cNvSpPr txBox="1"/>
          <p:nvPr/>
        </p:nvSpPr>
        <p:spPr>
          <a:xfrm>
            <a:off x="407594" y="2772300"/>
            <a:ext cx="8482818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1" i="1" lang="es-ES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s ppt 2019 -18 marzo (1)-02.jpg" id="66" name="Google Shape;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98006" cy="69618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6"/>
          <p:cNvSpPr txBox="1"/>
          <p:nvPr/>
        </p:nvSpPr>
        <p:spPr>
          <a:xfrm>
            <a:off x="230893" y="3188446"/>
            <a:ext cx="883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</a:t>
            </a:r>
            <a:r>
              <a:rPr b="1" lang="es-E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Minería</a:t>
            </a:r>
            <a:r>
              <a:rPr b="1" lang="es-E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datos, grupo 4.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6"/>
          <p:cNvSpPr txBox="1"/>
          <p:nvPr/>
        </p:nvSpPr>
        <p:spPr>
          <a:xfrm>
            <a:off x="0" y="-27384"/>
            <a:ext cx="29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 censo del ingreso.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s ppt 2019 -18 marzo (1)-02.jpg" id="74" name="Google Shape;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537"/>
            <a:ext cx="9298006" cy="687453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8"/>
          <p:cNvSpPr txBox="1"/>
          <p:nvPr/>
        </p:nvSpPr>
        <p:spPr>
          <a:xfrm>
            <a:off x="153862" y="1938536"/>
            <a:ext cx="8836200" cy="5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br>
              <a:rPr b="1" i="0" lang="es-E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</a:t>
            </a:r>
            <a:r>
              <a:rPr b="1" i="0" lang="es-E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Predecir según estudio sociodemográfico un modelo para clasificar el censo de ingreso si son superiores, menores o iguales a 50.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s-ES" sz="1400" u="none" cap="none" strike="noStrike">
                <a:solidFill>
                  <a:srgbClr val="953734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400" u="none" cap="none" strike="noStrike">
              <a:solidFill>
                <a:srgbClr val="95373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95373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none" cap="none" strike="noStrike">
                <a:solidFill>
                  <a:srgbClr val="95373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8"/>
          <p:cNvSpPr txBox="1"/>
          <p:nvPr/>
        </p:nvSpPr>
        <p:spPr>
          <a:xfrm>
            <a:off x="855919" y="1938536"/>
            <a:ext cx="7432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r>
              <a:rPr b="1" i="0" lang="es-E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8"/>
          <p:cNvSpPr txBox="1"/>
          <p:nvPr/>
        </p:nvSpPr>
        <p:spPr>
          <a:xfrm>
            <a:off x="0" y="126066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 censo del ingreso.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s ppt 2019 -18 marzo (1)-02.jpg" id="83" name="Google Shape;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-27384"/>
            <a:ext cx="9298006" cy="703435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9"/>
          <p:cNvSpPr txBox="1"/>
          <p:nvPr/>
        </p:nvSpPr>
        <p:spPr>
          <a:xfrm>
            <a:off x="317768" y="1844591"/>
            <a:ext cx="8589300" cy="3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br>
              <a:rPr b="1" i="0" lang="es-E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busca determinar una variable respuesta en función de una o más variables explicativas.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Realizar un análisis predictivo mediante técnicas de minería de datos. </a:t>
            </a:r>
            <a:br>
              <a:rPr b="1" i="0" lang="es-ES" sz="1400" u="none" cap="none" strike="noStrike">
                <a:solidFill>
                  <a:srgbClr val="953734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400" u="none" cap="none" strike="noStrike">
              <a:solidFill>
                <a:srgbClr val="95373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95373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none" cap="none" strike="noStrike">
                <a:solidFill>
                  <a:srgbClr val="95373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9"/>
          <p:cNvSpPr txBox="1"/>
          <p:nvPr/>
        </p:nvSpPr>
        <p:spPr>
          <a:xfrm>
            <a:off x="855919" y="1938536"/>
            <a:ext cx="7432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r>
              <a:rPr b="1" i="0" lang="es-E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9"/>
          <p:cNvSpPr txBox="1"/>
          <p:nvPr/>
        </p:nvSpPr>
        <p:spPr>
          <a:xfrm>
            <a:off x="0" y="-27384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 censo del ingreso.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s ppt 2019 -18 marzo (1)-02.jpg" id="93" name="Google Shape;93;g1199b0b7466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7000" y="-38250"/>
            <a:ext cx="9298006" cy="696186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199b0b7466_0_8"/>
          <p:cNvSpPr txBox="1"/>
          <p:nvPr/>
        </p:nvSpPr>
        <p:spPr>
          <a:xfrm>
            <a:off x="-77000" y="-65634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 Predicción censo del ingreso.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 ingreso.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199b0b7466_0_8"/>
          <p:cNvSpPr txBox="1"/>
          <p:nvPr>
            <p:ph type="ctrTitle"/>
          </p:nvPr>
        </p:nvSpPr>
        <p:spPr>
          <a:xfrm>
            <a:off x="398225" y="175517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Características</a:t>
            </a:r>
            <a:endParaRPr/>
          </a:p>
        </p:txBody>
      </p:sp>
      <p:sp>
        <p:nvSpPr>
          <p:cNvPr id="96" name="Google Shape;96;g1199b0b7466_0_8"/>
          <p:cNvSpPr txBox="1"/>
          <p:nvPr>
            <p:ph idx="1" type="subTitle"/>
          </p:nvPr>
        </p:nvSpPr>
        <p:spPr>
          <a:xfrm>
            <a:off x="1412525" y="3344750"/>
            <a:ext cx="6758100" cy="240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lang="es-E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Sus datos pertenecen a la información del 1994.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lang="es-E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Tiene 48.842 datos para las variables.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lang="es-E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extrajo un conjunto de registros razonablemente limpios usando las siguientes condiciones: ((AAGE&gt;16) &amp;&amp; (AGI&gt;100) &amp;&amp; (AFNLWGT&gt;1)&amp;&amp; (HRSWK&gt;0)).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lang="es-E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tarea de predicción es determinar si una persona gana más de 50K al año.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lang="es-E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 atributo de salida es &gt;50K, &lt;=50K.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lang="es-E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 fecha de publicación o información publicada fue 1 mayo del 1996.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lang="es-E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Características de conjunto de datos es Multivariado.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lang="es-E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Cumple la función con respecto a tareas Clasificación.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Char char="●"/>
            </a:pPr>
            <a:r>
              <a:rPr lang="es-ES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Posee datos faltantes.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s ppt 2019 -18 marzo (1)-02.jpg" id="102" name="Google Shape;102;g1391464a5c4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7000" y="-38250"/>
            <a:ext cx="9298006" cy="6961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391464a5c4_1_3"/>
          <p:cNvSpPr txBox="1"/>
          <p:nvPr/>
        </p:nvSpPr>
        <p:spPr>
          <a:xfrm>
            <a:off x="-77000" y="-65634"/>
            <a:ext cx="29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 censo del ingreso.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91464a5c4_1_3"/>
          <p:cNvSpPr txBox="1"/>
          <p:nvPr>
            <p:ph type="ctrTitle"/>
          </p:nvPr>
        </p:nvSpPr>
        <p:spPr>
          <a:xfrm>
            <a:off x="478775" y="13253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</a:t>
            </a:r>
            <a:endParaRPr/>
          </a:p>
        </p:txBody>
      </p:sp>
      <p:sp>
        <p:nvSpPr>
          <p:cNvPr id="105" name="Google Shape;105;g1391464a5c4_1_3"/>
          <p:cNvSpPr txBox="1"/>
          <p:nvPr>
            <p:ph idx="1" type="subTitle"/>
          </p:nvPr>
        </p:nvSpPr>
        <p:spPr>
          <a:xfrm>
            <a:off x="478775" y="2498875"/>
            <a:ext cx="8305800" cy="369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Información de 14 atributos: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continuo.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clase de trabajo: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Privado, Auto-emp-no-inc, Auto-emp-inc, Gobierno federal, Gobierno local, Gobierno estatal, Sin pago, Nunca trabajó.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fnlwgt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c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ontinuo. </a:t>
            </a:r>
            <a:r>
              <a:rPr lang="es-ES" sz="1300">
                <a:solidFill>
                  <a:srgbClr val="11111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conjunto de datos del censo de adultos</a:t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educación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Licenciatura, Algo de universidad, 11.°, Graduado de HS, Escuela profesional, Assoc-acdm, Assoc-voc, 9.°, 7.° a 8.°, 12.°, Maestría, 1.° a 4.°, 10.°, Doctorado, 5.° a 6.°, Preescolar.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educacion-num: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continua.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estado civil: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Casado-civ-cónyuge, Divorciado, Nunca casado, Separado, Viudo, Casado-cónyuge-ausente, Casado-AF-cónyuge.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s ppt 2019 -18 marzo (1)-02.jpg" id="111" name="Google Shape;111;g1391464a5c4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7000" y="-38250"/>
            <a:ext cx="9298006" cy="6961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391464a5c4_1_12"/>
          <p:cNvSpPr txBox="1"/>
          <p:nvPr/>
        </p:nvSpPr>
        <p:spPr>
          <a:xfrm>
            <a:off x="-77000" y="-65634"/>
            <a:ext cx="29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 censo del ingreso.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391464a5c4_1_12"/>
          <p:cNvSpPr txBox="1"/>
          <p:nvPr>
            <p:ph idx="1" type="subTitle"/>
          </p:nvPr>
        </p:nvSpPr>
        <p:spPr>
          <a:xfrm>
            <a:off x="308400" y="1803350"/>
            <a:ext cx="83112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Ocupación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Soporte técnico, Reparación artesanal, Otros servicios, Ventas, Gerente ejecutivo, Especialidad profesional, Manipuladores-limpiadores, Inspección de máquinas, Administración administrativa, Agricultura-pesca, Transporte-mudanza, Casa privada- serv, Servicio de protección, Fuerzas Armadas.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parentesco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Esposa, Hijo propio, Esposo, Fuera de la familia, Otro pariente, Soltero.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raza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Blanco, Asiático-Pac-Isleño, Amer-Indio-Esquimal, Otro, Negro.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sexo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Femenino, Masculino.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plusvalía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continua.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Pérdida de capital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continua.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13.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horas por semana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continuo.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14. </a:t>
            </a:r>
            <a:r>
              <a:rPr b="1"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país nativo: </a:t>
            </a:r>
            <a:r>
              <a:rPr lang="es-ES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Estados Unidos, Camboya, Inglaterra, Puerto Rico, Canadá, Alemania, EE. UU. (Guam-USVI-etc), India, Japón, Grecia, Sur, China, Cuba, Irán, Honduras, Filipinas, Italia , Polonia, Jamaica, Vietnam, México, Portugal, Irlanda, Francia, República Dominicana, Laos, Ecuador, Taiwán, Haití, Colombia, Hungría, Guatemala, Nicaragua, Escocia, Tailandia, Yugoslavia, El-Salvador, Trinidad y Tobago, Perú, Hong , Holanda-Países Bajos.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s ppt 2019 -18 marzo (1)-02.jpg" id="118" name="Google Shape;118;g1391464a5c4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-27384"/>
            <a:ext cx="9298006" cy="688538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391464a5c4_1_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391464a5c4_1_24"/>
          <p:cNvSpPr txBox="1"/>
          <p:nvPr/>
        </p:nvSpPr>
        <p:spPr>
          <a:xfrm>
            <a:off x="8172400" y="6682937"/>
            <a:ext cx="504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s-ES" sz="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SC4289-1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1391464a5c4_1_24"/>
          <p:cNvSpPr txBox="1"/>
          <p:nvPr/>
        </p:nvSpPr>
        <p:spPr>
          <a:xfrm>
            <a:off x="0" y="-27384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 censo del ingreso.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1391464a5c4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95310"/>
            <a:ext cx="9144001" cy="1899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391464a5c4_1_24"/>
          <p:cNvSpPr txBox="1"/>
          <p:nvPr>
            <p:ph idx="4294967295" type="ctrTitle"/>
          </p:nvPr>
        </p:nvSpPr>
        <p:spPr>
          <a:xfrm>
            <a:off x="478775" y="13253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General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illas ppt 2019 -18 marzo (1)-02.jpg" id="128" name="Google Shape;1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-27384"/>
            <a:ext cx="9298006" cy="688538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2"/>
          <p:cNvSpPr txBox="1"/>
          <p:nvPr/>
        </p:nvSpPr>
        <p:spPr>
          <a:xfrm>
            <a:off x="8172400" y="6682937"/>
            <a:ext cx="504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s-ES" sz="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SC4289-1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32"/>
          <p:cNvSpPr txBox="1"/>
          <p:nvPr/>
        </p:nvSpPr>
        <p:spPr>
          <a:xfrm>
            <a:off x="0" y="-27384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 censo del ingreso.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030" y="1836575"/>
            <a:ext cx="3561625" cy="46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