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obster"/>
      <p:regular r:id="rId18"/>
    </p:embeddedFont>
    <p:embeddedFont>
      <p:font typeface="Indie Flower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dieFlower-regular.fntdata"/><Relationship Id="rId1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98d05fdf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98d05fdf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98d05fdf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98d05fdf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98d05fdf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98d05fdf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98d05fdf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98d05fdf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98d05fdf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98d05fdf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98d05fdf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98d05fdf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98d05fdf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98d05fdf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98d05fdf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98d05fdf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98d05fdf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98d05fdf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98d05fdf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98d05fdf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98d05fdf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98d05fdf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98d05fdf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98d05fdf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AEA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1531">
            <a:off x="5699653" y="3489171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4305360" y="-1817398"/>
            <a:ext cx="12098700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26877" y="3646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727188" y="1507488"/>
            <a:ext cx="485720" cy="659830"/>
            <a:chOff x="8727188" y="1507488"/>
            <a:chExt cx="485720" cy="659830"/>
          </a:xfrm>
        </p:grpSpPr>
        <p:sp>
          <p:nvSpPr>
            <p:cNvPr id="13" name="Google Shape;13;p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097840" y="198286"/>
            <a:ext cx="664892" cy="682431"/>
            <a:chOff x="4007590" y="88411"/>
            <a:chExt cx="664892" cy="682431"/>
          </a:xfrm>
        </p:grpSpPr>
        <p:sp>
          <p:nvSpPr>
            <p:cNvPr id="23" name="Google Shape;23;p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36" name="Google Shape;36;p2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200031" y="4394273"/>
            <a:ext cx="485948" cy="659601"/>
            <a:chOff x="-200031" y="4394273"/>
            <a:chExt cx="485948" cy="659601"/>
          </a:xfrm>
        </p:grpSpPr>
        <p:sp>
          <p:nvSpPr>
            <p:cNvPr id="46" name="Google Shape;46;p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8325307" y="4510216"/>
            <a:ext cx="581087" cy="413345"/>
            <a:chOff x="8325307" y="4510216"/>
            <a:chExt cx="581087" cy="413345"/>
          </a:xfrm>
        </p:grpSpPr>
        <p:sp>
          <p:nvSpPr>
            <p:cNvPr id="56" name="Google Shape;56;p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"/>
          <p:cNvSpPr txBox="1"/>
          <p:nvPr>
            <p:ph type="ctrTitle"/>
          </p:nvPr>
        </p:nvSpPr>
        <p:spPr>
          <a:xfrm>
            <a:off x="713188" y="16789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713313" y="2894191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5" name="Google Shape;65;p2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456714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425311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230086" y="88534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_1_1_1">
    <p:bg>
      <p:bgPr>
        <a:solidFill>
          <a:srgbClr val="CAEA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/>
          <p:nvPr/>
        </p:nvSpPr>
        <p:spPr>
          <a:xfrm>
            <a:off x="-2251681" y="-1153012"/>
            <a:ext cx="7649669" cy="1927781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"/>
          <p:cNvGrpSpPr/>
          <p:nvPr/>
        </p:nvGrpSpPr>
        <p:grpSpPr>
          <a:xfrm rot="-9770551">
            <a:off x="-94588" y="397845"/>
            <a:ext cx="485721" cy="659832"/>
            <a:chOff x="8727188" y="1507488"/>
            <a:chExt cx="485720" cy="659830"/>
          </a:xfrm>
        </p:grpSpPr>
        <p:sp>
          <p:nvSpPr>
            <p:cNvPr id="343" name="Google Shape;34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8187918" y="774775"/>
            <a:ext cx="485720" cy="659830"/>
            <a:chOff x="8727188" y="1507488"/>
            <a:chExt cx="485720" cy="659830"/>
          </a:xfrm>
        </p:grpSpPr>
        <p:sp>
          <p:nvSpPr>
            <p:cNvPr id="353" name="Google Shape;35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1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63" name="Google Shape;363;p11"/>
          <p:cNvSpPr/>
          <p:nvPr/>
        </p:nvSpPr>
        <p:spPr>
          <a:xfrm flipH="1">
            <a:off x="102232" y="43185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 flipH="1">
            <a:off x="8003287" y="50366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 flipH="1">
            <a:off x="8673615" y="33754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flipH="1">
            <a:off x="6256252" y="449458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 flipH="1">
            <a:off x="2195307" y="2027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 flipH="1">
            <a:off x="477657" y="2536182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rgbClr val="CAEA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/>
          <p:nvPr/>
        </p:nvSpPr>
        <p:spPr>
          <a:xfrm>
            <a:off x="-588623" y="481618"/>
            <a:ext cx="1433835" cy="13229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 rot="4277893">
            <a:off x="7298703" y="3964696"/>
            <a:ext cx="2264157" cy="289205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 rot="10800000">
            <a:off x="-1477360" y="4388212"/>
            <a:ext cx="12098700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2"/>
          <p:cNvGrpSpPr/>
          <p:nvPr/>
        </p:nvGrpSpPr>
        <p:grpSpPr>
          <a:xfrm flipH="1">
            <a:off x="380782" y="198286"/>
            <a:ext cx="664892" cy="682431"/>
            <a:chOff x="4007590" y="88411"/>
            <a:chExt cx="664892" cy="682431"/>
          </a:xfrm>
        </p:grpSpPr>
        <p:sp>
          <p:nvSpPr>
            <p:cNvPr id="374" name="Google Shape;374;p1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2"/>
          <p:cNvGrpSpPr/>
          <p:nvPr/>
        </p:nvGrpSpPr>
        <p:grpSpPr>
          <a:xfrm flipH="1">
            <a:off x="8430737" y="4598360"/>
            <a:ext cx="339678" cy="461061"/>
            <a:chOff x="-200031" y="4394273"/>
            <a:chExt cx="485948" cy="659601"/>
          </a:xfrm>
        </p:grpSpPr>
        <p:sp>
          <p:nvSpPr>
            <p:cNvPr id="387" name="Google Shape;387;p1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97" name="Google Shape;397;p12"/>
          <p:cNvSpPr/>
          <p:nvPr/>
        </p:nvSpPr>
        <p:spPr>
          <a:xfrm flipH="1">
            <a:off x="1737511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flipH="1">
            <a:off x="2655736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 flipH="1">
            <a:off x="531010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 flipH="1">
            <a:off x="8732969" y="105880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SECTION_TITLE_AND_DESCRIPTION_2">
    <p:bg>
      <p:bgPr>
        <a:solidFill>
          <a:srgbClr val="CAEAE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1" type="subTitle"/>
          </p:nvPr>
        </p:nvSpPr>
        <p:spPr>
          <a:xfrm>
            <a:off x="2816869" y="1600200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idx="2" type="subTitle"/>
          </p:nvPr>
        </p:nvSpPr>
        <p:spPr>
          <a:xfrm>
            <a:off x="2842500" y="2424146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idx="3" type="title"/>
          </p:nvPr>
        </p:nvSpPr>
        <p:spPr>
          <a:xfrm>
            <a:off x="6295300" y="1470175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8" name="Google Shape;408;p13"/>
          <p:cNvSpPr/>
          <p:nvPr/>
        </p:nvSpPr>
        <p:spPr>
          <a:xfrm>
            <a:off x="7967043" y="-932539"/>
            <a:ext cx="2465775" cy="26878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3"/>
          <p:cNvSpPr/>
          <p:nvPr/>
        </p:nvSpPr>
        <p:spPr>
          <a:xfrm rot="3985340">
            <a:off x="-1629986" y="3477411"/>
            <a:ext cx="2263996" cy="256932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/>
          <p:nvPr/>
        </p:nvSpPr>
        <p:spPr>
          <a:xfrm flipH="1" rot="23963">
            <a:off x="-2569832" y="4033471"/>
            <a:ext cx="7815297" cy="2045777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 flipH="1" rot="1865077">
            <a:off x="1208394" y="3622738"/>
            <a:ext cx="664888" cy="682426"/>
            <a:chOff x="4007590" y="88411"/>
            <a:chExt cx="664892" cy="682431"/>
          </a:xfrm>
        </p:grpSpPr>
        <p:sp>
          <p:nvSpPr>
            <p:cNvPr id="412" name="Google Shape;412;p1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3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425" name="Google Shape;425;p13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3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 flipH="1" rot="1865091">
            <a:off x="573339" y="4723485"/>
            <a:ext cx="92101" cy="7168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solidFill>
          <a:srgbClr val="CAEAE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 rot="3985606">
            <a:off x="-1863187" y="751701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 rot="6649761">
            <a:off x="-2492775" y="30437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 rot="3360588">
            <a:off x="7719574" y="3678002"/>
            <a:ext cx="619478" cy="124479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 flipH="1">
            <a:off x="227507" y="88925"/>
            <a:ext cx="485720" cy="659830"/>
            <a:chOff x="8727188" y="1507488"/>
            <a:chExt cx="485720" cy="659830"/>
          </a:xfrm>
        </p:grpSpPr>
        <p:sp>
          <p:nvSpPr>
            <p:cNvPr id="445" name="Google Shape;445;p14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4"/>
          <p:cNvGrpSpPr/>
          <p:nvPr/>
        </p:nvGrpSpPr>
        <p:grpSpPr>
          <a:xfrm flipH="1">
            <a:off x="8098332" y="3519811"/>
            <a:ext cx="664892" cy="682431"/>
            <a:chOff x="4007590" y="88411"/>
            <a:chExt cx="664892" cy="682431"/>
          </a:xfrm>
        </p:grpSpPr>
        <p:sp>
          <p:nvSpPr>
            <p:cNvPr id="455" name="Google Shape;455;p1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68" name="Google Shape;468;p14"/>
          <p:cNvSpPr txBox="1"/>
          <p:nvPr>
            <p:ph idx="1" type="subTitle"/>
          </p:nvPr>
        </p:nvSpPr>
        <p:spPr>
          <a:xfrm>
            <a:off x="1703599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69" name="Google Shape;469;p14"/>
          <p:cNvSpPr txBox="1"/>
          <p:nvPr>
            <p:ph idx="2" type="subTitle"/>
          </p:nvPr>
        </p:nvSpPr>
        <p:spPr>
          <a:xfrm>
            <a:off x="1493134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0" name="Google Shape;470;p14"/>
          <p:cNvSpPr txBox="1"/>
          <p:nvPr>
            <p:ph idx="3" type="subTitle"/>
          </p:nvPr>
        </p:nvSpPr>
        <p:spPr>
          <a:xfrm>
            <a:off x="3897691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1" name="Google Shape;471;p14"/>
          <p:cNvSpPr txBox="1"/>
          <p:nvPr>
            <p:ph idx="4" type="subTitle"/>
          </p:nvPr>
        </p:nvSpPr>
        <p:spPr>
          <a:xfrm>
            <a:off x="3682791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2" name="Google Shape;472;p14"/>
          <p:cNvSpPr txBox="1"/>
          <p:nvPr>
            <p:ph idx="5" type="subTitle"/>
          </p:nvPr>
        </p:nvSpPr>
        <p:spPr>
          <a:xfrm>
            <a:off x="6086205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3" name="Google Shape;473;p14"/>
          <p:cNvSpPr txBox="1"/>
          <p:nvPr>
            <p:ph idx="6" type="subTitle"/>
          </p:nvPr>
        </p:nvSpPr>
        <p:spPr>
          <a:xfrm>
            <a:off x="5879577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 flipH="1">
            <a:off x="848630" y="3924752"/>
            <a:ext cx="485818" cy="660091"/>
            <a:chOff x="6885752" y="4461977"/>
            <a:chExt cx="485818" cy="660091"/>
          </a:xfrm>
        </p:grpSpPr>
        <p:sp>
          <p:nvSpPr>
            <p:cNvPr id="475" name="Google Shape;475;p1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4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 flipH="1">
            <a:off x="7124115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/>
          <p:nvPr/>
        </p:nvSpPr>
        <p:spPr>
          <a:xfrm flipH="1">
            <a:off x="5665052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89" name="Google Shape;489;p15"/>
          <p:cNvSpPr/>
          <p:nvPr/>
        </p:nvSpPr>
        <p:spPr>
          <a:xfrm rot="3985606">
            <a:off x="7547513" y="-2258199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 rot="899991">
            <a:off x="-2168253" y="3992906"/>
            <a:ext cx="4780486" cy="18521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 rot="-8373429">
            <a:off x="552823" y="-321569"/>
            <a:ext cx="619549" cy="12446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5"/>
          <p:cNvGrpSpPr/>
          <p:nvPr/>
        </p:nvGrpSpPr>
        <p:grpSpPr>
          <a:xfrm flipH="1">
            <a:off x="8552358" y="107975"/>
            <a:ext cx="485720" cy="659830"/>
            <a:chOff x="8727188" y="1507488"/>
            <a:chExt cx="485720" cy="659830"/>
          </a:xfrm>
        </p:grpSpPr>
        <p:sp>
          <p:nvSpPr>
            <p:cNvPr id="493" name="Google Shape;493;p15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5"/>
          <p:cNvGrpSpPr/>
          <p:nvPr/>
        </p:nvGrpSpPr>
        <p:grpSpPr>
          <a:xfrm flipH="1" rot="9867265">
            <a:off x="261379" y="490598"/>
            <a:ext cx="664880" cy="682418"/>
            <a:chOff x="4007590" y="88411"/>
            <a:chExt cx="664892" cy="682431"/>
          </a:xfrm>
        </p:grpSpPr>
        <p:sp>
          <p:nvSpPr>
            <p:cNvPr id="503" name="Google Shape;503;p15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5"/>
          <p:cNvGrpSpPr/>
          <p:nvPr/>
        </p:nvGrpSpPr>
        <p:grpSpPr>
          <a:xfrm flipH="1">
            <a:off x="848630" y="3924752"/>
            <a:ext cx="485818" cy="660091"/>
            <a:chOff x="6885752" y="4461977"/>
            <a:chExt cx="485818" cy="660091"/>
          </a:xfrm>
        </p:grpSpPr>
        <p:sp>
          <p:nvSpPr>
            <p:cNvPr id="516" name="Google Shape;516;p1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5"/>
          <p:cNvSpPr txBox="1"/>
          <p:nvPr>
            <p:ph idx="1" type="subTitle"/>
          </p:nvPr>
        </p:nvSpPr>
        <p:spPr>
          <a:xfrm>
            <a:off x="2492472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6" name="Google Shape;526;p15"/>
          <p:cNvSpPr txBox="1"/>
          <p:nvPr>
            <p:ph idx="2" type="subTitle"/>
          </p:nvPr>
        </p:nvSpPr>
        <p:spPr>
          <a:xfrm>
            <a:off x="2282007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7" name="Google Shape;527;p15"/>
          <p:cNvSpPr txBox="1"/>
          <p:nvPr>
            <p:ph idx="3" type="subTitle"/>
          </p:nvPr>
        </p:nvSpPr>
        <p:spPr>
          <a:xfrm>
            <a:off x="5311189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8" name="Google Shape;528;p15"/>
          <p:cNvSpPr txBox="1"/>
          <p:nvPr>
            <p:ph idx="4" type="subTitle"/>
          </p:nvPr>
        </p:nvSpPr>
        <p:spPr>
          <a:xfrm>
            <a:off x="5096288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9" name="Google Shape;529;p15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/>
          <p:nvPr/>
        </p:nvSpPr>
        <p:spPr>
          <a:xfrm flipH="1">
            <a:off x="8098337" y="8853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/>
          <p:nvPr/>
        </p:nvSpPr>
        <p:spPr>
          <a:xfrm flipH="1">
            <a:off x="7124115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/>
          <p:nvPr/>
        </p:nvSpPr>
        <p:spPr>
          <a:xfrm flipH="1">
            <a:off x="7344527" y="44085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rgbClr val="CAEAE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6"/>
          <p:cNvSpPr/>
          <p:nvPr/>
        </p:nvSpPr>
        <p:spPr>
          <a:xfrm flipH="1" rot="-927928">
            <a:off x="7865105" y="4150586"/>
            <a:ext cx="2264027" cy="256917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4636453" y="4417318"/>
            <a:ext cx="6551985" cy="17150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16"/>
          <p:cNvGrpSpPr/>
          <p:nvPr/>
        </p:nvGrpSpPr>
        <p:grpSpPr>
          <a:xfrm rot="1192642">
            <a:off x="8845299" y="915242"/>
            <a:ext cx="664876" cy="682414"/>
            <a:chOff x="4007590" y="88411"/>
            <a:chExt cx="664892" cy="682431"/>
          </a:xfrm>
        </p:grpSpPr>
        <p:sp>
          <p:nvSpPr>
            <p:cNvPr id="537" name="Google Shape;537;p1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6"/>
          <p:cNvSpPr/>
          <p:nvPr/>
        </p:nvSpPr>
        <p:spPr>
          <a:xfrm rot="-4092892">
            <a:off x="-414484" y="-985069"/>
            <a:ext cx="1912028" cy="176433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 rot="6791915">
            <a:off x="869085" y="-69470"/>
            <a:ext cx="485924" cy="659569"/>
            <a:chOff x="-200031" y="4394273"/>
            <a:chExt cx="485948" cy="659601"/>
          </a:xfrm>
        </p:grpSpPr>
        <p:sp>
          <p:nvSpPr>
            <p:cNvPr id="551" name="Google Shape;551;p1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561" name="Google Shape;561;p16"/>
          <p:cNvSpPr txBox="1"/>
          <p:nvPr>
            <p:ph idx="1" type="subTitle"/>
          </p:nvPr>
        </p:nvSpPr>
        <p:spPr>
          <a:xfrm>
            <a:off x="2064837" y="14618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2" name="Google Shape;562;p16"/>
          <p:cNvSpPr txBox="1"/>
          <p:nvPr>
            <p:ph idx="2" type="subTitle"/>
          </p:nvPr>
        </p:nvSpPr>
        <p:spPr>
          <a:xfrm>
            <a:off x="1974075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3" name="Google Shape;563;p16"/>
          <p:cNvSpPr txBox="1"/>
          <p:nvPr>
            <p:ph idx="3" type="subTitle"/>
          </p:nvPr>
        </p:nvSpPr>
        <p:spPr>
          <a:xfrm>
            <a:off x="2067208" y="31325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4" name="Google Shape;564;p16"/>
          <p:cNvSpPr txBox="1"/>
          <p:nvPr>
            <p:ph idx="4" type="subTitle"/>
          </p:nvPr>
        </p:nvSpPr>
        <p:spPr>
          <a:xfrm>
            <a:off x="2068738" y="371770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5" name="Google Shape;565;p16"/>
          <p:cNvSpPr txBox="1"/>
          <p:nvPr>
            <p:ph idx="5" type="subTitle"/>
          </p:nvPr>
        </p:nvSpPr>
        <p:spPr>
          <a:xfrm>
            <a:off x="4912061" y="14614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6" name="Google Shape;566;p16"/>
          <p:cNvSpPr txBox="1"/>
          <p:nvPr>
            <p:ph idx="6" type="subTitle"/>
          </p:nvPr>
        </p:nvSpPr>
        <p:spPr>
          <a:xfrm>
            <a:off x="4802850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7" name="Google Shape;567;p16"/>
          <p:cNvSpPr txBox="1"/>
          <p:nvPr>
            <p:ph idx="7" type="subTitle"/>
          </p:nvPr>
        </p:nvSpPr>
        <p:spPr>
          <a:xfrm>
            <a:off x="4911063" y="3132761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8" name="Google Shape;568;p16"/>
          <p:cNvSpPr txBox="1"/>
          <p:nvPr>
            <p:ph idx="8" type="subTitle"/>
          </p:nvPr>
        </p:nvSpPr>
        <p:spPr>
          <a:xfrm>
            <a:off x="4924713" y="37176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9" name="Google Shape;569;p16"/>
          <p:cNvSpPr/>
          <p:nvPr/>
        </p:nvSpPr>
        <p:spPr>
          <a:xfrm>
            <a:off x="666578" y="147341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6"/>
          <p:cNvSpPr/>
          <p:nvPr/>
        </p:nvSpPr>
        <p:spPr>
          <a:xfrm>
            <a:off x="8680288" y="8902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6"/>
          <p:cNvSpPr/>
          <p:nvPr/>
        </p:nvSpPr>
        <p:spPr>
          <a:xfrm>
            <a:off x="495476" y="348800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6"/>
          <p:cNvSpPr/>
          <p:nvPr/>
        </p:nvSpPr>
        <p:spPr>
          <a:xfrm>
            <a:off x="4262399" y="11576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8807902" y="36442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solidFill>
          <a:srgbClr val="CAEAE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/>
          <p:nvPr/>
        </p:nvSpPr>
        <p:spPr>
          <a:xfrm rot="-527390">
            <a:off x="-1330518" y="3754918"/>
            <a:ext cx="1925620" cy="169815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7"/>
          <p:cNvSpPr/>
          <p:nvPr/>
        </p:nvSpPr>
        <p:spPr>
          <a:xfrm flipH="1" rot="-3985606">
            <a:off x="8192304" y="-316749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/>
          <p:nvPr/>
        </p:nvSpPr>
        <p:spPr>
          <a:xfrm flipH="1" rot="-6649761">
            <a:off x="6917655" y="30437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7"/>
          <p:cNvGrpSpPr/>
          <p:nvPr/>
        </p:nvGrpSpPr>
        <p:grpSpPr>
          <a:xfrm>
            <a:off x="8249255" y="209575"/>
            <a:ext cx="485720" cy="659830"/>
            <a:chOff x="8727188" y="1507488"/>
            <a:chExt cx="485720" cy="659830"/>
          </a:xfrm>
        </p:grpSpPr>
        <p:sp>
          <p:nvSpPr>
            <p:cNvPr id="581" name="Google Shape;581;p17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7"/>
          <p:cNvGrpSpPr/>
          <p:nvPr/>
        </p:nvGrpSpPr>
        <p:grpSpPr>
          <a:xfrm flipH="1">
            <a:off x="154482" y="3617736"/>
            <a:ext cx="664892" cy="682431"/>
            <a:chOff x="4007590" y="88411"/>
            <a:chExt cx="664892" cy="682431"/>
          </a:xfrm>
        </p:grpSpPr>
        <p:sp>
          <p:nvSpPr>
            <p:cNvPr id="591" name="Google Shape;591;p1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04" name="Google Shape;604;p17"/>
          <p:cNvSpPr txBox="1"/>
          <p:nvPr>
            <p:ph idx="1" type="subTitle"/>
          </p:nvPr>
        </p:nvSpPr>
        <p:spPr>
          <a:xfrm>
            <a:off x="1551124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5" name="Google Shape;605;p17"/>
          <p:cNvSpPr txBox="1"/>
          <p:nvPr>
            <p:ph idx="2" type="subTitle"/>
          </p:nvPr>
        </p:nvSpPr>
        <p:spPr>
          <a:xfrm>
            <a:off x="1472525" y="2170772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6" name="Google Shape;606;p17"/>
          <p:cNvSpPr txBox="1"/>
          <p:nvPr>
            <p:ph idx="3" type="subTitle"/>
          </p:nvPr>
        </p:nvSpPr>
        <p:spPr>
          <a:xfrm>
            <a:off x="3897691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7" name="Google Shape;607;p17"/>
          <p:cNvSpPr txBox="1"/>
          <p:nvPr>
            <p:ph idx="4" type="subTitle"/>
          </p:nvPr>
        </p:nvSpPr>
        <p:spPr>
          <a:xfrm>
            <a:off x="3819100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8" name="Google Shape;608;p17"/>
          <p:cNvSpPr txBox="1"/>
          <p:nvPr>
            <p:ph idx="5" type="subTitle"/>
          </p:nvPr>
        </p:nvSpPr>
        <p:spPr>
          <a:xfrm>
            <a:off x="6240016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9" name="Google Shape;609;p17"/>
          <p:cNvSpPr txBox="1"/>
          <p:nvPr>
            <p:ph idx="6" type="subTitle"/>
          </p:nvPr>
        </p:nvSpPr>
        <p:spPr>
          <a:xfrm>
            <a:off x="6161425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0" name="Google Shape;610;p17"/>
          <p:cNvSpPr txBox="1"/>
          <p:nvPr>
            <p:ph idx="7" type="subTitle"/>
          </p:nvPr>
        </p:nvSpPr>
        <p:spPr>
          <a:xfrm>
            <a:off x="1551124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1" name="Google Shape;611;p17"/>
          <p:cNvSpPr txBox="1"/>
          <p:nvPr>
            <p:ph idx="8" type="subTitle"/>
          </p:nvPr>
        </p:nvSpPr>
        <p:spPr>
          <a:xfrm>
            <a:off x="1472525" y="3885297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2" name="Google Shape;612;p17"/>
          <p:cNvSpPr txBox="1"/>
          <p:nvPr>
            <p:ph idx="9" type="subTitle"/>
          </p:nvPr>
        </p:nvSpPr>
        <p:spPr>
          <a:xfrm>
            <a:off x="3897691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3" name="Google Shape;613;p17"/>
          <p:cNvSpPr txBox="1"/>
          <p:nvPr>
            <p:ph idx="13" type="subTitle"/>
          </p:nvPr>
        </p:nvSpPr>
        <p:spPr>
          <a:xfrm>
            <a:off x="3819100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4" name="Google Shape;614;p17"/>
          <p:cNvSpPr txBox="1"/>
          <p:nvPr>
            <p:ph idx="14" type="subTitle"/>
          </p:nvPr>
        </p:nvSpPr>
        <p:spPr>
          <a:xfrm>
            <a:off x="6240016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5" name="Google Shape;615;p17"/>
          <p:cNvSpPr txBox="1"/>
          <p:nvPr>
            <p:ph idx="15" type="subTitle"/>
          </p:nvPr>
        </p:nvSpPr>
        <p:spPr>
          <a:xfrm>
            <a:off x="6161425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6" name="Google Shape;616;p17"/>
          <p:cNvSpPr/>
          <p:nvPr/>
        </p:nvSpPr>
        <p:spPr>
          <a:xfrm flipH="1">
            <a:off x="8249261" y="39230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7"/>
          <p:cNvSpPr/>
          <p:nvPr/>
        </p:nvSpPr>
        <p:spPr>
          <a:xfrm flipH="1">
            <a:off x="320136" y="8694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7"/>
          <p:cNvSpPr/>
          <p:nvPr/>
        </p:nvSpPr>
        <p:spPr>
          <a:xfrm flipH="1">
            <a:off x="992894" y="7990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7"/>
          <p:cNvSpPr/>
          <p:nvPr/>
        </p:nvSpPr>
        <p:spPr>
          <a:xfrm flipH="1">
            <a:off x="7049964" y="2812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7"/>
          <p:cNvSpPr/>
          <p:nvPr/>
        </p:nvSpPr>
        <p:spPr>
          <a:xfrm flipH="1">
            <a:off x="1725436" y="2095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bg>
      <p:bgPr>
        <a:solidFill>
          <a:srgbClr val="CAEAE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/>
          <p:nvPr/>
        </p:nvSpPr>
        <p:spPr>
          <a:xfrm rot="-6547964">
            <a:off x="-5547347" y="1537366"/>
            <a:ext cx="10028035" cy="2831176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 txBox="1"/>
          <p:nvPr>
            <p:ph type="title"/>
          </p:nvPr>
        </p:nvSpPr>
        <p:spPr>
          <a:xfrm>
            <a:off x="1094225" y="920500"/>
            <a:ext cx="22110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25" name="Google Shape;625;p18"/>
          <p:cNvSpPr/>
          <p:nvPr/>
        </p:nvSpPr>
        <p:spPr>
          <a:xfrm rot="-4557825">
            <a:off x="7967665" y="-268237"/>
            <a:ext cx="699485" cy="136736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8"/>
          <p:cNvGrpSpPr/>
          <p:nvPr/>
        </p:nvGrpSpPr>
        <p:grpSpPr>
          <a:xfrm rot="4114450">
            <a:off x="856758" y="3314734"/>
            <a:ext cx="485724" cy="659836"/>
            <a:chOff x="8727188" y="1507488"/>
            <a:chExt cx="485720" cy="659830"/>
          </a:xfrm>
        </p:grpSpPr>
        <p:sp>
          <p:nvSpPr>
            <p:cNvPr id="627" name="Google Shape;62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8"/>
          <p:cNvGrpSpPr/>
          <p:nvPr/>
        </p:nvGrpSpPr>
        <p:grpSpPr>
          <a:xfrm rot="4114661">
            <a:off x="7516947" y="300495"/>
            <a:ext cx="418509" cy="524820"/>
            <a:chOff x="8727188" y="1507488"/>
            <a:chExt cx="485720" cy="659830"/>
          </a:xfrm>
        </p:grpSpPr>
        <p:sp>
          <p:nvSpPr>
            <p:cNvPr id="637" name="Google Shape;63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AEAE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/>
          <p:nvPr/>
        </p:nvSpPr>
        <p:spPr>
          <a:xfrm>
            <a:off x="713226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9"/>
          <p:cNvSpPr/>
          <p:nvPr/>
        </p:nvSpPr>
        <p:spPr>
          <a:xfrm flipH="1" rot="-4277893">
            <a:off x="-876079" y="3268786"/>
            <a:ext cx="2264157" cy="289205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9"/>
          <p:cNvSpPr/>
          <p:nvPr/>
        </p:nvSpPr>
        <p:spPr>
          <a:xfrm flipH="1" rot="10800000">
            <a:off x="-1953601" y="3930148"/>
            <a:ext cx="11383744" cy="3213928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9"/>
          <p:cNvGrpSpPr/>
          <p:nvPr/>
        </p:nvGrpSpPr>
        <p:grpSpPr>
          <a:xfrm>
            <a:off x="713224" y="3597048"/>
            <a:ext cx="485948" cy="659601"/>
            <a:chOff x="-200031" y="4394273"/>
            <a:chExt cx="485948" cy="659601"/>
          </a:xfrm>
        </p:grpSpPr>
        <p:sp>
          <p:nvSpPr>
            <p:cNvPr id="651" name="Google Shape;651;p1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9"/>
          <p:cNvSpPr/>
          <p:nvPr/>
        </p:nvSpPr>
        <p:spPr>
          <a:xfrm flipH="1" rot="-6229370">
            <a:off x="7711750" y="-1010291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9"/>
          <p:cNvSpPr/>
          <p:nvPr/>
        </p:nvSpPr>
        <p:spPr>
          <a:xfrm flipH="1" rot="-8893544">
            <a:off x="6431904" y="-514103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9"/>
          <p:cNvGrpSpPr/>
          <p:nvPr/>
        </p:nvGrpSpPr>
        <p:grpSpPr>
          <a:xfrm rot="-2243615">
            <a:off x="7678226" y="246687"/>
            <a:ext cx="485730" cy="659844"/>
            <a:chOff x="8727188" y="1507488"/>
            <a:chExt cx="485720" cy="659830"/>
          </a:xfrm>
        </p:grpSpPr>
        <p:sp>
          <p:nvSpPr>
            <p:cNvPr id="663" name="Google Shape;663;p1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9"/>
          <p:cNvSpPr txBox="1"/>
          <p:nvPr>
            <p:ph hasCustomPrompt="1" type="title"/>
          </p:nvPr>
        </p:nvSpPr>
        <p:spPr>
          <a:xfrm>
            <a:off x="311700" y="9862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1000"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19"/>
          <p:cNvSpPr txBox="1"/>
          <p:nvPr>
            <p:ph idx="1" type="body"/>
          </p:nvPr>
        </p:nvSpPr>
        <p:spPr>
          <a:xfrm>
            <a:off x="311700" y="2771000"/>
            <a:ext cx="852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74" name="Google Shape;674;p19"/>
          <p:cNvSpPr/>
          <p:nvPr/>
        </p:nvSpPr>
        <p:spPr>
          <a:xfrm>
            <a:off x="1498468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3305546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 flipH="1">
            <a:off x="910161" y="8011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 flipH="1">
            <a:off x="8374711" y="33105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AEAEF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/>
          <p:nvPr/>
        </p:nvSpPr>
        <p:spPr>
          <a:xfrm flipH="1" rot="-1265540">
            <a:off x="2057039" y="4529435"/>
            <a:ext cx="4779957" cy="1852159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0"/>
          <p:cNvSpPr/>
          <p:nvPr/>
        </p:nvSpPr>
        <p:spPr>
          <a:xfrm flipH="1" rot="-4277893">
            <a:off x="6635808" y="3783136"/>
            <a:ext cx="2264157" cy="289205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-2762251" y="-1390176"/>
            <a:ext cx="9772313" cy="27589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0"/>
          <p:cNvSpPr/>
          <p:nvPr/>
        </p:nvSpPr>
        <p:spPr>
          <a:xfrm rot="-2700000">
            <a:off x="5707593" y="3254653"/>
            <a:ext cx="6450617" cy="19606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20"/>
          <p:cNvGrpSpPr/>
          <p:nvPr/>
        </p:nvGrpSpPr>
        <p:grpSpPr>
          <a:xfrm>
            <a:off x="-1" y="962030"/>
            <a:ext cx="537033" cy="551199"/>
            <a:chOff x="4007590" y="88411"/>
            <a:chExt cx="664892" cy="682431"/>
          </a:xfrm>
        </p:grpSpPr>
        <p:sp>
          <p:nvSpPr>
            <p:cNvPr id="685" name="Google Shape;685;p2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20"/>
          <p:cNvGrpSpPr/>
          <p:nvPr/>
        </p:nvGrpSpPr>
        <p:grpSpPr>
          <a:xfrm>
            <a:off x="6188426" y="-92579"/>
            <a:ext cx="392396" cy="533156"/>
            <a:chOff x="6885752" y="4461977"/>
            <a:chExt cx="485818" cy="660091"/>
          </a:xfrm>
        </p:grpSpPr>
        <p:sp>
          <p:nvSpPr>
            <p:cNvPr id="698" name="Google Shape;698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20"/>
          <p:cNvGrpSpPr/>
          <p:nvPr/>
        </p:nvGrpSpPr>
        <p:grpSpPr>
          <a:xfrm>
            <a:off x="7533207" y="4136275"/>
            <a:ext cx="469344" cy="333859"/>
            <a:chOff x="8325307" y="4510216"/>
            <a:chExt cx="581087" cy="413345"/>
          </a:xfrm>
        </p:grpSpPr>
        <p:sp>
          <p:nvSpPr>
            <p:cNvPr id="708" name="Google Shape;708;p20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20"/>
          <p:cNvGrpSpPr/>
          <p:nvPr/>
        </p:nvGrpSpPr>
        <p:grpSpPr>
          <a:xfrm rot="-4206941">
            <a:off x="2969409" y="4525343"/>
            <a:ext cx="392372" cy="533123"/>
            <a:chOff x="6885752" y="4461977"/>
            <a:chExt cx="485818" cy="660091"/>
          </a:xfrm>
        </p:grpSpPr>
        <p:sp>
          <p:nvSpPr>
            <p:cNvPr id="716" name="Google Shape;716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20"/>
          <p:cNvSpPr txBox="1"/>
          <p:nvPr>
            <p:ph type="title"/>
          </p:nvPr>
        </p:nvSpPr>
        <p:spPr>
          <a:xfrm>
            <a:off x="2134575" y="1364250"/>
            <a:ext cx="4809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b="1" sz="7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26" name="Google Shape;726;p20"/>
          <p:cNvSpPr/>
          <p:nvPr/>
        </p:nvSpPr>
        <p:spPr>
          <a:xfrm>
            <a:off x="2442560" y="382508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0"/>
          <p:cNvSpPr/>
          <p:nvPr/>
        </p:nvSpPr>
        <p:spPr>
          <a:xfrm>
            <a:off x="8430783" y="1306344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0"/>
          <p:cNvSpPr/>
          <p:nvPr/>
        </p:nvSpPr>
        <p:spPr>
          <a:xfrm flipH="1">
            <a:off x="731060" y="4438569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CAEA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 rot="326270">
            <a:off x="-5562538" y="-2263148"/>
            <a:ext cx="12098509" cy="341572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8768482" y="628529"/>
            <a:ext cx="475107" cy="645540"/>
            <a:chOff x="6925407" y="4474454"/>
            <a:chExt cx="475107" cy="645540"/>
          </a:xfrm>
        </p:grpSpPr>
        <p:sp>
          <p:nvSpPr>
            <p:cNvPr id="77" name="Google Shape;77;p3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8" name="Google Shape;88;p3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8028008" y="711092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_1_1">
    <p:bg>
      <p:bgPr>
        <a:solidFill>
          <a:srgbClr val="CAEAE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"/>
          <p:cNvSpPr/>
          <p:nvPr/>
        </p:nvSpPr>
        <p:spPr>
          <a:xfrm rot="6231690">
            <a:off x="-3297969" y="-1597182"/>
            <a:ext cx="6975814" cy="261951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7888698" y="3380004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/>
          <p:nvPr/>
        </p:nvSpPr>
        <p:spPr>
          <a:xfrm rot="4277158">
            <a:off x="8209820" y="3358761"/>
            <a:ext cx="1785021" cy="22789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21"/>
          <p:cNvGrpSpPr/>
          <p:nvPr/>
        </p:nvGrpSpPr>
        <p:grpSpPr>
          <a:xfrm rot="-2243615">
            <a:off x="7678226" y="3745787"/>
            <a:ext cx="485730" cy="659844"/>
            <a:chOff x="8727188" y="1507488"/>
            <a:chExt cx="485720" cy="659830"/>
          </a:xfrm>
        </p:grpSpPr>
        <p:sp>
          <p:nvSpPr>
            <p:cNvPr id="734" name="Google Shape;73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21"/>
          <p:cNvGrpSpPr/>
          <p:nvPr/>
        </p:nvGrpSpPr>
        <p:grpSpPr>
          <a:xfrm rot="3637224">
            <a:off x="154441" y="1845526"/>
            <a:ext cx="485726" cy="659839"/>
            <a:chOff x="8727188" y="1507488"/>
            <a:chExt cx="485720" cy="659830"/>
          </a:xfrm>
        </p:grpSpPr>
        <p:sp>
          <p:nvSpPr>
            <p:cNvPr id="744" name="Google Shape;74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54" name="Google Shape;754;p21"/>
          <p:cNvSpPr/>
          <p:nvPr/>
        </p:nvSpPr>
        <p:spPr>
          <a:xfrm flipH="1">
            <a:off x="7786404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1"/>
          <p:cNvSpPr/>
          <p:nvPr/>
        </p:nvSpPr>
        <p:spPr>
          <a:xfrm flipH="1">
            <a:off x="6000294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1"/>
          <p:cNvSpPr/>
          <p:nvPr/>
        </p:nvSpPr>
        <p:spPr>
          <a:xfrm>
            <a:off x="8069911" y="50364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910161" y="224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CAEAE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2"/>
          <p:cNvSpPr/>
          <p:nvPr/>
        </p:nvSpPr>
        <p:spPr>
          <a:xfrm rot="-2700000">
            <a:off x="4543802" y="2105873"/>
            <a:ext cx="8649572" cy="364747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2"/>
          <p:cNvSpPr/>
          <p:nvPr/>
        </p:nvSpPr>
        <p:spPr>
          <a:xfrm rot="5082086">
            <a:off x="578172" y="3679475"/>
            <a:ext cx="728513" cy="90697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2"/>
          <p:cNvSpPr/>
          <p:nvPr/>
        </p:nvSpPr>
        <p:spPr>
          <a:xfrm rot="9775215">
            <a:off x="-302373" y="4002540"/>
            <a:ext cx="1501825" cy="155315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2"/>
          <p:cNvGrpSpPr/>
          <p:nvPr/>
        </p:nvGrpSpPr>
        <p:grpSpPr>
          <a:xfrm flipH="1" rot="5175089">
            <a:off x="330604" y="3624161"/>
            <a:ext cx="469020" cy="548470"/>
            <a:chOff x="-200031" y="4394273"/>
            <a:chExt cx="485948" cy="659601"/>
          </a:xfrm>
        </p:grpSpPr>
        <p:sp>
          <p:nvSpPr>
            <p:cNvPr id="763" name="Google Shape;763;p2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2"/>
          <p:cNvSpPr txBox="1"/>
          <p:nvPr>
            <p:ph idx="1" type="body"/>
          </p:nvPr>
        </p:nvSpPr>
        <p:spPr>
          <a:xfrm>
            <a:off x="1412038" y="2113313"/>
            <a:ext cx="3039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Open Sans"/>
              <a:buChar char="○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73" name="Google Shape;773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3">
    <p:bg>
      <p:bgPr>
        <a:solidFill>
          <a:srgbClr val="CAEAE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3"/>
          <p:cNvSpPr/>
          <p:nvPr/>
        </p:nvSpPr>
        <p:spPr>
          <a:xfrm rot="8932497">
            <a:off x="-2021293" y="-1968156"/>
            <a:ext cx="6975374" cy="261961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23"/>
          <p:cNvGrpSpPr/>
          <p:nvPr/>
        </p:nvGrpSpPr>
        <p:grpSpPr>
          <a:xfrm rot="6338071">
            <a:off x="470361" y="933632"/>
            <a:ext cx="485719" cy="659830"/>
            <a:chOff x="8727188" y="1507488"/>
            <a:chExt cx="485720" cy="659830"/>
          </a:xfrm>
        </p:grpSpPr>
        <p:sp>
          <p:nvSpPr>
            <p:cNvPr id="777" name="Google Shape;777;p23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23"/>
          <p:cNvSpPr/>
          <p:nvPr/>
        </p:nvSpPr>
        <p:spPr>
          <a:xfrm rot="-7953020">
            <a:off x="8714211" y="1971924"/>
            <a:ext cx="619398" cy="124469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23"/>
          <p:cNvGrpSpPr/>
          <p:nvPr/>
        </p:nvGrpSpPr>
        <p:grpSpPr>
          <a:xfrm flipH="1" rot="10284822">
            <a:off x="8360153" y="2747840"/>
            <a:ext cx="664898" cy="682436"/>
            <a:chOff x="4007590" y="88411"/>
            <a:chExt cx="664892" cy="682431"/>
          </a:xfrm>
        </p:grpSpPr>
        <p:sp>
          <p:nvSpPr>
            <p:cNvPr id="788" name="Google Shape;788;p2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01" name="Google Shape;801;p23"/>
          <p:cNvSpPr txBox="1"/>
          <p:nvPr>
            <p:ph idx="1" type="body"/>
          </p:nvPr>
        </p:nvSpPr>
        <p:spPr>
          <a:xfrm>
            <a:off x="4442313" y="2122800"/>
            <a:ext cx="26343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2" name="Google Shape;802;p23"/>
          <p:cNvSpPr/>
          <p:nvPr/>
        </p:nvSpPr>
        <p:spPr>
          <a:xfrm flipH="1">
            <a:off x="2561888" y="1575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3"/>
          <p:cNvSpPr/>
          <p:nvPr/>
        </p:nvSpPr>
        <p:spPr>
          <a:xfrm flipH="1">
            <a:off x="677653" y="2265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3"/>
          <p:cNvSpPr/>
          <p:nvPr/>
        </p:nvSpPr>
        <p:spPr>
          <a:xfrm flipH="1">
            <a:off x="818700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3"/>
          <p:cNvSpPr/>
          <p:nvPr/>
        </p:nvSpPr>
        <p:spPr>
          <a:xfrm flipH="1">
            <a:off x="3957451" y="46531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BLANK_1_1_2">
    <p:bg>
      <p:bgPr>
        <a:solidFill>
          <a:srgbClr val="CAEAEF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4"/>
          <p:cNvSpPr/>
          <p:nvPr/>
        </p:nvSpPr>
        <p:spPr>
          <a:xfrm rot="2120348">
            <a:off x="-1428119" y="2235270"/>
            <a:ext cx="2040974" cy="231612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4"/>
          <p:cNvSpPr/>
          <p:nvPr/>
        </p:nvSpPr>
        <p:spPr>
          <a:xfrm rot="-3284000">
            <a:off x="-4930405" y="302778"/>
            <a:ext cx="9354409" cy="264099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4"/>
          <p:cNvSpPr/>
          <p:nvPr/>
        </p:nvSpPr>
        <p:spPr>
          <a:xfrm rot="-1081728">
            <a:off x="6232896" y="2386199"/>
            <a:ext cx="10874347" cy="284653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24"/>
          <p:cNvGrpSpPr/>
          <p:nvPr/>
        </p:nvGrpSpPr>
        <p:grpSpPr>
          <a:xfrm>
            <a:off x="8211790" y="4150890"/>
            <a:ext cx="437965" cy="595072"/>
            <a:chOff x="6885752" y="4461977"/>
            <a:chExt cx="485818" cy="660091"/>
          </a:xfrm>
        </p:grpSpPr>
        <p:sp>
          <p:nvSpPr>
            <p:cNvPr id="811" name="Google Shape;811;p2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24"/>
          <p:cNvGrpSpPr/>
          <p:nvPr/>
        </p:nvGrpSpPr>
        <p:grpSpPr>
          <a:xfrm>
            <a:off x="853508" y="627960"/>
            <a:ext cx="438082" cy="594631"/>
            <a:chOff x="-200031" y="4394273"/>
            <a:chExt cx="485948" cy="659601"/>
          </a:xfrm>
        </p:grpSpPr>
        <p:sp>
          <p:nvSpPr>
            <p:cNvPr id="821" name="Google Shape;821;p2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24"/>
          <p:cNvSpPr txBox="1"/>
          <p:nvPr>
            <p:ph idx="1" type="body"/>
          </p:nvPr>
        </p:nvSpPr>
        <p:spPr>
          <a:xfrm>
            <a:off x="1563875" y="1833825"/>
            <a:ext cx="601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1" name="Google Shape;831;p24"/>
          <p:cNvSpPr txBox="1"/>
          <p:nvPr>
            <p:ph type="title"/>
          </p:nvPr>
        </p:nvSpPr>
        <p:spPr>
          <a:xfrm>
            <a:off x="713225" y="387100"/>
            <a:ext cx="77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32" name="Google Shape;832;p24"/>
          <p:cNvSpPr txBox="1"/>
          <p:nvPr/>
        </p:nvSpPr>
        <p:spPr>
          <a:xfrm>
            <a:off x="2067600" y="3912125"/>
            <a:ext cx="5008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1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24"/>
          <p:cNvSpPr/>
          <p:nvPr/>
        </p:nvSpPr>
        <p:spPr>
          <a:xfrm>
            <a:off x="8649750" y="29773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>
            <a:off x="480100" y="44589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>
            <a:off x="1431950" y="387093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rgbClr val="CAEAE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1">
    <p:bg>
      <p:bgPr>
        <a:solidFill>
          <a:srgbClr val="CAEAEF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6"/>
          <p:cNvSpPr txBox="1"/>
          <p:nvPr>
            <p:ph idx="1" type="body"/>
          </p:nvPr>
        </p:nvSpPr>
        <p:spPr>
          <a:xfrm>
            <a:off x="726875" y="1247450"/>
            <a:ext cx="38589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3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0" name="Google Shape;840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1" name="Google Shape;841;p26"/>
          <p:cNvSpPr/>
          <p:nvPr/>
        </p:nvSpPr>
        <p:spPr>
          <a:xfrm>
            <a:off x="6421823" y="3304779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6"/>
          <p:cNvSpPr/>
          <p:nvPr/>
        </p:nvSpPr>
        <p:spPr>
          <a:xfrm rot="4277158">
            <a:off x="6742945" y="3283536"/>
            <a:ext cx="1785021" cy="22789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26"/>
          <p:cNvGrpSpPr/>
          <p:nvPr/>
        </p:nvGrpSpPr>
        <p:grpSpPr>
          <a:xfrm rot="-2243615">
            <a:off x="6211351" y="3670562"/>
            <a:ext cx="485730" cy="659844"/>
            <a:chOff x="8727188" y="1507488"/>
            <a:chExt cx="485720" cy="659830"/>
          </a:xfrm>
        </p:grpSpPr>
        <p:sp>
          <p:nvSpPr>
            <p:cNvPr id="844" name="Google Shape;844;p26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26"/>
          <p:cNvSpPr/>
          <p:nvPr/>
        </p:nvSpPr>
        <p:spPr>
          <a:xfrm flipH="1">
            <a:off x="6319529" y="48251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6"/>
          <p:cNvSpPr/>
          <p:nvPr/>
        </p:nvSpPr>
        <p:spPr>
          <a:xfrm flipH="1">
            <a:off x="7956604" y="5395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6"/>
          <p:cNvSpPr/>
          <p:nvPr/>
        </p:nvSpPr>
        <p:spPr>
          <a:xfrm flipH="1">
            <a:off x="667179" y="72045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/>
          <p:nvPr/>
        </p:nvSpPr>
        <p:spPr>
          <a:xfrm rot="5401531">
            <a:off x="5699653" y="3489171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9"/>
          <p:cNvSpPr/>
          <p:nvPr/>
        </p:nvSpPr>
        <p:spPr>
          <a:xfrm flipH="1">
            <a:off x="3690615" y="-1817398"/>
            <a:ext cx="12098700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/>
          <p:nvPr/>
        </p:nvSpPr>
        <p:spPr>
          <a:xfrm flipH="1">
            <a:off x="-2445323" y="41801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29"/>
          <p:cNvGrpSpPr/>
          <p:nvPr/>
        </p:nvGrpSpPr>
        <p:grpSpPr>
          <a:xfrm>
            <a:off x="8658288" y="1107438"/>
            <a:ext cx="485720" cy="659830"/>
            <a:chOff x="8727188" y="1507488"/>
            <a:chExt cx="485720" cy="659830"/>
          </a:xfrm>
        </p:grpSpPr>
        <p:sp>
          <p:nvSpPr>
            <p:cNvPr id="864" name="Google Shape;864;p2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9"/>
          <p:cNvGrpSpPr/>
          <p:nvPr/>
        </p:nvGrpSpPr>
        <p:grpSpPr>
          <a:xfrm>
            <a:off x="158840" y="915936"/>
            <a:ext cx="664892" cy="682431"/>
            <a:chOff x="4007590" y="88411"/>
            <a:chExt cx="664892" cy="682431"/>
          </a:xfrm>
        </p:grpSpPr>
        <p:sp>
          <p:nvSpPr>
            <p:cNvPr id="874" name="Google Shape;874;p2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887" name="Google Shape;887;p29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0"/>
          <p:cNvSpPr/>
          <p:nvPr/>
        </p:nvSpPr>
        <p:spPr>
          <a:xfrm flipH="1" rot="-8668324">
            <a:off x="6750056" y="3283941"/>
            <a:ext cx="1198994" cy="233263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0"/>
          <p:cNvSpPr/>
          <p:nvPr/>
        </p:nvSpPr>
        <p:spPr>
          <a:xfrm flipH="1" rot="126148">
            <a:off x="-1059503" y="-655658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0"/>
          <p:cNvSpPr/>
          <p:nvPr/>
        </p:nvSpPr>
        <p:spPr>
          <a:xfrm flipH="1" rot="-3360588">
            <a:off x="-237097" y="1338252"/>
            <a:ext cx="619478" cy="124479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0"/>
          <p:cNvSpPr/>
          <p:nvPr/>
        </p:nvSpPr>
        <p:spPr>
          <a:xfrm flipH="1" rot="-3314681">
            <a:off x="5748467" y="2887729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30"/>
          <p:cNvGrpSpPr/>
          <p:nvPr/>
        </p:nvGrpSpPr>
        <p:grpSpPr>
          <a:xfrm flipH="1">
            <a:off x="8274572" y="2470323"/>
            <a:ext cx="664892" cy="682431"/>
            <a:chOff x="4007590" y="88411"/>
            <a:chExt cx="664892" cy="682431"/>
          </a:xfrm>
        </p:grpSpPr>
        <p:sp>
          <p:nvSpPr>
            <p:cNvPr id="902" name="Google Shape;902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30"/>
          <p:cNvGrpSpPr/>
          <p:nvPr/>
        </p:nvGrpSpPr>
        <p:grpSpPr>
          <a:xfrm flipH="1">
            <a:off x="268298" y="1524186"/>
            <a:ext cx="664892" cy="682431"/>
            <a:chOff x="4007590" y="88411"/>
            <a:chExt cx="664892" cy="682431"/>
          </a:xfrm>
        </p:grpSpPr>
        <p:sp>
          <p:nvSpPr>
            <p:cNvPr id="915" name="Google Shape;915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CAEA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 rot="-2518509">
            <a:off x="8059907" y="-393805"/>
            <a:ext cx="619281" cy="124497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2700000">
            <a:off x="-4977937" y="2800652"/>
            <a:ext cx="8414529" cy="22026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7993040" y="355611"/>
            <a:ext cx="664892" cy="682431"/>
            <a:chOff x="4007590" y="88411"/>
            <a:chExt cx="664892" cy="682431"/>
          </a:xfrm>
        </p:grpSpPr>
        <p:sp>
          <p:nvSpPr>
            <p:cNvPr id="96" name="Google Shape;96;p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-6" y="3326398"/>
            <a:ext cx="485948" cy="659601"/>
            <a:chOff x="-200031" y="4394273"/>
            <a:chExt cx="485948" cy="659601"/>
          </a:xfrm>
        </p:grpSpPr>
        <p:sp>
          <p:nvSpPr>
            <p:cNvPr id="109" name="Google Shape;109;p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 txBox="1"/>
          <p:nvPr>
            <p:ph idx="1" type="subTitle"/>
          </p:nvPr>
        </p:nvSpPr>
        <p:spPr>
          <a:xfrm>
            <a:off x="2124650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175541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0" name="Google Shape;120;p4"/>
          <p:cNvSpPr txBox="1"/>
          <p:nvPr>
            <p:ph idx="2" type="subTitle"/>
          </p:nvPr>
        </p:nvSpPr>
        <p:spPr>
          <a:xfrm>
            <a:off x="2124650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1" name="Google Shape;121;p4"/>
          <p:cNvSpPr txBox="1"/>
          <p:nvPr>
            <p:ph idx="3" type="title"/>
          </p:nvPr>
        </p:nvSpPr>
        <p:spPr>
          <a:xfrm>
            <a:off x="11756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4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5" type="subTitle"/>
          </p:nvPr>
        </p:nvSpPr>
        <p:spPr>
          <a:xfrm>
            <a:off x="5706994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6" type="title"/>
          </p:nvPr>
        </p:nvSpPr>
        <p:spPr>
          <a:xfrm>
            <a:off x="4710219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5" name="Google Shape;125;p4"/>
          <p:cNvSpPr txBox="1"/>
          <p:nvPr>
            <p:ph idx="7" type="subTitle"/>
          </p:nvPr>
        </p:nvSpPr>
        <p:spPr>
          <a:xfrm>
            <a:off x="5671275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6" name="Google Shape;126;p4"/>
          <p:cNvSpPr txBox="1"/>
          <p:nvPr>
            <p:ph idx="8" type="title"/>
          </p:nvPr>
        </p:nvSpPr>
        <p:spPr>
          <a:xfrm>
            <a:off x="47102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9" type="subTitle"/>
          </p:nvPr>
        </p:nvSpPr>
        <p:spPr>
          <a:xfrm>
            <a:off x="2107875" y="20983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3" type="subTitle"/>
          </p:nvPr>
        </p:nvSpPr>
        <p:spPr>
          <a:xfrm>
            <a:off x="2124551" y="368335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4" type="subTitle"/>
          </p:nvPr>
        </p:nvSpPr>
        <p:spPr>
          <a:xfrm>
            <a:off x="5688999" y="20988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0" name="Google Shape;130;p4"/>
          <p:cNvSpPr txBox="1"/>
          <p:nvPr>
            <p:ph idx="15" type="subTitle"/>
          </p:nvPr>
        </p:nvSpPr>
        <p:spPr>
          <a:xfrm>
            <a:off x="5724277" y="368352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1" name="Google Shape;131;p4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828314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233291" y="503909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43537" y="12874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7381426" y="4553298"/>
            <a:ext cx="365044" cy="495993"/>
            <a:chOff x="6885752" y="4461977"/>
            <a:chExt cx="485818" cy="660091"/>
          </a:xfrm>
        </p:grpSpPr>
        <p:sp>
          <p:nvSpPr>
            <p:cNvPr id="141" name="Google Shape;141;p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1"/>
          <p:cNvSpPr/>
          <p:nvPr/>
        </p:nvSpPr>
        <p:spPr>
          <a:xfrm flipH="1">
            <a:off x="8022214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1"/>
          <p:cNvSpPr/>
          <p:nvPr/>
        </p:nvSpPr>
        <p:spPr>
          <a:xfrm rot="4277893">
            <a:off x="7980362" y="3499961"/>
            <a:ext cx="2264157" cy="289205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1"/>
          <p:cNvSpPr/>
          <p:nvPr/>
        </p:nvSpPr>
        <p:spPr>
          <a:xfrm rot="-10547862">
            <a:off x="3307376" y="4151297"/>
            <a:ext cx="8909980" cy="251552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31"/>
          <p:cNvGrpSpPr/>
          <p:nvPr/>
        </p:nvGrpSpPr>
        <p:grpSpPr>
          <a:xfrm flipH="1">
            <a:off x="7864468" y="3999673"/>
            <a:ext cx="485948" cy="659601"/>
            <a:chOff x="-200031" y="4394273"/>
            <a:chExt cx="485948" cy="659601"/>
          </a:xfrm>
        </p:grpSpPr>
        <p:sp>
          <p:nvSpPr>
            <p:cNvPr id="932" name="Google Shape;932;p31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31"/>
          <p:cNvSpPr/>
          <p:nvPr/>
        </p:nvSpPr>
        <p:spPr>
          <a:xfrm rot="6229370">
            <a:off x="-1028993" y="-1145141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1"/>
          <p:cNvSpPr/>
          <p:nvPr/>
        </p:nvSpPr>
        <p:spPr>
          <a:xfrm rot="8893544">
            <a:off x="-2529440" y="-288328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31"/>
          <p:cNvGrpSpPr/>
          <p:nvPr/>
        </p:nvGrpSpPr>
        <p:grpSpPr>
          <a:xfrm flipH="1" rot="2243615">
            <a:off x="111908" y="1158187"/>
            <a:ext cx="485730" cy="659844"/>
            <a:chOff x="8727188" y="1507488"/>
            <a:chExt cx="485720" cy="659830"/>
          </a:xfrm>
        </p:grpSpPr>
        <p:sp>
          <p:nvSpPr>
            <p:cNvPr id="944" name="Google Shape;944;p3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2"/>
          <p:cNvSpPr/>
          <p:nvPr/>
        </p:nvSpPr>
        <p:spPr>
          <a:xfrm rot="3384725">
            <a:off x="-171229" y="-5862"/>
            <a:ext cx="1365172" cy="17437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32"/>
          <p:cNvGrpSpPr/>
          <p:nvPr/>
        </p:nvGrpSpPr>
        <p:grpSpPr>
          <a:xfrm rot="6338071">
            <a:off x="8128461" y="536119"/>
            <a:ext cx="485719" cy="659830"/>
            <a:chOff x="8727188" y="1507488"/>
            <a:chExt cx="485720" cy="659830"/>
          </a:xfrm>
        </p:grpSpPr>
        <p:sp>
          <p:nvSpPr>
            <p:cNvPr id="956" name="Google Shape;956;p3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5" name="Google Shape;965;p32"/>
          <p:cNvSpPr/>
          <p:nvPr/>
        </p:nvSpPr>
        <p:spPr>
          <a:xfrm flipH="1" rot="-8765093">
            <a:off x="535949" y="871928"/>
            <a:ext cx="619637" cy="124493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32"/>
          <p:cNvGrpSpPr/>
          <p:nvPr/>
        </p:nvGrpSpPr>
        <p:grpSpPr>
          <a:xfrm rot="-10284822">
            <a:off x="903423" y="460590"/>
            <a:ext cx="664898" cy="682436"/>
            <a:chOff x="4007590" y="88411"/>
            <a:chExt cx="664892" cy="682431"/>
          </a:xfrm>
        </p:grpSpPr>
        <p:sp>
          <p:nvSpPr>
            <p:cNvPr id="967" name="Google Shape;967;p3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32"/>
          <p:cNvSpPr/>
          <p:nvPr/>
        </p:nvSpPr>
        <p:spPr>
          <a:xfrm rot="-1115338">
            <a:off x="7522116" y="3390972"/>
            <a:ext cx="4779214" cy="185217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 rot="6111352">
            <a:off x="787933" y="4106111"/>
            <a:ext cx="2263685" cy="289221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 flipH="1" rot="1307719">
            <a:off x="-2379471" y="4272343"/>
            <a:ext cx="6450802" cy="1960540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32"/>
          <p:cNvGrpSpPr/>
          <p:nvPr/>
        </p:nvGrpSpPr>
        <p:grpSpPr>
          <a:xfrm flipH="1" rot="-1392027">
            <a:off x="1146138" y="4270945"/>
            <a:ext cx="469354" cy="333866"/>
            <a:chOff x="8325307" y="4510216"/>
            <a:chExt cx="581087" cy="413345"/>
          </a:xfrm>
        </p:grpSpPr>
        <p:sp>
          <p:nvSpPr>
            <p:cNvPr id="983" name="Google Shape;983;p3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BLANK_1_1">
    <p:bg>
      <p:bgPr>
        <a:solidFill>
          <a:srgbClr val="CAEA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 rot="2384148">
            <a:off x="-100257" y="2089436"/>
            <a:ext cx="861144" cy="204171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rot="2120696">
            <a:off x="7833534" y="3435872"/>
            <a:ext cx="2264167" cy="256917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3283789">
            <a:off x="-5213172" y="-150573"/>
            <a:ext cx="10376847" cy="292965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563877" y="3808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7229702" y="3548152"/>
            <a:ext cx="485818" cy="660091"/>
            <a:chOff x="6885752" y="4461977"/>
            <a:chExt cx="485818" cy="660091"/>
          </a:xfrm>
        </p:grpSpPr>
        <p:sp>
          <p:nvSpPr>
            <p:cNvPr id="156" name="Google Shape;156;p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1202757" y="209698"/>
            <a:ext cx="485948" cy="659601"/>
            <a:chOff x="-200031" y="4394273"/>
            <a:chExt cx="485948" cy="659601"/>
          </a:xfrm>
        </p:grpSpPr>
        <p:sp>
          <p:nvSpPr>
            <p:cNvPr id="166" name="Google Shape;166;p5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914300" y="2049850"/>
            <a:ext cx="53154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77" name="Google Shape;177;p5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8638476" y="29938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066239" y="46848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rgbClr val="CAEA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 flipH="1" rot="-927928">
            <a:off x="-469357" y="4331561"/>
            <a:ext cx="2264027" cy="256917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 rot="3033663">
            <a:off x="-4629729" y="3352637"/>
            <a:ext cx="7815391" cy="204580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 rot="1192642">
            <a:off x="-334026" y="3188567"/>
            <a:ext cx="664876" cy="682414"/>
            <a:chOff x="4007590" y="88411"/>
            <a:chExt cx="664892" cy="682431"/>
          </a:xfrm>
        </p:grpSpPr>
        <p:sp>
          <p:nvSpPr>
            <p:cNvPr id="188" name="Google Shape;188;p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 rot="-4092756">
            <a:off x="6522803" y="-1881378"/>
            <a:ext cx="3109693" cy="286933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 rot="6791915">
            <a:off x="869085" y="-69470"/>
            <a:ext cx="485924" cy="659569"/>
            <a:chOff x="-200031" y="4394273"/>
            <a:chExt cx="485948" cy="659601"/>
          </a:xfrm>
        </p:grpSpPr>
        <p:sp>
          <p:nvSpPr>
            <p:cNvPr id="202" name="Google Shape;202;p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8585953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8380438" y="42903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8163051" y="75087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775599" y="79001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95477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AEAE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 rot="8100000">
            <a:off x="-278399" y="2042341"/>
            <a:ext cx="961340" cy="187017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-126148">
            <a:off x="7591691" y="-427058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3567219" y="864548"/>
            <a:ext cx="485948" cy="659601"/>
            <a:chOff x="-200031" y="4394273"/>
            <a:chExt cx="485948" cy="659601"/>
          </a:xfrm>
        </p:grpSpPr>
        <p:sp>
          <p:nvSpPr>
            <p:cNvPr id="223" name="Google Shape;223;p7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7"/>
          <p:cNvGrpSpPr/>
          <p:nvPr/>
        </p:nvGrpSpPr>
        <p:grpSpPr>
          <a:xfrm>
            <a:off x="8239027" y="912748"/>
            <a:ext cx="664892" cy="682431"/>
            <a:chOff x="4007590" y="88411"/>
            <a:chExt cx="664892" cy="682431"/>
          </a:xfrm>
        </p:grpSpPr>
        <p:sp>
          <p:nvSpPr>
            <p:cNvPr id="233" name="Google Shape;233;p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"/>
          <p:cNvSpPr/>
          <p:nvPr/>
        </p:nvSpPr>
        <p:spPr>
          <a:xfrm rot="3360588">
            <a:off x="8414111" y="1566852"/>
            <a:ext cx="619478" cy="124479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 rot="3314681">
            <a:off x="-2902674" y="3116329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051975" y="1085913"/>
            <a:ext cx="103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" type="subTitle"/>
          </p:nvPr>
        </p:nvSpPr>
        <p:spPr>
          <a:xfrm>
            <a:off x="2973175" y="3379900"/>
            <a:ext cx="319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9" name="Google Shape;249;p7"/>
          <p:cNvSpPr txBox="1"/>
          <p:nvPr>
            <p:ph idx="2" type="subTitle"/>
          </p:nvPr>
        </p:nvSpPr>
        <p:spPr>
          <a:xfrm>
            <a:off x="2513550" y="2451297"/>
            <a:ext cx="411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50" name="Google Shape;250;p7"/>
          <p:cNvSpPr/>
          <p:nvPr/>
        </p:nvSpPr>
        <p:spPr>
          <a:xfrm flipH="1">
            <a:off x="8624178" y="3623504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 flipH="1">
            <a:off x="1156813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 flipH="1">
            <a:off x="8146917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 flipH="1">
            <a:off x="7964838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 flipH="1">
            <a:off x="5788803" y="47238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flipH="1">
            <a:off x="6110341" y="46782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CAEAE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/>
          <p:nvPr/>
        </p:nvSpPr>
        <p:spPr>
          <a:xfrm flipH="1" rot="10800000">
            <a:off x="-1906276" y="4272975"/>
            <a:ext cx="13489718" cy="279140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8"/>
          <p:cNvGrpSpPr/>
          <p:nvPr/>
        </p:nvGrpSpPr>
        <p:grpSpPr>
          <a:xfrm rot="-9348812">
            <a:off x="521997" y="434331"/>
            <a:ext cx="568681" cy="404288"/>
            <a:chOff x="243080" y="224231"/>
            <a:chExt cx="568692" cy="404296"/>
          </a:xfrm>
        </p:grpSpPr>
        <p:sp>
          <p:nvSpPr>
            <p:cNvPr id="259" name="Google Shape;259;p8"/>
            <p:cNvSpPr/>
            <p:nvPr/>
          </p:nvSpPr>
          <p:spPr>
            <a:xfrm>
              <a:off x="513164" y="349435"/>
              <a:ext cx="130858" cy="105849"/>
            </a:xfrm>
            <a:custGeom>
              <a:rect b="b" l="l" r="r" t="t"/>
              <a:pathLst>
                <a:path extrusionOk="0" h="3314" w="4097">
                  <a:moveTo>
                    <a:pt x="2904" y="1"/>
                  </a:moveTo>
                  <a:cubicBezTo>
                    <a:pt x="2715" y="1"/>
                    <a:pt x="2520" y="72"/>
                    <a:pt x="2345" y="243"/>
                  </a:cubicBezTo>
                  <a:lnTo>
                    <a:pt x="596" y="1920"/>
                  </a:lnTo>
                  <a:cubicBezTo>
                    <a:pt x="1" y="2488"/>
                    <a:pt x="565" y="3313"/>
                    <a:pt x="1207" y="3313"/>
                  </a:cubicBezTo>
                  <a:cubicBezTo>
                    <a:pt x="1392" y="3313"/>
                    <a:pt x="1584" y="3244"/>
                    <a:pt x="1756" y="3080"/>
                  </a:cubicBezTo>
                  <a:lnTo>
                    <a:pt x="3505" y="1385"/>
                  </a:lnTo>
                  <a:cubicBezTo>
                    <a:pt x="4097" y="820"/>
                    <a:pt x="3541" y="1"/>
                    <a:pt x="2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48482" y="478281"/>
              <a:ext cx="180046" cy="150246"/>
            </a:xfrm>
            <a:custGeom>
              <a:rect b="b" l="l" r="r" t="t"/>
              <a:pathLst>
                <a:path extrusionOk="0" h="4704" w="5637">
                  <a:moveTo>
                    <a:pt x="4419" y="0"/>
                  </a:moveTo>
                  <a:cubicBezTo>
                    <a:pt x="4236" y="0"/>
                    <a:pt x="4048" y="66"/>
                    <a:pt x="3879" y="224"/>
                  </a:cubicBezTo>
                  <a:lnTo>
                    <a:pt x="596" y="3311"/>
                  </a:lnTo>
                  <a:cubicBezTo>
                    <a:pt x="0" y="3878"/>
                    <a:pt x="565" y="4703"/>
                    <a:pt x="1206" y="4703"/>
                  </a:cubicBezTo>
                  <a:cubicBezTo>
                    <a:pt x="1392" y="4703"/>
                    <a:pt x="1583" y="4634"/>
                    <a:pt x="1755" y="4470"/>
                  </a:cubicBezTo>
                  <a:lnTo>
                    <a:pt x="5038" y="1384"/>
                  </a:lnTo>
                  <a:cubicBezTo>
                    <a:pt x="5636" y="827"/>
                    <a:pt x="5064" y="0"/>
                    <a:pt x="4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08821" y="477131"/>
              <a:ext cx="141366" cy="116677"/>
            </a:xfrm>
            <a:custGeom>
              <a:rect b="b" l="l" r="r" t="t"/>
              <a:pathLst>
                <a:path extrusionOk="0" h="3653" w="4426">
                  <a:moveTo>
                    <a:pt x="3529" y="0"/>
                  </a:moveTo>
                  <a:cubicBezTo>
                    <a:pt x="3315" y="0"/>
                    <a:pt x="3097" y="91"/>
                    <a:pt x="2909" y="242"/>
                  </a:cubicBezTo>
                  <a:lnTo>
                    <a:pt x="357" y="2258"/>
                  </a:lnTo>
                  <a:cubicBezTo>
                    <a:pt x="1" y="2544"/>
                    <a:pt x="72" y="3132"/>
                    <a:pt x="357" y="3418"/>
                  </a:cubicBezTo>
                  <a:cubicBezTo>
                    <a:pt x="520" y="3580"/>
                    <a:pt x="711" y="3653"/>
                    <a:pt x="905" y="3653"/>
                  </a:cubicBezTo>
                  <a:cubicBezTo>
                    <a:pt x="1116" y="3653"/>
                    <a:pt x="1331" y="3567"/>
                    <a:pt x="1517" y="3418"/>
                  </a:cubicBezTo>
                  <a:lnTo>
                    <a:pt x="4069" y="1402"/>
                  </a:lnTo>
                  <a:cubicBezTo>
                    <a:pt x="4426" y="1116"/>
                    <a:pt x="4354" y="527"/>
                    <a:pt x="4069" y="242"/>
                  </a:cubicBezTo>
                  <a:cubicBezTo>
                    <a:pt x="3909" y="73"/>
                    <a:pt x="3721" y="0"/>
                    <a:pt x="35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86874" y="281531"/>
              <a:ext cx="132807" cy="108340"/>
            </a:xfrm>
            <a:custGeom>
              <a:rect b="b" l="l" r="r" t="t"/>
              <a:pathLst>
                <a:path extrusionOk="0" h="3392" w="4158">
                  <a:moveTo>
                    <a:pt x="3204" y="1"/>
                  </a:moveTo>
                  <a:cubicBezTo>
                    <a:pt x="3071" y="1"/>
                    <a:pt x="2943" y="38"/>
                    <a:pt x="2837" y="121"/>
                  </a:cubicBezTo>
                  <a:lnTo>
                    <a:pt x="500" y="1870"/>
                  </a:lnTo>
                  <a:cubicBezTo>
                    <a:pt x="125" y="2102"/>
                    <a:pt x="0" y="2583"/>
                    <a:pt x="197" y="2976"/>
                  </a:cubicBezTo>
                  <a:cubicBezTo>
                    <a:pt x="344" y="3222"/>
                    <a:pt x="653" y="3391"/>
                    <a:pt x="947" y="3391"/>
                  </a:cubicBezTo>
                  <a:cubicBezTo>
                    <a:pt x="1080" y="3391"/>
                    <a:pt x="1210" y="3357"/>
                    <a:pt x="1321" y="3279"/>
                  </a:cubicBezTo>
                  <a:lnTo>
                    <a:pt x="3640" y="1531"/>
                  </a:lnTo>
                  <a:cubicBezTo>
                    <a:pt x="4015" y="1299"/>
                    <a:pt x="4158" y="817"/>
                    <a:pt x="3944" y="424"/>
                  </a:cubicBezTo>
                  <a:cubicBezTo>
                    <a:pt x="3808" y="179"/>
                    <a:pt x="3496" y="1"/>
                    <a:pt x="3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25018" y="224231"/>
              <a:ext cx="141590" cy="128431"/>
            </a:xfrm>
            <a:custGeom>
              <a:rect b="b" l="l" r="r" t="t"/>
              <a:pathLst>
                <a:path extrusionOk="0" h="4021" w="4433">
                  <a:moveTo>
                    <a:pt x="3324" y="1"/>
                  </a:moveTo>
                  <a:cubicBezTo>
                    <a:pt x="3078" y="1"/>
                    <a:pt x="2834" y="122"/>
                    <a:pt x="2679" y="416"/>
                  </a:cubicBezTo>
                  <a:cubicBezTo>
                    <a:pt x="2233" y="1255"/>
                    <a:pt x="1555" y="1969"/>
                    <a:pt x="752" y="2486"/>
                  </a:cubicBezTo>
                  <a:cubicBezTo>
                    <a:pt x="0" y="2937"/>
                    <a:pt x="452" y="4021"/>
                    <a:pt x="1156" y="4021"/>
                  </a:cubicBezTo>
                  <a:cubicBezTo>
                    <a:pt x="1288" y="4021"/>
                    <a:pt x="1429" y="3983"/>
                    <a:pt x="1573" y="3896"/>
                  </a:cubicBezTo>
                  <a:cubicBezTo>
                    <a:pt x="2625" y="3253"/>
                    <a:pt x="3500" y="2325"/>
                    <a:pt x="4088" y="1237"/>
                  </a:cubicBezTo>
                  <a:cubicBezTo>
                    <a:pt x="4433" y="598"/>
                    <a:pt x="3870" y="1"/>
                    <a:pt x="33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80690" y="370612"/>
              <a:ext cx="131082" cy="109458"/>
            </a:xfrm>
            <a:custGeom>
              <a:rect b="b" l="l" r="r" t="t"/>
              <a:pathLst>
                <a:path extrusionOk="0" h="3427" w="4104">
                  <a:moveTo>
                    <a:pt x="2907" y="0"/>
                  </a:moveTo>
                  <a:cubicBezTo>
                    <a:pt x="2723" y="0"/>
                    <a:pt x="2533" y="71"/>
                    <a:pt x="2363" y="240"/>
                  </a:cubicBezTo>
                  <a:lnTo>
                    <a:pt x="579" y="2025"/>
                  </a:lnTo>
                  <a:cubicBezTo>
                    <a:pt x="0" y="2603"/>
                    <a:pt x="549" y="3427"/>
                    <a:pt x="1183" y="3427"/>
                  </a:cubicBezTo>
                  <a:cubicBezTo>
                    <a:pt x="1370" y="3427"/>
                    <a:pt x="1564" y="3355"/>
                    <a:pt x="1739" y="3184"/>
                  </a:cubicBezTo>
                  <a:lnTo>
                    <a:pt x="3523" y="1400"/>
                  </a:lnTo>
                  <a:cubicBezTo>
                    <a:pt x="4103" y="834"/>
                    <a:pt x="3539" y="0"/>
                    <a:pt x="2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43080" y="444617"/>
              <a:ext cx="129804" cy="110417"/>
            </a:xfrm>
            <a:custGeom>
              <a:rect b="b" l="l" r="r" t="t"/>
              <a:pathLst>
                <a:path extrusionOk="0" h="3457" w="4064">
                  <a:moveTo>
                    <a:pt x="2882" y="1"/>
                  </a:moveTo>
                  <a:cubicBezTo>
                    <a:pt x="2699" y="1"/>
                    <a:pt x="2510" y="72"/>
                    <a:pt x="2343" y="243"/>
                  </a:cubicBezTo>
                  <a:lnTo>
                    <a:pt x="577" y="2045"/>
                  </a:lnTo>
                  <a:cubicBezTo>
                    <a:pt x="1" y="2635"/>
                    <a:pt x="553" y="3457"/>
                    <a:pt x="1180" y="3457"/>
                  </a:cubicBezTo>
                  <a:cubicBezTo>
                    <a:pt x="1368" y="3457"/>
                    <a:pt x="1563" y="3382"/>
                    <a:pt x="1737" y="3205"/>
                  </a:cubicBezTo>
                  <a:lnTo>
                    <a:pt x="3485" y="1403"/>
                  </a:lnTo>
                  <a:cubicBezTo>
                    <a:pt x="4064" y="824"/>
                    <a:pt x="3504" y="1"/>
                    <a:pt x="2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8"/>
          <p:cNvSpPr/>
          <p:nvPr/>
        </p:nvSpPr>
        <p:spPr>
          <a:xfrm flipH="1" rot="-5686088">
            <a:off x="6775429" y="4161012"/>
            <a:ext cx="619318" cy="124469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7266007" y="4460579"/>
            <a:ext cx="475107" cy="645540"/>
            <a:chOff x="6925407" y="4474454"/>
            <a:chExt cx="475107" cy="645540"/>
          </a:xfrm>
        </p:grpSpPr>
        <p:sp>
          <p:nvSpPr>
            <p:cNvPr id="268" name="Google Shape;268;p8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278" name="Google Shape;278;p8"/>
          <p:cNvSpPr/>
          <p:nvPr/>
        </p:nvSpPr>
        <p:spPr>
          <a:xfrm>
            <a:off x="243064" y="3757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464141" y="12690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916583" y="513254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AEAE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/>
          <p:nvPr/>
        </p:nvSpPr>
        <p:spPr>
          <a:xfrm rot="2120696">
            <a:off x="6499084" y="3836097"/>
            <a:ext cx="2264167" cy="256917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flipH="1" rot="-1840968">
            <a:off x="5447744" y="3401824"/>
            <a:ext cx="7815015" cy="204570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 flipH="1">
            <a:off x="8632599" y="3043361"/>
            <a:ext cx="664892" cy="682431"/>
            <a:chOff x="4007590" y="88411"/>
            <a:chExt cx="664892" cy="682431"/>
          </a:xfrm>
        </p:grpSpPr>
        <p:sp>
          <p:nvSpPr>
            <p:cNvPr id="289" name="Google Shape;289;p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9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302" name="Google Shape;302;p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12" name="Google Shape;312;p9"/>
          <p:cNvSpPr txBox="1"/>
          <p:nvPr>
            <p:ph idx="1" type="subTitle"/>
          </p:nvPr>
        </p:nvSpPr>
        <p:spPr>
          <a:xfrm>
            <a:off x="2816869" y="1600429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3" name="Google Shape;313;p9"/>
          <p:cNvSpPr txBox="1"/>
          <p:nvPr>
            <p:ph idx="2" type="subTitle"/>
          </p:nvPr>
        </p:nvSpPr>
        <p:spPr>
          <a:xfrm>
            <a:off x="2842500" y="2424375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4" name="Google Shape;314;p9"/>
          <p:cNvSpPr txBox="1"/>
          <p:nvPr>
            <p:ph idx="3" type="title"/>
          </p:nvPr>
        </p:nvSpPr>
        <p:spPr>
          <a:xfrm>
            <a:off x="6295300" y="1470404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5" name="Google Shape;315;p9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 flipH="1">
            <a:off x="8540491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_1">
    <p:bg>
      <p:bgPr>
        <a:solidFill>
          <a:srgbClr val="CAEAE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7730313" y="180360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4277236">
            <a:off x="7915649" y="168051"/>
            <a:ext cx="1030239" cy="131559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 flipH="1">
            <a:off x="7730321" y="444110"/>
            <a:ext cx="485948" cy="659601"/>
            <a:chOff x="-200031" y="4394273"/>
            <a:chExt cx="485948" cy="659601"/>
          </a:xfrm>
        </p:grpSpPr>
        <p:sp>
          <p:nvSpPr>
            <p:cNvPr id="325" name="Google Shape;325;p10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0"/>
          <p:cNvSpPr/>
          <p:nvPr/>
        </p:nvSpPr>
        <p:spPr>
          <a:xfrm rot="-527390">
            <a:off x="-1388632" y="-748405"/>
            <a:ext cx="1925620" cy="245933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36" name="Google Shape;336;p10"/>
          <p:cNvSpPr/>
          <p:nvPr/>
        </p:nvSpPr>
        <p:spPr>
          <a:xfrm flipH="1">
            <a:off x="8430723" y="227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 flipH="1">
            <a:off x="349626" y="29926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/>
          <p:nvPr/>
        </p:nvSpPr>
        <p:spPr>
          <a:xfrm>
            <a:off x="1830300" y="2797899"/>
            <a:ext cx="5483790" cy="6739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33"/>
          <p:cNvGrpSpPr/>
          <p:nvPr/>
        </p:nvGrpSpPr>
        <p:grpSpPr>
          <a:xfrm>
            <a:off x="1762737" y="1287425"/>
            <a:ext cx="4794409" cy="2837402"/>
            <a:chOff x="1762737" y="1287425"/>
            <a:chExt cx="4794409" cy="2837402"/>
          </a:xfrm>
        </p:grpSpPr>
        <p:sp>
          <p:nvSpPr>
            <p:cNvPr id="996" name="Google Shape;996;p33"/>
            <p:cNvSpPr/>
            <p:nvPr/>
          </p:nvSpPr>
          <p:spPr>
            <a:xfrm>
              <a:off x="6466776" y="1485221"/>
              <a:ext cx="90370" cy="53660"/>
            </a:xfrm>
            <a:custGeom>
              <a:rect b="b" l="l" r="r" t="t"/>
              <a:pathLst>
                <a:path extrusionOk="0" h="1643" w="2767">
                  <a:moveTo>
                    <a:pt x="1107" y="1"/>
                  </a:moveTo>
                  <a:cubicBezTo>
                    <a:pt x="1" y="1"/>
                    <a:pt x="1" y="1642"/>
                    <a:pt x="1107" y="1642"/>
                  </a:cubicBezTo>
                  <a:lnTo>
                    <a:pt x="1678" y="1642"/>
                  </a:lnTo>
                  <a:cubicBezTo>
                    <a:pt x="2766" y="1642"/>
                    <a:pt x="2766" y="1"/>
                    <a:pt x="1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568019" y="4053694"/>
              <a:ext cx="92101" cy="71133"/>
            </a:xfrm>
            <a:custGeom>
              <a:rect b="b" l="l" r="r" t="t"/>
              <a:pathLst>
                <a:path extrusionOk="0" h="2178" w="2820">
                  <a:moveTo>
                    <a:pt x="1410" y="1"/>
                  </a:moveTo>
                  <a:cubicBezTo>
                    <a:pt x="1" y="1"/>
                    <a:pt x="1" y="2177"/>
                    <a:pt x="1410" y="2177"/>
                  </a:cubicBezTo>
                  <a:cubicBezTo>
                    <a:pt x="2820" y="2177"/>
                    <a:pt x="2820" y="1"/>
                    <a:pt x="141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446262" y="3706976"/>
              <a:ext cx="68815" cy="53628"/>
            </a:xfrm>
            <a:custGeom>
              <a:rect b="b" l="l" r="r" t="t"/>
              <a:pathLst>
                <a:path extrusionOk="0" h="1642" w="2107">
                  <a:moveTo>
                    <a:pt x="1053" y="0"/>
                  </a:moveTo>
                  <a:cubicBezTo>
                    <a:pt x="1" y="0"/>
                    <a:pt x="1" y="1642"/>
                    <a:pt x="1053" y="1642"/>
                  </a:cubicBezTo>
                  <a:cubicBezTo>
                    <a:pt x="2106" y="1642"/>
                    <a:pt x="2106" y="0"/>
                    <a:pt x="10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762737" y="1287425"/>
              <a:ext cx="69370" cy="53660"/>
            </a:xfrm>
            <a:custGeom>
              <a:rect b="b" l="l" r="r" t="t"/>
              <a:pathLst>
                <a:path extrusionOk="0" h="1643" w="2124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33"/>
          <p:cNvSpPr txBox="1"/>
          <p:nvPr>
            <p:ph type="ctrTitle"/>
          </p:nvPr>
        </p:nvSpPr>
        <p:spPr>
          <a:xfrm>
            <a:off x="713188" y="23647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6300">
                <a:latin typeface="Lobster"/>
                <a:ea typeface="Lobster"/>
                <a:cs typeface="Lobster"/>
                <a:sym typeface="Lobster"/>
              </a:rPr>
              <a:t>Proceso KDD para un modelo de minería de datos.</a:t>
            </a:r>
            <a:endParaRPr sz="39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1" name="Google Shape;1001;p33"/>
          <p:cNvSpPr txBox="1"/>
          <p:nvPr>
            <p:ph idx="1" type="subTitle"/>
          </p:nvPr>
        </p:nvSpPr>
        <p:spPr>
          <a:xfrm>
            <a:off x="713438" y="3696741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Natali Hernández Cardozo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Minería de datos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pic>
        <p:nvPicPr>
          <p:cNvPr id="1054" name="Google Shape;10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5" y="1196225"/>
            <a:ext cx="45148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750" y="1196225"/>
            <a:ext cx="4099775" cy="305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DESCISION TREE</a:t>
            </a:r>
            <a:endParaRPr/>
          </a:p>
        </p:txBody>
      </p:sp>
      <p:pic>
        <p:nvPicPr>
          <p:cNvPr id="1061" name="Google Shape;10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600"/>
            <a:ext cx="4495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264600"/>
            <a:ext cx="4191000" cy="323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068" name="Google Shape;10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192425"/>
            <a:ext cx="4191000" cy="339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5"/>
          <p:cNvSpPr txBox="1"/>
          <p:nvPr>
            <p:ph type="title"/>
          </p:nvPr>
        </p:nvSpPr>
        <p:spPr>
          <a:xfrm>
            <a:off x="550800" y="2285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GRACIAS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693800"/>
            <a:ext cx="7138725" cy="36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714050"/>
            <a:ext cx="5198649" cy="3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075" y="714050"/>
            <a:ext cx="2286000" cy="3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50" y="625973"/>
            <a:ext cx="7769074" cy="35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25" y="242650"/>
            <a:ext cx="60873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75" y="305800"/>
            <a:ext cx="71056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800" y="917900"/>
            <a:ext cx="5187246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468700" cy="7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975" y="1043350"/>
            <a:ext cx="3829295" cy="39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40"/>
          <p:cNvPicPr preferRelativeResize="0"/>
          <p:nvPr/>
        </p:nvPicPr>
        <p:blipFill rotWithShape="1">
          <a:blip r:embed="rId3">
            <a:alphaModFix/>
          </a:blip>
          <a:srcRect b="0" l="0" r="3260" t="13934"/>
          <a:stretch/>
        </p:blipFill>
        <p:spPr>
          <a:xfrm>
            <a:off x="2171075" y="1563075"/>
            <a:ext cx="3989750" cy="1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950" y="3244350"/>
            <a:ext cx="3609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237" y="668225"/>
            <a:ext cx="24574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  <p:pic>
        <p:nvPicPr>
          <p:cNvPr id="1047" name="Google Shape;10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75" y="1196225"/>
            <a:ext cx="4011650" cy="28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00" y="1196225"/>
            <a:ext cx="4165911" cy="28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iddle teacher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EAEF"/>
      </a:accent1>
      <a:accent2>
        <a:srgbClr val="FCE8EA"/>
      </a:accent2>
      <a:accent3>
        <a:srgbClr val="FFF6AE"/>
      </a:accent3>
      <a:accent4>
        <a:srgbClr val="9ABFC5"/>
      </a:accent4>
      <a:accent5>
        <a:srgbClr val="231F20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