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64" r:id="rId5"/>
    <p:sldId id="261" r:id="rId6"/>
    <p:sldId id="263" r:id="rId7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D2BC7-366B-4D98-9AC9-2DDB288B171E}" type="datetimeFigureOut">
              <a:rPr lang="es-CO" smtClean="0"/>
              <a:t>13/10/2022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21086-507C-4EEE-AB11-F56092D139C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74678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D2BC7-366B-4D98-9AC9-2DDB288B171E}" type="datetimeFigureOut">
              <a:rPr lang="es-CO" smtClean="0"/>
              <a:t>13/10/2022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21086-507C-4EEE-AB11-F56092D139C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96410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D2BC7-366B-4D98-9AC9-2DDB288B171E}" type="datetimeFigureOut">
              <a:rPr lang="es-CO" smtClean="0"/>
              <a:t>13/10/2022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21086-507C-4EEE-AB11-F56092D139C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7643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D2BC7-366B-4D98-9AC9-2DDB288B171E}" type="datetimeFigureOut">
              <a:rPr lang="es-CO" smtClean="0"/>
              <a:t>13/10/2022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21086-507C-4EEE-AB11-F56092D139C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66199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D2BC7-366B-4D98-9AC9-2DDB288B171E}" type="datetimeFigureOut">
              <a:rPr lang="es-CO" smtClean="0"/>
              <a:t>13/10/2022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21086-507C-4EEE-AB11-F56092D139C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55724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D2BC7-366B-4D98-9AC9-2DDB288B171E}" type="datetimeFigureOut">
              <a:rPr lang="es-CO" smtClean="0"/>
              <a:t>13/10/2022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21086-507C-4EEE-AB11-F56092D139C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95524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D2BC7-366B-4D98-9AC9-2DDB288B171E}" type="datetimeFigureOut">
              <a:rPr lang="es-CO" smtClean="0"/>
              <a:t>13/10/2022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21086-507C-4EEE-AB11-F56092D139C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73541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D2BC7-366B-4D98-9AC9-2DDB288B171E}" type="datetimeFigureOut">
              <a:rPr lang="es-CO" smtClean="0"/>
              <a:t>13/10/2022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21086-507C-4EEE-AB11-F56092D139C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30362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D2BC7-366B-4D98-9AC9-2DDB288B171E}" type="datetimeFigureOut">
              <a:rPr lang="es-CO" smtClean="0"/>
              <a:t>13/10/2022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21086-507C-4EEE-AB11-F56092D139C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2099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D2BC7-366B-4D98-9AC9-2DDB288B171E}" type="datetimeFigureOut">
              <a:rPr lang="es-CO" smtClean="0"/>
              <a:t>13/10/2022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21086-507C-4EEE-AB11-F56092D139C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47772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D2BC7-366B-4D98-9AC9-2DDB288B171E}" type="datetimeFigureOut">
              <a:rPr lang="es-CO" smtClean="0"/>
              <a:t>13/10/2022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21086-507C-4EEE-AB11-F56092D139C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53140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0D2BC7-366B-4D98-9AC9-2DDB288B171E}" type="datetimeFigureOut">
              <a:rPr lang="es-CO" smtClean="0"/>
              <a:t>13/10/2022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A21086-507C-4EEE-AB11-F56092D139C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27200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00" y="115094"/>
            <a:ext cx="11671300" cy="6565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491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27025"/>
            <a:ext cx="10680700" cy="6007894"/>
          </a:xfrm>
        </p:spPr>
      </p:pic>
    </p:spTree>
    <p:extLst>
      <p:ext uri="{BB962C8B-B14F-4D97-AF65-F5344CB8AC3E}">
        <p14:creationId xmlns:p14="http://schemas.microsoft.com/office/powerpoint/2010/main" val="1120924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900" y="647700"/>
            <a:ext cx="9744155" cy="2590799"/>
          </a:xfrm>
          <a:prstGeom prst="rect">
            <a:avLst/>
          </a:prstGeom>
        </p:spPr>
      </p:pic>
      <p:sp>
        <p:nvSpPr>
          <p:cNvPr id="3" name="Flecha abajo 2"/>
          <p:cNvSpPr/>
          <p:nvPr/>
        </p:nvSpPr>
        <p:spPr>
          <a:xfrm>
            <a:off x="5490460" y="3238499"/>
            <a:ext cx="1219200" cy="1041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900" y="4521200"/>
            <a:ext cx="10702192" cy="198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944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644" y="475483"/>
            <a:ext cx="4076700" cy="5720530"/>
          </a:xfrm>
          <a:prstGeom prst="rect">
            <a:avLst/>
          </a:prstGeom>
        </p:spPr>
      </p:pic>
      <p:sp>
        <p:nvSpPr>
          <p:cNvPr id="3" name="Flecha derecha 2"/>
          <p:cNvSpPr/>
          <p:nvPr/>
        </p:nvSpPr>
        <p:spPr>
          <a:xfrm>
            <a:off x="5092700" y="2324100"/>
            <a:ext cx="1841500" cy="1778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8912" y="577083"/>
            <a:ext cx="3621088" cy="5357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518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200" y="228599"/>
            <a:ext cx="11239500" cy="6322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184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" y="241300"/>
            <a:ext cx="1137920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64952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0</Words>
  <Application>Microsoft Office PowerPoint</Application>
  <PresentationFormat>Panorámica</PresentationFormat>
  <Paragraphs>0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MATISSES DENIM TINTORERIA</dc:creator>
  <cp:lastModifiedBy>MATISSES DENIM TINTORERIA</cp:lastModifiedBy>
  <cp:revision>3</cp:revision>
  <dcterms:created xsi:type="dcterms:W3CDTF">2022-10-13T22:48:53Z</dcterms:created>
  <dcterms:modified xsi:type="dcterms:W3CDTF">2022-10-13T23:57:50Z</dcterms:modified>
</cp:coreProperties>
</file>